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EA6E"/>
    <a:srgbClr val="589133"/>
    <a:srgbClr val="1B1F23"/>
    <a:srgbClr val="262A2D"/>
    <a:srgbClr val="6D7579"/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2834A-1CC7-455A-B546-7F797C0AB2C6}" v="27" dt="2025-09-28T21:49:09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ould" userId="393f2e5a-3984-40f8-90fd-1790c73e4c11" providerId="ADAL" clId="{BDCEFF55-E9C6-4274-A286-031EFBA824AD}"/>
    <pc:docChg chg="undo custSel addSld modSld">
      <pc:chgData name="David Mould" userId="393f2e5a-3984-40f8-90fd-1790c73e4c11" providerId="ADAL" clId="{BDCEFF55-E9C6-4274-A286-031EFBA824AD}" dt="2025-09-28T21:50:11.276" v="1094" actId="729"/>
      <pc:docMkLst>
        <pc:docMk/>
      </pc:docMkLst>
      <pc:sldChg chg="modSp mod modShow">
        <pc:chgData name="David Mould" userId="393f2e5a-3984-40f8-90fd-1790c73e4c11" providerId="ADAL" clId="{BDCEFF55-E9C6-4274-A286-031EFBA824AD}" dt="2025-09-28T21:50:08.918" v="1093" actId="729"/>
        <pc:sldMkLst>
          <pc:docMk/>
          <pc:sldMk cId="156353190" sldId="256"/>
        </pc:sldMkLst>
        <pc:spChg chg="mod">
          <ac:chgData name="David Mould" userId="393f2e5a-3984-40f8-90fd-1790c73e4c11" providerId="ADAL" clId="{BDCEFF55-E9C6-4274-A286-031EFBA824AD}" dt="2025-09-25T21:59:37.114" v="154" actId="692"/>
          <ac:spMkLst>
            <pc:docMk/>
            <pc:sldMk cId="156353190" sldId="256"/>
            <ac:spMk id="14" creationId="{0F72B9CF-DDC0-F4B2-6BBD-B698F1F14E3B}"/>
          </ac:spMkLst>
        </pc:spChg>
      </pc:sldChg>
      <pc:sldChg chg="addSp modSp mod modTransition">
        <pc:chgData name="David Mould" userId="393f2e5a-3984-40f8-90fd-1790c73e4c11" providerId="ADAL" clId="{BDCEFF55-E9C6-4274-A286-031EFBA824AD}" dt="2025-09-28T21:49:57.707" v="1092" actId="14100"/>
        <pc:sldMkLst>
          <pc:docMk/>
          <pc:sldMk cId="3505006202" sldId="257"/>
        </pc:sldMkLst>
        <pc:spChg chg="add mod ord">
          <ac:chgData name="David Mould" userId="393f2e5a-3984-40f8-90fd-1790c73e4c11" providerId="ADAL" clId="{BDCEFF55-E9C6-4274-A286-031EFBA824AD}" dt="2025-09-25T21:37:36.544" v="10" actId="14100"/>
          <ac:spMkLst>
            <pc:docMk/>
            <pc:sldMk cId="3505006202" sldId="257"/>
            <ac:spMk id="3" creationId="{45FA0C52-8EAA-3466-71D8-63700FDD93D1}"/>
          </ac:spMkLst>
        </pc:spChg>
        <pc:picChg chg="mod">
          <ac:chgData name="David Mould" userId="393f2e5a-3984-40f8-90fd-1790c73e4c11" providerId="ADAL" clId="{BDCEFF55-E9C6-4274-A286-031EFBA824AD}" dt="2025-09-28T21:49:57.707" v="1092" actId="14100"/>
          <ac:picMkLst>
            <pc:docMk/>
            <pc:sldMk cId="3505006202" sldId="257"/>
            <ac:picMk id="7" creationId="{F5BE1BEB-B5C7-B08E-60D1-150C7F0F2FFB}"/>
          </ac:picMkLst>
        </pc:picChg>
      </pc:sldChg>
      <pc:sldChg chg="addSp delSp modSp add mod modTransition modAnim">
        <pc:chgData name="David Mould" userId="393f2e5a-3984-40f8-90fd-1790c73e4c11" providerId="ADAL" clId="{BDCEFF55-E9C6-4274-A286-031EFBA824AD}" dt="2025-09-28T21:48:56.760" v="1088" actId="113"/>
        <pc:sldMkLst>
          <pc:docMk/>
          <pc:sldMk cId="2894286029" sldId="258"/>
        </pc:sldMkLst>
        <pc:spChg chg="add mod">
          <ac:chgData name="David Mould" userId="393f2e5a-3984-40f8-90fd-1790c73e4c11" providerId="ADAL" clId="{BDCEFF55-E9C6-4274-A286-031EFBA824AD}" dt="2025-09-28T21:48:56.760" v="1088" actId="113"/>
          <ac:spMkLst>
            <pc:docMk/>
            <pc:sldMk cId="2894286029" sldId="258"/>
            <ac:spMk id="2" creationId="{4C7540B3-E26D-F7C7-298D-611AD6388CE4}"/>
          </ac:spMkLst>
        </pc:spChg>
        <pc:spChg chg="add mod">
          <ac:chgData name="David Mould" userId="393f2e5a-3984-40f8-90fd-1790c73e4c11" providerId="ADAL" clId="{BDCEFF55-E9C6-4274-A286-031EFBA824AD}" dt="2025-09-25T21:51:19.931" v="59" actId="1035"/>
          <ac:spMkLst>
            <pc:docMk/>
            <pc:sldMk cId="2894286029" sldId="258"/>
            <ac:spMk id="6" creationId="{456442AC-3E1D-B7BF-3D70-958D13882651}"/>
          </ac:spMkLst>
        </pc:spChg>
        <pc:spChg chg="add mod topLvl">
          <ac:chgData name="David Mould" userId="393f2e5a-3984-40f8-90fd-1790c73e4c11" providerId="ADAL" clId="{BDCEFF55-E9C6-4274-A286-031EFBA824AD}" dt="2025-09-28T21:47:03.506" v="1064" actId="14100"/>
          <ac:spMkLst>
            <pc:docMk/>
            <pc:sldMk cId="2894286029" sldId="258"/>
            <ac:spMk id="12" creationId="{CBD46597-D712-5107-1CE1-90E3D5342FF7}"/>
          </ac:spMkLst>
        </pc:spChg>
        <pc:spChg chg="add mod topLvl">
          <ac:chgData name="David Mould" userId="393f2e5a-3984-40f8-90fd-1790c73e4c11" providerId="ADAL" clId="{BDCEFF55-E9C6-4274-A286-031EFBA824AD}" dt="2025-09-28T21:26:45.519" v="462" actId="1076"/>
          <ac:spMkLst>
            <pc:docMk/>
            <pc:sldMk cId="2894286029" sldId="258"/>
            <ac:spMk id="14" creationId="{CA71467E-911E-D0B1-A8DA-A6D750C5BB3E}"/>
          </ac:spMkLst>
        </pc:spChg>
        <pc:spChg chg="add mod">
          <ac:chgData name="David Mould" userId="393f2e5a-3984-40f8-90fd-1790c73e4c11" providerId="ADAL" clId="{BDCEFF55-E9C6-4274-A286-031EFBA824AD}" dt="2025-09-25T22:15:19.769" v="351" actId="2711"/>
          <ac:spMkLst>
            <pc:docMk/>
            <pc:sldMk cId="2894286029" sldId="258"/>
            <ac:spMk id="16" creationId="{938EBFEE-7829-1389-1750-5EB4A6C8AC3B}"/>
          </ac:spMkLst>
        </pc:spChg>
        <pc:grpChg chg="add del mod">
          <ac:chgData name="David Mould" userId="393f2e5a-3984-40f8-90fd-1790c73e4c11" providerId="ADAL" clId="{BDCEFF55-E9C6-4274-A286-031EFBA824AD}" dt="2025-09-28T21:25:34.158" v="450" actId="165"/>
          <ac:grpSpMkLst>
            <pc:docMk/>
            <pc:sldMk cId="2894286029" sldId="258"/>
            <ac:grpSpMk id="15" creationId="{EF5BA16F-CFB4-8EAA-E626-075E6391E2D9}"/>
          </ac:grpSpMkLst>
        </pc:grpChg>
        <pc:picChg chg="add mod">
          <ac:chgData name="David Mould" userId="393f2e5a-3984-40f8-90fd-1790c73e4c11" providerId="ADAL" clId="{BDCEFF55-E9C6-4274-A286-031EFBA824AD}" dt="2025-09-25T22:12:20.183" v="339"/>
          <ac:picMkLst>
            <pc:docMk/>
            <pc:sldMk cId="2894286029" sldId="258"/>
            <ac:picMk id="17" creationId="{532EC2DD-551F-1966-7849-3F5D6EF25249}"/>
          </ac:picMkLst>
        </pc:picChg>
      </pc:sldChg>
      <pc:sldChg chg="addSp delSp modSp add mod modTransition setBg modAnim">
        <pc:chgData name="David Mould" userId="393f2e5a-3984-40f8-90fd-1790c73e4c11" providerId="ADAL" clId="{BDCEFF55-E9C6-4274-A286-031EFBA824AD}" dt="2025-09-28T21:49:09.589" v="1090"/>
        <pc:sldMkLst>
          <pc:docMk/>
          <pc:sldMk cId="1872218730" sldId="259"/>
        </pc:sldMkLst>
        <pc:spChg chg="add mod">
          <ac:chgData name="David Mould" userId="393f2e5a-3984-40f8-90fd-1790c73e4c11" providerId="ADAL" clId="{BDCEFF55-E9C6-4274-A286-031EFBA824AD}" dt="2025-09-25T22:16:34.767" v="372" actId="20577"/>
          <ac:spMkLst>
            <pc:docMk/>
            <pc:sldMk cId="1872218730" sldId="259"/>
            <ac:spMk id="2" creationId="{92A70493-00D5-F85A-2B48-98C065E83497}"/>
          </ac:spMkLst>
        </pc:spChg>
        <pc:spChg chg="add del mod">
          <ac:chgData name="David Mould" userId="393f2e5a-3984-40f8-90fd-1790c73e4c11" providerId="ADAL" clId="{BDCEFF55-E9C6-4274-A286-031EFBA824AD}" dt="2025-09-28T21:49:09.219" v="1089" actId="478"/>
          <ac:spMkLst>
            <pc:docMk/>
            <pc:sldMk cId="1872218730" sldId="259"/>
            <ac:spMk id="4" creationId="{8BA88FAB-A3DF-C937-299B-DA3B8A8CFD82}"/>
          </ac:spMkLst>
        </pc:spChg>
        <pc:spChg chg="add mod">
          <ac:chgData name="David Mould" userId="393f2e5a-3984-40f8-90fd-1790c73e4c11" providerId="ADAL" clId="{BDCEFF55-E9C6-4274-A286-031EFBA824AD}" dt="2025-09-28T21:27:55.943" v="526" actId="20577"/>
          <ac:spMkLst>
            <pc:docMk/>
            <pc:sldMk cId="1872218730" sldId="259"/>
            <ac:spMk id="5" creationId="{B1EEE69F-4D9D-6126-DCDB-86AD12E44C7A}"/>
          </ac:spMkLst>
        </pc:spChg>
        <pc:spChg chg="add mod">
          <ac:chgData name="David Mould" userId="393f2e5a-3984-40f8-90fd-1790c73e4c11" providerId="ADAL" clId="{BDCEFF55-E9C6-4274-A286-031EFBA824AD}" dt="2025-09-28T21:49:09.589" v="1090"/>
          <ac:spMkLst>
            <pc:docMk/>
            <pc:sldMk cId="1872218730" sldId="259"/>
            <ac:spMk id="7" creationId="{DBBF164D-072B-3FCD-71D9-0473D2030FDA}"/>
          </ac:spMkLst>
        </pc:spChg>
        <pc:spChg chg="add mod">
          <ac:chgData name="David Mould" userId="393f2e5a-3984-40f8-90fd-1790c73e4c11" providerId="ADAL" clId="{BDCEFF55-E9C6-4274-A286-031EFBA824AD}" dt="2025-09-28T21:49:09.589" v="1090"/>
          <ac:spMkLst>
            <pc:docMk/>
            <pc:sldMk cId="1872218730" sldId="259"/>
            <ac:spMk id="8" creationId="{4DC401C9-B70E-C0B7-63B0-85D2CBE19403}"/>
          </ac:spMkLst>
        </pc:spChg>
        <pc:spChg chg="mod">
          <ac:chgData name="David Mould" userId="393f2e5a-3984-40f8-90fd-1790c73e4c11" providerId="ADAL" clId="{BDCEFF55-E9C6-4274-A286-031EFBA824AD}" dt="2025-09-25T22:17:25.746" v="427" actId="207"/>
          <ac:spMkLst>
            <pc:docMk/>
            <pc:sldMk cId="1872218730" sldId="259"/>
            <ac:spMk id="16" creationId="{F2A7A22A-5B16-C3B2-56C1-BEE30A7234D7}"/>
          </ac:spMkLst>
        </pc:spChg>
        <pc:grpChg chg="del mod">
          <ac:chgData name="David Mould" userId="393f2e5a-3984-40f8-90fd-1790c73e4c11" providerId="ADAL" clId="{BDCEFF55-E9C6-4274-A286-031EFBA824AD}" dt="2025-09-28T21:27:37.370" v="471" actId="478"/>
          <ac:grpSpMkLst>
            <pc:docMk/>
            <pc:sldMk cId="1872218730" sldId="259"/>
            <ac:grpSpMk id="15" creationId="{35F99CCC-0D11-B2EF-5018-F560FE56BA0A}"/>
          </ac:grpSpMkLst>
        </pc:grpChg>
      </pc:sldChg>
      <pc:sldChg chg="delSp modSp new mod modShow">
        <pc:chgData name="David Mould" userId="393f2e5a-3984-40f8-90fd-1790c73e4c11" providerId="ADAL" clId="{BDCEFF55-E9C6-4274-A286-031EFBA824AD}" dt="2025-09-28T21:50:11.276" v="1094" actId="729"/>
        <pc:sldMkLst>
          <pc:docMk/>
          <pc:sldMk cId="1172243863" sldId="260"/>
        </pc:sldMkLst>
        <pc:spChg chg="del">
          <ac:chgData name="David Mould" userId="393f2e5a-3984-40f8-90fd-1790c73e4c11" providerId="ADAL" clId="{BDCEFF55-E9C6-4274-A286-031EFBA824AD}" dt="2025-09-28T21:28:56.976" v="530" actId="478"/>
          <ac:spMkLst>
            <pc:docMk/>
            <pc:sldMk cId="1172243863" sldId="260"/>
            <ac:spMk id="2" creationId="{2D454BA3-1AEE-1D6A-66EA-7F0980C3E939}"/>
          </ac:spMkLst>
        </pc:spChg>
        <pc:spChg chg="mod">
          <ac:chgData name="David Mould" userId="393f2e5a-3984-40f8-90fd-1790c73e4c11" providerId="ADAL" clId="{BDCEFF55-E9C6-4274-A286-031EFBA824AD}" dt="2025-09-28T21:43:38.131" v="1028" actId="115"/>
          <ac:spMkLst>
            <pc:docMk/>
            <pc:sldMk cId="1172243863" sldId="260"/>
            <ac:spMk id="3" creationId="{AAA84E29-A843-0635-037E-96FF8D9996A0}"/>
          </ac:spMkLst>
        </pc:spChg>
      </pc:sldChg>
    </pc:docChg>
  </pc:docChgLst>
  <pc:docChgLst>
    <pc:chgData name="David Mould" userId="393f2e5a-3984-40f8-90fd-1790c73e4c11" providerId="ADAL" clId="{CD871661-33D0-4A43-9511-661947C03D56}"/>
    <pc:docChg chg="undo custSel addSld modSld">
      <pc:chgData name="David Mould" userId="393f2e5a-3984-40f8-90fd-1790c73e4c11" providerId="ADAL" clId="{CD871661-33D0-4A43-9511-661947C03D56}" dt="2025-09-23T10:59:56.199" v="551" actId="242"/>
      <pc:docMkLst>
        <pc:docMk/>
      </pc:docMkLst>
      <pc:sldChg chg="addSp delSp modSp mod setBg">
        <pc:chgData name="David Mould" userId="393f2e5a-3984-40f8-90fd-1790c73e4c11" providerId="ADAL" clId="{CD871661-33D0-4A43-9511-661947C03D56}" dt="2025-09-23T10:01:00.520" v="280" actId="122"/>
        <pc:sldMkLst>
          <pc:docMk/>
          <pc:sldMk cId="156353190" sldId="256"/>
        </pc:sldMkLst>
        <pc:spChg chg="mod">
          <ac:chgData name="David Mould" userId="393f2e5a-3984-40f8-90fd-1790c73e4c11" providerId="ADAL" clId="{CD871661-33D0-4A43-9511-661947C03D56}" dt="2025-09-23T10:01:00.520" v="280" actId="122"/>
          <ac:spMkLst>
            <pc:docMk/>
            <pc:sldMk cId="156353190" sldId="256"/>
            <ac:spMk id="2" creationId="{CD020C35-5FB5-5C8D-679B-2CBEB4DCA49B}"/>
          </ac:spMkLst>
        </pc:spChg>
        <pc:spChg chg="mod">
          <ac:chgData name="David Mould" userId="393f2e5a-3984-40f8-90fd-1790c73e4c11" providerId="ADAL" clId="{CD871661-33D0-4A43-9511-661947C03D56}" dt="2025-09-23T09:50:40.567" v="118" actId="1037"/>
          <ac:spMkLst>
            <pc:docMk/>
            <pc:sldMk cId="156353190" sldId="256"/>
            <ac:spMk id="3" creationId="{5FE54E9C-8C9B-B5E1-6593-CEF995E9DF32}"/>
          </ac:spMkLst>
        </pc:spChg>
        <pc:spChg chg="add mod">
          <ac:chgData name="David Mould" userId="393f2e5a-3984-40f8-90fd-1790c73e4c11" providerId="ADAL" clId="{CD871661-33D0-4A43-9511-661947C03D56}" dt="2025-09-23T09:55:45.707" v="169" actId="1076"/>
          <ac:spMkLst>
            <pc:docMk/>
            <pc:sldMk cId="156353190" sldId="256"/>
            <ac:spMk id="9" creationId="{78B92749-3585-EE2B-6BD9-90DB879FF29C}"/>
          </ac:spMkLst>
        </pc:spChg>
        <pc:spChg chg="add mod ord">
          <ac:chgData name="David Mould" userId="393f2e5a-3984-40f8-90fd-1790c73e4c11" providerId="ADAL" clId="{CD871661-33D0-4A43-9511-661947C03D56}" dt="2025-09-23T09:55:42.012" v="168" actId="14100"/>
          <ac:spMkLst>
            <pc:docMk/>
            <pc:sldMk cId="156353190" sldId="256"/>
            <ac:spMk id="10" creationId="{48D1756F-5F5F-E7B0-808C-F01AB8066A02}"/>
          </ac:spMkLst>
        </pc:spChg>
        <pc:spChg chg="add mod">
          <ac:chgData name="David Mould" userId="393f2e5a-3984-40f8-90fd-1790c73e4c11" providerId="ADAL" clId="{CD871661-33D0-4A43-9511-661947C03D56}" dt="2025-09-23T09:57:31.581" v="183" actId="207"/>
          <ac:spMkLst>
            <pc:docMk/>
            <pc:sldMk cId="156353190" sldId="256"/>
            <ac:spMk id="11" creationId="{5C6C8A18-7CAE-E745-B5EB-C26EF3C4E45E}"/>
          </ac:spMkLst>
        </pc:spChg>
        <pc:spChg chg="add mod">
          <ac:chgData name="David Mould" userId="393f2e5a-3984-40f8-90fd-1790c73e4c11" providerId="ADAL" clId="{CD871661-33D0-4A43-9511-661947C03D56}" dt="2025-09-23T09:57:33.368" v="184"/>
          <ac:spMkLst>
            <pc:docMk/>
            <pc:sldMk cId="156353190" sldId="256"/>
            <ac:spMk id="12" creationId="{38D3742D-DC26-DBC2-E68D-0420B83991E9}"/>
          </ac:spMkLst>
        </pc:spChg>
        <pc:spChg chg="add mod">
          <ac:chgData name="David Mould" userId="393f2e5a-3984-40f8-90fd-1790c73e4c11" providerId="ADAL" clId="{CD871661-33D0-4A43-9511-661947C03D56}" dt="2025-09-23T09:59:17.372" v="215" actId="14100"/>
          <ac:spMkLst>
            <pc:docMk/>
            <pc:sldMk cId="156353190" sldId="256"/>
            <ac:spMk id="14" creationId="{0F72B9CF-DDC0-F4B2-6BBD-B698F1F14E3B}"/>
          </ac:spMkLst>
        </pc:spChg>
      </pc:sldChg>
      <pc:sldChg chg="addSp delSp modSp add mod">
        <pc:chgData name="David Mould" userId="393f2e5a-3984-40f8-90fd-1790c73e4c11" providerId="ADAL" clId="{CD871661-33D0-4A43-9511-661947C03D56}" dt="2025-09-23T10:59:56.199" v="551" actId="242"/>
        <pc:sldMkLst>
          <pc:docMk/>
          <pc:sldMk cId="3505006202" sldId="257"/>
        </pc:sldMkLst>
        <pc:spChg chg="mod">
          <ac:chgData name="David Mould" userId="393f2e5a-3984-40f8-90fd-1790c73e4c11" providerId="ADAL" clId="{CD871661-33D0-4A43-9511-661947C03D56}" dt="2025-09-23T10:59:56.199" v="551" actId="242"/>
          <ac:spMkLst>
            <pc:docMk/>
            <pc:sldMk cId="3505006202" sldId="257"/>
            <ac:spMk id="2" creationId="{1268E7AE-FAD1-6B1E-B281-9AD62C7F2BBE}"/>
          </ac:spMkLst>
        </pc:spChg>
        <pc:picChg chg="add mod">
          <ac:chgData name="David Mould" userId="393f2e5a-3984-40f8-90fd-1790c73e4c11" providerId="ADAL" clId="{CD871661-33D0-4A43-9511-661947C03D56}" dt="2025-09-23T10:39:22.356" v="364" actId="1076"/>
          <ac:picMkLst>
            <pc:docMk/>
            <pc:sldMk cId="3505006202" sldId="257"/>
            <ac:picMk id="5" creationId="{7DEB9384-C9B9-1AB7-D22F-F89DC6D66BCD}"/>
          </ac:picMkLst>
        </pc:picChg>
        <pc:picChg chg="add mod">
          <ac:chgData name="David Mould" userId="393f2e5a-3984-40f8-90fd-1790c73e4c11" providerId="ADAL" clId="{CD871661-33D0-4A43-9511-661947C03D56}" dt="2025-09-23T10:40:32.043" v="379" actId="207"/>
          <ac:picMkLst>
            <pc:docMk/>
            <pc:sldMk cId="3505006202" sldId="257"/>
            <ac:picMk id="7" creationId="{F5BE1BEB-B5C7-B08E-60D1-150C7F0F2F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5838-D460-2D95-DAA3-559943586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13F32-48C2-E02A-55A6-74EB676C8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81F12-0551-2C4C-DF29-375A9759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461-6290-4F15-B348-90270F7C36E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7268-99CF-0DD9-85C4-C5B1E2E7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BDBF-89B6-6DCB-3F38-FD4D9A69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015F-005D-4920-B1F3-824FD48C1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15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CD0D-1422-F116-7BD1-76699CDE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C3BDC-2CD1-4842-F33F-79F54DCC4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6B9F3-6194-3CFE-9318-14D6E3CE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461-6290-4F15-B348-90270F7C36E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DAB10-A52F-3EAB-88F6-A0D17EBD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14B34-EBB1-A0A3-72E3-85D5783C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015F-005D-4920-B1F3-824FD48C1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53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E4A99-B23B-8B1F-66B8-90B00854D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42C1E-B86B-BDE7-FB03-DD1C40482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FAD5-B380-5A12-8273-B01B01EE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461-6290-4F15-B348-90270F7C36E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99ACE-9A46-089B-D3A0-ACEFF2EB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74EC-2E8F-BDC4-7E39-E04310C5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015F-005D-4920-B1F3-824FD48C1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13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AFED-3E95-7C1F-B24C-B133D9A7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099A-C198-74A3-EF61-BF00BC9AC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8087F-31B5-1900-ABF6-B3C9B8A1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461-6290-4F15-B348-90270F7C36E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91398-60F9-20D6-27BC-221E193A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DD336-0D07-ACC8-9D9B-88EBD703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015F-005D-4920-B1F3-824FD48C1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66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2E3D-2B39-68E1-EAAF-9DD84FEA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747B4-C8B8-94EF-EF47-52426AEFE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DAAB-BACF-A120-D7A5-3CE50199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461-6290-4F15-B348-90270F7C36E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4F582-94C8-ADE6-3DD9-B00C4089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3F2D0-690C-6FFB-E493-DF4C875C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015F-005D-4920-B1F3-824FD48C1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46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F46C-3686-8C98-AE01-923DB427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64AF-B22B-A739-52B1-16CEE52FF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CAE08-4BA3-06F6-CD70-A25ECF51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D2392-07A3-07B3-72F0-F9425DB7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461-6290-4F15-B348-90270F7C36E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2CA34-492A-A813-74FC-DF5D7E1E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CDA70-7433-09E4-5D70-E99637ED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015F-005D-4920-B1F3-824FD48C1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84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29E9-C2C6-807E-2346-B45C2A27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EF717-C716-D700-5770-0B3E76302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6582A-1BA7-A1D2-DBB9-4C265D296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8F7B2-4C95-BB45-1CCA-156F0E0CE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6CFE3-B698-C508-CD3F-8B475B24B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0F51E-4C3A-E932-997E-5E6A3CB7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461-6290-4F15-B348-90270F7C36E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67892-D199-3F4A-0B0E-66089F08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07E0E-B81C-6123-851B-21452B4F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015F-005D-4920-B1F3-824FD48C1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60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29FF-7A7A-81D8-67BB-48FDABB8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DA666-7F8F-77B3-5662-D1ABE41B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461-6290-4F15-B348-90270F7C36E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00ED0-E221-0579-2FE2-00A01B95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4F2C9-5539-34CF-E7F9-BB064A26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015F-005D-4920-B1F3-824FD48C1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88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D06D2-96CC-06C8-CA63-FAF122C5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461-6290-4F15-B348-90270F7C36E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D8EEB-5098-5A64-22BF-C77D4312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3FF7F-D9EE-4222-367D-95AD7A57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015F-005D-4920-B1F3-824FD48C1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0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23FE-F614-9E11-F605-8027A38B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72D4-A1D8-B6EB-445C-8D3517DB0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017E0-06D6-7BC5-6058-010A860AA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7D46A-A7CD-458E-FF21-2F9CED3D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461-6290-4F15-B348-90270F7C36E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C8123-C8DD-657A-3245-6A68A40F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D23EC-8A2F-E73F-2BBD-DF989321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015F-005D-4920-B1F3-824FD48C1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70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189E-4CD2-8682-AEE0-BA4EFAAA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BFEB8-4518-0E5F-E8B7-5BE773E7B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94E19-0D7F-3C0E-0DFF-D61268311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D38E6-5D91-898E-473C-62E7B3EF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461-6290-4F15-B348-90270F7C36E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8D1E8-AAA1-E964-4679-0901ED34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5E878-F669-4477-7F57-1CDA9827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015F-005D-4920-B1F3-824FD48C1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11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E088F-A974-B507-D74E-47748F13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CCA07-DF93-0DE4-5AC2-5AECFA1A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AF72-DBBC-50A3-F95B-5D4CC8BD7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8FE461-6290-4F15-B348-90270F7C36E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E7141-E71E-CAB6-0C39-92086D443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6166-0EE1-BDF3-6B58-C7AF5E555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B015F-005D-4920-B1F3-824FD48C1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57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urvey.stackoverflow.co/2024/technology" TargetMode="External"/><Relationship Id="rId3" Type="http://schemas.openxmlformats.org/officeDocument/2006/relationships/hyperlink" Target="https://spring.io/guides/gs/spring-boot" TargetMode="External"/><Relationship Id="rId7" Type="http://schemas.openxmlformats.org/officeDocument/2006/relationships/hyperlink" Target="https://mahipalsinhrana.medium.com/why-java-spring-boot-development-is-always-in-demand-889171a671fe" TargetMode="External"/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gb/resources/cloud-computing-dictionary/what-is-java-spring-boot" TargetMode="External"/><Relationship Id="rId5" Type="http://schemas.openxmlformats.org/officeDocument/2006/relationships/hyperlink" Target="https://spring.io/why-spring" TargetMode="External"/><Relationship Id="rId4" Type="http://schemas.openxmlformats.org/officeDocument/2006/relationships/hyperlink" Target="https://spring.io/web-applications" TargetMode="External"/><Relationship Id="rId9" Type="http://schemas.openxmlformats.org/officeDocument/2006/relationships/hyperlink" Target="https://survey.stackoverflow.co/2024/technology#2-web-frameworks-and-technolog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pring.io/projects/spring-bo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B1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id="{48D1756F-5F5F-E7B0-808C-F01AB8066A02}"/>
              </a:ext>
            </a:extLst>
          </p:cNvPr>
          <p:cNvSpPr/>
          <p:nvPr/>
        </p:nvSpPr>
        <p:spPr>
          <a:xfrm>
            <a:off x="0" y="2768600"/>
            <a:ext cx="4089400" cy="4089400"/>
          </a:xfrm>
          <a:prstGeom prst="rtTriangle">
            <a:avLst/>
          </a:prstGeom>
          <a:solidFill>
            <a:srgbClr val="262A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20C35-5FB5-5C8D-679B-2CBEB4DCA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Arial Nova Light" panose="020F050202020403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Spring</a:t>
            </a:r>
            <a:r>
              <a:rPr lang="en-GB" b="1" spc="300" dirty="0" err="1">
                <a:solidFill>
                  <a:srgbClr val="80EA6E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boot</a:t>
            </a:r>
            <a:r>
              <a:rPr lang="en-GB" spc="300" dirty="0">
                <a:solidFill>
                  <a:srgbClr val="80EA6E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- #80EA6E</a:t>
            </a:r>
            <a:br>
              <a:rPr lang="en-GB" spc="300" dirty="0">
                <a:solidFill>
                  <a:srgbClr val="80EA6E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GB" sz="3600" spc="300" dirty="0">
                <a:solidFill>
                  <a:srgbClr val="589133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“Quotes or more text” - #589133</a:t>
            </a:r>
            <a:endParaRPr lang="en-GB" spc="300" dirty="0">
              <a:solidFill>
                <a:srgbClr val="589133"/>
              </a:solidFill>
              <a:latin typeface="Arial Nova" panose="020F0502020204030204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54E9C-8C9B-B5E1-6593-CEF995E9D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5705" y="94270"/>
            <a:ext cx="1392025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#1B1F23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8B92749-3585-EE2B-6BD9-90DB879FF29C}"/>
              </a:ext>
            </a:extLst>
          </p:cNvPr>
          <p:cNvSpPr txBox="1">
            <a:spLocks/>
          </p:cNvSpPr>
          <p:nvPr/>
        </p:nvSpPr>
        <p:spPr>
          <a:xfrm>
            <a:off x="551075" y="5558063"/>
            <a:ext cx="1392025" cy="74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#262A2D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C6C8A18-7CAE-E745-B5EB-C26EF3C4E45E}"/>
              </a:ext>
            </a:extLst>
          </p:cNvPr>
          <p:cNvSpPr/>
          <p:nvPr/>
        </p:nvSpPr>
        <p:spPr>
          <a:xfrm rot="16200000">
            <a:off x="9533276" y="4228701"/>
            <a:ext cx="2658724" cy="2658724"/>
          </a:xfrm>
          <a:prstGeom prst="rtTriangle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8D3742D-DC26-DBC2-E68D-0420B83991E9}"/>
              </a:ext>
            </a:extLst>
          </p:cNvPr>
          <p:cNvSpPr txBox="1">
            <a:spLocks/>
          </p:cNvSpPr>
          <p:nvPr/>
        </p:nvSpPr>
        <p:spPr>
          <a:xfrm>
            <a:off x="10668000" y="5931805"/>
            <a:ext cx="1392025" cy="74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#6DB33F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F72B9CF-DDC0-F4B2-6BBD-B698F1F14E3B}"/>
              </a:ext>
            </a:extLst>
          </p:cNvPr>
          <p:cNvSpPr/>
          <p:nvPr/>
        </p:nvSpPr>
        <p:spPr>
          <a:xfrm>
            <a:off x="3695699" y="3835400"/>
            <a:ext cx="4800602" cy="1562100"/>
          </a:xfrm>
          <a:prstGeom prst="roundRect">
            <a:avLst>
              <a:gd name="adj" fmla="val 2815"/>
            </a:avLst>
          </a:prstGeom>
          <a:noFill/>
          <a:ln>
            <a:solidFill>
              <a:srgbClr val="6D75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 example</a:t>
            </a:r>
          </a:p>
        </p:txBody>
      </p:sp>
    </p:spTree>
    <p:extLst>
      <p:ext uri="{BB962C8B-B14F-4D97-AF65-F5344CB8AC3E}">
        <p14:creationId xmlns:p14="http://schemas.microsoft.com/office/powerpoint/2010/main" val="15635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4E29-A843-0635-037E-96FF8D999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80000"/>
            <a:ext cx="11833200" cy="649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b="1" dirty="0"/>
              <a:t>RESEARCH LINKS</a:t>
            </a:r>
          </a:p>
          <a:p>
            <a:pPr marL="0" indent="0" algn="ctr">
              <a:buNone/>
            </a:pPr>
            <a:r>
              <a:rPr lang="en-GB" sz="1600" b="1" u="sng" dirty="0"/>
              <a:t>NEED TO MAKE SURE WE ARE REFERRING TO SPRINGBOOT SPECIFICALLY, AS SPRING OFFERS MULTIPLE TOOLS</a:t>
            </a:r>
          </a:p>
          <a:p>
            <a:r>
              <a:rPr lang="en-GB" sz="1600" dirty="0">
                <a:hlinkClick r:id="rId2"/>
              </a:rPr>
              <a:t>https://spring.io/projects/spring-boot</a:t>
            </a:r>
            <a:r>
              <a:rPr lang="en-GB" sz="1600" dirty="0"/>
              <a:t> - General overview</a:t>
            </a:r>
          </a:p>
          <a:p>
            <a:r>
              <a:rPr lang="en-GB" sz="1600" dirty="0">
                <a:hlinkClick r:id="rId3"/>
              </a:rPr>
              <a:t>https://spring.io/guides/gs/spring-boot</a:t>
            </a:r>
            <a:r>
              <a:rPr lang="en-GB" sz="1600" dirty="0"/>
              <a:t> - Showcasing how to build an app</a:t>
            </a:r>
          </a:p>
          <a:p>
            <a:r>
              <a:rPr lang="en-GB" sz="1600" dirty="0">
                <a:hlinkClick r:id="rId4"/>
              </a:rPr>
              <a:t>https://spring.io/web-applications</a:t>
            </a:r>
            <a:r>
              <a:rPr lang="en-GB" sz="1600" dirty="0"/>
              <a:t> - Showing some web applications</a:t>
            </a:r>
          </a:p>
          <a:p>
            <a:r>
              <a:rPr lang="en-GB" sz="1600" dirty="0">
                <a:hlinkClick r:id="rId5"/>
              </a:rPr>
              <a:t>https://spring.io/why-spring</a:t>
            </a:r>
            <a:r>
              <a:rPr lang="en-GB" sz="1600" dirty="0"/>
              <a:t> - Why use spring boot in their own words</a:t>
            </a:r>
          </a:p>
          <a:p>
            <a:r>
              <a:rPr lang="en-GB" sz="1600" dirty="0">
                <a:hlinkClick r:id="rId6"/>
              </a:rPr>
              <a:t>https://azure.microsoft.com/en-gb/resources/cloud-computing-dictionary/what-is-java-spring-boot</a:t>
            </a:r>
            <a:r>
              <a:rPr lang="en-GB" sz="1600" dirty="0"/>
              <a:t> -Microsoft page re </a:t>
            </a:r>
            <a:r>
              <a:rPr lang="en-GB" sz="1600" dirty="0" err="1"/>
              <a:t>Springboot</a:t>
            </a:r>
            <a:endParaRPr lang="en-GB" sz="1600" dirty="0"/>
          </a:p>
          <a:p>
            <a:r>
              <a:rPr lang="en-GB" sz="1600" dirty="0">
                <a:hlinkClick r:id="rId7"/>
              </a:rPr>
              <a:t>https://mahipalsinhrana.medium.com/why-java-spring-boot-development-is-always-in-demand-889171a671fe</a:t>
            </a:r>
            <a:r>
              <a:rPr lang="en-GB" sz="1600" dirty="0"/>
              <a:t> - Journalist report on </a:t>
            </a:r>
            <a:r>
              <a:rPr lang="en-GB" sz="1600" dirty="0" err="1"/>
              <a:t>springboot</a:t>
            </a:r>
            <a:endParaRPr lang="en-GB" sz="1600" dirty="0"/>
          </a:p>
          <a:p>
            <a:r>
              <a:rPr lang="en-GB" sz="1600" dirty="0">
                <a:hlinkClick r:id="rId8"/>
              </a:rPr>
              <a:t>https://survey.stackoverflow.co/2024/technology</a:t>
            </a:r>
            <a:r>
              <a:rPr lang="en-GB" sz="1600" dirty="0"/>
              <a:t>  &amp; </a:t>
            </a:r>
            <a:r>
              <a:rPr lang="en-GB" sz="1600" dirty="0">
                <a:hlinkClick r:id="rId9"/>
              </a:rPr>
              <a:t>https://survey.stackoverflow.co/2024/technology#2-web-frameworks-and-technologies</a:t>
            </a:r>
            <a:r>
              <a:rPr lang="en-GB" sz="1600" dirty="0"/>
              <a:t> - </a:t>
            </a:r>
            <a:r>
              <a:rPr lang="en-GB" sz="1600" dirty="0" err="1"/>
              <a:t>Stackoverflow</a:t>
            </a:r>
            <a:r>
              <a:rPr lang="en-GB" sz="1600" dirty="0"/>
              <a:t> 2024 developer survey</a:t>
            </a:r>
            <a:endParaRPr lang="en-GB" sz="1200" dirty="0"/>
          </a:p>
          <a:p>
            <a:pPr lvl="1"/>
            <a:r>
              <a:rPr lang="en-GB" sz="1600" b="1" dirty="0"/>
              <a:t>Desired</a:t>
            </a:r>
          </a:p>
          <a:p>
            <a:pPr lvl="2"/>
            <a:r>
              <a:rPr lang="en-GB" sz="1200" dirty="0"/>
              <a:t>Did not use this year, but do want to use it next year &amp; People who want to use a thing that they don't already.</a:t>
            </a:r>
          </a:p>
          <a:p>
            <a:pPr lvl="1"/>
            <a:r>
              <a:rPr lang="en-GB" sz="1600" b="1" dirty="0"/>
              <a:t>Admired</a:t>
            </a:r>
          </a:p>
          <a:p>
            <a:pPr lvl="2"/>
            <a:r>
              <a:rPr lang="en-GB" sz="1200" dirty="0"/>
              <a:t>Did use this year, and want to continue using next year &amp; People who want to keep using a thing they already use.</a:t>
            </a:r>
          </a:p>
          <a:p>
            <a:pPr lvl="1"/>
            <a:endParaRPr lang="en-GB" sz="12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7224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F2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E0D5D0-B73E-C3ED-39EF-1ABE21C3D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FA0C52-8EAA-3466-71D8-63700FDD93D1}"/>
              </a:ext>
            </a:extLst>
          </p:cNvPr>
          <p:cNvSpPr/>
          <p:nvPr/>
        </p:nvSpPr>
        <p:spPr>
          <a:xfrm>
            <a:off x="0" y="0"/>
            <a:ext cx="1908000" cy="6858000"/>
          </a:xfrm>
          <a:prstGeom prst="rect">
            <a:avLst/>
          </a:prstGeom>
          <a:solidFill>
            <a:srgbClr val="262A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8E7AE-FAD1-6B1E-B281-9AD62C7F2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900" y="360000"/>
            <a:ext cx="11252200" cy="4590000"/>
          </a:xfrm>
        </p:spPr>
        <p:txBody>
          <a:bodyPr anchor="b">
            <a:normAutofit/>
          </a:bodyPr>
          <a:lstStyle/>
          <a:p>
            <a:r>
              <a:rPr lang="en-GB" sz="9600" dirty="0" err="1">
                <a:solidFill>
                  <a:schemeClr val="bg1"/>
                </a:solidFill>
                <a:latin typeface="Arial Nova Light" panose="020F050202020403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Spring</a:t>
            </a:r>
            <a:r>
              <a:rPr lang="en-GB" sz="9600" b="1" spc="300" dirty="0" err="1">
                <a:solidFill>
                  <a:srgbClr val="80EA6E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boot</a:t>
            </a:r>
            <a:br>
              <a:rPr lang="en-GB" sz="4000" b="1" spc="300" dirty="0">
                <a:solidFill>
                  <a:srgbClr val="589133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GB" sz="4000" b="1" spc="300" dirty="0">
                <a:solidFill>
                  <a:srgbClr val="1B1F23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</a:t>
            </a:r>
            <a:br>
              <a:rPr lang="en-GB" sz="7000" dirty="0">
                <a:solidFill>
                  <a:schemeClr val="bg1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GB" sz="7000" dirty="0">
                <a:solidFill>
                  <a:schemeClr val="bg1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CW1 Presentation</a:t>
            </a:r>
            <a:br>
              <a:rPr lang="en-GB" sz="3600" dirty="0">
                <a:solidFill>
                  <a:srgbClr val="80EA6E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GB" sz="3200" b="1" dirty="0">
                <a:solidFill>
                  <a:srgbClr val="80EA6E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Internet Technologies - COMP10020</a:t>
            </a:r>
            <a:br>
              <a:rPr lang="en-GB" sz="3200" b="1" dirty="0">
                <a:solidFill>
                  <a:srgbClr val="80EA6E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n-GB" sz="2900" b="1" dirty="0">
                <a:solidFill>
                  <a:srgbClr val="80EA6E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GB" sz="2200" dirty="0">
                <a:solidFill>
                  <a:srgbClr val="589133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Paul Craig, Kieran Langley, David Mould, Lea-line Saad</a:t>
            </a:r>
            <a:endParaRPr lang="en-GB" sz="2200" b="1" dirty="0">
              <a:solidFill>
                <a:srgbClr val="589133"/>
              </a:solidFill>
              <a:latin typeface="Arial Nova" panose="020F0502020204030204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green leaf in a circle&#10;&#10;AI-generated content may be incorrect.">
            <a:extLst>
              <a:ext uri="{FF2B5EF4-FFF2-40B4-BE49-F238E27FC236}">
                <a16:creationId xmlns:a16="http://schemas.microsoft.com/office/drawing/2014/main" id="{7DEB9384-C9B9-1AB7-D22F-F89DC6D66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5310000"/>
            <a:ext cx="1188000" cy="1188000"/>
          </a:xfrm>
          <a:prstGeom prst="rect">
            <a:avLst/>
          </a:prstGeom>
        </p:spPr>
      </p:pic>
      <p:pic>
        <p:nvPicPr>
          <p:cNvPr id="7" name="Picture 6" descr="A black and white logo&#10;&#10;AI-generated content may be incorrect.">
            <a:extLst>
              <a:ext uri="{FF2B5EF4-FFF2-40B4-BE49-F238E27FC236}">
                <a16:creationId xmlns:a16="http://schemas.microsoft.com/office/drawing/2014/main" id="{F5BE1BEB-B5C7-B08E-60D1-150C7F0F2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79" y="5905500"/>
            <a:ext cx="866390" cy="592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5006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F2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FD4176-B07A-35BC-9275-D7A478288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3A35A8-49F5-058E-F10A-15171DDD1A3A}"/>
              </a:ext>
            </a:extLst>
          </p:cNvPr>
          <p:cNvSpPr/>
          <p:nvPr/>
        </p:nvSpPr>
        <p:spPr>
          <a:xfrm>
            <a:off x="0" y="0"/>
            <a:ext cx="1908000" cy="6858000"/>
          </a:xfrm>
          <a:prstGeom prst="rect">
            <a:avLst/>
          </a:prstGeom>
          <a:solidFill>
            <a:srgbClr val="262A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442AC-3E1D-B7BF-3D70-958D13882651}"/>
              </a:ext>
            </a:extLst>
          </p:cNvPr>
          <p:cNvSpPr txBox="1"/>
          <p:nvPr/>
        </p:nvSpPr>
        <p:spPr>
          <a:xfrm>
            <a:off x="1" y="49160"/>
            <a:ext cx="1908000" cy="4616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GB" sz="2400" dirty="0" err="1">
                <a:solidFill>
                  <a:schemeClr val="bg1"/>
                </a:solidFill>
                <a:latin typeface="Arial Nova Light" panose="020F050202020403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Spring</a:t>
            </a:r>
            <a:r>
              <a:rPr lang="en-GB" sz="2400" b="1" dirty="0" err="1">
                <a:solidFill>
                  <a:srgbClr val="80EA6E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boot</a:t>
            </a:r>
            <a:endParaRPr lang="en-GB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D46597-D712-5107-1CE1-90E3D5342FF7}"/>
              </a:ext>
            </a:extLst>
          </p:cNvPr>
          <p:cNvSpPr/>
          <p:nvPr/>
        </p:nvSpPr>
        <p:spPr>
          <a:xfrm>
            <a:off x="2267999" y="1126492"/>
            <a:ext cx="9564000" cy="5281200"/>
          </a:xfrm>
          <a:prstGeom prst="rect">
            <a:avLst/>
          </a:prstGeom>
          <a:noFill/>
          <a:ln>
            <a:solidFill>
              <a:srgbClr val="262A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QUOTE AND REFERENCE THIS SITE - 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https://spring.io/projects/spring-boot</a:t>
            </a:r>
            <a:endParaRPr lang="en-GB" sz="14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Lorem ipsum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dolor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sit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amet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consectetur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adipiscing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elit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Integer vitae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elementum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metus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Maecenas vestibulum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felis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vel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sollicitudin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euismod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Mauris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ultrices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luctus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diam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vitae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congue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orci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fermentum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commodo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Nunc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aliquet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augue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sit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amet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posuere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dictum. Nam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sodales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vel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felis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a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posuere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Duis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ullamcorper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dignissim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ante. In sit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amet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leo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ante. Maecenas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mattis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ultrices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diam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in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commodo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urna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auctor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quis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Fusce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mi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neque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pellentesque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quis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pellentesque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eget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bibendum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sed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libero. </a:t>
            </a:r>
          </a:p>
          <a:p>
            <a:endParaRPr lang="en-GB" sz="14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Nunc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varius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quam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eu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sollicitudin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faucibus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Nullam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sollicitudin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augue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non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efficitur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egestas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Etiam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dignissim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efficitur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erat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at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imperdiet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nulla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dictum ac.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Etiam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ultrices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porta lorem,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sed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fermentum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massa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aliquet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a. Maecenas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pellentesque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dolor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id mi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fringilla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pretium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Integer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sed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nibh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ligula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hendrerit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laoreet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Phasellus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tortor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justo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tristique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vitae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posuere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vel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volutpat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ac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arcu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</a:p>
          <a:p>
            <a:endParaRPr lang="en-GB" sz="14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Donec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interdum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consectetur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enim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sit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amet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lacinia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felis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semper nec. Nunc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ullamcorper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quam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id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dignissim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nunc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Donec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malesuada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velit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mollis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volutpat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sagittis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Vestibulum ante ipsum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primis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in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faucibus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orci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luctus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et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ultrices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posuere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cubilia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curae; Morbi vestibulum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lectus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sed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ornare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efficitur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Quisque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id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nulla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iaculis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gravida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quam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sed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mattis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nulla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Vivamus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quis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porttitor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quam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id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fringilla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felis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Nunc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bibendum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dolor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id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lacus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imperdiet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blandit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Aliquam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magna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metus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</a:p>
          <a:p>
            <a:pPr algn="ctr"/>
            <a:endParaRPr lang="en-GB" sz="1400" dirty="0">
              <a:latin typeface="Arial Nova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71467E-911E-D0B1-A8DA-A6D750C5BB3E}"/>
              </a:ext>
            </a:extLst>
          </p:cNvPr>
          <p:cNvSpPr/>
          <p:nvPr/>
        </p:nvSpPr>
        <p:spPr>
          <a:xfrm>
            <a:off x="2268000" y="360000"/>
            <a:ext cx="9565200" cy="765506"/>
          </a:xfrm>
          <a:prstGeom prst="rect">
            <a:avLst/>
          </a:prstGeom>
          <a:solidFill>
            <a:srgbClr val="262A2D"/>
          </a:solidFill>
          <a:ln>
            <a:solidFill>
              <a:srgbClr val="262A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GB" sz="2000" dirty="0">
                <a:solidFill>
                  <a:srgbClr val="80EA6E"/>
                </a:solidFill>
                <a:latin typeface="Arial Nova" panose="020B050402020202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Introduction</a:t>
            </a:r>
            <a:r>
              <a:rPr lang="en-GB" dirty="0">
                <a:solidFill>
                  <a:schemeClr val="bg1"/>
                </a:solidFill>
                <a:latin typeface="Arial Nova Light" panose="020F050202020403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  </a:t>
            </a:r>
            <a:r>
              <a:rPr lang="en-GB" dirty="0">
                <a:solidFill>
                  <a:srgbClr val="589133"/>
                </a:solidFill>
                <a:latin typeface="Arial Nova Light" panose="020F050202020403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//</a:t>
            </a:r>
            <a:r>
              <a:rPr lang="en-GB" dirty="0">
                <a:solidFill>
                  <a:schemeClr val="bg1"/>
                </a:solidFill>
                <a:latin typeface="Arial Nova Light" panose="020F050202020403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  </a:t>
            </a:r>
            <a:r>
              <a:rPr lang="en-GB" b="1" dirty="0">
                <a:solidFill>
                  <a:schemeClr val="bg1"/>
                </a:solidFill>
                <a:latin typeface="Arial Nova" panose="020B050402020202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What is </a:t>
            </a:r>
            <a:r>
              <a:rPr lang="en-GB" b="1" dirty="0" err="1">
                <a:solidFill>
                  <a:schemeClr val="bg1"/>
                </a:solidFill>
                <a:latin typeface="Arial Nova" panose="020B050402020202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Springboot</a:t>
            </a:r>
            <a:r>
              <a:rPr lang="en-GB" b="1" dirty="0">
                <a:solidFill>
                  <a:schemeClr val="bg1"/>
                </a:solidFill>
                <a:latin typeface="Arial Nova" panose="020B050402020202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?</a:t>
            </a:r>
            <a:endParaRPr lang="en-GB" b="1" dirty="0">
              <a:latin typeface="Arial Nova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8EBFEE-7829-1389-1750-5EB4A6C8AC3B}"/>
              </a:ext>
            </a:extLst>
          </p:cNvPr>
          <p:cNvSpPr txBox="1"/>
          <p:nvPr/>
        </p:nvSpPr>
        <p:spPr>
          <a:xfrm>
            <a:off x="0" y="510825"/>
            <a:ext cx="1908000" cy="369332"/>
          </a:xfrm>
          <a:prstGeom prst="rect">
            <a:avLst/>
          </a:prstGeom>
          <a:noFill/>
        </p:spPr>
        <p:txBody>
          <a:bodyPr wrap="square" lIns="180000" anchor="b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 Nova" panose="020B0504020202020204" pitchFamily="34" charset="0"/>
              </a:rPr>
              <a:t>· </a:t>
            </a:r>
            <a:r>
              <a:rPr lang="en-GB" sz="1400" b="1" dirty="0">
                <a:solidFill>
                  <a:schemeClr val="bg1"/>
                </a:solidFill>
                <a:latin typeface="Arial Nova" panose="020B050402020202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Introduction</a:t>
            </a:r>
            <a:endParaRPr lang="en-GB" sz="1400" b="1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17" name="Picture 16" descr="A green leaf in a circle&#10;&#10;AI-generated content may be incorrect.">
            <a:extLst>
              <a:ext uri="{FF2B5EF4-FFF2-40B4-BE49-F238E27FC236}">
                <a16:creationId xmlns:a16="http://schemas.microsoft.com/office/drawing/2014/main" id="{532EC2DD-551F-1966-7849-3F5D6EF2524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5310000"/>
            <a:ext cx="1188000" cy="11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7540B3-E26D-F7C7-298D-611AD6388CE4}"/>
              </a:ext>
            </a:extLst>
          </p:cNvPr>
          <p:cNvSpPr txBox="1"/>
          <p:nvPr/>
        </p:nvSpPr>
        <p:spPr>
          <a:xfrm>
            <a:off x="8575002" y="6533502"/>
            <a:ext cx="3616998" cy="324498"/>
          </a:xfrm>
          <a:prstGeom prst="rect">
            <a:avLst/>
          </a:prstGeom>
          <a:noFill/>
        </p:spPr>
        <p:txBody>
          <a:bodyPr wrap="none" lIns="0" tIns="0" rIns="144000" bIns="108000" rtlCol="0">
            <a:spAutoFit/>
          </a:bodyPr>
          <a:lstStyle/>
          <a:p>
            <a:pPr algn="r"/>
            <a:r>
              <a:rPr lang="en-GB" sz="1400" b="1" dirty="0">
                <a:solidFill>
                  <a:srgbClr val="589133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CW1</a:t>
            </a:r>
            <a:r>
              <a:rPr lang="en-GB" sz="1400" dirty="0">
                <a:solidFill>
                  <a:srgbClr val="589133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GB" sz="1400" b="1" dirty="0">
                <a:solidFill>
                  <a:srgbClr val="80EA6E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//</a:t>
            </a:r>
            <a:r>
              <a:rPr lang="en-GB" sz="1400" dirty="0">
                <a:solidFill>
                  <a:srgbClr val="589133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Internet Technologies </a:t>
            </a:r>
            <a:r>
              <a:rPr lang="en-GB" sz="1400" dirty="0">
                <a:solidFill>
                  <a:srgbClr val="80EA6E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-</a:t>
            </a:r>
            <a:r>
              <a:rPr lang="en-GB" sz="1400" dirty="0">
                <a:solidFill>
                  <a:srgbClr val="589133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COMP10020</a:t>
            </a:r>
            <a:endParaRPr lang="en-GB" sz="1400" dirty="0">
              <a:solidFill>
                <a:srgbClr val="5891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286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F2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02D3EC-0EBD-219B-762F-C25CAC104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42A057-D8A1-E223-196D-565226E7729B}"/>
              </a:ext>
            </a:extLst>
          </p:cNvPr>
          <p:cNvSpPr/>
          <p:nvPr/>
        </p:nvSpPr>
        <p:spPr>
          <a:xfrm>
            <a:off x="0" y="0"/>
            <a:ext cx="1908000" cy="6858000"/>
          </a:xfrm>
          <a:prstGeom prst="rect">
            <a:avLst/>
          </a:prstGeom>
          <a:solidFill>
            <a:srgbClr val="262A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20670-0E99-7EFC-9DD2-AD3DB19FEF7A}"/>
              </a:ext>
            </a:extLst>
          </p:cNvPr>
          <p:cNvSpPr txBox="1"/>
          <p:nvPr/>
        </p:nvSpPr>
        <p:spPr>
          <a:xfrm>
            <a:off x="1" y="49160"/>
            <a:ext cx="1908000" cy="4616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GB" sz="2400" dirty="0" err="1">
                <a:solidFill>
                  <a:schemeClr val="bg1"/>
                </a:solidFill>
                <a:latin typeface="Arial Nova Light" panose="020F050202020403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Spring</a:t>
            </a:r>
            <a:r>
              <a:rPr lang="en-GB" sz="2400" b="1" dirty="0" err="1">
                <a:solidFill>
                  <a:srgbClr val="80EA6E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boot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7A22A-5B16-C3B2-56C1-BEE30A7234D7}"/>
              </a:ext>
            </a:extLst>
          </p:cNvPr>
          <p:cNvSpPr txBox="1"/>
          <p:nvPr/>
        </p:nvSpPr>
        <p:spPr>
          <a:xfrm>
            <a:off x="0" y="510825"/>
            <a:ext cx="1908000" cy="369332"/>
          </a:xfrm>
          <a:prstGeom prst="rect">
            <a:avLst/>
          </a:prstGeom>
          <a:noFill/>
        </p:spPr>
        <p:txBody>
          <a:bodyPr wrap="square" lIns="180000" anchor="b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 Nova" panose="020B0504020202020204" pitchFamily="34" charset="0"/>
              </a:rPr>
              <a:t>· </a:t>
            </a:r>
            <a:r>
              <a:rPr lang="en-GB" sz="1400" b="1" dirty="0">
                <a:solidFill>
                  <a:schemeClr val="bg1">
                    <a:alpha val="50000"/>
                  </a:schemeClr>
                </a:solidFill>
                <a:latin typeface="Arial Nova" panose="020B050402020202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Introduction</a:t>
            </a:r>
            <a:endParaRPr lang="en-GB" sz="1400" b="1" dirty="0">
              <a:solidFill>
                <a:schemeClr val="bg1">
                  <a:alpha val="50000"/>
                </a:schemeClr>
              </a:solidFill>
              <a:latin typeface="Arial Nova" panose="020B0504020202020204" pitchFamily="34" charset="0"/>
            </a:endParaRPr>
          </a:p>
        </p:txBody>
      </p:sp>
      <p:pic>
        <p:nvPicPr>
          <p:cNvPr id="17" name="Picture 16" descr="A green leaf in a circle&#10;&#10;AI-generated content may be incorrect.">
            <a:extLst>
              <a:ext uri="{FF2B5EF4-FFF2-40B4-BE49-F238E27FC236}">
                <a16:creationId xmlns:a16="http://schemas.microsoft.com/office/drawing/2014/main" id="{10137827-9841-BE96-1DBD-DDA98A89FD3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5310000"/>
            <a:ext cx="1188000" cy="11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A70493-00D5-F85A-2B48-98C065E83497}"/>
              </a:ext>
            </a:extLst>
          </p:cNvPr>
          <p:cNvSpPr txBox="1"/>
          <p:nvPr/>
        </p:nvSpPr>
        <p:spPr>
          <a:xfrm>
            <a:off x="-1" y="836984"/>
            <a:ext cx="1908000" cy="369332"/>
          </a:xfrm>
          <a:prstGeom prst="rect">
            <a:avLst/>
          </a:prstGeom>
          <a:noFill/>
        </p:spPr>
        <p:txBody>
          <a:bodyPr wrap="square" lIns="180000" anchor="b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 Nova" panose="020B0504020202020204" pitchFamily="34" charset="0"/>
              </a:rPr>
              <a:t>· </a:t>
            </a:r>
            <a:r>
              <a:rPr lang="en-GB" sz="1400" b="1" dirty="0">
                <a:solidFill>
                  <a:schemeClr val="bg1"/>
                </a:solidFill>
                <a:latin typeface="Arial Nova" panose="020B050402020202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Next page</a:t>
            </a:r>
            <a:endParaRPr lang="en-GB" sz="1400" b="1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EE69F-4D9D-6126-DCDB-86AD12E44C7A}"/>
              </a:ext>
            </a:extLst>
          </p:cNvPr>
          <p:cNvSpPr/>
          <p:nvPr/>
        </p:nvSpPr>
        <p:spPr>
          <a:xfrm>
            <a:off x="2268000" y="360000"/>
            <a:ext cx="9565200" cy="765506"/>
          </a:xfrm>
          <a:prstGeom prst="rect">
            <a:avLst/>
          </a:prstGeom>
          <a:solidFill>
            <a:srgbClr val="262A2D"/>
          </a:solidFill>
          <a:ln>
            <a:solidFill>
              <a:srgbClr val="262A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GB" sz="2000" dirty="0">
                <a:solidFill>
                  <a:srgbClr val="80EA6E"/>
                </a:solidFill>
                <a:latin typeface="Arial Nova" panose="020B050402020202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Next page</a:t>
            </a:r>
            <a:r>
              <a:rPr lang="en-GB" dirty="0">
                <a:solidFill>
                  <a:schemeClr val="bg1"/>
                </a:solidFill>
                <a:latin typeface="Arial Nova Light" panose="020F050202020403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  </a:t>
            </a:r>
            <a:r>
              <a:rPr lang="en-GB" dirty="0">
                <a:solidFill>
                  <a:srgbClr val="589133"/>
                </a:solidFill>
                <a:latin typeface="Arial Nova Light" panose="020F050202020403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//</a:t>
            </a:r>
            <a:r>
              <a:rPr lang="en-GB" dirty="0">
                <a:solidFill>
                  <a:schemeClr val="bg1"/>
                </a:solidFill>
                <a:latin typeface="Arial Nova Light" panose="020F050202020403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  </a:t>
            </a:r>
            <a:r>
              <a:rPr lang="en-GB" b="1" dirty="0">
                <a:solidFill>
                  <a:schemeClr val="bg1"/>
                </a:solidFill>
                <a:latin typeface="Arial Nova" panose="020B050402020202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Next page topic?</a:t>
            </a:r>
            <a:endParaRPr lang="en-GB" b="1" dirty="0">
              <a:latin typeface="Arial Nova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F164D-072B-3FCD-71D9-0473D2030FDA}"/>
              </a:ext>
            </a:extLst>
          </p:cNvPr>
          <p:cNvSpPr/>
          <p:nvPr/>
        </p:nvSpPr>
        <p:spPr>
          <a:xfrm>
            <a:off x="2267999" y="1126492"/>
            <a:ext cx="9564000" cy="5281200"/>
          </a:xfrm>
          <a:prstGeom prst="rect">
            <a:avLst/>
          </a:prstGeom>
          <a:noFill/>
          <a:ln>
            <a:solidFill>
              <a:srgbClr val="262A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QUOTE AND REFERENCE THIS SITE - 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https://spring.io/projects/spring-boot</a:t>
            </a:r>
            <a:endParaRPr lang="en-GB" sz="14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Lorem ipsum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dolor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sit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amet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consectetur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adipiscing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elit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Integer vitae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elementum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metus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Maecenas vestibulum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felis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vel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sollicitudin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euismod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Mauris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ultrices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luctus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diam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vitae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congue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orci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fermentum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commodo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Nunc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aliquet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augue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sit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amet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posuere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dictum. Nam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sodales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vel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felis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a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posuere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Duis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ullamcorper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dignissim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ante. In sit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amet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leo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ante. Maecenas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mattis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ultrices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diam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in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commodo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urna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auctor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quis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Fusce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mi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neque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pellentesque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quis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pellentesque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eget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bibendum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sed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libero. </a:t>
            </a:r>
          </a:p>
          <a:p>
            <a:endParaRPr lang="en-GB" sz="14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Nunc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varius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quam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eu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sollicitudin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faucibus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Nullam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sollicitudin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augue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non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efficitur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egestas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Etiam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dignissim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efficitur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erat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at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imperdiet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nulla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dictum ac.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Etiam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ultrices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porta lorem,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sed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fermentum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massa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aliquet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a. Maecenas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pellentesque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dolor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id mi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fringilla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pretium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Integer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sed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nibh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ligula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hendrerit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laoreet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Phasellus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tortor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justo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tristique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vitae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posuere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vel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volutpat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ac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arcu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</a:p>
          <a:p>
            <a:endParaRPr lang="en-GB" sz="14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Donec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interdum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consectetur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enim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sit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amet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lacinia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felis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semper nec. Nunc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ullamcorper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quam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id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dignissim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nunc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Donec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malesuada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velit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mollis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volutpat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sagittis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Vestibulum ante ipsum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primis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in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faucibus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orci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luctus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et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ultrices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posuere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cubilia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curae; Morbi vestibulum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lectus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sed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ornare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efficitur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Quisque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id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nulla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iaculis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gravida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quam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sed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mattis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nulla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Vivamus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quis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porttitor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quam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, id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fringilla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felis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Nunc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bibendum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dolor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id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lacus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imperdiet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blandit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Aliquam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ut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 magna </a:t>
            </a:r>
            <a:r>
              <a:rPr lang="en-GB" sz="1400" dirty="0" err="1">
                <a:solidFill>
                  <a:schemeClr val="bg1"/>
                </a:solidFill>
                <a:latin typeface="Arial Nova" panose="020B0504020202020204" pitchFamily="34" charset="0"/>
              </a:rPr>
              <a:t>metus</a:t>
            </a:r>
            <a:r>
              <a:rPr lang="en-GB" sz="1400" dirty="0">
                <a:solidFill>
                  <a:schemeClr val="bg1"/>
                </a:solidFill>
                <a:latin typeface="Arial Nova" panose="020B0504020202020204" pitchFamily="34" charset="0"/>
              </a:rPr>
              <a:t>. </a:t>
            </a:r>
          </a:p>
          <a:p>
            <a:pPr algn="ctr"/>
            <a:endParaRPr lang="en-GB" sz="1400" dirty="0">
              <a:latin typeface="Arial Nova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401C9-B70E-C0B7-63B0-85D2CBE19403}"/>
              </a:ext>
            </a:extLst>
          </p:cNvPr>
          <p:cNvSpPr txBox="1"/>
          <p:nvPr/>
        </p:nvSpPr>
        <p:spPr>
          <a:xfrm>
            <a:off x="8575002" y="6533502"/>
            <a:ext cx="3616998" cy="324498"/>
          </a:xfrm>
          <a:prstGeom prst="rect">
            <a:avLst/>
          </a:prstGeom>
          <a:noFill/>
        </p:spPr>
        <p:txBody>
          <a:bodyPr wrap="none" lIns="0" tIns="0" rIns="144000" bIns="108000" rtlCol="0">
            <a:spAutoFit/>
          </a:bodyPr>
          <a:lstStyle/>
          <a:p>
            <a:pPr algn="r"/>
            <a:r>
              <a:rPr lang="en-GB" sz="1400" b="1" dirty="0">
                <a:solidFill>
                  <a:srgbClr val="589133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CW1</a:t>
            </a:r>
            <a:r>
              <a:rPr lang="en-GB" sz="1400" dirty="0">
                <a:solidFill>
                  <a:srgbClr val="589133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GB" sz="1400" b="1" dirty="0">
                <a:solidFill>
                  <a:srgbClr val="80EA6E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//</a:t>
            </a:r>
            <a:r>
              <a:rPr lang="en-GB" sz="1400" dirty="0">
                <a:solidFill>
                  <a:srgbClr val="589133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Internet Technologies </a:t>
            </a:r>
            <a:r>
              <a:rPr lang="en-GB" sz="1400" dirty="0">
                <a:solidFill>
                  <a:srgbClr val="80EA6E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-</a:t>
            </a:r>
            <a:r>
              <a:rPr lang="en-GB" sz="1400" dirty="0">
                <a:solidFill>
                  <a:srgbClr val="589133"/>
                </a:solidFill>
                <a:latin typeface="Arial Nova" panose="020F05020202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COMP10020</a:t>
            </a:r>
            <a:endParaRPr lang="en-GB" sz="1400" dirty="0">
              <a:solidFill>
                <a:srgbClr val="5891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218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766</Words>
  <Application>Microsoft Office PowerPoint</Application>
  <PresentationFormat>Widescreen</PresentationFormat>
  <Paragraphs>42</Paragraphs>
  <Slides>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Arial Nova</vt:lpstr>
      <vt:lpstr>Arial Nova Light</vt:lpstr>
      <vt:lpstr>Office Theme</vt:lpstr>
      <vt:lpstr>Springboot - #80EA6E “Quotes or more text” - #589133</vt:lpstr>
      <vt:lpstr>PowerPoint Presentation</vt:lpstr>
      <vt:lpstr>Springboot d CW1 Presentation Internet Technologies - COMP10020  Paul Craig, Kieran Langley, David Mould, Lea-line Saad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Mould</dc:creator>
  <cp:lastModifiedBy>David Mould</cp:lastModifiedBy>
  <cp:revision>1</cp:revision>
  <dcterms:created xsi:type="dcterms:W3CDTF">2025-09-16T09:43:07Z</dcterms:created>
  <dcterms:modified xsi:type="dcterms:W3CDTF">2025-09-28T21:50:17Z</dcterms:modified>
</cp:coreProperties>
</file>