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161616"/>
    <a:srgbClr val="131313"/>
    <a:srgbClr val="06182F"/>
    <a:srgbClr val="03142C"/>
    <a:srgbClr val="020E25"/>
    <a:srgbClr val="061A35"/>
    <a:srgbClr val="030D23"/>
    <a:srgbClr val="D8D8D8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2DD8C-7AE9-AC7D-273F-FCD9BFB0E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E7F74-9E61-13CA-BE64-213B8847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D3CD1-EC3C-697E-36A6-CCA885C6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EB3A0-FC63-2AEC-5A2B-489AD53A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E1B12-0F7E-707B-60F5-85B2CBA3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9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0F64-07D2-A626-2949-8BA1A0EA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D488C-726C-7E91-2E20-51CB89D5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D102A-11A0-99AE-B8BB-C80C8259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5429F-40C8-3BAC-1E5B-D44AF1D0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32CC1-6B17-B564-0603-794FA633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B00F8-8CCC-D23A-9C52-F386A4CB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C91C7-B1A2-725D-B00B-9C329F86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DEE68-1D23-B918-4FC4-BBF1CD1F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A9326-C605-F425-A6C4-734E4ACA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7EDD9-A473-B92D-A86D-AACAB3DD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E9741-7620-138B-60FD-A48D5D11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76FCA-3F3A-3A49-1161-489ACB35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2D33B-34B5-2B73-B65F-C2D75424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91320-1522-0CF8-ED44-78F7D97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88AEA-BE81-3889-BB85-1831151E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1090-BB05-C797-B404-93780881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32409-DA16-A6E6-09AE-E70EA6CA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4A509-C010-F135-957E-A2E319F4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C1649-6125-982B-9531-E840218E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ED17A-1565-8D8A-7DE3-E3A3378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73D5-DBF6-5116-0C90-6169D70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67F51-0EC7-AFF6-A5A7-0D72EB676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5767F-BD9C-219D-FE84-8123EF28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6E031-D93F-6297-066A-DD878C6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AF00E-BCBC-B7F4-BA48-7E1C9274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36968-0A0D-1F2F-34F5-D5D44C88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93BDE-FC0C-4703-3A63-BDD4D515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B4943-D721-10DA-ADBF-F90B99C6A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716D9-E880-6C9E-1000-1643715F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82CD2B-2DE0-BC80-C6F5-179107E8A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CBCA6F-1E14-0F2E-0271-3556CFFD8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02B5B-ADE7-509D-C45F-F0EAA5EC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089161-4E76-E9D6-8AF2-F21035D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89E90C-606F-FAAB-F4FF-5C0A352B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0FD1B-3660-C372-2CC3-8D7900C0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2D0490-1AA6-A59C-A7AD-352767DF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EAA4C-5464-051A-884D-95AB1722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3D0B0-31E0-99DD-2DC5-EA324A49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68048-5D68-6515-BA00-84DE55D1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4E33A-D568-6927-AC0E-6EDF5FB9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709EB-9F6F-4AA8-241C-5049B95A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9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F4D5-11E6-6438-B4D7-586A6CC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A27C7-57AB-0F5B-9ABE-5E59C243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D7A94-89BF-E033-02AC-69796FD0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B3F9C-36F6-EA23-200E-0731D964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1822C-C674-FF24-C474-9D87F5C0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5CF6D-12A9-5EF7-02F6-C7236EA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9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F2101-A51A-C08B-243E-81A107EB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65E76-D55E-12AD-0A08-7BAB8D18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BBAC9-9FA2-AE01-531A-031A8D71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C5CDF-29A7-F4D1-F9A1-878D3E63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65F5F-DE50-E81A-3189-3FD9CE1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91309-292F-320E-042F-9011DABC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1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686528-88DC-9F09-0ED4-81B2E567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FBF6F-87F3-B837-6CE2-6978D07D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F4F32-97C6-7744-0169-559D5ACE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09EB-7340-4F59-A256-90F0B93A1402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C1A3-8EDF-C68B-BF1A-01990B370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C0F3B-9910-06B7-79D1-E9C72AED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F9BC-5BBB-41A0-BB0E-B44D772CE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9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126" b="325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825500"/>
          </a:effectLst>
        </p:spPr>
      </p:pic>
      <p:sp>
        <p:nvSpPr>
          <p:cNvPr id="6" name="TextBox 5"/>
          <p:cNvSpPr txBox="1"/>
          <p:nvPr/>
        </p:nvSpPr>
        <p:spPr>
          <a:xfrm>
            <a:off x="7981537" y="3715388"/>
            <a:ext cx="333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김경수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조민우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신효섭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문동민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0437" y="1588078"/>
            <a:ext cx="805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rPr>
              <a:t>서울</a:t>
            </a:r>
            <a:r>
              <a:rPr lang="en-US" altLang="ko-KR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rPr>
              <a:t>, </a:t>
            </a:r>
          </a:p>
          <a:p>
            <a:r>
              <a:rPr lang="ko-KR" altLang="en-US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rPr>
              <a:t>장애인들이 살기 좋은 도시인가</a:t>
            </a:r>
            <a:r>
              <a:rPr lang="en-US" altLang="ko-KR" sz="4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rPr>
              <a:t>?</a:t>
            </a:r>
            <a:endParaRPr lang="ko-KR" altLang="en-US" sz="4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5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53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7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5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69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4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2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8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7541" y="3103418"/>
            <a:ext cx="3165949" cy="3754582"/>
            <a:chOff x="4448536" y="1520049"/>
            <a:chExt cx="2858351" cy="321190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8" name="직각 삼각형 7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89978" y="1126111"/>
            <a:ext cx="7812044" cy="3711435"/>
            <a:chOff x="2551874" y="976482"/>
            <a:chExt cx="7812044" cy="3711435"/>
          </a:xfrm>
        </p:grpSpPr>
        <p:sp>
          <p:nvSpPr>
            <p:cNvPr id="9" name="TextBox 8"/>
            <p:cNvSpPr txBox="1"/>
            <p:nvPr/>
          </p:nvSpPr>
          <p:spPr>
            <a:xfrm>
              <a:off x="4979943" y="976482"/>
              <a:ext cx="26023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/>
                <a:t>TABLE OF CONTENTS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027055" y="2900218"/>
              <a:ext cx="14778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005781" y="2900217"/>
              <a:ext cx="14778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순서도: 연결자 22"/>
            <p:cNvSpPr/>
            <p:nvPr/>
          </p:nvSpPr>
          <p:spPr>
            <a:xfrm>
              <a:off x="3223490" y="2761672"/>
              <a:ext cx="267855" cy="27709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6147180" y="2761672"/>
              <a:ext cx="267855" cy="27709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9264453" y="2761671"/>
              <a:ext cx="267855" cy="27709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51874" y="3302922"/>
              <a:ext cx="16110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/>
                <a:t>01</a:t>
              </a:r>
            </a:p>
            <a:p>
              <a:pPr algn="ctr"/>
              <a:r>
                <a:rPr lang="ko-KR" altLang="en-US" sz="2400" dirty="0" smtClean="0"/>
                <a:t>제안 배경</a:t>
              </a:r>
              <a:endParaRPr lang="ko-KR" alt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51096" y="3302921"/>
              <a:ext cx="186002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/>
                <a:t>02</a:t>
              </a:r>
            </a:p>
            <a:p>
              <a:pPr algn="ctr"/>
              <a:r>
                <a:rPr lang="ko-KR" altLang="en-US" sz="2400" dirty="0" smtClean="0"/>
                <a:t>데이터 분석</a:t>
              </a:r>
              <a:endParaRPr lang="ko-KR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2842" y="3302921"/>
              <a:ext cx="19310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/>
                <a:t>03</a:t>
              </a:r>
            </a:p>
            <a:p>
              <a:pPr algn="ctr"/>
              <a:r>
                <a:rPr lang="ko-KR" altLang="en-US" sz="2400" dirty="0" smtClean="0"/>
                <a:t>과정 및 결론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5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0" y="-1"/>
            <a:ext cx="12192000" cy="6858647"/>
            <a:chOff x="0" y="-1"/>
            <a:chExt cx="12192000" cy="68586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70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rcRect t="1" b="581"/>
            <a:stretch/>
          </p:blipFill>
          <p:spPr>
            <a:xfrm>
              <a:off x="0" y="0"/>
              <a:ext cx="12192000" cy="6858646"/>
            </a:xfrm>
            <a:prstGeom prst="rect">
              <a:avLst/>
            </a:prstGeom>
            <a:effectLst>
              <a:softEdge rad="825500"/>
            </a:effectLst>
          </p:spPr>
        </p:pic>
        <p:sp>
          <p:nvSpPr>
            <p:cNvPr id="4" name="직사각형 3"/>
            <p:cNvSpPr/>
            <p:nvPr/>
          </p:nvSpPr>
          <p:spPr>
            <a:xfrm>
              <a:off x="6520873" y="-1"/>
              <a:ext cx="5671127" cy="4590474"/>
            </a:xfrm>
            <a:prstGeom prst="rect">
              <a:avLst/>
            </a:prstGeom>
            <a:gradFill>
              <a:gsLst>
                <a:gs pos="82000">
                  <a:srgbClr val="171717"/>
                </a:gs>
                <a:gs pos="10000">
                  <a:srgbClr val="161616"/>
                </a:gs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6000">
                  <a:schemeClr val="accent1">
                    <a:lumMod val="45000"/>
                    <a:lumOff val="55000"/>
                  </a:schemeClr>
                </a:gs>
                <a:gs pos="100000">
                  <a:srgbClr val="06182F"/>
                </a:gs>
              </a:gsLst>
              <a:lin ang="19800000" scaled="0"/>
            </a:gradFill>
            <a:ln>
              <a:noFill/>
            </a:ln>
            <a:effectLst>
              <a:softEdge rad="660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66343" y="2813447"/>
            <a:ext cx="27874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6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Q&amp;A</a:t>
            </a:r>
            <a:endParaRPr lang="ko-KR" altLang="en-US" sz="86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65" y="466294"/>
            <a:ext cx="199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제안 배경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53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2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65" y="466294"/>
            <a:ext cx="459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데이터 분석 파이프라인</a:t>
            </a:r>
            <a:endParaRPr lang="ko-KR" altLang="en-US" sz="3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87665" y="2378770"/>
            <a:ext cx="2525916" cy="3758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1187666" y="1798174"/>
            <a:ext cx="2525916" cy="46551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데이터 수집 및 전처리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3221" y="2378770"/>
            <a:ext cx="2525916" cy="3758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4773222" y="1798174"/>
            <a:ext cx="2525916" cy="46551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데이터 시각화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58777" y="2378770"/>
            <a:ext cx="2525916" cy="3758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8358778" y="1798174"/>
            <a:ext cx="2525916" cy="46551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 및 결론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582" y="2135332"/>
            <a:ext cx="533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4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55A8EA-AB4E-F658-E82B-0673839AE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637" y="382155"/>
            <a:ext cx="3398746" cy="753054"/>
            <a:chOff x="5445634" y="723900"/>
            <a:chExt cx="2830148" cy="6481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45634" y="723900"/>
              <a:ext cx="650365" cy="6481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95999" y="723900"/>
              <a:ext cx="2179783" cy="60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9993744" y="4608944"/>
            <a:ext cx="2124365" cy="2249055"/>
            <a:chOff x="4448536" y="1520049"/>
            <a:chExt cx="2858351" cy="321190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D5CE140-C5A8-7C57-EF9B-3844C50E7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r="33256"/>
            <a:stretch/>
          </p:blipFill>
          <p:spPr>
            <a:xfrm>
              <a:off x="4448536" y="1520056"/>
              <a:ext cx="2858351" cy="3211895"/>
            </a:xfrm>
            <a:prstGeom prst="rect">
              <a:avLst/>
            </a:prstGeom>
          </p:spPr>
        </p:pic>
        <p:sp>
          <p:nvSpPr>
            <p:cNvPr id="17" name="직각 삼각형 16"/>
            <p:cNvSpPr/>
            <p:nvPr/>
          </p:nvSpPr>
          <p:spPr>
            <a:xfrm rot="10800000">
              <a:off x="6234545" y="1520049"/>
              <a:ext cx="1072342" cy="3211901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6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</Words>
  <Application>Microsoft Office PowerPoint</Application>
  <PresentationFormat>와이드스크린</PresentationFormat>
  <Paragraphs>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서조 기</dc:creator>
  <cp:lastModifiedBy>NT551_11TH</cp:lastModifiedBy>
  <cp:revision>16</cp:revision>
  <dcterms:created xsi:type="dcterms:W3CDTF">2023-10-16T13:49:34Z</dcterms:created>
  <dcterms:modified xsi:type="dcterms:W3CDTF">2023-10-17T02:26:30Z</dcterms:modified>
</cp:coreProperties>
</file>