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6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9" y="3429000"/>
            <a:ext cx="5518066" cy="2268559"/>
          </a:xfrm>
        </p:spPr>
        <p:txBody>
          <a:bodyPr anchor="t">
            <a:normAutofit/>
          </a:bodyPr>
          <a:lstStyle>
            <a:lvl1pPr algn="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8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35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
              3/20/2025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3" y="326285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8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460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9" y="808058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64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50686"/>
            <a:ext cx="4156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1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2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7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20/3/2025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4" y="641225"/>
            <a:ext cx="4156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156879" y="152400"/>
            <a:ext cx="10372316" cy="6858000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6365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4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9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09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9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6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3" y="641223"/>
            <a:ext cx="4156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695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1" y="636424"/>
            <a:ext cx="4156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4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6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6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6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26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3" y="641226"/>
            <a:ext cx="4156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05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89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5" y="1127550"/>
            <a:ext cx="4156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4" y="1282453"/>
            <a:ext cx="2664361" cy="1903241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3" y="3186156"/>
            <a:ext cx="2664361" cy="2386397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1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3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7" y="1127550"/>
            <a:ext cx="41563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75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4"/>
            <a:ext cx="3970986" cy="1900473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15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5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8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600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4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5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8" y="164594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3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0302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55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05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81962" indent="-25374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331720" indent="-25374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81478" indent="-25374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31236" indent="-25374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1957" y="3429000"/>
            <a:ext cx="4658450" cy="1701419"/>
          </a:xfrm>
        </p:spPr>
        <p:txBody>
          <a:bodyPr>
            <a:normAutofit/>
          </a:bodyPr>
          <a:lstStyle/>
          <a:p>
            <a:r>
              <a:rPr dirty="0" err="1"/>
              <a:t>Feeza</a:t>
            </a:r>
            <a:r>
              <a:rPr dirty="0"/>
              <a:t> </a:t>
            </a:r>
            <a:r>
              <a:rPr dirty="0" err="1"/>
              <a:t>Kulsoom</a:t>
            </a:r>
            <a:r>
              <a:rPr dirty="0"/>
              <a:t> Portfolio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Lab 12 - Web Page Development &amp; Deployment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5B2473E-66DB-A4B6-913F-5791F383E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099" y="857250"/>
            <a:ext cx="1481959" cy="1410183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u="sng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This project showcases a personal portfolio website designed by </a:t>
            </a:r>
            <a:r>
              <a:rPr dirty="0" err="1"/>
              <a:t>Feeza</a:t>
            </a:r>
            <a:r>
              <a:rPr dirty="0"/>
              <a:t> </a:t>
            </a:r>
            <a:r>
              <a:rPr dirty="0" err="1"/>
              <a:t>Kulsoom</a:t>
            </a:r>
            <a:r>
              <a:rPr dirty="0"/>
              <a:t>, a Software Engineering student.</a:t>
            </a:r>
          </a:p>
          <a:p>
            <a:r>
              <a:rPr dirty="0"/>
              <a:t>The website highlights personal information, skills, projects, and contact details.</a:t>
            </a:r>
          </a:p>
          <a:p>
            <a:r>
              <a:rPr dirty="0"/>
              <a:t>Technologies used include HTML, CSS, and JavaScript.</a:t>
            </a:r>
          </a:p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989D603-E254-2246-2274-06E483190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099" y="857250"/>
            <a:ext cx="1481959" cy="14101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u="sng" dirty="0"/>
              <a:t>Overview of the Webpage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r>
              <a:rPr dirty="0"/>
              <a:t>- Home page with introduction and navigation bar.</a:t>
            </a:r>
          </a:p>
          <a:p>
            <a:r>
              <a:rPr dirty="0"/>
              <a:t>- Skills and Projects sections displaying core competencies.</a:t>
            </a:r>
          </a:p>
          <a:p>
            <a:r>
              <a:rPr dirty="0"/>
              <a:t>- Contact form for communication.</a:t>
            </a:r>
          </a:p>
          <a:p>
            <a:r>
              <a:rPr dirty="0"/>
              <a:t>- Footer with essential contact details.</a:t>
            </a:r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DABEE62-34A2-45A9-C5CF-733CE74C9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099" y="857250"/>
            <a:ext cx="1481959" cy="14101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u="sng" dirty="0"/>
              <a:t>Key 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1. Page Layout &amp; Structure: Solved by using semantic HTML and proper sectioning.</a:t>
            </a:r>
          </a:p>
          <a:p>
            <a:r>
              <a:rPr dirty="0"/>
              <a:t>2. Styling Consistency: Achieved using an external CSS file with a structured design system.</a:t>
            </a:r>
          </a:p>
          <a:p>
            <a:r>
              <a:rPr dirty="0"/>
              <a:t>3. JavaScript Interactivity: Implemented background color change and form validation for better user experience.</a:t>
            </a:r>
          </a:p>
          <a:p>
            <a:r>
              <a:rPr dirty="0"/>
              <a:t>4. Deployment: Successfully hosted on </a:t>
            </a:r>
            <a:r>
              <a:rPr dirty="0" err="1"/>
              <a:t>GitHub</a:t>
            </a:r>
            <a:r>
              <a:rPr dirty="0"/>
              <a:t> Pages.</a:t>
            </a:r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6E34DD2-89E7-E42E-49DA-0D6D534F7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099" y="857250"/>
            <a:ext cx="1481959" cy="14101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u="sng" dirty="0"/>
              <a:t>HTML, CSS &amp; JavaScript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- HTML: Structured the webpage content into meaningful sections.</a:t>
            </a:r>
          </a:p>
          <a:p>
            <a:r>
              <a:rPr dirty="0"/>
              <a:t>- CSS: Enhanced the page appearance using styles for layout, typography, and navigation.</a:t>
            </a:r>
          </a:p>
          <a:p>
            <a:r>
              <a:rPr dirty="0"/>
              <a:t>- JavaScript: Added interactivity with welcome alerts, background color changes, and form validation.</a:t>
            </a:r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DFD23DE-EE52-0A7F-33FD-ACC8C21C5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099" y="857250"/>
            <a:ext cx="1481959" cy="14101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u="sng" dirty="0"/>
              <a:t>Hosting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3199" y="2267433"/>
            <a:ext cx="5847405" cy="2998371"/>
          </a:xfrm>
        </p:spPr>
        <p:txBody>
          <a:bodyPr/>
          <a:lstStyle/>
          <a:p>
            <a:endParaRPr dirty="0"/>
          </a:p>
          <a:p>
            <a:r>
              <a:rPr dirty="0"/>
              <a:t>- The project was deployed on GitHub Pages</a:t>
            </a:r>
            <a:r>
              <a:rPr dirty="0" smtClean="0"/>
              <a:t>.</a:t>
            </a:r>
            <a:endParaRPr lang="en-US" dirty="0" smtClean="0"/>
          </a:p>
          <a:p>
            <a:r>
              <a:rPr lang="en-US" dirty="0" smtClean="0"/>
              <a:t>-https://feezakulsoom.github.io/</a:t>
            </a:r>
            <a:r>
              <a:rPr lang="en-US" dirty="0" err="1" smtClean="0"/>
              <a:t>Feeza</a:t>
            </a:r>
            <a:r>
              <a:rPr lang="en-US" dirty="0" smtClean="0"/>
              <a:t>-</a:t>
            </a:r>
            <a:r>
              <a:rPr lang="en-US" dirty="0" err="1" smtClean="0"/>
              <a:t>Kulsoom</a:t>
            </a:r>
            <a:r>
              <a:rPr lang="en-US" dirty="0" smtClean="0"/>
              <a:t>-Portfolio-/</a:t>
            </a:r>
            <a:endParaRPr lang="en-US" dirty="0" smtClean="0"/>
          </a:p>
          <a:p>
            <a:r>
              <a:rPr dirty="0" smtClean="0"/>
              <a:t>- </a:t>
            </a:r>
            <a:r>
              <a:rPr dirty="0"/>
              <a:t>Ensured public accessibility with a custom domain option.</a:t>
            </a:r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49B7887-A721-28F0-C85A-96E1D5BA1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099" y="857250"/>
            <a:ext cx="1481959" cy="14101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u="sng" dirty="0"/>
              <a:t>Team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- </a:t>
            </a:r>
            <a:r>
              <a:rPr dirty="0" err="1"/>
              <a:t>Feeza</a:t>
            </a:r>
            <a:r>
              <a:rPr dirty="0"/>
              <a:t> </a:t>
            </a:r>
            <a:r>
              <a:rPr dirty="0" err="1"/>
              <a:t>Kulsoom</a:t>
            </a:r>
            <a:r>
              <a:rPr dirty="0"/>
              <a:t>: HTML structure, CSS styling, and JavaScript interactivity.</a:t>
            </a:r>
          </a:p>
          <a:p>
            <a:r>
              <a:rPr lang="en-US" dirty="0"/>
              <a:t>-</a:t>
            </a:r>
            <a:r>
              <a:rPr dirty="0"/>
              <a:t> </a:t>
            </a:r>
            <a:r>
              <a:rPr lang="en-US" dirty="0"/>
              <a:t>(not </a:t>
            </a:r>
            <a:r>
              <a:rPr dirty="0"/>
              <a:t> </a:t>
            </a:r>
            <a:r>
              <a:rPr lang="en-US" dirty="0"/>
              <a:t>applicable)</a:t>
            </a:r>
            <a:r>
              <a:rPr dirty="0"/>
              <a:t>:</a:t>
            </a:r>
            <a:r>
              <a:rPr lang="en-US" dirty="0"/>
              <a:t> ……………………..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20E8EA8-62B4-F1C3-4D4D-9A035B889326}"/>
              </a:ext>
            </a:extLst>
          </p:cNvPr>
          <p:cNvSpPr txBox="1"/>
          <p:nvPr/>
        </p:nvSpPr>
        <p:spPr>
          <a:xfrm>
            <a:off x="5039405" y="2748302"/>
            <a:ext cx="13716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3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E7E7703-6F2A-58F2-BF3A-4BF8AC4CA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099" y="857250"/>
            <a:ext cx="1481959" cy="14101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u="sng" dirty="0"/>
              <a:t>Class Discussion &amp;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r>
              <a:rPr dirty="0"/>
              <a:t>Ready to answer questions related to:</a:t>
            </a:r>
          </a:p>
          <a:p>
            <a:r>
              <a:rPr dirty="0"/>
              <a:t>- HTML/CSS design choices</a:t>
            </a:r>
          </a:p>
          <a:p>
            <a:r>
              <a:rPr dirty="0"/>
              <a:t>- JavaScript functionalities</a:t>
            </a:r>
          </a:p>
          <a:p>
            <a:r>
              <a:rPr dirty="0"/>
              <a:t>- Hosting on </a:t>
            </a:r>
            <a:r>
              <a:rPr dirty="0" err="1"/>
              <a:t>GitHub</a:t>
            </a:r>
            <a:r>
              <a:rPr dirty="0"/>
              <a:t> Pages</a:t>
            </a:r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24E1AD7-53E9-F2D9-6D13-A9965DACD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099" y="857250"/>
            <a:ext cx="1481959" cy="14101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u="sng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We appreciate your attention.</a:t>
            </a:r>
          </a:p>
          <a:p>
            <a:r>
              <a:rPr dirty="0"/>
              <a:t>Questions and feedback are welcome!</a:t>
            </a:r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95688EB-96E0-ED31-07EB-E844E708C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099" y="857250"/>
            <a:ext cx="1481959" cy="14101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44</TotalTime>
  <Words>291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MS Shell Dlg 2</vt:lpstr>
      <vt:lpstr>Wingdings</vt:lpstr>
      <vt:lpstr>Wingdings 3</vt:lpstr>
      <vt:lpstr>Madison</vt:lpstr>
      <vt:lpstr>Feeza Kulsoom Portfolio Project</vt:lpstr>
      <vt:lpstr>Introduction</vt:lpstr>
      <vt:lpstr>Overview of the Webpage</vt:lpstr>
      <vt:lpstr>Key Challenges &amp; Solutions</vt:lpstr>
      <vt:lpstr>HTML, CSS &amp; JavaScript Explanation</vt:lpstr>
      <vt:lpstr>Hosting &amp; Deployment</vt:lpstr>
      <vt:lpstr>Team Contributions</vt:lpstr>
      <vt:lpstr>Class Discussion &amp; Q&amp;A</vt:lpstr>
      <vt:lpstr>Thank You!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Feeza Kulsoom Portfolio Project</dc:title>
  <dc:subject/>
  <dc:creator>Hp Probook 6470b</dc:creator>
  <cp:keywords/>
  <dc:description>generated using python-pptx</dc:description>
  <cp:lastModifiedBy>Hp Probook 6470b</cp:lastModifiedBy>
  <cp:revision>11</cp:revision>
  <dcterms:created xsi:type="dcterms:W3CDTF">2013-01-27T09:14:16Z</dcterms:created>
  <dcterms:modified xsi:type="dcterms:W3CDTF">2025-03-20T08:57:13Z</dcterms:modified>
  <cp:category/>
</cp:coreProperties>
</file>