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79694-721C-41A1-9047-913E9B83B10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75373-DFAE-4519-BC38-4D70F124D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6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0F58-F15F-16BA-876C-B3584E36C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5127-6B55-2D27-7B4D-40C154F44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222-FCA6-C84F-4491-F143487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8875-DB71-4FB4-8D02-1545AC5D82F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506A-98C2-02FF-B8E6-2062A581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A5EF-8737-B35C-96F1-3F246972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56ED-8A4A-E9B7-2EF1-9AA30DF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00735-16F6-B869-0200-0E4130204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82ED7-4E38-1B7B-85FC-0C1127073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3B22-2E2A-E8BE-A6D5-8D724332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CD92-9CE2-483A-9C6E-315527FFE296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999B-205C-4F29-89BB-1A2013D1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CBEC-0A9E-706B-5DDD-68621D6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2B36-4746-7E7F-22AB-0D0F15D7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14557-0664-5450-44D5-EAD39FC1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0C56-31E0-D8D2-64C7-7B1266B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1A92-E4FE-48A6-9D27-C8E7597B98E7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CDD6-4FED-7378-D051-0C42E3E8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BD52-5427-C053-8594-957BDA4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AAD42-AC4E-DACA-4C48-973CB922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28A2-68D3-BCB6-E5F4-84F74E80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2393-0591-A6C0-622B-2D0B5001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B300-8782-4D18-87D1-5D045B02C179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995B-22F1-E032-009C-9544351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9A49-2AC3-694F-4656-96093CF6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EA36-7CF0-4942-DCBC-60F2EF4A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6550"/>
            <a:ext cx="11915775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C011-3352-4023-574D-54DA0D5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D6D8-93CF-470F-9C80-D6FC74E86226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C5A4F-8D1A-11D1-7E7C-66D1EF22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04460-294D-2A64-8271-B52E8BF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6B7E90-5C01-5287-3B67-AAF880F1D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2343150"/>
            <a:ext cx="12030075" cy="40132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281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E605-4255-576E-3BD5-12AD6995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AF76-D2D3-9E93-3A0F-E467554E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E720-EFFC-5FDB-5C5B-0974313B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3925-B89A-47DA-99B7-53DEFF10411B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29C5-A49B-0010-2FA5-1B73F588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3472-7910-3127-90D5-2882526A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E822-19FE-C203-BFE6-87B976D5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847F4-152C-A692-C113-A61E6486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E828-1DF4-81CA-371D-056A1B08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D62B-7C8D-44B5-84E6-2A206DB43FB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98FD-56B8-7593-6627-C947F94B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4CDE-631C-A140-1BC6-448CDB48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225B-4B6A-7B7F-835A-AF8B6908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F8BA-D9BC-D8A3-E3B4-925AEF871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C531-D93D-08B9-1175-35FDA60E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F183-F8F0-6CD5-ADAD-3A45AD7A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D5F36-F0D8-4357-9949-F36B1E8D947D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83D3D-803C-0CE8-C46F-C07272AC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1BC4-84BD-7456-B34E-E9941FB7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3FA-FA03-5D74-9987-4883B21D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4E5C-0C19-EBD4-D286-81BEF5F06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3720B-17C7-171F-9965-2A085EEB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12C08-792E-2812-407E-CB4D5947E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07C3E-E7C7-C889-E928-0A720C417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12A9F-1BA2-6E6E-6211-23664011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DA54-7F34-4227-A61A-6C649E7FD7A2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57821-FB4D-17D2-B699-05E9CE5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A48DB-F50B-5299-D098-04BD7753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A6CF-C779-BD81-859A-63579383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CAC60-1BC9-BB7C-997C-6F256693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DF50-267E-4DE6-A0E8-B63041CD5E33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D8412-325B-6893-4819-BEAA6283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614F7-73B3-2F39-2CA4-96A05034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40FAC-19DD-91E6-8D36-1EDFFA7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8298-DBCE-4CC5-A9FA-D8C2EA65F68F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A9C16-D5FE-F04E-870B-CFD46040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DA5E9-7B58-4A6A-726C-3FAEABF2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6849-2707-4DD7-BD58-3C4BB06C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C9D3-F3C5-95F5-4769-528CFB4A0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C0DF-E8A0-451E-1A33-4F9BA9B50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C1E8-8B01-E927-9953-57959403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7BD4-E03E-4DDB-8BBE-3FC0D839CD2B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6EC0-B4D1-D312-C991-CA1C6D4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7FB2-B13A-605A-6ED9-C12A540F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802B9-CE4A-0FF8-F043-4930C96F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BCFC5-08C6-0993-BC00-1E34C0C9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1AA-6E56-D66B-A592-820FBC8D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D03E-21AD-42BD-943D-78C3EFA6ADB1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4064-F393-0DFE-D062-A1EC5D477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4EBA-81BB-60D2-2C7F-133804F0B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DC26-6BD9-4DC0-A57A-E3681BAA4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7452-552B-5E67-B680-4FA6D99F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2025" y="1143000"/>
            <a:ext cx="9144000" cy="1414462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2107-19C3-3BDD-4939-7976A6253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57486" y="3001964"/>
            <a:ext cx="90297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Presented By : Group 1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Members 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FeezaKulsoom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Roll No : 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A9BB-D3A8-0967-4B78-FE403C5F88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9396412" y="0"/>
            <a:ext cx="1614488" cy="16557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CD9F1-DE92-FAD9-0693-0EF37B5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z="1600" b="1" smtClean="0"/>
              <a:t>1</a:t>
            </a:fld>
            <a:endParaRPr lang="en-US" sz="1600" b="1" dirty="0"/>
          </a:p>
        </p:txBody>
      </p:sp>
      <p:pic>
        <p:nvPicPr>
          <p:cNvPr id="9" name="istockphoto-1464932994-640_adpp_is (1)">
            <a:hlinkClick r:id="" action="ppaction://media"/>
            <a:extLst>
              <a:ext uri="{FF2B5EF4-FFF2-40B4-BE49-F238E27FC236}">
                <a16:creationId xmlns:a16="http://schemas.microsoft.com/office/drawing/2014/main" id="{4B3148DC-EB54-7B6E-D384-4D290B9D72E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32356" y="1850231"/>
            <a:ext cx="515964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50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B403-E23F-0709-57BC-035ED145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330200"/>
            <a:ext cx="12192001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Introduction to AI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81EE-AEEF-AFCF-7C76-97019FD1C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23" y="1143000"/>
            <a:ext cx="12601575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+mj-lt"/>
              </a:rPr>
              <a:t>Definition: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enables machines to mimic human intelligence, learning from data to perform tasks like decision-making and language processing.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+mj-lt"/>
              </a:rPr>
              <a:t>Real-World Impact: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Healthcare: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assists in diagnosing diseases (e.g., IBM Watson).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Finance: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Fraud detection and automated trade (e.g., AI in banking).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Transportation: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Self-driving cars (e.g., Tesla Autopilot).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Education: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AI tutors (e.g.,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ChatGPT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DF099-93A7-1B13-5D4E-5C4A42F87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9696450" y="0"/>
            <a:ext cx="1614488" cy="16557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AA3E-C9D3-3F5C-6279-082DD053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z="1600" b="1" smtClean="0"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378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DE79-7280-6323-91D0-18BD000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580"/>
            <a:ext cx="11915775" cy="7921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Hands-On Experiment with </a:t>
            </a:r>
            <a:r>
              <a:rPr lang="en-US" b="1" dirty="0" err="1">
                <a:solidFill>
                  <a:srgbClr val="FFC000"/>
                </a:solidFill>
              </a:rPr>
              <a:t>ChatGPT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1CA6-B27E-2F55-516E-14D34821C7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1600200"/>
            <a:ext cx="12192001" cy="47561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+mj-lt"/>
            </a:endParaRP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+mj-lt"/>
              </a:rPr>
              <a:t>Tool Used</a:t>
            </a:r>
            <a:r>
              <a:rPr lang="en-US" b="1" dirty="0">
                <a:solidFill>
                  <a:srgbClr val="FFC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ChatGPT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: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AI-Powered Language Model by 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OpenAI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+mj-lt"/>
              </a:rPr>
              <a:t>Experiment Conducted</a:t>
            </a:r>
            <a:r>
              <a:rPr lang="en-US" b="1" dirty="0">
                <a:solidFill>
                  <a:srgbClr val="FFC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Asked AI to explain AI, generate a story, summarize an article, and  translate text.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+mj-lt"/>
              </a:rPr>
              <a:t>Observations: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provides fast, accurate responses, but may have biases.</a:t>
            </a:r>
          </a:p>
          <a:p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552D9-D046-2ED3-A3A3-50E71EF5D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10067925" y="0"/>
            <a:ext cx="1614488" cy="14573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6935F-F37A-785A-08E6-8C5D5527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94DFB-20D0-A84F-F8A0-7A965E5A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z="1600" b="1" smtClean="0"/>
              <a:t>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715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8165-8858-5053-6930-219ECBCF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8" y="165099"/>
            <a:ext cx="11915775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Challenges &amp; Future of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BCD9-E28C-15E1-478C-BF51563C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latin typeface="+mj-lt"/>
              </a:rPr>
              <a:t>Challenges: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Job Replacement: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Automation reduces manual labor jobs.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Bias &amp; Ethics: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can reflect biases in training data.</a:t>
            </a:r>
          </a:p>
          <a:p>
            <a:pPr marL="0" indent="0">
              <a:buNone/>
            </a:pPr>
            <a:endParaRPr lang="en-US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Transparency Issues: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Hard to explain AI decision-making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D5001-3AA6-A197-9044-20DE8A743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9010650" y="0"/>
            <a:ext cx="1614488" cy="16557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2124-CE31-D5CA-1693-35B75A44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z="1600" b="1" smtClean="0"/>
              <a:t>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2468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5BDA-EE0B-26BE-97B6-F909DBD7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501650"/>
            <a:ext cx="11915775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Key Learning: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41B23-CBB9-43DF-4719-647838C1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47" y="1815832"/>
            <a:ext cx="12030075" cy="401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improves productivity in education, business, and creative tasks.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9E9E3-8B2B-AC0D-CC78-0E5F2A505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9010650" y="0"/>
            <a:ext cx="1614488" cy="16557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40CE-44CB-9A5C-EA01-65DCCF3D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8A0F-82E4-E8E2-39F0-0D897800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z="1600" b="1" smtClean="0"/>
              <a:t>5</a:t>
            </a:fld>
            <a:endParaRPr lang="en-US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3579-BB5E-A7FF-E916-AABCC5AEB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6" t="1315" r="18930" b="47663"/>
          <a:stretch/>
        </p:blipFill>
        <p:spPr>
          <a:xfrm>
            <a:off x="2663125" y="2450402"/>
            <a:ext cx="6865749" cy="3378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42E5E8-728F-B618-876D-925E60DEABEE}"/>
              </a:ext>
            </a:extLst>
          </p:cNvPr>
          <p:cNvSpPr txBox="1"/>
          <p:nvPr/>
        </p:nvSpPr>
        <p:spPr>
          <a:xfrm>
            <a:off x="4630842" y="5923414"/>
            <a:ext cx="3214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C000"/>
                </a:solidFill>
              </a:rPr>
              <a:t>Figure No 1: Interaction with AI</a:t>
            </a:r>
          </a:p>
        </p:txBody>
      </p:sp>
    </p:spTree>
    <p:extLst>
      <p:ext uri="{BB962C8B-B14F-4D97-AF65-F5344CB8AC3E}">
        <p14:creationId xmlns:p14="http://schemas.microsoft.com/office/powerpoint/2010/main" val="327216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9E00-8FE4-66A3-AA37-386BD148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0" y="501650"/>
            <a:ext cx="11915775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Future Potential: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ABE4-50EB-9E32-1F11-DFF07B199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2343150"/>
            <a:ext cx="12301539" cy="4013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+ Quantum Computing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:Faster problem-solving.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in Healthcare 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Personalized medicine &amp; robotic surgery.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General AI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: Machines with near-human intelligence.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“AI will not replace humans, but humans who use AI will replace those who don’t.”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6FB7E-14AF-7AB6-41A2-0DF33318E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9010650" y="0"/>
            <a:ext cx="1614488" cy="16557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8EE4-6CCC-1298-7CB4-56D10951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09E3-0EC9-BB97-4268-AF77C5A2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DC26-6BD9-4DC0-A57A-E3681BAA46BA}" type="slidenum">
              <a:rPr lang="en-US" sz="1600" b="1" smtClean="0"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0856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292-F48C-573E-5033-05DAB8E8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992981"/>
            <a:ext cx="11915775" cy="13255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Final Thoughts: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796E-0048-DE15-FFAA-3DBFB6348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 is revolutionizing industries with automation and intelligence.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Ethical challenges must be addressed for responsible AI growth.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AI’s future will shape how humans interact with technology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55B70-55E0-5EF8-71ED-9E09866D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8" t="37991" r="16257" b="29642"/>
          <a:stretch/>
        </p:blipFill>
        <p:spPr>
          <a:xfrm>
            <a:off x="9805987" y="0"/>
            <a:ext cx="1614488" cy="16557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37B4-0625-05E6-3FB8-E6C59EFA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31FA-8212-533A-676A-70512B8A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0137" y="6198393"/>
            <a:ext cx="2743200" cy="365125"/>
          </a:xfrm>
        </p:spPr>
        <p:txBody>
          <a:bodyPr/>
          <a:lstStyle/>
          <a:p>
            <a:fld id="{D0CDDC26-6BD9-4DC0-A57A-E3681BAA46BA}" type="slidenum">
              <a:rPr lang="en-US" sz="1600" b="1" smtClean="0"/>
              <a:t>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0054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410</TotalTime>
  <Words>299</Words>
  <Application>Microsoft Office PowerPoint</Application>
  <PresentationFormat>Widescreen</PresentationFormat>
  <Paragraphs>55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Artificial Intelligence</vt:lpstr>
      <vt:lpstr>Introduction to AI </vt:lpstr>
      <vt:lpstr>Hands-On Experiment with ChatGPT</vt:lpstr>
      <vt:lpstr>Challenges &amp; Future of AI</vt:lpstr>
      <vt:lpstr>Key Learning:</vt:lpstr>
      <vt:lpstr>Future Potential:</vt:lpstr>
      <vt:lpstr>Final Thoughts: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WALEED TRADERS</dc:creator>
  <cp:lastModifiedBy>WALEED TRADERS</cp:lastModifiedBy>
  <cp:revision>5</cp:revision>
  <dcterms:created xsi:type="dcterms:W3CDTF">2025-02-25T20:23:51Z</dcterms:created>
  <dcterms:modified xsi:type="dcterms:W3CDTF">2025-02-26T03:14:14Z</dcterms:modified>
</cp:coreProperties>
</file>