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9" r:id="rId3"/>
    <p:sldId id="258" r:id="rId4"/>
    <p:sldId id="270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7" r:id="rId28"/>
    <p:sldId id="298" r:id="rId29"/>
    <p:sldId id="261" r:id="rId30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FFFFFF"/>
    <a:srgbClr val="FDBB33"/>
    <a:srgbClr val="FFEFC1"/>
    <a:srgbClr val="FFCB31"/>
    <a:srgbClr val="443DD9"/>
    <a:srgbClr val="3B9ADA"/>
    <a:srgbClr val="A40000"/>
    <a:srgbClr val="9E0000"/>
    <a:srgbClr val="C74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>
        <p:scale>
          <a:sx n="50" d="100"/>
          <a:sy n="50" d="100"/>
        </p:scale>
        <p:origin x="331" y="8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pattFill prst="dotGrid">
          <a:fgClr>
            <a:schemeClr val="accent3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43623" y="4154480"/>
            <a:ext cx="4575276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943623" y="1476966"/>
            <a:ext cx="4575276" cy="2677514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943623" y="4788492"/>
            <a:ext cx="45752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943623" y="5084763"/>
            <a:ext cx="45752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7" name="ïšľîḓê">
            <a:extLst>
              <a:ext uri="{FF2B5EF4-FFF2-40B4-BE49-F238E27FC236}">
                <a16:creationId xmlns:a16="http://schemas.microsoft.com/office/drawing/2014/main" id="{33AE5E29-CF54-4896-B86C-32243F063CC6}"/>
              </a:ext>
            </a:extLst>
          </p:cNvPr>
          <p:cNvSpPr/>
          <p:nvPr/>
        </p:nvSpPr>
        <p:spPr bwMode="auto">
          <a:xfrm>
            <a:off x="1174378" y="1238390"/>
            <a:ext cx="4776003" cy="4771256"/>
          </a:xfrm>
          <a:custGeom>
            <a:avLst/>
            <a:gdLst>
              <a:gd name="T0" fmla="*/ 727 w 1453"/>
              <a:gd name="T1" fmla="*/ 0 h 1453"/>
              <a:gd name="T2" fmla="*/ 0 w 1453"/>
              <a:gd name="T3" fmla="*/ 727 h 1453"/>
              <a:gd name="T4" fmla="*/ 727 w 1453"/>
              <a:gd name="T5" fmla="*/ 1453 h 1453"/>
              <a:gd name="T6" fmla="*/ 1453 w 1453"/>
              <a:gd name="T7" fmla="*/ 727 h 1453"/>
              <a:gd name="T8" fmla="*/ 727 w 1453"/>
              <a:gd name="T9" fmla="*/ 0 h 1453"/>
              <a:gd name="T10" fmla="*/ 727 w 1453"/>
              <a:gd name="T11" fmla="*/ 1225 h 1453"/>
              <a:gd name="T12" fmla="*/ 228 w 1453"/>
              <a:gd name="T13" fmla="*/ 727 h 1453"/>
              <a:gd name="T14" fmla="*/ 727 w 1453"/>
              <a:gd name="T15" fmla="*/ 228 h 1453"/>
              <a:gd name="T16" fmla="*/ 1225 w 1453"/>
              <a:gd name="T17" fmla="*/ 727 h 1453"/>
              <a:gd name="T18" fmla="*/ 727 w 1453"/>
              <a:gd name="T19" fmla="*/ 1225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3" h="1453">
                <a:moveTo>
                  <a:pt x="727" y="0"/>
                </a:moveTo>
                <a:cubicBezTo>
                  <a:pt x="325" y="0"/>
                  <a:pt x="0" y="325"/>
                  <a:pt x="0" y="727"/>
                </a:cubicBezTo>
                <a:cubicBezTo>
                  <a:pt x="0" y="1128"/>
                  <a:pt x="325" y="1453"/>
                  <a:pt x="727" y="1453"/>
                </a:cubicBezTo>
                <a:cubicBezTo>
                  <a:pt x="1128" y="1453"/>
                  <a:pt x="1453" y="1128"/>
                  <a:pt x="1453" y="727"/>
                </a:cubicBezTo>
                <a:cubicBezTo>
                  <a:pt x="1453" y="325"/>
                  <a:pt x="1128" y="0"/>
                  <a:pt x="727" y="0"/>
                </a:cubicBezTo>
                <a:close/>
                <a:moveTo>
                  <a:pt x="727" y="1225"/>
                </a:moveTo>
                <a:cubicBezTo>
                  <a:pt x="451" y="1225"/>
                  <a:pt x="228" y="1002"/>
                  <a:pt x="228" y="727"/>
                </a:cubicBezTo>
                <a:cubicBezTo>
                  <a:pt x="228" y="451"/>
                  <a:pt x="451" y="228"/>
                  <a:pt x="727" y="228"/>
                </a:cubicBezTo>
                <a:cubicBezTo>
                  <a:pt x="1002" y="228"/>
                  <a:pt x="1225" y="451"/>
                  <a:pt x="1225" y="727"/>
                </a:cubicBezTo>
                <a:cubicBezTo>
                  <a:pt x="1225" y="1002"/>
                  <a:pt x="1002" y="1225"/>
                  <a:pt x="727" y="12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ïṥļiḑé">
            <a:extLst>
              <a:ext uri="{FF2B5EF4-FFF2-40B4-BE49-F238E27FC236}">
                <a16:creationId xmlns:a16="http://schemas.microsoft.com/office/drawing/2014/main" id="{E1BE00C0-1B67-4344-AA89-8B74AD778599}"/>
              </a:ext>
            </a:extLst>
          </p:cNvPr>
          <p:cNvSpPr/>
          <p:nvPr/>
        </p:nvSpPr>
        <p:spPr bwMode="auto">
          <a:xfrm>
            <a:off x="578872" y="1642293"/>
            <a:ext cx="2281986" cy="971615"/>
          </a:xfrm>
          <a:custGeom>
            <a:avLst/>
            <a:gdLst>
              <a:gd name="T0" fmla="*/ 138 w 713"/>
              <a:gd name="T1" fmla="*/ 166 h 304"/>
              <a:gd name="T2" fmla="*/ 216 w 713"/>
              <a:gd name="T3" fmla="*/ 190 h 304"/>
              <a:gd name="T4" fmla="*/ 275 w 713"/>
              <a:gd name="T5" fmla="*/ 157 h 304"/>
              <a:gd name="T6" fmla="*/ 273 w 713"/>
              <a:gd name="T7" fmla="*/ 137 h 304"/>
              <a:gd name="T8" fmla="*/ 411 w 713"/>
              <a:gd name="T9" fmla="*/ 0 h 304"/>
              <a:gd name="T10" fmla="*/ 548 w 713"/>
              <a:gd name="T11" fmla="*/ 137 h 304"/>
              <a:gd name="T12" fmla="*/ 544 w 713"/>
              <a:gd name="T13" fmla="*/ 170 h 304"/>
              <a:gd name="T14" fmla="*/ 576 w 713"/>
              <a:gd name="T15" fmla="*/ 166 h 304"/>
              <a:gd name="T16" fmla="*/ 713 w 713"/>
              <a:gd name="T17" fmla="*/ 304 h 304"/>
              <a:gd name="T18" fmla="*/ 0 w 713"/>
              <a:gd name="T19" fmla="*/ 304 h 304"/>
              <a:gd name="T20" fmla="*/ 138 w 713"/>
              <a:gd name="T21" fmla="*/ 16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3" h="304">
                <a:moveTo>
                  <a:pt x="138" y="166"/>
                </a:moveTo>
                <a:cubicBezTo>
                  <a:pt x="167" y="166"/>
                  <a:pt x="193" y="175"/>
                  <a:pt x="216" y="190"/>
                </a:cubicBezTo>
                <a:cubicBezTo>
                  <a:pt x="231" y="173"/>
                  <a:pt x="251" y="161"/>
                  <a:pt x="275" y="157"/>
                </a:cubicBezTo>
                <a:cubicBezTo>
                  <a:pt x="274" y="151"/>
                  <a:pt x="273" y="144"/>
                  <a:pt x="273" y="137"/>
                </a:cubicBezTo>
                <a:cubicBezTo>
                  <a:pt x="273" y="61"/>
                  <a:pt x="335" y="0"/>
                  <a:pt x="411" y="0"/>
                </a:cubicBezTo>
                <a:cubicBezTo>
                  <a:pt x="487" y="0"/>
                  <a:pt x="548" y="61"/>
                  <a:pt x="548" y="137"/>
                </a:cubicBezTo>
                <a:cubicBezTo>
                  <a:pt x="548" y="148"/>
                  <a:pt x="547" y="159"/>
                  <a:pt x="544" y="170"/>
                </a:cubicBezTo>
                <a:cubicBezTo>
                  <a:pt x="554" y="167"/>
                  <a:pt x="565" y="166"/>
                  <a:pt x="576" y="166"/>
                </a:cubicBezTo>
                <a:cubicBezTo>
                  <a:pt x="652" y="166"/>
                  <a:pt x="713" y="224"/>
                  <a:pt x="713" y="304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224"/>
                  <a:pt x="62" y="166"/>
                  <a:pt x="138" y="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DB259B-02C0-40B7-AB38-A775C002D8FF}"/>
              </a:ext>
            </a:extLst>
          </p:cNvPr>
          <p:cNvGrpSpPr/>
          <p:nvPr userDrawn="1"/>
        </p:nvGrpSpPr>
        <p:grpSpPr>
          <a:xfrm>
            <a:off x="697437" y="2165825"/>
            <a:ext cx="5926696" cy="2851713"/>
            <a:chOff x="697437" y="2165825"/>
            <a:chExt cx="5926696" cy="2851713"/>
          </a:xfrm>
        </p:grpSpPr>
        <p:sp>
          <p:nvSpPr>
            <p:cNvPr id="8" name="íṩliḍé">
              <a:extLst>
                <a:ext uri="{FF2B5EF4-FFF2-40B4-BE49-F238E27FC236}">
                  <a16:creationId xmlns:a16="http://schemas.microsoft.com/office/drawing/2014/main" id="{D5FE580E-00A9-46EF-BBB1-67E95FCA8ED0}"/>
                </a:ext>
              </a:extLst>
            </p:cNvPr>
            <p:cNvSpPr/>
            <p:nvPr/>
          </p:nvSpPr>
          <p:spPr bwMode="auto">
            <a:xfrm>
              <a:off x="697437" y="3265244"/>
              <a:ext cx="2252730" cy="588204"/>
            </a:xfrm>
            <a:prstGeom prst="rect">
              <a:avLst/>
            </a:prstGeom>
            <a:solidFill>
              <a:srgbClr val="A7A9AC"/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ṡḻiḋé">
              <a:extLst>
                <a:ext uri="{FF2B5EF4-FFF2-40B4-BE49-F238E27FC236}">
                  <a16:creationId xmlns:a16="http://schemas.microsoft.com/office/drawing/2014/main" id="{2FC4787B-EEA5-457D-91EE-908194A6A94B}"/>
                </a:ext>
              </a:extLst>
            </p:cNvPr>
            <p:cNvSpPr/>
            <p:nvPr/>
          </p:nvSpPr>
          <p:spPr bwMode="auto">
            <a:xfrm>
              <a:off x="697437" y="3853448"/>
              <a:ext cx="2252730" cy="602063"/>
            </a:xfrm>
            <a:prstGeom prst="rect">
              <a:avLst/>
            </a:prstGeom>
            <a:solidFill>
              <a:srgbClr val="D1D3D4"/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ṣḷiḍé">
              <a:extLst>
                <a:ext uri="{FF2B5EF4-FFF2-40B4-BE49-F238E27FC236}">
                  <a16:creationId xmlns:a16="http://schemas.microsoft.com/office/drawing/2014/main" id="{9B1770BF-780B-4E3B-8E36-94A8BC60FFFC}"/>
                </a:ext>
              </a:extLst>
            </p:cNvPr>
            <p:cNvSpPr/>
            <p:nvPr/>
          </p:nvSpPr>
          <p:spPr bwMode="auto">
            <a:xfrm>
              <a:off x="697437" y="4455510"/>
              <a:ext cx="2252730" cy="562028"/>
            </a:xfrm>
            <a:prstGeom prst="rect">
              <a:avLst/>
            </a:prstGeom>
            <a:solidFill>
              <a:srgbClr val="A7A9AC"/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sľiḍe">
              <a:extLst>
                <a:ext uri="{FF2B5EF4-FFF2-40B4-BE49-F238E27FC236}">
                  <a16:creationId xmlns:a16="http://schemas.microsoft.com/office/drawing/2014/main" id="{90D4A178-8369-46A9-8164-CC64658DAC08}"/>
                </a:ext>
              </a:extLst>
            </p:cNvPr>
            <p:cNvSpPr/>
            <p:nvPr/>
          </p:nvSpPr>
          <p:spPr bwMode="auto">
            <a:xfrm>
              <a:off x="997698" y="3998190"/>
              <a:ext cx="263306" cy="2617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Sḷíḍe">
              <a:extLst>
                <a:ext uri="{FF2B5EF4-FFF2-40B4-BE49-F238E27FC236}">
                  <a16:creationId xmlns:a16="http://schemas.microsoft.com/office/drawing/2014/main" id="{307E3C49-8C88-4969-A880-7DDE14176426}"/>
                </a:ext>
              </a:extLst>
            </p:cNvPr>
            <p:cNvSpPr/>
            <p:nvPr/>
          </p:nvSpPr>
          <p:spPr bwMode="auto">
            <a:xfrm>
              <a:off x="1418064" y="3998190"/>
              <a:ext cx="261766" cy="2617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šļïde">
              <a:extLst>
                <a:ext uri="{FF2B5EF4-FFF2-40B4-BE49-F238E27FC236}">
                  <a16:creationId xmlns:a16="http://schemas.microsoft.com/office/drawing/2014/main" id="{E7E41879-B52B-408F-B904-C572C732E5CE}"/>
                </a:ext>
              </a:extLst>
            </p:cNvPr>
            <p:cNvSpPr/>
            <p:nvPr/>
          </p:nvSpPr>
          <p:spPr bwMode="auto">
            <a:xfrm flipH="1">
              <a:off x="991538" y="4634127"/>
              <a:ext cx="1638349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ľíḋé">
              <a:extLst>
                <a:ext uri="{FF2B5EF4-FFF2-40B4-BE49-F238E27FC236}">
                  <a16:creationId xmlns:a16="http://schemas.microsoft.com/office/drawing/2014/main" id="{EEC6F3B2-8814-4A19-A22E-6CC0D2D2E8AB}"/>
                </a:ext>
              </a:extLst>
            </p:cNvPr>
            <p:cNvSpPr/>
            <p:nvPr/>
          </p:nvSpPr>
          <p:spPr bwMode="auto">
            <a:xfrm flipH="1">
              <a:off x="991538" y="4788107"/>
              <a:ext cx="1638349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ṧļïḋe">
              <a:extLst>
                <a:ext uri="{FF2B5EF4-FFF2-40B4-BE49-F238E27FC236}">
                  <a16:creationId xmlns:a16="http://schemas.microsoft.com/office/drawing/2014/main" id="{195673DD-CDE0-43C9-A431-E899ECC96B6E}"/>
                </a:ext>
              </a:extLst>
            </p:cNvPr>
            <p:cNvSpPr/>
            <p:nvPr/>
          </p:nvSpPr>
          <p:spPr bwMode="auto">
            <a:xfrm>
              <a:off x="2629888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š1idé">
              <a:extLst>
                <a:ext uri="{FF2B5EF4-FFF2-40B4-BE49-F238E27FC236}">
                  <a16:creationId xmlns:a16="http://schemas.microsoft.com/office/drawing/2014/main" id="{A785A7E0-A048-493A-BB50-691CC2732AF7}"/>
                </a:ext>
              </a:extLst>
            </p:cNvPr>
            <p:cNvSpPr/>
            <p:nvPr/>
          </p:nvSpPr>
          <p:spPr bwMode="auto">
            <a:xfrm>
              <a:off x="2489766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$1íḓè">
              <a:extLst>
                <a:ext uri="{FF2B5EF4-FFF2-40B4-BE49-F238E27FC236}">
                  <a16:creationId xmlns:a16="http://schemas.microsoft.com/office/drawing/2014/main" id="{6D000277-436C-471A-8D55-EE37672C5EEB}"/>
                </a:ext>
              </a:extLst>
            </p:cNvPr>
            <p:cNvSpPr/>
            <p:nvPr/>
          </p:nvSpPr>
          <p:spPr bwMode="auto">
            <a:xfrm>
              <a:off x="2348105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ṥḻîḓè">
              <a:extLst>
                <a:ext uri="{FF2B5EF4-FFF2-40B4-BE49-F238E27FC236}">
                  <a16:creationId xmlns:a16="http://schemas.microsoft.com/office/drawing/2014/main" id="{78591CD7-239F-43B8-9244-044E1CA6882D}"/>
                </a:ext>
              </a:extLst>
            </p:cNvPr>
            <p:cNvSpPr/>
            <p:nvPr/>
          </p:nvSpPr>
          <p:spPr bwMode="auto">
            <a:xfrm>
              <a:off x="2181806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ṣľíḍe">
              <a:extLst>
                <a:ext uri="{FF2B5EF4-FFF2-40B4-BE49-F238E27FC236}">
                  <a16:creationId xmlns:a16="http://schemas.microsoft.com/office/drawing/2014/main" id="{77A6A589-B6BE-4B4D-A935-5E44433A29F4}"/>
                </a:ext>
              </a:extLst>
            </p:cNvPr>
            <p:cNvSpPr/>
            <p:nvPr/>
          </p:nvSpPr>
          <p:spPr bwMode="auto">
            <a:xfrm>
              <a:off x="2029365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ŝḻïďé">
              <a:extLst>
                <a:ext uri="{FF2B5EF4-FFF2-40B4-BE49-F238E27FC236}">
                  <a16:creationId xmlns:a16="http://schemas.microsoft.com/office/drawing/2014/main" id="{1535F506-409D-42C0-88B1-ED6A2520CDE7}"/>
                </a:ext>
              </a:extLst>
            </p:cNvPr>
            <p:cNvSpPr/>
            <p:nvPr/>
          </p:nvSpPr>
          <p:spPr bwMode="auto">
            <a:xfrm flipH="1">
              <a:off x="1504293" y="4109055"/>
              <a:ext cx="115486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ṥḷîḋé">
              <a:extLst>
                <a:ext uri="{FF2B5EF4-FFF2-40B4-BE49-F238E27FC236}">
                  <a16:creationId xmlns:a16="http://schemas.microsoft.com/office/drawing/2014/main" id="{0F6AA435-7029-4391-B8DB-C28432E0C52B}"/>
                </a:ext>
              </a:extLst>
            </p:cNvPr>
            <p:cNvSpPr/>
            <p:nvPr/>
          </p:nvSpPr>
          <p:spPr bwMode="auto">
            <a:xfrm flipH="1">
              <a:off x="1094706" y="4109055"/>
              <a:ext cx="89308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$ḷiḍê">
              <a:extLst>
                <a:ext uri="{FF2B5EF4-FFF2-40B4-BE49-F238E27FC236}">
                  <a16:creationId xmlns:a16="http://schemas.microsoft.com/office/drawing/2014/main" id="{E5A71390-F46C-4573-8FB0-E43DE3E7A514}"/>
                </a:ext>
              </a:extLst>
            </p:cNvPr>
            <p:cNvSpPr/>
            <p:nvPr/>
          </p:nvSpPr>
          <p:spPr bwMode="auto">
            <a:xfrm>
              <a:off x="1017716" y="3445400"/>
              <a:ext cx="76990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ṩļiḍé">
              <a:extLst>
                <a:ext uri="{FF2B5EF4-FFF2-40B4-BE49-F238E27FC236}">
                  <a16:creationId xmlns:a16="http://schemas.microsoft.com/office/drawing/2014/main" id="{9F78BDB6-5EE2-4ED6-954B-CB8FCEDA6A56}"/>
                </a:ext>
              </a:extLst>
            </p:cNvPr>
            <p:cNvSpPr/>
            <p:nvPr/>
          </p:nvSpPr>
          <p:spPr bwMode="auto">
            <a:xfrm>
              <a:off x="1184014" y="3445400"/>
              <a:ext cx="50814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ś1iďé">
              <a:extLst>
                <a:ext uri="{FF2B5EF4-FFF2-40B4-BE49-F238E27FC236}">
                  <a16:creationId xmlns:a16="http://schemas.microsoft.com/office/drawing/2014/main" id="{F095111E-1E54-4C7F-A43B-7B97615C686D}"/>
                </a:ext>
              </a:extLst>
            </p:cNvPr>
            <p:cNvSpPr/>
            <p:nvPr/>
          </p:nvSpPr>
          <p:spPr bwMode="auto">
            <a:xfrm>
              <a:off x="1311818" y="3445400"/>
              <a:ext cx="103167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ŝľïďè">
              <a:extLst>
                <a:ext uri="{FF2B5EF4-FFF2-40B4-BE49-F238E27FC236}">
                  <a16:creationId xmlns:a16="http://schemas.microsoft.com/office/drawing/2014/main" id="{FB9F4931-F434-4CAC-95B9-74B5BEA47C60}"/>
                </a:ext>
              </a:extLst>
            </p:cNvPr>
            <p:cNvSpPr/>
            <p:nvPr/>
          </p:nvSpPr>
          <p:spPr bwMode="auto">
            <a:xfrm>
              <a:off x="1478116" y="3445400"/>
              <a:ext cx="103167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ṩlîḓè">
              <a:extLst>
                <a:ext uri="{FF2B5EF4-FFF2-40B4-BE49-F238E27FC236}">
                  <a16:creationId xmlns:a16="http://schemas.microsoft.com/office/drawing/2014/main" id="{9D6248CE-99BA-42F6-9CE9-EB1057F17316}"/>
                </a:ext>
              </a:extLst>
            </p:cNvPr>
            <p:cNvSpPr/>
            <p:nvPr/>
          </p:nvSpPr>
          <p:spPr bwMode="auto">
            <a:xfrm>
              <a:off x="1656733" y="3445400"/>
              <a:ext cx="64672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sľíḓé">
              <a:extLst>
                <a:ext uri="{FF2B5EF4-FFF2-40B4-BE49-F238E27FC236}">
                  <a16:creationId xmlns:a16="http://schemas.microsoft.com/office/drawing/2014/main" id="{C591AE05-A188-4E9B-9F51-31ABD0E56C5E}"/>
                </a:ext>
              </a:extLst>
            </p:cNvPr>
            <p:cNvSpPr/>
            <p:nvPr/>
          </p:nvSpPr>
          <p:spPr bwMode="auto">
            <a:xfrm flipH="1">
              <a:off x="1798395" y="3457719"/>
              <a:ext cx="920801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š1îḍê">
              <a:extLst>
                <a:ext uri="{FF2B5EF4-FFF2-40B4-BE49-F238E27FC236}">
                  <a16:creationId xmlns:a16="http://schemas.microsoft.com/office/drawing/2014/main" id="{2545CA94-2F61-4C80-B5AC-A71550FBBEC1}"/>
                </a:ext>
              </a:extLst>
            </p:cNvPr>
            <p:cNvSpPr/>
            <p:nvPr/>
          </p:nvSpPr>
          <p:spPr bwMode="auto">
            <a:xfrm flipH="1">
              <a:off x="1798395" y="3624018"/>
              <a:ext cx="920801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líḋé">
              <a:extLst>
                <a:ext uri="{FF2B5EF4-FFF2-40B4-BE49-F238E27FC236}">
                  <a16:creationId xmlns:a16="http://schemas.microsoft.com/office/drawing/2014/main" id="{828EA801-2DEE-4F4F-BEBF-A67DAEC05B1F}"/>
                </a:ext>
              </a:extLst>
            </p:cNvPr>
            <p:cNvSpPr/>
            <p:nvPr/>
          </p:nvSpPr>
          <p:spPr bwMode="auto">
            <a:xfrm>
              <a:off x="1913880" y="2165825"/>
              <a:ext cx="3583118" cy="2506797"/>
            </a:xfrm>
            <a:custGeom>
              <a:avLst/>
              <a:gdLst>
                <a:gd name="T0" fmla="*/ 1120 w 1120"/>
                <a:gd name="T1" fmla="*/ 47 h 784"/>
                <a:gd name="T2" fmla="*/ 1067 w 1120"/>
                <a:gd name="T3" fmla="*/ 0 h 784"/>
                <a:gd name="T4" fmla="*/ 54 w 1120"/>
                <a:gd name="T5" fmla="*/ 0 h 784"/>
                <a:gd name="T6" fmla="*/ 0 w 1120"/>
                <a:gd name="T7" fmla="*/ 47 h 784"/>
                <a:gd name="T8" fmla="*/ 0 w 1120"/>
                <a:gd name="T9" fmla="*/ 784 h 784"/>
                <a:gd name="T10" fmla="*/ 1120 w 1120"/>
                <a:gd name="T11" fmla="*/ 784 h 784"/>
                <a:gd name="T12" fmla="*/ 1120 w 1120"/>
                <a:gd name="T13" fmla="*/ 4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0" h="784">
                  <a:moveTo>
                    <a:pt x="1120" y="47"/>
                  </a:moveTo>
                  <a:cubicBezTo>
                    <a:pt x="1120" y="19"/>
                    <a:pt x="1096" y="0"/>
                    <a:pt x="106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6" y="0"/>
                    <a:pt x="0" y="19"/>
                    <a:pt x="0" y="47"/>
                  </a:cubicBezTo>
                  <a:cubicBezTo>
                    <a:pt x="0" y="784"/>
                    <a:pt x="0" y="784"/>
                    <a:pt x="0" y="784"/>
                  </a:cubicBezTo>
                  <a:cubicBezTo>
                    <a:pt x="1120" y="784"/>
                    <a:pt x="1120" y="784"/>
                    <a:pt x="1120" y="784"/>
                  </a:cubicBezTo>
                  <a:lnTo>
                    <a:pt x="1120" y="4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śļidè">
              <a:extLst>
                <a:ext uri="{FF2B5EF4-FFF2-40B4-BE49-F238E27FC236}">
                  <a16:creationId xmlns:a16="http://schemas.microsoft.com/office/drawing/2014/main" id="{B6D32C68-889B-4B5E-A0AC-ECA43404118B}"/>
                </a:ext>
              </a:extLst>
            </p:cNvPr>
            <p:cNvSpPr/>
            <p:nvPr/>
          </p:nvSpPr>
          <p:spPr bwMode="auto">
            <a:xfrm>
              <a:off x="1632096" y="4672622"/>
              <a:ext cx="4146685" cy="344916"/>
            </a:xfrm>
            <a:custGeom>
              <a:avLst/>
              <a:gdLst>
                <a:gd name="T0" fmla="*/ 0 w 1296"/>
                <a:gd name="T1" fmla="*/ 0 h 108"/>
                <a:gd name="T2" fmla="*/ 0 w 1296"/>
                <a:gd name="T3" fmla="*/ 57 h 108"/>
                <a:gd name="T4" fmla="*/ 66 w 1296"/>
                <a:gd name="T5" fmla="*/ 108 h 108"/>
                <a:gd name="T6" fmla="*/ 1232 w 1296"/>
                <a:gd name="T7" fmla="*/ 108 h 108"/>
                <a:gd name="T8" fmla="*/ 1296 w 1296"/>
                <a:gd name="T9" fmla="*/ 57 h 108"/>
                <a:gd name="T10" fmla="*/ 1296 w 1296"/>
                <a:gd name="T11" fmla="*/ 0 h 108"/>
                <a:gd name="T12" fmla="*/ 0 w 1296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6" h="108">
                  <a:moveTo>
                    <a:pt x="0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85"/>
                    <a:pt x="33" y="108"/>
                    <a:pt x="66" y="108"/>
                  </a:cubicBezTo>
                  <a:cubicBezTo>
                    <a:pt x="1232" y="108"/>
                    <a:pt x="1232" y="108"/>
                    <a:pt x="1232" y="108"/>
                  </a:cubicBezTo>
                  <a:cubicBezTo>
                    <a:pt x="1265" y="108"/>
                    <a:pt x="1296" y="85"/>
                    <a:pt x="1296" y="57"/>
                  </a:cubicBezTo>
                  <a:cubicBezTo>
                    <a:pt x="1296" y="0"/>
                    <a:pt x="1296" y="0"/>
                    <a:pt x="129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F2F2"/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líḍe">
              <a:extLst>
                <a:ext uri="{FF2B5EF4-FFF2-40B4-BE49-F238E27FC236}">
                  <a16:creationId xmlns:a16="http://schemas.microsoft.com/office/drawing/2014/main" id="{3D9C8450-3702-46D1-90CE-BBF1A3DB716E}"/>
                </a:ext>
              </a:extLst>
            </p:cNvPr>
            <p:cNvSpPr/>
            <p:nvPr/>
          </p:nvSpPr>
          <p:spPr bwMode="auto">
            <a:xfrm>
              <a:off x="2143310" y="2358300"/>
              <a:ext cx="3124257" cy="20972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ṥļiḑè">
              <a:extLst>
                <a:ext uri="{FF2B5EF4-FFF2-40B4-BE49-F238E27FC236}">
                  <a16:creationId xmlns:a16="http://schemas.microsoft.com/office/drawing/2014/main" id="{5A2E66B7-2320-47E8-B5E6-D7F174EABEF4}"/>
                </a:ext>
              </a:extLst>
            </p:cNvPr>
            <p:cNvSpPr/>
            <p:nvPr/>
          </p:nvSpPr>
          <p:spPr bwMode="auto">
            <a:xfrm>
              <a:off x="3513734" y="4863558"/>
              <a:ext cx="409588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$ļíḍê">
              <a:extLst>
                <a:ext uri="{FF2B5EF4-FFF2-40B4-BE49-F238E27FC236}">
                  <a16:creationId xmlns:a16="http://schemas.microsoft.com/office/drawing/2014/main" id="{D5158695-F0D0-4B01-B591-96E9052E8F5F}"/>
                </a:ext>
              </a:extLst>
            </p:cNvPr>
            <p:cNvSpPr/>
            <p:nvPr/>
          </p:nvSpPr>
          <p:spPr bwMode="auto">
            <a:xfrm>
              <a:off x="4730177" y="2613907"/>
              <a:ext cx="294103" cy="5112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Sľîḋe">
              <a:extLst>
                <a:ext uri="{FF2B5EF4-FFF2-40B4-BE49-F238E27FC236}">
                  <a16:creationId xmlns:a16="http://schemas.microsoft.com/office/drawing/2014/main" id="{7523E9BF-F02C-4C7F-909D-26500CB10F30}"/>
                </a:ext>
              </a:extLst>
            </p:cNvPr>
            <p:cNvSpPr/>
            <p:nvPr/>
          </p:nvSpPr>
          <p:spPr bwMode="auto">
            <a:xfrm>
              <a:off x="2425094" y="2613907"/>
              <a:ext cx="2151103" cy="5112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ṡlîdé">
              <a:extLst>
                <a:ext uri="{FF2B5EF4-FFF2-40B4-BE49-F238E27FC236}">
                  <a16:creationId xmlns:a16="http://schemas.microsoft.com/office/drawing/2014/main" id="{A5D7DF5A-C9DB-4664-923E-5D53042B94FA}"/>
                </a:ext>
              </a:extLst>
            </p:cNvPr>
            <p:cNvSpPr/>
            <p:nvPr/>
          </p:nvSpPr>
          <p:spPr bwMode="auto">
            <a:xfrm>
              <a:off x="2425094" y="3265244"/>
              <a:ext cx="589745" cy="5127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ṥ1ïḍé">
              <a:extLst>
                <a:ext uri="{FF2B5EF4-FFF2-40B4-BE49-F238E27FC236}">
                  <a16:creationId xmlns:a16="http://schemas.microsoft.com/office/drawing/2014/main" id="{911197CA-C5C3-4F60-A8F8-F32BB997C8F2}"/>
                </a:ext>
              </a:extLst>
            </p:cNvPr>
            <p:cNvSpPr/>
            <p:nvPr/>
          </p:nvSpPr>
          <p:spPr bwMode="auto">
            <a:xfrm>
              <a:off x="3128783" y="3265244"/>
              <a:ext cx="1844682" cy="5127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sľiďê">
              <a:extLst>
                <a:ext uri="{FF2B5EF4-FFF2-40B4-BE49-F238E27FC236}">
                  <a16:creationId xmlns:a16="http://schemas.microsoft.com/office/drawing/2014/main" id="{FFA3BF85-FB30-4AD5-8647-DE30F6B7650C}"/>
                </a:ext>
              </a:extLst>
            </p:cNvPr>
            <p:cNvSpPr/>
            <p:nvPr/>
          </p:nvSpPr>
          <p:spPr bwMode="auto">
            <a:xfrm>
              <a:off x="2425094" y="3944296"/>
              <a:ext cx="2548372" cy="241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ṡlïde">
              <a:extLst>
                <a:ext uri="{FF2B5EF4-FFF2-40B4-BE49-F238E27FC236}">
                  <a16:creationId xmlns:a16="http://schemas.microsoft.com/office/drawing/2014/main" id="{A04618D9-FD6A-447B-B236-6B04BEA2ABC0}"/>
                </a:ext>
              </a:extLst>
            </p:cNvPr>
            <p:cNvSpPr/>
            <p:nvPr/>
          </p:nvSpPr>
          <p:spPr bwMode="auto">
            <a:xfrm>
              <a:off x="4371403" y="3265244"/>
              <a:ext cx="2252730" cy="588204"/>
            </a:xfrm>
            <a:prstGeom prst="rect">
              <a:avLst/>
            </a:prstGeom>
            <a:solidFill>
              <a:srgbClr val="A7A9AC"/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ḻîḍe">
              <a:extLst>
                <a:ext uri="{FF2B5EF4-FFF2-40B4-BE49-F238E27FC236}">
                  <a16:creationId xmlns:a16="http://schemas.microsoft.com/office/drawing/2014/main" id="{D50A2D2E-D4EC-4161-89FB-93DED2FC514C}"/>
                </a:ext>
              </a:extLst>
            </p:cNvPr>
            <p:cNvSpPr/>
            <p:nvPr/>
          </p:nvSpPr>
          <p:spPr bwMode="auto">
            <a:xfrm>
              <a:off x="4371403" y="3853448"/>
              <a:ext cx="2252730" cy="602063"/>
            </a:xfrm>
            <a:prstGeom prst="rect">
              <a:avLst/>
            </a:prstGeom>
            <a:solidFill>
              <a:srgbClr val="D1D3D4"/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ṩḷiḍe">
              <a:extLst>
                <a:ext uri="{FF2B5EF4-FFF2-40B4-BE49-F238E27FC236}">
                  <a16:creationId xmlns:a16="http://schemas.microsoft.com/office/drawing/2014/main" id="{B71B5E53-51A8-4502-8B8F-362B4C292849}"/>
                </a:ext>
              </a:extLst>
            </p:cNvPr>
            <p:cNvSpPr/>
            <p:nvPr/>
          </p:nvSpPr>
          <p:spPr bwMode="auto">
            <a:xfrm>
              <a:off x="4371403" y="4455510"/>
              <a:ext cx="2252730" cy="562028"/>
            </a:xfrm>
            <a:prstGeom prst="rect">
              <a:avLst/>
            </a:prstGeom>
            <a:solidFill>
              <a:srgbClr val="A7A9AC"/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şļiḑe">
              <a:extLst>
                <a:ext uri="{FF2B5EF4-FFF2-40B4-BE49-F238E27FC236}">
                  <a16:creationId xmlns:a16="http://schemas.microsoft.com/office/drawing/2014/main" id="{6F340C40-1B82-4ED6-AAD5-16187993F293}"/>
                </a:ext>
              </a:extLst>
            </p:cNvPr>
            <p:cNvSpPr/>
            <p:nvPr/>
          </p:nvSpPr>
          <p:spPr bwMode="auto">
            <a:xfrm>
              <a:off x="4671664" y="3998190"/>
              <a:ext cx="266386" cy="2617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śḷiḋè">
              <a:extLst>
                <a:ext uri="{FF2B5EF4-FFF2-40B4-BE49-F238E27FC236}">
                  <a16:creationId xmlns:a16="http://schemas.microsoft.com/office/drawing/2014/main" id="{632B6619-8603-4CE1-BCCE-06BC2A8A1064}"/>
                </a:ext>
              </a:extLst>
            </p:cNvPr>
            <p:cNvSpPr/>
            <p:nvPr/>
          </p:nvSpPr>
          <p:spPr bwMode="auto">
            <a:xfrm>
              <a:off x="5090490" y="3998190"/>
              <a:ext cx="266386" cy="2617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ṥ1íḋê">
              <a:extLst>
                <a:ext uri="{FF2B5EF4-FFF2-40B4-BE49-F238E27FC236}">
                  <a16:creationId xmlns:a16="http://schemas.microsoft.com/office/drawing/2014/main" id="{0D3AA44A-DC68-4986-B9AA-108A1EDD446A}"/>
                </a:ext>
              </a:extLst>
            </p:cNvPr>
            <p:cNvSpPr/>
            <p:nvPr/>
          </p:nvSpPr>
          <p:spPr bwMode="auto">
            <a:xfrm flipH="1">
              <a:off x="4665505" y="4634127"/>
              <a:ext cx="1650667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$liḓê">
              <a:extLst>
                <a:ext uri="{FF2B5EF4-FFF2-40B4-BE49-F238E27FC236}">
                  <a16:creationId xmlns:a16="http://schemas.microsoft.com/office/drawing/2014/main" id="{077485AB-9550-4FDA-8F3C-65587C6797D0}"/>
                </a:ext>
              </a:extLst>
            </p:cNvPr>
            <p:cNvSpPr/>
            <p:nvPr/>
          </p:nvSpPr>
          <p:spPr bwMode="auto">
            <a:xfrm flipH="1">
              <a:off x="4665505" y="4788107"/>
              <a:ext cx="1650667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ş1ïḓê">
              <a:extLst>
                <a:ext uri="{FF2B5EF4-FFF2-40B4-BE49-F238E27FC236}">
                  <a16:creationId xmlns:a16="http://schemas.microsoft.com/office/drawing/2014/main" id="{1AC9B50D-9F71-4BF3-ADD0-D844D00D9489}"/>
                </a:ext>
              </a:extLst>
            </p:cNvPr>
            <p:cNvSpPr/>
            <p:nvPr/>
          </p:nvSpPr>
          <p:spPr bwMode="auto">
            <a:xfrm>
              <a:off x="6316172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ḷíḋe">
              <a:extLst>
                <a:ext uri="{FF2B5EF4-FFF2-40B4-BE49-F238E27FC236}">
                  <a16:creationId xmlns:a16="http://schemas.microsoft.com/office/drawing/2014/main" id="{FB5166D4-273B-4086-A99D-B3A3C6AB7516}"/>
                </a:ext>
              </a:extLst>
            </p:cNvPr>
            <p:cNvSpPr/>
            <p:nvPr/>
          </p:nvSpPr>
          <p:spPr bwMode="auto">
            <a:xfrm>
              <a:off x="6176051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$ḷíḑé">
              <a:extLst>
                <a:ext uri="{FF2B5EF4-FFF2-40B4-BE49-F238E27FC236}">
                  <a16:creationId xmlns:a16="http://schemas.microsoft.com/office/drawing/2014/main" id="{D8F3E09D-BEA5-4758-AD0E-276D6C889598}"/>
                </a:ext>
              </a:extLst>
            </p:cNvPr>
            <p:cNvSpPr/>
            <p:nvPr/>
          </p:nvSpPr>
          <p:spPr bwMode="auto">
            <a:xfrm>
              <a:off x="5997434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šḻîdê">
              <a:extLst>
                <a:ext uri="{FF2B5EF4-FFF2-40B4-BE49-F238E27FC236}">
                  <a16:creationId xmlns:a16="http://schemas.microsoft.com/office/drawing/2014/main" id="{B9D20E06-B2F3-4E95-B89F-F4BADD5616F9}"/>
                </a:ext>
              </a:extLst>
            </p:cNvPr>
            <p:cNvSpPr/>
            <p:nvPr/>
          </p:nvSpPr>
          <p:spPr bwMode="auto">
            <a:xfrm>
              <a:off x="5855772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ṣlïḍe">
              <a:extLst>
                <a:ext uri="{FF2B5EF4-FFF2-40B4-BE49-F238E27FC236}">
                  <a16:creationId xmlns:a16="http://schemas.microsoft.com/office/drawing/2014/main" id="{50DB9CA1-359A-44F3-9BA4-D6863B0109B3}"/>
                </a:ext>
              </a:extLst>
            </p:cNvPr>
            <p:cNvSpPr/>
            <p:nvPr/>
          </p:nvSpPr>
          <p:spPr bwMode="auto">
            <a:xfrm>
              <a:off x="5701792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lîḍé">
              <a:extLst>
                <a:ext uri="{FF2B5EF4-FFF2-40B4-BE49-F238E27FC236}">
                  <a16:creationId xmlns:a16="http://schemas.microsoft.com/office/drawing/2014/main" id="{7D05E236-B514-4EEA-B634-A4C5EDD0491B}"/>
                </a:ext>
              </a:extLst>
            </p:cNvPr>
            <p:cNvSpPr/>
            <p:nvPr/>
          </p:nvSpPr>
          <p:spPr bwMode="auto">
            <a:xfrm flipH="1">
              <a:off x="5178260" y="4109055"/>
              <a:ext cx="113946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ṡļïḋe">
              <a:extLst>
                <a:ext uri="{FF2B5EF4-FFF2-40B4-BE49-F238E27FC236}">
                  <a16:creationId xmlns:a16="http://schemas.microsoft.com/office/drawing/2014/main" id="{99C9A112-A17D-4D6A-96C2-E112E757AB5C}"/>
                </a:ext>
              </a:extLst>
            </p:cNvPr>
            <p:cNvSpPr/>
            <p:nvPr/>
          </p:nvSpPr>
          <p:spPr bwMode="auto">
            <a:xfrm flipH="1">
              <a:off x="4780991" y="4109055"/>
              <a:ext cx="76990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ślide">
              <a:extLst>
                <a:ext uri="{FF2B5EF4-FFF2-40B4-BE49-F238E27FC236}">
                  <a16:creationId xmlns:a16="http://schemas.microsoft.com/office/drawing/2014/main" id="{B20D027A-5B23-4E5D-9D93-53B8734058E6}"/>
                </a:ext>
              </a:extLst>
            </p:cNvPr>
            <p:cNvSpPr/>
            <p:nvPr/>
          </p:nvSpPr>
          <p:spPr bwMode="auto">
            <a:xfrm>
              <a:off x="4704001" y="3445400"/>
              <a:ext cx="76990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ṥḷîďê">
              <a:extLst>
                <a:ext uri="{FF2B5EF4-FFF2-40B4-BE49-F238E27FC236}">
                  <a16:creationId xmlns:a16="http://schemas.microsoft.com/office/drawing/2014/main" id="{CD11E23A-03D5-4747-AFCA-13C0CA5249F5}"/>
                </a:ext>
              </a:extLst>
            </p:cNvPr>
            <p:cNvSpPr/>
            <p:nvPr/>
          </p:nvSpPr>
          <p:spPr bwMode="auto">
            <a:xfrm>
              <a:off x="4857980" y="3445400"/>
              <a:ext cx="50814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sḻide">
              <a:extLst>
                <a:ext uri="{FF2B5EF4-FFF2-40B4-BE49-F238E27FC236}">
                  <a16:creationId xmlns:a16="http://schemas.microsoft.com/office/drawing/2014/main" id="{AFA7044F-42BE-464D-8D73-50FB5F5A5439}"/>
                </a:ext>
              </a:extLst>
            </p:cNvPr>
            <p:cNvSpPr/>
            <p:nvPr/>
          </p:nvSpPr>
          <p:spPr bwMode="auto">
            <a:xfrm>
              <a:off x="4985784" y="3445400"/>
              <a:ext cx="76990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şḷîḍé">
              <a:extLst>
                <a:ext uri="{FF2B5EF4-FFF2-40B4-BE49-F238E27FC236}">
                  <a16:creationId xmlns:a16="http://schemas.microsoft.com/office/drawing/2014/main" id="{B3119D28-0A46-4DF2-8DFD-8C340CF87236}"/>
                </a:ext>
              </a:extLst>
            </p:cNvPr>
            <p:cNvSpPr/>
            <p:nvPr/>
          </p:nvSpPr>
          <p:spPr bwMode="auto">
            <a:xfrm>
              <a:off x="5139764" y="3445400"/>
              <a:ext cx="113946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ṧḷiḍe">
              <a:extLst>
                <a:ext uri="{FF2B5EF4-FFF2-40B4-BE49-F238E27FC236}">
                  <a16:creationId xmlns:a16="http://schemas.microsoft.com/office/drawing/2014/main" id="{8F8FAD8F-BA93-4B4C-B5F8-3489F18C6482}"/>
                </a:ext>
              </a:extLst>
            </p:cNvPr>
            <p:cNvSpPr/>
            <p:nvPr/>
          </p:nvSpPr>
          <p:spPr bwMode="auto">
            <a:xfrm>
              <a:off x="5330699" y="3445400"/>
              <a:ext cx="76990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śļïďê">
              <a:extLst>
                <a:ext uri="{FF2B5EF4-FFF2-40B4-BE49-F238E27FC236}">
                  <a16:creationId xmlns:a16="http://schemas.microsoft.com/office/drawing/2014/main" id="{A0632DDE-F2D3-4FC3-B6ED-3682DEF23C37}"/>
                </a:ext>
              </a:extLst>
            </p:cNvPr>
            <p:cNvSpPr/>
            <p:nvPr/>
          </p:nvSpPr>
          <p:spPr bwMode="auto">
            <a:xfrm flipH="1">
              <a:off x="5496997" y="3457719"/>
              <a:ext cx="896165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šļiḑê">
              <a:extLst>
                <a:ext uri="{FF2B5EF4-FFF2-40B4-BE49-F238E27FC236}">
                  <a16:creationId xmlns:a16="http://schemas.microsoft.com/office/drawing/2014/main" id="{C34CCCFA-AD9A-4B28-B4D0-F48717DA0929}"/>
                </a:ext>
              </a:extLst>
            </p:cNvPr>
            <p:cNvSpPr/>
            <p:nvPr/>
          </p:nvSpPr>
          <p:spPr bwMode="auto">
            <a:xfrm flipH="1">
              <a:off x="5496997" y="3624018"/>
              <a:ext cx="896165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$ḷíḍè">
              <a:extLst>
                <a:ext uri="{FF2B5EF4-FFF2-40B4-BE49-F238E27FC236}">
                  <a16:creationId xmlns:a16="http://schemas.microsoft.com/office/drawing/2014/main" id="{DEE63273-6CA7-4864-AF09-40F2AD2F29B6}"/>
                </a:ext>
              </a:extLst>
            </p:cNvPr>
            <p:cNvSpPr/>
            <p:nvPr/>
          </p:nvSpPr>
          <p:spPr bwMode="auto">
            <a:xfrm>
              <a:off x="2566756" y="3534708"/>
              <a:ext cx="421905" cy="920801"/>
            </a:xfrm>
            <a:prstGeom prst="rect">
              <a:avLst/>
            </a:prstGeom>
            <a:solidFill>
              <a:srgbClr val="FFFFFF"/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ṧľíḋè">
              <a:extLst>
                <a:ext uri="{FF2B5EF4-FFF2-40B4-BE49-F238E27FC236}">
                  <a16:creationId xmlns:a16="http://schemas.microsoft.com/office/drawing/2014/main" id="{5FA467AF-E4B8-40A7-B3FA-3F636AAD7B12}"/>
                </a:ext>
              </a:extLst>
            </p:cNvPr>
            <p:cNvSpPr/>
            <p:nvPr/>
          </p:nvSpPr>
          <p:spPr bwMode="auto">
            <a:xfrm>
              <a:off x="4396040" y="295882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Sḷîḋè">
              <a:extLst>
                <a:ext uri="{FF2B5EF4-FFF2-40B4-BE49-F238E27FC236}">
                  <a16:creationId xmlns:a16="http://schemas.microsoft.com/office/drawing/2014/main" id="{572AF547-437C-48B3-BAF2-68C82EB2FFFE}"/>
                </a:ext>
              </a:extLst>
            </p:cNvPr>
            <p:cNvSpPr/>
            <p:nvPr/>
          </p:nvSpPr>
          <p:spPr bwMode="auto">
            <a:xfrm>
              <a:off x="4396040" y="2958823"/>
              <a:ext cx="0" cy="0"/>
            </a:xfrm>
            <a:prstGeom prst="line">
              <a:avLst/>
            </a:prstGeom>
            <a:noFill/>
            <a:ln w="76200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69" name="ís1îḍé">
            <a:extLst>
              <a:ext uri="{FF2B5EF4-FFF2-40B4-BE49-F238E27FC236}">
                <a16:creationId xmlns:a16="http://schemas.microsoft.com/office/drawing/2014/main" id="{C618B5D6-C43D-44DE-B9CE-B6C2EC84DD85}"/>
              </a:ext>
            </a:extLst>
          </p:cNvPr>
          <p:cNvSpPr/>
          <p:nvPr/>
        </p:nvSpPr>
        <p:spPr bwMode="auto">
          <a:xfrm>
            <a:off x="4386802" y="1936395"/>
            <a:ext cx="2403630" cy="1034747"/>
          </a:xfrm>
          <a:custGeom>
            <a:avLst/>
            <a:gdLst>
              <a:gd name="T0" fmla="*/ 607 w 751"/>
              <a:gd name="T1" fmla="*/ 177 h 324"/>
              <a:gd name="T2" fmla="*/ 525 w 751"/>
              <a:gd name="T3" fmla="*/ 202 h 324"/>
              <a:gd name="T4" fmla="*/ 462 w 751"/>
              <a:gd name="T5" fmla="*/ 166 h 324"/>
              <a:gd name="T6" fmla="*/ 464 w 751"/>
              <a:gd name="T7" fmla="*/ 145 h 324"/>
              <a:gd name="T8" fmla="*/ 319 w 751"/>
              <a:gd name="T9" fmla="*/ 0 h 324"/>
              <a:gd name="T10" fmla="*/ 174 w 751"/>
              <a:gd name="T11" fmla="*/ 145 h 324"/>
              <a:gd name="T12" fmla="*/ 178 w 751"/>
              <a:gd name="T13" fmla="*/ 179 h 324"/>
              <a:gd name="T14" fmla="*/ 145 w 751"/>
              <a:gd name="T15" fmla="*/ 177 h 324"/>
              <a:gd name="T16" fmla="*/ 0 w 751"/>
              <a:gd name="T17" fmla="*/ 324 h 324"/>
              <a:gd name="T18" fmla="*/ 751 w 751"/>
              <a:gd name="T19" fmla="*/ 324 h 324"/>
              <a:gd name="T20" fmla="*/ 607 w 751"/>
              <a:gd name="T21" fmla="*/ 17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1" h="324">
                <a:moveTo>
                  <a:pt x="607" y="177"/>
                </a:moveTo>
                <a:cubicBezTo>
                  <a:pt x="576" y="177"/>
                  <a:pt x="548" y="186"/>
                  <a:pt x="525" y="202"/>
                </a:cubicBezTo>
                <a:cubicBezTo>
                  <a:pt x="509" y="184"/>
                  <a:pt x="487" y="171"/>
                  <a:pt x="462" y="166"/>
                </a:cubicBezTo>
                <a:cubicBezTo>
                  <a:pt x="463" y="160"/>
                  <a:pt x="464" y="152"/>
                  <a:pt x="464" y="145"/>
                </a:cubicBezTo>
                <a:cubicBezTo>
                  <a:pt x="464" y="65"/>
                  <a:pt x="399" y="0"/>
                  <a:pt x="319" y="0"/>
                </a:cubicBezTo>
                <a:cubicBezTo>
                  <a:pt x="239" y="0"/>
                  <a:pt x="174" y="65"/>
                  <a:pt x="174" y="145"/>
                </a:cubicBezTo>
                <a:cubicBezTo>
                  <a:pt x="174" y="157"/>
                  <a:pt x="176" y="168"/>
                  <a:pt x="178" y="179"/>
                </a:cubicBezTo>
                <a:cubicBezTo>
                  <a:pt x="168" y="176"/>
                  <a:pt x="157" y="177"/>
                  <a:pt x="145" y="177"/>
                </a:cubicBezTo>
                <a:cubicBezTo>
                  <a:pt x="65" y="177"/>
                  <a:pt x="0" y="236"/>
                  <a:pt x="0" y="324"/>
                </a:cubicBezTo>
                <a:cubicBezTo>
                  <a:pt x="751" y="324"/>
                  <a:pt x="751" y="324"/>
                  <a:pt x="751" y="324"/>
                </a:cubicBezTo>
                <a:cubicBezTo>
                  <a:pt x="751" y="236"/>
                  <a:pt x="687" y="177"/>
                  <a:pt x="607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649855" y="3393430"/>
            <a:ext cx="4791228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650971" y="4288780"/>
            <a:ext cx="4791228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E01F0E8-9AAA-4BCE-825C-9859C01BB92B}"/>
              </a:ext>
            </a:extLst>
          </p:cNvPr>
          <p:cNvGrpSpPr/>
          <p:nvPr userDrawn="1"/>
        </p:nvGrpSpPr>
        <p:grpSpPr>
          <a:xfrm>
            <a:off x="6925844" y="2648481"/>
            <a:ext cx="4130589" cy="2359609"/>
            <a:chOff x="6407296" y="2165825"/>
            <a:chExt cx="4992037" cy="2851713"/>
          </a:xfrm>
        </p:grpSpPr>
        <p:sp>
          <p:nvSpPr>
            <p:cNvPr id="70" name="ïṧľïḋé">
              <a:extLst>
                <a:ext uri="{FF2B5EF4-FFF2-40B4-BE49-F238E27FC236}">
                  <a16:creationId xmlns:a16="http://schemas.microsoft.com/office/drawing/2014/main" id="{543C20B6-2710-490C-969D-0F67B7F4D0AD}"/>
                </a:ext>
              </a:extLst>
            </p:cNvPr>
            <p:cNvSpPr/>
            <p:nvPr/>
          </p:nvSpPr>
          <p:spPr bwMode="auto">
            <a:xfrm>
              <a:off x="7405088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ṥ1iďe">
              <a:extLst>
                <a:ext uri="{FF2B5EF4-FFF2-40B4-BE49-F238E27FC236}">
                  <a16:creationId xmlns:a16="http://schemas.microsoft.com/office/drawing/2014/main" id="{D8F65739-3D97-408A-A4BD-183BBF23DF9B}"/>
                </a:ext>
              </a:extLst>
            </p:cNvPr>
            <p:cNvSpPr/>
            <p:nvPr/>
          </p:nvSpPr>
          <p:spPr bwMode="auto">
            <a:xfrm>
              <a:off x="7264966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ḻîdé">
              <a:extLst>
                <a:ext uri="{FF2B5EF4-FFF2-40B4-BE49-F238E27FC236}">
                  <a16:creationId xmlns:a16="http://schemas.microsoft.com/office/drawing/2014/main" id="{9C0DDEE3-37F9-433E-A965-80703DEF72D6}"/>
                </a:ext>
              </a:extLst>
            </p:cNvPr>
            <p:cNvSpPr/>
            <p:nvPr/>
          </p:nvSpPr>
          <p:spPr bwMode="auto">
            <a:xfrm>
              <a:off x="7123305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ḷíḍê">
              <a:extLst>
                <a:ext uri="{FF2B5EF4-FFF2-40B4-BE49-F238E27FC236}">
                  <a16:creationId xmlns:a16="http://schemas.microsoft.com/office/drawing/2014/main" id="{B4123401-EE11-44DD-ADF7-BF37903DF7CE}"/>
                </a:ext>
              </a:extLst>
            </p:cNvPr>
            <p:cNvSpPr/>
            <p:nvPr/>
          </p:nvSpPr>
          <p:spPr bwMode="auto">
            <a:xfrm>
              <a:off x="6689080" y="2165825"/>
              <a:ext cx="3583118" cy="2506797"/>
            </a:xfrm>
            <a:custGeom>
              <a:avLst/>
              <a:gdLst>
                <a:gd name="T0" fmla="*/ 1120 w 1120"/>
                <a:gd name="T1" fmla="*/ 47 h 784"/>
                <a:gd name="T2" fmla="*/ 1067 w 1120"/>
                <a:gd name="T3" fmla="*/ 0 h 784"/>
                <a:gd name="T4" fmla="*/ 54 w 1120"/>
                <a:gd name="T5" fmla="*/ 0 h 784"/>
                <a:gd name="T6" fmla="*/ 0 w 1120"/>
                <a:gd name="T7" fmla="*/ 47 h 784"/>
                <a:gd name="T8" fmla="*/ 0 w 1120"/>
                <a:gd name="T9" fmla="*/ 784 h 784"/>
                <a:gd name="T10" fmla="*/ 1120 w 1120"/>
                <a:gd name="T11" fmla="*/ 784 h 784"/>
                <a:gd name="T12" fmla="*/ 1120 w 1120"/>
                <a:gd name="T13" fmla="*/ 4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0" h="784">
                  <a:moveTo>
                    <a:pt x="1120" y="47"/>
                  </a:moveTo>
                  <a:cubicBezTo>
                    <a:pt x="1120" y="19"/>
                    <a:pt x="1096" y="0"/>
                    <a:pt x="106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6" y="0"/>
                    <a:pt x="0" y="19"/>
                    <a:pt x="0" y="47"/>
                  </a:cubicBezTo>
                  <a:cubicBezTo>
                    <a:pt x="0" y="784"/>
                    <a:pt x="0" y="784"/>
                    <a:pt x="0" y="784"/>
                  </a:cubicBezTo>
                  <a:cubicBezTo>
                    <a:pt x="1120" y="784"/>
                    <a:pt x="1120" y="784"/>
                    <a:pt x="1120" y="784"/>
                  </a:cubicBezTo>
                  <a:lnTo>
                    <a:pt x="1120" y="47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$1îḑê">
              <a:extLst>
                <a:ext uri="{FF2B5EF4-FFF2-40B4-BE49-F238E27FC236}">
                  <a16:creationId xmlns:a16="http://schemas.microsoft.com/office/drawing/2014/main" id="{7C8D95A4-7FE8-4F92-8068-38E15D67286B}"/>
                </a:ext>
              </a:extLst>
            </p:cNvPr>
            <p:cNvSpPr/>
            <p:nvPr/>
          </p:nvSpPr>
          <p:spPr bwMode="auto">
            <a:xfrm>
              <a:off x="6407296" y="4672622"/>
              <a:ext cx="4146685" cy="344916"/>
            </a:xfrm>
            <a:custGeom>
              <a:avLst/>
              <a:gdLst>
                <a:gd name="T0" fmla="*/ 0 w 1296"/>
                <a:gd name="T1" fmla="*/ 0 h 108"/>
                <a:gd name="T2" fmla="*/ 0 w 1296"/>
                <a:gd name="T3" fmla="*/ 57 h 108"/>
                <a:gd name="T4" fmla="*/ 66 w 1296"/>
                <a:gd name="T5" fmla="*/ 108 h 108"/>
                <a:gd name="T6" fmla="*/ 1232 w 1296"/>
                <a:gd name="T7" fmla="*/ 108 h 108"/>
                <a:gd name="T8" fmla="*/ 1296 w 1296"/>
                <a:gd name="T9" fmla="*/ 57 h 108"/>
                <a:gd name="T10" fmla="*/ 1296 w 1296"/>
                <a:gd name="T11" fmla="*/ 0 h 108"/>
                <a:gd name="T12" fmla="*/ 0 w 1296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6" h="108">
                  <a:moveTo>
                    <a:pt x="0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85"/>
                    <a:pt x="33" y="108"/>
                    <a:pt x="66" y="108"/>
                  </a:cubicBezTo>
                  <a:cubicBezTo>
                    <a:pt x="1232" y="108"/>
                    <a:pt x="1232" y="108"/>
                    <a:pt x="1232" y="108"/>
                  </a:cubicBezTo>
                  <a:cubicBezTo>
                    <a:pt x="1265" y="108"/>
                    <a:pt x="1296" y="85"/>
                    <a:pt x="1296" y="57"/>
                  </a:cubicBezTo>
                  <a:cubicBezTo>
                    <a:pt x="1296" y="0"/>
                    <a:pt x="1296" y="0"/>
                    <a:pt x="129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F2F2"/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šḻidê">
              <a:extLst>
                <a:ext uri="{FF2B5EF4-FFF2-40B4-BE49-F238E27FC236}">
                  <a16:creationId xmlns:a16="http://schemas.microsoft.com/office/drawing/2014/main" id="{591A656A-0455-4680-8733-3F4DFF0C137E}"/>
                </a:ext>
              </a:extLst>
            </p:cNvPr>
            <p:cNvSpPr/>
            <p:nvPr/>
          </p:nvSpPr>
          <p:spPr bwMode="auto">
            <a:xfrm>
              <a:off x="6918510" y="2358300"/>
              <a:ext cx="3124257" cy="20972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ṧļîḑè">
              <a:extLst>
                <a:ext uri="{FF2B5EF4-FFF2-40B4-BE49-F238E27FC236}">
                  <a16:creationId xmlns:a16="http://schemas.microsoft.com/office/drawing/2014/main" id="{134385CB-CEA0-4893-B379-26C2657040C0}"/>
                </a:ext>
              </a:extLst>
            </p:cNvPr>
            <p:cNvSpPr/>
            <p:nvPr/>
          </p:nvSpPr>
          <p:spPr bwMode="auto">
            <a:xfrm>
              <a:off x="8288934" y="4863558"/>
              <a:ext cx="409588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ľíde">
              <a:extLst>
                <a:ext uri="{FF2B5EF4-FFF2-40B4-BE49-F238E27FC236}">
                  <a16:creationId xmlns:a16="http://schemas.microsoft.com/office/drawing/2014/main" id="{A89839BA-AA13-4963-A0BE-99DEB45A9E9C}"/>
                </a:ext>
              </a:extLst>
            </p:cNvPr>
            <p:cNvSpPr/>
            <p:nvPr/>
          </p:nvSpPr>
          <p:spPr bwMode="auto">
            <a:xfrm>
              <a:off x="9505377" y="2613907"/>
              <a:ext cx="294103" cy="5112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ṡľiďé">
              <a:extLst>
                <a:ext uri="{FF2B5EF4-FFF2-40B4-BE49-F238E27FC236}">
                  <a16:creationId xmlns:a16="http://schemas.microsoft.com/office/drawing/2014/main" id="{DD636B26-AE69-4480-B260-B46D59D1C204}"/>
                </a:ext>
              </a:extLst>
            </p:cNvPr>
            <p:cNvSpPr/>
            <p:nvPr/>
          </p:nvSpPr>
          <p:spPr bwMode="auto">
            <a:xfrm>
              <a:off x="7200294" y="2613907"/>
              <a:ext cx="2151103" cy="5112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ṩľíde">
              <a:extLst>
                <a:ext uri="{FF2B5EF4-FFF2-40B4-BE49-F238E27FC236}">
                  <a16:creationId xmlns:a16="http://schemas.microsoft.com/office/drawing/2014/main" id="{EC491719-A994-43D9-A794-2BB682D2AD61}"/>
                </a:ext>
              </a:extLst>
            </p:cNvPr>
            <p:cNvSpPr/>
            <p:nvPr/>
          </p:nvSpPr>
          <p:spPr bwMode="auto">
            <a:xfrm>
              <a:off x="7200294" y="3265244"/>
              <a:ext cx="589745" cy="5127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ş1iḋe">
              <a:extLst>
                <a:ext uri="{FF2B5EF4-FFF2-40B4-BE49-F238E27FC236}">
                  <a16:creationId xmlns:a16="http://schemas.microsoft.com/office/drawing/2014/main" id="{34573BE3-5D71-4572-A9B0-1B514AA1D204}"/>
                </a:ext>
              </a:extLst>
            </p:cNvPr>
            <p:cNvSpPr/>
            <p:nvPr/>
          </p:nvSpPr>
          <p:spPr bwMode="auto">
            <a:xfrm>
              <a:off x="7903983" y="3265244"/>
              <a:ext cx="1844682" cy="5127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s1iďè">
              <a:extLst>
                <a:ext uri="{FF2B5EF4-FFF2-40B4-BE49-F238E27FC236}">
                  <a16:creationId xmlns:a16="http://schemas.microsoft.com/office/drawing/2014/main" id="{B284FBA8-3E2C-4BC7-A299-858224FAA08A}"/>
                </a:ext>
              </a:extLst>
            </p:cNvPr>
            <p:cNvSpPr/>
            <p:nvPr/>
          </p:nvSpPr>
          <p:spPr bwMode="auto">
            <a:xfrm>
              <a:off x="7200294" y="3944296"/>
              <a:ext cx="2548372" cy="2417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Sļîďè">
              <a:extLst>
                <a:ext uri="{FF2B5EF4-FFF2-40B4-BE49-F238E27FC236}">
                  <a16:creationId xmlns:a16="http://schemas.microsoft.com/office/drawing/2014/main" id="{CDC7EE28-38A2-4645-BB11-4858ACFFFC2D}"/>
                </a:ext>
              </a:extLst>
            </p:cNvPr>
            <p:cNvSpPr/>
            <p:nvPr/>
          </p:nvSpPr>
          <p:spPr bwMode="auto">
            <a:xfrm>
              <a:off x="9146603" y="3265244"/>
              <a:ext cx="2252730" cy="588204"/>
            </a:xfrm>
            <a:prstGeom prst="rect">
              <a:avLst/>
            </a:prstGeom>
            <a:solidFill>
              <a:srgbClr val="A7A9AC"/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ṩ1ïḑe">
              <a:extLst>
                <a:ext uri="{FF2B5EF4-FFF2-40B4-BE49-F238E27FC236}">
                  <a16:creationId xmlns:a16="http://schemas.microsoft.com/office/drawing/2014/main" id="{F859E8D9-FC79-4CFB-BCC1-8DB0B2CE0C21}"/>
                </a:ext>
              </a:extLst>
            </p:cNvPr>
            <p:cNvSpPr/>
            <p:nvPr/>
          </p:nvSpPr>
          <p:spPr bwMode="auto">
            <a:xfrm>
              <a:off x="9146603" y="3853448"/>
              <a:ext cx="2252730" cy="602063"/>
            </a:xfrm>
            <a:prstGeom prst="rect">
              <a:avLst/>
            </a:prstGeom>
            <a:solidFill>
              <a:srgbClr val="D1D3D4"/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ṧḻiďé">
              <a:extLst>
                <a:ext uri="{FF2B5EF4-FFF2-40B4-BE49-F238E27FC236}">
                  <a16:creationId xmlns:a16="http://schemas.microsoft.com/office/drawing/2014/main" id="{F67955B2-4083-4180-9BE6-B08B9706A1A3}"/>
                </a:ext>
              </a:extLst>
            </p:cNvPr>
            <p:cNvSpPr/>
            <p:nvPr/>
          </p:nvSpPr>
          <p:spPr bwMode="auto">
            <a:xfrm>
              <a:off x="9146603" y="4455510"/>
              <a:ext cx="2252730" cy="562028"/>
            </a:xfrm>
            <a:prstGeom prst="rect">
              <a:avLst/>
            </a:prstGeom>
            <a:solidFill>
              <a:srgbClr val="A7A9AC"/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$ḷîḋé">
              <a:extLst>
                <a:ext uri="{FF2B5EF4-FFF2-40B4-BE49-F238E27FC236}">
                  <a16:creationId xmlns:a16="http://schemas.microsoft.com/office/drawing/2014/main" id="{27A4ADD4-386A-42B6-B790-D9F4F10BD4DC}"/>
                </a:ext>
              </a:extLst>
            </p:cNvPr>
            <p:cNvSpPr/>
            <p:nvPr/>
          </p:nvSpPr>
          <p:spPr bwMode="auto">
            <a:xfrm>
              <a:off x="9446864" y="3998190"/>
              <a:ext cx="266386" cy="2617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śḷíḋê">
              <a:extLst>
                <a:ext uri="{FF2B5EF4-FFF2-40B4-BE49-F238E27FC236}">
                  <a16:creationId xmlns:a16="http://schemas.microsoft.com/office/drawing/2014/main" id="{966009AA-E8C4-4873-93EB-158B2ADA0E2C}"/>
                </a:ext>
              </a:extLst>
            </p:cNvPr>
            <p:cNvSpPr/>
            <p:nvPr/>
          </p:nvSpPr>
          <p:spPr bwMode="auto">
            <a:xfrm>
              <a:off x="9865690" y="3998190"/>
              <a:ext cx="266386" cy="2617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şľidê">
              <a:extLst>
                <a:ext uri="{FF2B5EF4-FFF2-40B4-BE49-F238E27FC236}">
                  <a16:creationId xmlns:a16="http://schemas.microsoft.com/office/drawing/2014/main" id="{34D14B7F-20C6-42C7-9E64-0F0D914DC20C}"/>
                </a:ext>
              </a:extLst>
            </p:cNvPr>
            <p:cNvSpPr/>
            <p:nvPr/>
          </p:nvSpPr>
          <p:spPr bwMode="auto">
            <a:xfrm flipH="1">
              <a:off x="9440705" y="4634127"/>
              <a:ext cx="1650667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ľïdé">
              <a:extLst>
                <a:ext uri="{FF2B5EF4-FFF2-40B4-BE49-F238E27FC236}">
                  <a16:creationId xmlns:a16="http://schemas.microsoft.com/office/drawing/2014/main" id="{DF10F3E1-B216-4EA8-AC2D-C3AB321C4111}"/>
                </a:ext>
              </a:extLst>
            </p:cNvPr>
            <p:cNvSpPr/>
            <p:nvPr/>
          </p:nvSpPr>
          <p:spPr bwMode="auto">
            <a:xfrm flipH="1">
              <a:off x="9440705" y="4788107"/>
              <a:ext cx="1650667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ïṥľïḑè">
              <a:extLst>
                <a:ext uri="{FF2B5EF4-FFF2-40B4-BE49-F238E27FC236}">
                  <a16:creationId xmlns:a16="http://schemas.microsoft.com/office/drawing/2014/main" id="{C3588FC3-5249-4597-883F-EEE1D7026F47}"/>
                </a:ext>
              </a:extLst>
            </p:cNvPr>
            <p:cNvSpPr/>
            <p:nvPr/>
          </p:nvSpPr>
          <p:spPr bwMode="auto">
            <a:xfrm>
              <a:off x="11091372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š1íḓê">
              <a:extLst>
                <a:ext uri="{FF2B5EF4-FFF2-40B4-BE49-F238E27FC236}">
                  <a16:creationId xmlns:a16="http://schemas.microsoft.com/office/drawing/2014/main" id="{2A5283F7-1E1B-4652-B339-4FA69686A265}"/>
                </a:ext>
              </a:extLst>
            </p:cNvPr>
            <p:cNvSpPr/>
            <p:nvPr/>
          </p:nvSpPr>
          <p:spPr bwMode="auto">
            <a:xfrm>
              <a:off x="10951251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ṩḻïḋé">
              <a:extLst>
                <a:ext uri="{FF2B5EF4-FFF2-40B4-BE49-F238E27FC236}">
                  <a16:creationId xmlns:a16="http://schemas.microsoft.com/office/drawing/2014/main" id="{1572528A-5F78-4D0B-9F10-B591CD01E849}"/>
                </a:ext>
              </a:extLst>
            </p:cNvPr>
            <p:cNvSpPr/>
            <p:nvPr/>
          </p:nvSpPr>
          <p:spPr bwMode="auto">
            <a:xfrm>
              <a:off x="10772634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îsliḓé">
              <a:extLst>
                <a:ext uri="{FF2B5EF4-FFF2-40B4-BE49-F238E27FC236}">
                  <a16:creationId xmlns:a16="http://schemas.microsoft.com/office/drawing/2014/main" id="{B62E1B8B-2AE8-4070-9482-5D75D32406DF}"/>
                </a:ext>
              </a:extLst>
            </p:cNvPr>
            <p:cNvSpPr/>
            <p:nvPr/>
          </p:nvSpPr>
          <p:spPr bwMode="auto">
            <a:xfrm>
              <a:off x="10630972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ṩḷïde">
              <a:extLst>
                <a:ext uri="{FF2B5EF4-FFF2-40B4-BE49-F238E27FC236}">
                  <a16:creationId xmlns:a16="http://schemas.microsoft.com/office/drawing/2014/main" id="{4C4A266E-FE24-44E0-A19D-E4220D3BB503}"/>
                </a:ext>
              </a:extLst>
            </p:cNvPr>
            <p:cNvSpPr/>
            <p:nvPr/>
          </p:nvSpPr>
          <p:spPr bwMode="auto">
            <a:xfrm>
              <a:off x="10476992" y="4033604"/>
              <a:ext cx="0" cy="152441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ṩ1iḑé">
              <a:extLst>
                <a:ext uri="{FF2B5EF4-FFF2-40B4-BE49-F238E27FC236}">
                  <a16:creationId xmlns:a16="http://schemas.microsoft.com/office/drawing/2014/main" id="{BF7DA918-DA40-4E6B-999C-5A6DCD71739F}"/>
                </a:ext>
              </a:extLst>
            </p:cNvPr>
            <p:cNvSpPr/>
            <p:nvPr/>
          </p:nvSpPr>
          <p:spPr bwMode="auto">
            <a:xfrm flipH="1">
              <a:off x="9953460" y="4109055"/>
              <a:ext cx="113946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iṩļídè">
              <a:extLst>
                <a:ext uri="{FF2B5EF4-FFF2-40B4-BE49-F238E27FC236}">
                  <a16:creationId xmlns:a16="http://schemas.microsoft.com/office/drawing/2014/main" id="{60B989A4-2182-4526-B321-9E0838FB8A5A}"/>
                </a:ext>
              </a:extLst>
            </p:cNvPr>
            <p:cNvSpPr/>
            <p:nvPr/>
          </p:nvSpPr>
          <p:spPr bwMode="auto">
            <a:xfrm flipH="1">
              <a:off x="9556191" y="4109055"/>
              <a:ext cx="76990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šlîḍé">
              <a:extLst>
                <a:ext uri="{FF2B5EF4-FFF2-40B4-BE49-F238E27FC236}">
                  <a16:creationId xmlns:a16="http://schemas.microsoft.com/office/drawing/2014/main" id="{2F707908-4352-4E50-B47D-A55A7D37E8E0}"/>
                </a:ext>
              </a:extLst>
            </p:cNvPr>
            <p:cNvSpPr/>
            <p:nvPr/>
          </p:nvSpPr>
          <p:spPr bwMode="auto">
            <a:xfrm>
              <a:off x="9479201" y="3445400"/>
              <a:ext cx="76990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iśľïḋê">
              <a:extLst>
                <a:ext uri="{FF2B5EF4-FFF2-40B4-BE49-F238E27FC236}">
                  <a16:creationId xmlns:a16="http://schemas.microsoft.com/office/drawing/2014/main" id="{31A929B7-8B33-40F0-AE1E-6B412A6DEE26}"/>
                </a:ext>
              </a:extLst>
            </p:cNvPr>
            <p:cNvSpPr/>
            <p:nvPr/>
          </p:nvSpPr>
          <p:spPr bwMode="auto">
            <a:xfrm>
              <a:off x="9633180" y="3445400"/>
              <a:ext cx="50814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šḷïďe">
              <a:extLst>
                <a:ext uri="{FF2B5EF4-FFF2-40B4-BE49-F238E27FC236}">
                  <a16:creationId xmlns:a16="http://schemas.microsoft.com/office/drawing/2014/main" id="{33C92D77-E8DA-4205-B2CD-F7CCC62A7C4A}"/>
                </a:ext>
              </a:extLst>
            </p:cNvPr>
            <p:cNvSpPr/>
            <p:nvPr/>
          </p:nvSpPr>
          <p:spPr bwMode="auto">
            <a:xfrm>
              <a:off x="9760984" y="3445400"/>
              <a:ext cx="76990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$ḻide">
              <a:extLst>
                <a:ext uri="{FF2B5EF4-FFF2-40B4-BE49-F238E27FC236}">
                  <a16:creationId xmlns:a16="http://schemas.microsoft.com/office/drawing/2014/main" id="{A343B768-DA05-44BF-BF4E-F2E9925C4EC6}"/>
                </a:ext>
              </a:extLst>
            </p:cNvPr>
            <p:cNvSpPr/>
            <p:nvPr/>
          </p:nvSpPr>
          <p:spPr bwMode="auto">
            <a:xfrm>
              <a:off x="9914964" y="3445400"/>
              <a:ext cx="113946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ṥḷiďê">
              <a:extLst>
                <a:ext uri="{FF2B5EF4-FFF2-40B4-BE49-F238E27FC236}">
                  <a16:creationId xmlns:a16="http://schemas.microsoft.com/office/drawing/2014/main" id="{C9DF5B73-80BD-402A-84D2-D2F32FEA79EC}"/>
                </a:ext>
              </a:extLst>
            </p:cNvPr>
            <p:cNvSpPr/>
            <p:nvPr/>
          </p:nvSpPr>
          <p:spPr bwMode="auto">
            <a:xfrm>
              <a:off x="10105899" y="3445400"/>
              <a:ext cx="76990" cy="2171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ṡḻïḋê">
              <a:extLst>
                <a:ext uri="{FF2B5EF4-FFF2-40B4-BE49-F238E27FC236}">
                  <a16:creationId xmlns:a16="http://schemas.microsoft.com/office/drawing/2014/main" id="{3A7B0D95-EAF3-4293-AA02-3EE8CF09DC12}"/>
                </a:ext>
              </a:extLst>
            </p:cNvPr>
            <p:cNvSpPr/>
            <p:nvPr/>
          </p:nvSpPr>
          <p:spPr bwMode="auto">
            <a:xfrm flipH="1">
              <a:off x="10272197" y="3457719"/>
              <a:ext cx="896165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iśḻiďê">
              <a:extLst>
                <a:ext uri="{FF2B5EF4-FFF2-40B4-BE49-F238E27FC236}">
                  <a16:creationId xmlns:a16="http://schemas.microsoft.com/office/drawing/2014/main" id="{C19FAD79-BD76-419A-BDA8-2137ABBF226D}"/>
                </a:ext>
              </a:extLst>
            </p:cNvPr>
            <p:cNvSpPr/>
            <p:nvPr/>
          </p:nvSpPr>
          <p:spPr bwMode="auto">
            <a:xfrm flipH="1">
              <a:off x="10272197" y="3624018"/>
              <a:ext cx="896165" cy="0"/>
            </a:xfrm>
            <a:prstGeom prst="line">
              <a:avLst/>
            </a:prstGeom>
            <a:noFill/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ṩlíḓê">
              <a:extLst>
                <a:ext uri="{FF2B5EF4-FFF2-40B4-BE49-F238E27FC236}">
                  <a16:creationId xmlns:a16="http://schemas.microsoft.com/office/drawing/2014/main" id="{798B484B-BBD7-4812-83D6-8671B2941F4A}"/>
                </a:ext>
              </a:extLst>
            </p:cNvPr>
            <p:cNvSpPr/>
            <p:nvPr/>
          </p:nvSpPr>
          <p:spPr bwMode="auto">
            <a:xfrm>
              <a:off x="7341956" y="3534708"/>
              <a:ext cx="421905" cy="920801"/>
            </a:xfrm>
            <a:prstGeom prst="rect">
              <a:avLst/>
            </a:prstGeom>
            <a:solidFill>
              <a:srgbClr val="FFFFFF"/>
            </a:solidFill>
            <a:ln w="79375" cap="flat">
              <a:solidFill>
                <a:srgbClr val="231F20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śľíḓê">
              <a:extLst>
                <a:ext uri="{FF2B5EF4-FFF2-40B4-BE49-F238E27FC236}">
                  <a16:creationId xmlns:a16="http://schemas.microsoft.com/office/drawing/2014/main" id="{D85A093F-423D-450D-8EAC-1B14B854B2B2}"/>
                </a:ext>
              </a:extLst>
            </p:cNvPr>
            <p:cNvSpPr/>
            <p:nvPr/>
          </p:nvSpPr>
          <p:spPr bwMode="auto">
            <a:xfrm>
              <a:off x="9171240" y="295882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ṧḻiďê">
              <a:extLst>
                <a:ext uri="{FF2B5EF4-FFF2-40B4-BE49-F238E27FC236}">
                  <a16:creationId xmlns:a16="http://schemas.microsoft.com/office/drawing/2014/main" id="{969738F4-F791-4936-B42E-718B8A7D3DB9}"/>
                </a:ext>
              </a:extLst>
            </p:cNvPr>
            <p:cNvSpPr/>
            <p:nvPr/>
          </p:nvSpPr>
          <p:spPr bwMode="auto">
            <a:xfrm>
              <a:off x="9171240" y="2958823"/>
              <a:ext cx="0" cy="0"/>
            </a:xfrm>
            <a:prstGeom prst="line">
              <a:avLst/>
            </a:prstGeom>
            <a:noFill/>
            <a:ln w="76200" cap="flat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736213"/>
            <a:ext cx="10845798" cy="2091515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4512455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4216184"/>
            <a:ext cx="108457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6E88A5-EEFB-41BC-A2AF-17D0F4EFFFFB}"/>
              </a:ext>
            </a:extLst>
          </p:cNvPr>
          <p:cNvGrpSpPr/>
          <p:nvPr userDrawn="1"/>
        </p:nvGrpSpPr>
        <p:grpSpPr>
          <a:xfrm>
            <a:off x="4356100" y="1579751"/>
            <a:ext cx="6917432" cy="4033966"/>
            <a:chOff x="3091797" y="1238390"/>
            <a:chExt cx="8181735" cy="4771256"/>
          </a:xfrm>
        </p:grpSpPr>
        <p:sp>
          <p:nvSpPr>
            <p:cNvPr id="5" name="iṡliḍe">
              <a:extLst>
                <a:ext uri="{FF2B5EF4-FFF2-40B4-BE49-F238E27FC236}">
                  <a16:creationId xmlns:a16="http://schemas.microsoft.com/office/drawing/2014/main" id="{4D5BA5FC-1B03-48F7-9ECA-3B2E66E38D8F}"/>
                </a:ext>
              </a:extLst>
            </p:cNvPr>
            <p:cNvSpPr/>
            <p:nvPr userDrawn="1"/>
          </p:nvSpPr>
          <p:spPr bwMode="auto">
            <a:xfrm>
              <a:off x="5657478" y="1238390"/>
              <a:ext cx="4776003" cy="4771256"/>
            </a:xfrm>
            <a:custGeom>
              <a:avLst/>
              <a:gdLst>
                <a:gd name="T0" fmla="*/ 727 w 1453"/>
                <a:gd name="T1" fmla="*/ 0 h 1453"/>
                <a:gd name="T2" fmla="*/ 0 w 1453"/>
                <a:gd name="T3" fmla="*/ 727 h 1453"/>
                <a:gd name="T4" fmla="*/ 727 w 1453"/>
                <a:gd name="T5" fmla="*/ 1453 h 1453"/>
                <a:gd name="T6" fmla="*/ 1453 w 1453"/>
                <a:gd name="T7" fmla="*/ 727 h 1453"/>
                <a:gd name="T8" fmla="*/ 727 w 1453"/>
                <a:gd name="T9" fmla="*/ 0 h 1453"/>
                <a:gd name="T10" fmla="*/ 727 w 1453"/>
                <a:gd name="T11" fmla="*/ 1225 h 1453"/>
                <a:gd name="T12" fmla="*/ 228 w 1453"/>
                <a:gd name="T13" fmla="*/ 727 h 1453"/>
                <a:gd name="T14" fmla="*/ 727 w 1453"/>
                <a:gd name="T15" fmla="*/ 228 h 1453"/>
                <a:gd name="T16" fmla="*/ 1225 w 1453"/>
                <a:gd name="T17" fmla="*/ 727 h 1453"/>
                <a:gd name="T18" fmla="*/ 727 w 1453"/>
                <a:gd name="T19" fmla="*/ 1225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3" h="1453">
                  <a:moveTo>
                    <a:pt x="727" y="0"/>
                  </a:moveTo>
                  <a:cubicBezTo>
                    <a:pt x="325" y="0"/>
                    <a:pt x="0" y="325"/>
                    <a:pt x="0" y="727"/>
                  </a:cubicBezTo>
                  <a:cubicBezTo>
                    <a:pt x="0" y="1128"/>
                    <a:pt x="325" y="1453"/>
                    <a:pt x="727" y="1453"/>
                  </a:cubicBezTo>
                  <a:cubicBezTo>
                    <a:pt x="1128" y="1453"/>
                    <a:pt x="1453" y="1128"/>
                    <a:pt x="1453" y="727"/>
                  </a:cubicBezTo>
                  <a:cubicBezTo>
                    <a:pt x="1453" y="325"/>
                    <a:pt x="1128" y="0"/>
                    <a:pt x="727" y="0"/>
                  </a:cubicBezTo>
                  <a:close/>
                  <a:moveTo>
                    <a:pt x="727" y="1225"/>
                  </a:moveTo>
                  <a:cubicBezTo>
                    <a:pt x="451" y="1225"/>
                    <a:pt x="228" y="1002"/>
                    <a:pt x="228" y="727"/>
                  </a:cubicBezTo>
                  <a:cubicBezTo>
                    <a:pt x="228" y="451"/>
                    <a:pt x="451" y="228"/>
                    <a:pt x="727" y="228"/>
                  </a:cubicBezTo>
                  <a:cubicBezTo>
                    <a:pt x="1002" y="228"/>
                    <a:pt x="1225" y="451"/>
                    <a:pt x="1225" y="727"/>
                  </a:cubicBezTo>
                  <a:cubicBezTo>
                    <a:pt x="1225" y="1002"/>
                    <a:pt x="1002" y="1225"/>
                    <a:pt x="727" y="122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ṣľïdè">
              <a:extLst>
                <a:ext uri="{FF2B5EF4-FFF2-40B4-BE49-F238E27FC236}">
                  <a16:creationId xmlns:a16="http://schemas.microsoft.com/office/drawing/2014/main" id="{D52FE719-B2C8-4ED9-A605-82E58EE36760}"/>
                </a:ext>
              </a:extLst>
            </p:cNvPr>
            <p:cNvSpPr/>
            <p:nvPr userDrawn="1"/>
          </p:nvSpPr>
          <p:spPr bwMode="auto">
            <a:xfrm>
              <a:off x="3091797" y="4103180"/>
              <a:ext cx="2281986" cy="971615"/>
            </a:xfrm>
            <a:custGeom>
              <a:avLst/>
              <a:gdLst>
                <a:gd name="T0" fmla="*/ 138 w 713"/>
                <a:gd name="T1" fmla="*/ 166 h 304"/>
                <a:gd name="T2" fmla="*/ 216 w 713"/>
                <a:gd name="T3" fmla="*/ 190 h 304"/>
                <a:gd name="T4" fmla="*/ 275 w 713"/>
                <a:gd name="T5" fmla="*/ 157 h 304"/>
                <a:gd name="T6" fmla="*/ 273 w 713"/>
                <a:gd name="T7" fmla="*/ 137 h 304"/>
                <a:gd name="T8" fmla="*/ 411 w 713"/>
                <a:gd name="T9" fmla="*/ 0 h 304"/>
                <a:gd name="T10" fmla="*/ 548 w 713"/>
                <a:gd name="T11" fmla="*/ 137 h 304"/>
                <a:gd name="T12" fmla="*/ 544 w 713"/>
                <a:gd name="T13" fmla="*/ 170 h 304"/>
                <a:gd name="T14" fmla="*/ 576 w 713"/>
                <a:gd name="T15" fmla="*/ 166 h 304"/>
                <a:gd name="T16" fmla="*/ 713 w 713"/>
                <a:gd name="T17" fmla="*/ 304 h 304"/>
                <a:gd name="T18" fmla="*/ 0 w 713"/>
                <a:gd name="T19" fmla="*/ 304 h 304"/>
                <a:gd name="T20" fmla="*/ 138 w 713"/>
                <a:gd name="T21" fmla="*/ 16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3" h="304">
                  <a:moveTo>
                    <a:pt x="138" y="166"/>
                  </a:moveTo>
                  <a:cubicBezTo>
                    <a:pt x="167" y="166"/>
                    <a:pt x="193" y="175"/>
                    <a:pt x="216" y="190"/>
                  </a:cubicBezTo>
                  <a:cubicBezTo>
                    <a:pt x="231" y="173"/>
                    <a:pt x="251" y="161"/>
                    <a:pt x="275" y="157"/>
                  </a:cubicBezTo>
                  <a:cubicBezTo>
                    <a:pt x="274" y="151"/>
                    <a:pt x="273" y="144"/>
                    <a:pt x="273" y="137"/>
                  </a:cubicBezTo>
                  <a:cubicBezTo>
                    <a:pt x="273" y="61"/>
                    <a:pt x="335" y="0"/>
                    <a:pt x="411" y="0"/>
                  </a:cubicBezTo>
                  <a:cubicBezTo>
                    <a:pt x="487" y="0"/>
                    <a:pt x="548" y="61"/>
                    <a:pt x="548" y="137"/>
                  </a:cubicBezTo>
                  <a:cubicBezTo>
                    <a:pt x="548" y="148"/>
                    <a:pt x="547" y="159"/>
                    <a:pt x="544" y="170"/>
                  </a:cubicBezTo>
                  <a:cubicBezTo>
                    <a:pt x="554" y="167"/>
                    <a:pt x="565" y="166"/>
                    <a:pt x="576" y="166"/>
                  </a:cubicBezTo>
                  <a:cubicBezTo>
                    <a:pt x="652" y="166"/>
                    <a:pt x="713" y="224"/>
                    <a:pt x="713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224"/>
                    <a:pt x="62" y="166"/>
                    <a:pt x="138" y="1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18C1D8-7D1C-4029-9769-3E4E7B385F82}"/>
                </a:ext>
              </a:extLst>
            </p:cNvPr>
            <p:cNvGrpSpPr/>
            <p:nvPr userDrawn="1"/>
          </p:nvGrpSpPr>
          <p:grpSpPr>
            <a:xfrm>
              <a:off x="5180537" y="2165825"/>
              <a:ext cx="5926696" cy="2851713"/>
              <a:chOff x="697437" y="2165825"/>
              <a:chExt cx="5926696" cy="2851713"/>
            </a:xfrm>
          </p:grpSpPr>
          <p:sp>
            <p:nvSpPr>
              <p:cNvPr id="9" name="ïṩľíḋé">
                <a:extLst>
                  <a:ext uri="{FF2B5EF4-FFF2-40B4-BE49-F238E27FC236}">
                    <a16:creationId xmlns:a16="http://schemas.microsoft.com/office/drawing/2014/main" id="{4A2E521A-B796-4540-BABA-6B7075DE8F27}"/>
                  </a:ext>
                </a:extLst>
              </p:cNvPr>
              <p:cNvSpPr/>
              <p:nvPr/>
            </p:nvSpPr>
            <p:spPr bwMode="auto">
              <a:xfrm>
                <a:off x="697437" y="3265244"/>
                <a:ext cx="2252730" cy="588204"/>
              </a:xfrm>
              <a:prstGeom prst="rect">
                <a:avLst/>
              </a:prstGeom>
              <a:solidFill>
                <a:srgbClr val="A7A9AC"/>
              </a:solidFill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îṧ1íḑê">
                <a:extLst>
                  <a:ext uri="{FF2B5EF4-FFF2-40B4-BE49-F238E27FC236}">
                    <a16:creationId xmlns:a16="http://schemas.microsoft.com/office/drawing/2014/main" id="{06F56393-D6BA-45AB-B8EF-B9A2C8735239}"/>
                  </a:ext>
                </a:extLst>
              </p:cNvPr>
              <p:cNvSpPr/>
              <p:nvPr/>
            </p:nvSpPr>
            <p:spPr bwMode="auto">
              <a:xfrm>
                <a:off x="697437" y="3853448"/>
                <a:ext cx="2252730" cy="602063"/>
              </a:xfrm>
              <a:prstGeom prst="rect">
                <a:avLst/>
              </a:prstGeom>
              <a:solidFill>
                <a:srgbClr val="D1D3D4"/>
              </a:solidFill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ïSļiḓé">
                <a:extLst>
                  <a:ext uri="{FF2B5EF4-FFF2-40B4-BE49-F238E27FC236}">
                    <a16:creationId xmlns:a16="http://schemas.microsoft.com/office/drawing/2014/main" id="{A2B870F2-A2E6-4158-A3A1-DC31D799A5F5}"/>
                  </a:ext>
                </a:extLst>
              </p:cNvPr>
              <p:cNvSpPr/>
              <p:nvPr/>
            </p:nvSpPr>
            <p:spPr bwMode="auto">
              <a:xfrm>
                <a:off x="697437" y="4455510"/>
                <a:ext cx="2252730" cy="562028"/>
              </a:xfrm>
              <a:prstGeom prst="rect">
                <a:avLst/>
              </a:prstGeom>
              <a:solidFill>
                <a:srgbClr val="A7A9AC"/>
              </a:solidFill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šḷiḋe">
                <a:extLst>
                  <a:ext uri="{FF2B5EF4-FFF2-40B4-BE49-F238E27FC236}">
                    <a16:creationId xmlns:a16="http://schemas.microsoft.com/office/drawing/2014/main" id="{60E1F903-5E80-43FE-B930-57FDC7A6EA7C}"/>
                  </a:ext>
                </a:extLst>
              </p:cNvPr>
              <p:cNvSpPr/>
              <p:nvPr/>
            </p:nvSpPr>
            <p:spPr bwMode="auto">
              <a:xfrm>
                <a:off x="997698" y="3998190"/>
                <a:ext cx="263306" cy="26176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ŝľiḓé">
                <a:extLst>
                  <a:ext uri="{FF2B5EF4-FFF2-40B4-BE49-F238E27FC236}">
                    <a16:creationId xmlns:a16="http://schemas.microsoft.com/office/drawing/2014/main" id="{9E9973FA-BD67-4B38-B9AD-2496DF7B84C6}"/>
                  </a:ext>
                </a:extLst>
              </p:cNvPr>
              <p:cNvSpPr/>
              <p:nvPr/>
            </p:nvSpPr>
            <p:spPr bwMode="auto">
              <a:xfrm>
                <a:off x="1418064" y="3998190"/>
                <a:ext cx="261766" cy="26176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ś1îďê">
                <a:extLst>
                  <a:ext uri="{FF2B5EF4-FFF2-40B4-BE49-F238E27FC236}">
                    <a16:creationId xmlns:a16="http://schemas.microsoft.com/office/drawing/2014/main" id="{7E72712F-025A-4FDE-B2C0-C94491F16C87}"/>
                  </a:ext>
                </a:extLst>
              </p:cNvPr>
              <p:cNvSpPr/>
              <p:nvPr/>
            </p:nvSpPr>
            <p:spPr bwMode="auto">
              <a:xfrm flipH="1">
                <a:off x="991538" y="4634127"/>
                <a:ext cx="1638349" cy="0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şḷîďé">
                <a:extLst>
                  <a:ext uri="{FF2B5EF4-FFF2-40B4-BE49-F238E27FC236}">
                    <a16:creationId xmlns:a16="http://schemas.microsoft.com/office/drawing/2014/main" id="{C9307187-76B2-440F-B60A-F20143F6ED77}"/>
                  </a:ext>
                </a:extLst>
              </p:cNvPr>
              <p:cNvSpPr/>
              <p:nvPr/>
            </p:nvSpPr>
            <p:spPr bwMode="auto">
              <a:xfrm flipH="1">
                <a:off x="991538" y="4788107"/>
                <a:ext cx="1638349" cy="0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ṧḻídè">
                <a:extLst>
                  <a:ext uri="{FF2B5EF4-FFF2-40B4-BE49-F238E27FC236}">
                    <a16:creationId xmlns:a16="http://schemas.microsoft.com/office/drawing/2014/main" id="{6A363456-6AB1-4AA1-BD44-B67ED47EBC54}"/>
                  </a:ext>
                </a:extLst>
              </p:cNvPr>
              <p:cNvSpPr/>
              <p:nvPr/>
            </p:nvSpPr>
            <p:spPr bwMode="auto">
              <a:xfrm>
                <a:off x="2629888" y="4033604"/>
                <a:ext cx="0" cy="152441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ḻïḋe">
                <a:extLst>
                  <a:ext uri="{FF2B5EF4-FFF2-40B4-BE49-F238E27FC236}">
                    <a16:creationId xmlns:a16="http://schemas.microsoft.com/office/drawing/2014/main" id="{FFF37C1E-495B-401C-873B-2F697BC61BF5}"/>
                  </a:ext>
                </a:extLst>
              </p:cNvPr>
              <p:cNvSpPr/>
              <p:nvPr/>
            </p:nvSpPr>
            <p:spPr bwMode="auto">
              <a:xfrm>
                <a:off x="2489766" y="4033604"/>
                <a:ext cx="0" cy="152441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ṥlíḋé">
                <a:extLst>
                  <a:ext uri="{FF2B5EF4-FFF2-40B4-BE49-F238E27FC236}">
                    <a16:creationId xmlns:a16="http://schemas.microsoft.com/office/drawing/2014/main" id="{0A5B7F0B-A4E5-4D55-B413-C686A69F48F2}"/>
                  </a:ext>
                </a:extLst>
              </p:cNvPr>
              <p:cNvSpPr/>
              <p:nvPr/>
            </p:nvSpPr>
            <p:spPr bwMode="auto">
              <a:xfrm>
                <a:off x="2348105" y="4033604"/>
                <a:ext cx="0" cy="152441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ṥ1íḍè">
                <a:extLst>
                  <a:ext uri="{FF2B5EF4-FFF2-40B4-BE49-F238E27FC236}">
                    <a16:creationId xmlns:a16="http://schemas.microsoft.com/office/drawing/2014/main" id="{ADD00199-3D4A-4E70-9E1A-7240848CFE5A}"/>
                  </a:ext>
                </a:extLst>
              </p:cNvPr>
              <p:cNvSpPr/>
              <p:nvPr/>
            </p:nvSpPr>
            <p:spPr bwMode="auto">
              <a:xfrm>
                <a:off x="2181806" y="4033604"/>
                <a:ext cx="0" cy="152441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ṡlîḋé">
                <a:extLst>
                  <a:ext uri="{FF2B5EF4-FFF2-40B4-BE49-F238E27FC236}">
                    <a16:creationId xmlns:a16="http://schemas.microsoft.com/office/drawing/2014/main" id="{03B3A966-E530-444A-AE08-7BBDD713EC90}"/>
                  </a:ext>
                </a:extLst>
              </p:cNvPr>
              <p:cNvSpPr/>
              <p:nvPr/>
            </p:nvSpPr>
            <p:spPr bwMode="auto">
              <a:xfrm>
                <a:off x="2029365" y="4033604"/>
                <a:ext cx="0" cy="152441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S1iḓè">
                <a:extLst>
                  <a:ext uri="{FF2B5EF4-FFF2-40B4-BE49-F238E27FC236}">
                    <a16:creationId xmlns:a16="http://schemas.microsoft.com/office/drawing/2014/main" id="{883140DA-B375-41E8-9658-5A5934059716}"/>
                  </a:ext>
                </a:extLst>
              </p:cNvPr>
              <p:cNvSpPr/>
              <p:nvPr/>
            </p:nvSpPr>
            <p:spPr bwMode="auto">
              <a:xfrm flipH="1">
                <a:off x="1504293" y="4109055"/>
                <a:ext cx="115486" cy="0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ṧļïḑè">
                <a:extLst>
                  <a:ext uri="{FF2B5EF4-FFF2-40B4-BE49-F238E27FC236}">
                    <a16:creationId xmlns:a16="http://schemas.microsoft.com/office/drawing/2014/main" id="{84585DA5-5BC2-4347-90C6-A58DA49EBF25}"/>
                  </a:ext>
                </a:extLst>
              </p:cNvPr>
              <p:cNvSpPr/>
              <p:nvPr/>
            </p:nvSpPr>
            <p:spPr bwMode="auto">
              <a:xfrm flipH="1">
                <a:off x="1094706" y="4109055"/>
                <a:ext cx="89308" cy="0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Sḻïdè">
                <a:extLst>
                  <a:ext uri="{FF2B5EF4-FFF2-40B4-BE49-F238E27FC236}">
                    <a16:creationId xmlns:a16="http://schemas.microsoft.com/office/drawing/2014/main" id="{996723C0-3440-41A6-8735-3F1CA019B96C}"/>
                  </a:ext>
                </a:extLst>
              </p:cNvPr>
              <p:cNvSpPr/>
              <p:nvPr/>
            </p:nvSpPr>
            <p:spPr bwMode="auto">
              <a:xfrm>
                <a:off x="1017716" y="3445400"/>
                <a:ext cx="76990" cy="217113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ḷiḍè">
                <a:extLst>
                  <a:ext uri="{FF2B5EF4-FFF2-40B4-BE49-F238E27FC236}">
                    <a16:creationId xmlns:a16="http://schemas.microsoft.com/office/drawing/2014/main" id="{2EE024A5-94EB-4191-A952-03177BD1330E}"/>
                  </a:ext>
                </a:extLst>
              </p:cNvPr>
              <p:cNvSpPr/>
              <p:nvPr/>
            </p:nvSpPr>
            <p:spPr bwMode="auto">
              <a:xfrm>
                <a:off x="1184014" y="3445400"/>
                <a:ext cx="50814" cy="217113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ľîḍé">
                <a:extLst>
                  <a:ext uri="{FF2B5EF4-FFF2-40B4-BE49-F238E27FC236}">
                    <a16:creationId xmlns:a16="http://schemas.microsoft.com/office/drawing/2014/main" id="{4B224172-F9DC-4DD9-A57C-FE9958E73609}"/>
                  </a:ext>
                </a:extLst>
              </p:cNvPr>
              <p:cNvSpPr/>
              <p:nvPr/>
            </p:nvSpPr>
            <p:spPr bwMode="auto">
              <a:xfrm>
                <a:off x="1311818" y="3445400"/>
                <a:ext cx="103167" cy="217113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ş1idè">
                <a:extLst>
                  <a:ext uri="{FF2B5EF4-FFF2-40B4-BE49-F238E27FC236}">
                    <a16:creationId xmlns:a16="http://schemas.microsoft.com/office/drawing/2014/main" id="{035FFAC5-00BE-4D30-98A0-F82983612618}"/>
                  </a:ext>
                </a:extLst>
              </p:cNvPr>
              <p:cNvSpPr/>
              <p:nvPr/>
            </p:nvSpPr>
            <p:spPr bwMode="auto">
              <a:xfrm>
                <a:off x="1478116" y="3445400"/>
                <a:ext cx="103167" cy="217113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ṡḷïdè">
                <a:extLst>
                  <a:ext uri="{FF2B5EF4-FFF2-40B4-BE49-F238E27FC236}">
                    <a16:creationId xmlns:a16="http://schemas.microsoft.com/office/drawing/2014/main" id="{C6797728-3EE9-4046-894E-4E0D7A8DD8D9}"/>
                  </a:ext>
                </a:extLst>
              </p:cNvPr>
              <p:cNvSpPr/>
              <p:nvPr/>
            </p:nvSpPr>
            <p:spPr bwMode="auto">
              <a:xfrm>
                <a:off x="1656733" y="3445400"/>
                <a:ext cx="64672" cy="217113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$1îḓè">
                <a:extLst>
                  <a:ext uri="{FF2B5EF4-FFF2-40B4-BE49-F238E27FC236}">
                    <a16:creationId xmlns:a16="http://schemas.microsoft.com/office/drawing/2014/main" id="{C27830F7-CFE5-48F4-8E17-43AE9D9B9FB4}"/>
                  </a:ext>
                </a:extLst>
              </p:cNvPr>
              <p:cNvSpPr/>
              <p:nvPr/>
            </p:nvSpPr>
            <p:spPr bwMode="auto">
              <a:xfrm flipH="1">
                <a:off x="1798395" y="3457719"/>
                <a:ext cx="920801" cy="0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şlïdé">
                <a:extLst>
                  <a:ext uri="{FF2B5EF4-FFF2-40B4-BE49-F238E27FC236}">
                    <a16:creationId xmlns:a16="http://schemas.microsoft.com/office/drawing/2014/main" id="{D3276F74-80B5-4F74-BDD8-9DE4FDB84381}"/>
                  </a:ext>
                </a:extLst>
              </p:cNvPr>
              <p:cNvSpPr/>
              <p:nvPr/>
            </p:nvSpPr>
            <p:spPr bwMode="auto">
              <a:xfrm flipH="1">
                <a:off x="1798395" y="3624018"/>
                <a:ext cx="920801" cy="0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ṩļïḑé">
                <a:extLst>
                  <a:ext uri="{FF2B5EF4-FFF2-40B4-BE49-F238E27FC236}">
                    <a16:creationId xmlns:a16="http://schemas.microsoft.com/office/drawing/2014/main" id="{646AF204-2B8D-4C13-AAAA-37CAE02A0127}"/>
                  </a:ext>
                </a:extLst>
              </p:cNvPr>
              <p:cNvSpPr/>
              <p:nvPr/>
            </p:nvSpPr>
            <p:spPr bwMode="auto">
              <a:xfrm>
                <a:off x="1913880" y="2165825"/>
                <a:ext cx="3583118" cy="2506797"/>
              </a:xfrm>
              <a:custGeom>
                <a:avLst/>
                <a:gdLst>
                  <a:gd name="T0" fmla="*/ 1120 w 1120"/>
                  <a:gd name="T1" fmla="*/ 47 h 784"/>
                  <a:gd name="T2" fmla="*/ 1067 w 1120"/>
                  <a:gd name="T3" fmla="*/ 0 h 784"/>
                  <a:gd name="T4" fmla="*/ 54 w 1120"/>
                  <a:gd name="T5" fmla="*/ 0 h 784"/>
                  <a:gd name="T6" fmla="*/ 0 w 1120"/>
                  <a:gd name="T7" fmla="*/ 47 h 784"/>
                  <a:gd name="T8" fmla="*/ 0 w 1120"/>
                  <a:gd name="T9" fmla="*/ 784 h 784"/>
                  <a:gd name="T10" fmla="*/ 1120 w 1120"/>
                  <a:gd name="T11" fmla="*/ 784 h 784"/>
                  <a:gd name="T12" fmla="*/ 1120 w 1120"/>
                  <a:gd name="T13" fmla="*/ 47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0" h="784">
                    <a:moveTo>
                      <a:pt x="1120" y="47"/>
                    </a:moveTo>
                    <a:cubicBezTo>
                      <a:pt x="1120" y="19"/>
                      <a:pt x="1096" y="0"/>
                      <a:pt x="1067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6" y="0"/>
                      <a:pt x="0" y="19"/>
                      <a:pt x="0" y="47"/>
                    </a:cubicBezTo>
                    <a:cubicBezTo>
                      <a:pt x="0" y="784"/>
                      <a:pt x="0" y="784"/>
                      <a:pt x="0" y="784"/>
                    </a:cubicBezTo>
                    <a:cubicBezTo>
                      <a:pt x="1120" y="784"/>
                      <a:pt x="1120" y="784"/>
                      <a:pt x="1120" y="784"/>
                    </a:cubicBezTo>
                    <a:lnTo>
                      <a:pt x="1120" y="47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ṣľïḓé">
                <a:extLst>
                  <a:ext uri="{FF2B5EF4-FFF2-40B4-BE49-F238E27FC236}">
                    <a16:creationId xmlns:a16="http://schemas.microsoft.com/office/drawing/2014/main" id="{86D186B7-C908-4C65-AFE8-99471E5BB3D5}"/>
                  </a:ext>
                </a:extLst>
              </p:cNvPr>
              <p:cNvSpPr/>
              <p:nvPr/>
            </p:nvSpPr>
            <p:spPr bwMode="auto">
              <a:xfrm>
                <a:off x="1632096" y="4672622"/>
                <a:ext cx="4146685" cy="344916"/>
              </a:xfrm>
              <a:custGeom>
                <a:avLst/>
                <a:gdLst>
                  <a:gd name="T0" fmla="*/ 0 w 1296"/>
                  <a:gd name="T1" fmla="*/ 0 h 108"/>
                  <a:gd name="T2" fmla="*/ 0 w 1296"/>
                  <a:gd name="T3" fmla="*/ 57 h 108"/>
                  <a:gd name="T4" fmla="*/ 66 w 1296"/>
                  <a:gd name="T5" fmla="*/ 108 h 108"/>
                  <a:gd name="T6" fmla="*/ 1232 w 1296"/>
                  <a:gd name="T7" fmla="*/ 108 h 108"/>
                  <a:gd name="T8" fmla="*/ 1296 w 1296"/>
                  <a:gd name="T9" fmla="*/ 57 h 108"/>
                  <a:gd name="T10" fmla="*/ 1296 w 1296"/>
                  <a:gd name="T11" fmla="*/ 0 h 108"/>
                  <a:gd name="T12" fmla="*/ 0 w 1296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6" h="108">
                    <a:moveTo>
                      <a:pt x="0" y="0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85"/>
                      <a:pt x="33" y="108"/>
                      <a:pt x="66" y="108"/>
                    </a:cubicBezTo>
                    <a:cubicBezTo>
                      <a:pt x="1232" y="108"/>
                      <a:pt x="1232" y="108"/>
                      <a:pt x="1232" y="108"/>
                    </a:cubicBezTo>
                    <a:cubicBezTo>
                      <a:pt x="1265" y="108"/>
                      <a:pt x="1296" y="85"/>
                      <a:pt x="1296" y="57"/>
                    </a:cubicBezTo>
                    <a:cubicBezTo>
                      <a:pt x="1296" y="0"/>
                      <a:pt x="1296" y="0"/>
                      <a:pt x="129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2F2"/>
              </a:solidFill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ṥḻîďê">
                <a:extLst>
                  <a:ext uri="{FF2B5EF4-FFF2-40B4-BE49-F238E27FC236}">
                    <a16:creationId xmlns:a16="http://schemas.microsoft.com/office/drawing/2014/main" id="{3AB8D940-E790-4702-89B8-F8BD690E565D}"/>
                  </a:ext>
                </a:extLst>
              </p:cNvPr>
              <p:cNvSpPr/>
              <p:nvPr/>
            </p:nvSpPr>
            <p:spPr bwMode="auto">
              <a:xfrm>
                <a:off x="2143310" y="2358300"/>
                <a:ext cx="3124257" cy="20972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šļiḋe">
                <a:extLst>
                  <a:ext uri="{FF2B5EF4-FFF2-40B4-BE49-F238E27FC236}">
                    <a16:creationId xmlns:a16="http://schemas.microsoft.com/office/drawing/2014/main" id="{8384A760-DD41-4F04-85BA-2B88F05CAEB5}"/>
                  </a:ext>
                </a:extLst>
              </p:cNvPr>
              <p:cNvSpPr/>
              <p:nvPr/>
            </p:nvSpPr>
            <p:spPr bwMode="auto">
              <a:xfrm>
                <a:off x="3513734" y="4863558"/>
                <a:ext cx="409588" cy="0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Sľiḋé">
                <a:extLst>
                  <a:ext uri="{FF2B5EF4-FFF2-40B4-BE49-F238E27FC236}">
                    <a16:creationId xmlns:a16="http://schemas.microsoft.com/office/drawing/2014/main" id="{BF4F15CC-10BF-43DD-8020-C48A531CDD0F}"/>
                  </a:ext>
                </a:extLst>
              </p:cNvPr>
              <p:cNvSpPr/>
              <p:nvPr/>
            </p:nvSpPr>
            <p:spPr bwMode="auto">
              <a:xfrm>
                <a:off x="4730177" y="2613907"/>
                <a:ext cx="294103" cy="5112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ṡḻîdé">
                <a:extLst>
                  <a:ext uri="{FF2B5EF4-FFF2-40B4-BE49-F238E27FC236}">
                    <a16:creationId xmlns:a16="http://schemas.microsoft.com/office/drawing/2014/main" id="{6D5EC608-E0DA-4EAF-8CEF-8F180348FD7A}"/>
                  </a:ext>
                </a:extLst>
              </p:cNvPr>
              <p:cNvSpPr/>
              <p:nvPr/>
            </p:nvSpPr>
            <p:spPr bwMode="auto">
              <a:xfrm>
                <a:off x="2425094" y="2613907"/>
                <a:ext cx="2151103" cy="51121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śḻiḓè">
                <a:extLst>
                  <a:ext uri="{FF2B5EF4-FFF2-40B4-BE49-F238E27FC236}">
                    <a16:creationId xmlns:a16="http://schemas.microsoft.com/office/drawing/2014/main" id="{9EA6934E-2519-4076-8A3E-E0052F32717E}"/>
                  </a:ext>
                </a:extLst>
              </p:cNvPr>
              <p:cNvSpPr/>
              <p:nvPr/>
            </p:nvSpPr>
            <p:spPr bwMode="auto">
              <a:xfrm>
                <a:off x="2425094" y="3265244"/>
                <a:ext cx="589745" cy="51275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Sļîḍe">
                <a:extLst>
                  <a:ext uri="{FF2B5EF4-FFF2-40B4-BE49-F238E27FC236}">
                    <a16:creationId xmlns:a16="http://schemas.microsoft.com/office/drawing/2014/main" id="{F5DB084A-8D54-40B8-AE73-E44FAF6E8CA6}"/>
                  </a:ext>
                </a:extLst>
              </p:cNvPr>
              <p:cNvSpPr/>
              <p:nvPr/>
            </p:nvSpPr>
            <p:spPr bwMode="auto">
              <a:xfrm>
                <a:off x="3128783" y="3265244"/>
                <a:ext cx="1844682" cy="51275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ŝ1îḍe">
                <a:extLst>
                  <a:ext uri="{FF2B5EF4-FFF2-40B4-BE49-F238E27FC236}">
                    <a16:creationId xmlns:a16="http://schemas.microsoft.com/office/drawing/2014/main" id="{91E35EF0-48BD-4558-A86A-7F3702166858}"/>
                  </a:ext>
                </a:extLst>
              </p:cNvPr>
              <p:cNvSpPr/>
              <p:nvPr/>
            </p:nvSpPr>
            <p:spPr bwMode="auto">
              <a:xfrm>
                <a:off x="2425094" y="3944296"/>
                <a:ext cx="2548372" cy="24174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ṧlíḑé">
                <a:extLst>
                  <a:ext uri="{FF2B5EF4-FFF2-40B4-BE49-F238E27FC236}">
                    <a16:creationId xmlns:a16="http://schemas.microsoft.com/office/drawing/2014/main" id="{307D6148-8163-4785-8EB3-35C673D03FDB}"/>
                  </a:ext>
                </a:extLst>
              </p:cNvPr>
              <p:cNvSpPr/>
              <p:nvPr/>
            </p:nvSpPr>
            <p:spPr bwMode="auto">
              <a:xfrm>
                <a:off x="4371403" y="3265244"/>
                <a:ext cx="2252730" cy="588204"/>
              </a:xfrm>
              <a:prstGeom prst="rect">
                <a:avLst/>
              </a:prstGeom>
              <a:solidFill>
                <a:srgbClr val="A7A9AC"/>
              </a:solidFill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şľïḑè">
                <a:extLst>
                  <a:ext uri="{FF2B5EF4-FFF2-40B4-BE49-F238E27FC236}">
                    <a16:creationId xmlns:a16="http://schemas.microsoft.com/office/drawing/2014/main" id="{10FC7C76-60A0-4D2E-B7BB-E51F21FD1C42}"/>
                  </a:ext>
                </a:extLst>
              </p:cNvPr>
              <p:cNvSpPr/>
              <p:nvPr/>
            </p:nvSpPr>
            <p:spPr bwMode="auto">
              <a:xfrm>
                <a:off x="4371403" y="3853448"/>
                <a:ext cx="2252730" cy="602063"/>
              </a:xfrm>
              <a:prstGeom prst="rect">
                <a:avLst/>
              </a:prstGeom>
              <a:solidFill>
                <a:srgbClr val="D1D3D4"/>
              </a:solidFill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ŝľíďé">
                <a:extLst>
                  <a:ext uri="{FF2B5EF4-FFF2-40B4-BE49-F238E27FC236}">
                    <a16:creationId xmlns:a16="http://schemas.microsoft.com/office/drawing/2014/main" id="{03D3678A-9307-40AB-8C7C-DB253F9AF15E}"/>
                  </a:ext>
                </a:extLst>
              </p:cNvPr>
              <p:cNvSpPr/>
              <p:nvPr/>
            </p:nvSpPr>
            <p:spPr bwMode="auto">
              <a:xfrm>
                <a:off x="4371403" y="4455510"/>
                <a:ext cx="2252730" cy="562028"/>
              </a:xfrm>
              <a:prstGeom prst="rect">
                <a:avLst/>
              </a:prstGeom>
              <a:solidFill>
                <a:srgbClr val="A7A9AC"/>
              </a:solidFill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ś1iḋè">
                <a:extLst>
                  <a:ext uri="{FF2B5EF4-FFF2-40B4-BE49-F238E27FC236}">
                    <a16:creationId xmlns:a16="http://schemas.microsoft.com/office/drawing/2014/main" id="{AB4810E3-8194-4C98-9BDC-3B83196D32E8}"/>
                  </a:ext>
                </a:extLst>
              </p:cNvPr>
              <p:cNvSpPr/>
              <p:nvPr/>
            </p:nvSpPr>
            <p:spPr bwMode="auto">
              <a:xfrm>
                <a:off x="4671664" y="3998190"/>
                <a:ext cx="266386" cy="26176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ļiḑé">
                <a:extLst>
                  <a:ext uri="{FF2B5EF4-FFF2-40B4-BE49-F238E27FC236}">
                    <a16:creationId xmlns:a16="http://schemas.microsoft.com/office/drawing/2014/main" id="{A3A4BA64-E9C9-4D37-AD0A-C6559EED5FF6}"/>
                  </a:ext>
                </a:extLst>
              </p:cNvPr>
              <p:cNvSpPr/>
              <p:nvPr/>
            </p:nvSpPr>
            <p:spPr bwMode="auto">
              <a:xfrm>
                <a:off x="5090490" y="3998190"/>
                <a:ext cx="266386" cy="26176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šḻïḍè">
                <a:extLst>
                  <a:ext uri="{FF2B5EF4-FFF2-40B4-BE49-F238E27FC236}">
                    <a16:creationId xmlns:a16="http://schemas.microsoft.com/office/drawing/2014/main" id="{760B88CB-B294-419B-A1B6-9D6D75FA7DE3}"/>
                  </a:ext>
                </a:extLst>
              </p:cNvPr>
              <p:cNvSpPr/>
              <p:nvPr/>
            </p:nvSpPr>
            <p:spPr bwMode="auto">
              <a:xfrm flipH="1">
                <a:off x="4665505" y="4634127"/>
                <a:ext cx="1650667" cy="0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ṩḷíḓê">
                <a:extLst>
                  <a:ext uri="{FF2B5EF4-FFF2-40B4-BE49-F238E27FC236}">
                    <a16:creationId xmlns:a16="http://schemas.microsoft.com/office/drawing/2014/main" id="{40C9C31C-D313-43DB-B1E4-E1C170F2AFD8}"/>
                  </a:ext>
                </a:extLst>
              </p:cNvPr>
              <p:cNvSpPr/>
              <p:nvPr/>
            </p:nvSpPr>
            <p:spPr bwMode="auto">
              <a:xfrm flipH="1">
                <a:off x="4665505" y="4788107"/>
                <a:ext cx="1650667" cy="0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$ľiďé">
                <a:extLst>
                  <a:ext uri="{FF2B5EF4-FFF2-40B4-BE49-F238E27FC236}">
                    <a16:creationId xmlns:a16="http://schemas.microsoft.com/office/drawing/2014/main" id="{CA270E1B-0A52-4498-BC0C-1E5C40822022}"/>
                  </a:ext>
                </a:extLst>
              </p:cNvPr>
              <p:cNvSpPr/>
              <p:nvPr/>
            </p:nvSpPr>
            <p:spPr bwMode="auto">
              <a:xfrm>
                <a:off x="6316172" y="4033604"/>
                <a:ext cx="0" cy="152441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sḷîḑe">
                <a:extLst>
                  <a:ext uri="{FF2B5EF4-FFF2-40B4-BE49-F238E27FC236}">
                    <a16:creationId xmlns:a16="http://schemas.microsoft.com/office/drawing/2014/main" id="{7C79EAB6-4456-495E-A06B-703F74E0EB36}"/>
                  </a:ext>
                </a:extLst>
              </p:cNvPr>
              <p:cNvSpPr/>
              <p:nvPr/>
            </p:nvSpPr>
            <p:spPr bwMode="auto">
              <a:xfrm>
                <a:off x="6176051" y="4033604"/>
                <a:ext cx="0" cy="152441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šļïḑê">
                <a:extLst>
                  <a:ext uri="{FF2B5EF4-FFF2-40B4-BE49-F238E27FC236}">
                    <a16:creationId xmlns:a16="http://schemas.microsoft.com/office/drawing/2014/main" id="{C18CDAC8-3FF7-4DC6-87AB-AF47444AD870}"/>
                  </a:ext>
                </a:extLst>
              </p:cNvPr>
              <p:cNvSpPr/>
              <p:nvPr/>
            </p:nvSpPr>
            <p:spPr bwMode="auto">
              <a:xfrm>
                <a:off x="5997434" y="4033604"/>
                <a:ext cx="0" cy="152441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sľïḍé">
                <a:extLst>
                  <a:ext uri="{FF2B5EF4-FFF2-40B4-BE49-F238E27FC236}">
                    <a16:creationId xmlns:a16="http://schemas.microsoft.com/office/drawing/2014/main" id="{37E72CF5-8589-4BCD-9E14-4C0E0052F66D}"/>
                  </a:ext>
                </a:extLst>
              </p:cNvPr>
              <p:cNvSpPr/>
              <p:nvPr/>
            </p:nvSpPr>
            <p:spPr bwMode="auto">
              <a:xfrm>
                <a:off x="5855772" y="4033604"/>
                <a:ext cx="0" cy="152441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šlïḓè">
                <a:extLst>
                  <a:ext uri="{FF2B5EF4-FFF2-40B4-BE49-F238E27FC236}">
                    <a16:creationId xmlns:a16="http://schemas.microsoft.com/office/drawing/2014/main" id="{74EEA65F-05C1-4525-9DC7-BA4E70522F15}"/>
                  </a:ext>
                </a:extLst>
              </p:cNvPr>
              <p:cNvSpPr/>
              <p:nvPr/>
            </p:nvSpPr>
            <p:spPr bwMode="auto">
              <a:xfrm>
                <a:off x="5701792" y="4033604"/>
                <a:ext cx="0" cy="152441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îṣļidê">
                <a:extLst>
                  <a:ext uri="{FF2B5EF4-FFF2-40B4-BE49-F238E27FC236}">
                    <a16:creationId xmlns:a16="http://schemas.microsoft.com/office/drawing/2014/main" id="{73FF7968-2263-44B3-9D39-F420D23C093B}"/>
                  </a:ext>
                </a:extLst>
              </p:cNvPr>
              <p:cNvSpPr/>
              <p:nvPr/>
            </p:nvSpPr>
            <p:spPr bwMode="auto">
              <a:xfrm flipH="1">
                <a:off x="5178260" y="4109055"/>
                <a:ext cx="113946" cy="0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ṩḷïḍè">
                <a:extLst>
                  <a:ext uri="{FF2B5EF4-FFF2-40B4-BE49-F238E27FC236}">
                    <a16:creationId xmlns:a16="http://schemas.microsoft.com/office/drawing/2014/main" id="{327B40E8-A884-4220-9511-D6743B994A80}"/>
                  </a:ext>
                </a:extLst>
              </p:cNvPr>
              <p:cNvSpPr/>
              <p:nvPr/>
            </p:nvSpPr>
            <p:spPr bwMode="auto">
              <a:xfrm flipH="1">
                <a:off x="4780991" y="4109055"/>
                <a:ext cx="76990" cy="0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ṧlïḑé">
                <a:extLst>
                  <a:ext uri="{FF2B5EF4-FFF2-40B4-BE49-F238E27FC236}">
                    <a16:creationId xmlns:a16="http://schemas.microsoft.com/office/drawing/2014/main" id="{6A6E4119-EE18-4D50-9037-D32A758BBAA3}"/>
                  </a:ext>
                </a:extLst>
              </p:cNvPr>
              <p:cNvSpPr/>
              <p:nvPr/>
            </p:nvSpPr>
            <p:spPr bwMode="auto">
              <a:xfrm>
                <a:off x="4704001" y="3445400"/>
                <a:ext cx="76990" cy="217113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ṥḷïḍé">
                <a:extLst>
                  <a:ext uri="{FF2B5EF4-FFF2-40B4-BE49-F238E27FC236}">
                    <a16:creationId xmlns:a16="http://schemas.microsoft.com/office/drawing/2014/main" id="{F582BEBE-F4D1-4683-98B4-C96E738CA953}"/>
                  </a:ext>
                </a:extLst>
              </p:cNvPr>
              <p:cNvSpPr/>
              <p:nvPr/>
            </p:nvSpPr>
            <p:spPr bwMode="auto">
              <a:xfrm>
                <a:off x="4857980" y="3445400"/>
                <a:ext cx="50814" cy="217113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í$ḷïďe">
                <a:extLst>
                  <a:ext uri="{FF2B5EF4-FFF2-40B4-BE49-F238E27FC236}">
                    <a16:creationId xmlns:a16="http://schemas.microsoft.com/office/drawing/2014/main" id="{26AA420B-BF1D-4C07-B2C8-8C5C93DCFCD5}"/>
                  </a:ext>
                </a:extLst>
              </p:cNvPr>
              <p:cNvSpPr/>
              <p:nvPr/>
            </p:nvSpPr>
            <p:spPr bwMode="auto">
              <a:xfrm>
                <a:off x="4985784" y="3445400"/>
                <a:ext cx="76990" cy="217113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ṧľíďe">
                <a:extLst>
                  <a:ext uri="{FF2B5EF4-FFF2-40B4-BE49-F238E27FC236}">
                    <a16:creationId xmlns:a16="http://schemas.microsoft.com/office/drawing/2014/main" id="{C0C43731-2146-46CA-8D5E-5CFB0752C9D5}"/>
                  </a:ext>
                </a:extLst>
              </p:cNvPr>
              <p:cNvSpPr/>
              <p:nvPr/>
            </p:nvSpPr>
            <p:spPr bwMode="auto">
              <a:xfrm>
                <a:off x="5139764" y="3445400"/>
                <a:ext cx="113946" cy="217113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šḷîde">
                <a:extLst>
                  <a:ext uri="{FF2B5EF4-FFF2-40B4-BE49-F238E27FC236}">
                    <a16:creationId xmlns:a16="http://schemas.microsoft.com/office/drawing/2014/main" id="{58EB0808-DEB5-4C2F-BDF2-3C1A8121C6B5}"/>
                  </a:ext>
                </a:extLst>
              </p:cNvPr>
              <p:cNvSpPr/>
              <p:nvPr/>
            </p:nvSpPr>
            <p:spPr bwMode="auto">
              <a:xfrm>
                <a:off x="5330699" y="3445400"/>
                <a:ext cx="76990" cy="217113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şḷïdé">
                <a:extLst>
                  <a:ext uri="{FF2B5EF4-FFF2-40B4-BE49-F238E27FC236}">
                    <a16:creationId xmlns:a16="http://schemas.microsoft.com/office/drawing/2014/main" id="{BFE704F9-29CD-4659-8955-264B15D3976D}"/>
                  </a:ext>
                </a:extLst>
              </p:cNvPr>
              <p:cNvSpPr/>
              <p:nvPr/>
            </p:nvSpPr>
            <p:spPr bwMode="auto">
              <a:xfrm flipH="1">
                <a:off x="5496997" y="3457719"/>
                <a:ext cx="896165" cy="0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ṥlîḋe">
                <a:extLst>
                  <a:ext uri="{FF2B5EF4-FFF2-40B4-BE49-F238E27FC236}">
                    <a16:creationId xmlns:a16="http://schemas.microsoft.com/office/drawing/2014/main" id="{8055569B-9776-49A1-8682-BE3DE0957C11}"/>
                  </a:ext>
                </a:extLst>
              </p:cNvPr>
              <p:cNvSpPr/>
              <p:nvPr/>
            </p:nvSpPr>
            <p:spPr bwMode="auto">
              <a:xfrm flipH="1">
                <a:off x="5496997" y="3624018"/>
                <a:ext cx="896165" cy="0"/>
              </a:xfrm>
              <a:prstGeom prst="line">
                <a:avLst/>
              </a:prstGeom>
              <a:noFill/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ṧ1ïḓê">
                <a:extLst>
                  <a:ext uri="{FF2B5EF4-FFF2-40B4-BE49-F238E27FC236}">
                    <a16:creationId xmlns:a16="http://schemas.microsoft.com/office/drawing/2014/main" id="{E5632EA0-BC80-45F1-812A-E95E016F325D}"/>
                  </a:ext>
                </a:extLst>
              </p:cNvPr>
              <p:cNvSpPr/>
              <p:nvPr/>
            </p:nvSpPr>
            <p:spPr bwMode="auto">
              <a:xfrm>
                <a:off x="2566756" y="3534708"/>
                <a:ext cx="421905" cy="920801"/>
              </a:xfrm>
              <a:prstGeom prst="rect">
                <a:avLst/>
              </a:prstGeom>
              <a:solidFill>
                <a:srgbClr val="FFFFFF"/>
              </a:solidFill>
              <a:ln w="79375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şļïḍé">
                <a:extLst>
                  <a:ext uri="{FF2B5EF4-FFF2-40B4-BE49-F238E27FC236}">
                    <a16:creationId xmlns:a16="http://schemas.microsoft.com/office/drawing/2014/main" id="{0DD2F572-A23D-400C-A2F8-226DDABAAF60}"/>
                  </a:ext>
                </a:extLst>
              </p:cNvPr>
              <p:cNvSpPr/>
              <p:nvPr/>
            </p:nvSpPr>
            <p:spPr bwMode="auto">
              <a:xfrm>
                <a:off x="4396040" y="295882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ṩḻiḋê">
                <a:extLst>
                  <a:ext uri="{FF2B5EF4-FFF2-40B4-BE49-F238E27FC236}">
                    <a16:creationId xmlns:a16="http://schemas.microsoft.com/office/drawing/2014/main" id="{1EDA9D56-4327-4107-889C-530706C7881A}"/>
                  </a:ext>
                </a:extLst>
              </p:cNvPr>
              <p:cNvSpPr/>
              <p:nvPr/>
            </p:nvSpPr>
            <p:spPr bwMode="auto">
              <a:xfrm>
                <a:off x="4396040" y="2958823"/>
                <a:ext cx="0" cy="0"/>
              </a:xfrm>
              <a:prstGeom prst="line">
                <a:avLst/>
              </a:prstGeom>
              <a:noFill/>
              <a:ln w="76200" cap="flat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65" name="ïsľîďè">
              <a:extLst>
                <a:ext uri="{FF2B5EF4-FFF2-40B4-BE49-F238E27FC236}">
                  <a16:creationId xmlns:a16="http://schemas.microsoft.com/office/drawing/2014/main" id="{38F03638-A3BB-432A-8A6B-4A79A9BBCB90}"/>
                </a:ext>
              </a:extLst>
            </p:cNvPr>
            <p:cNvSpPr/>
            <p:nvPr userDrawn="1"/>
          </p:nvSpPr>
          <p:spPr bwMode="auto">
            <a:xfrm>
              <a:off x="8869902" y="1936395"/>
              <a:ext cx="2403630" cy="1034747"/>
            </a:xfrm>
            <a:custGeom>
              <a:avLst/>
              <a:gdLst>
                <a:gd name="T0" fmla="*/ 607 w 751"/>
                <a:gd name="T1" fmla="*/ 177 h 324"/>
                <a:gd name="T2" fmla="*/ 525 w 751"/>
                <a:gd name="T3" fmla="*/ 202 h 324"/>
                <a:gd name="T4" fmla="*/ 462 w 751"/>
                <a:gd name="T5" fmla="*/ 166 h 324"/>
                <a:gd name="T6" fmla="*/ 464 w 751"/>
                <a:gd name="T7" fmla="*/ 145 h 324"/>
                <a:gd name="T8" fmla="*/ 319 w 751"/>
                <a:gd name="T9" fmla="*/ 0 h 324"/>
                <a:gd name="T10" fmla="*/ 174 w 751"/>
                <a:gd name="T11" fmla="*/ 145 h 324"/>
                <a:gd name="T12" fmla="*/ 178 w 751"/>
                <a:gd name="T13" fmla="*/ 179 h 324"/>
                <a:gd name="T14" fmla="*/ 145 w 751"/>
                <a:gd name="T15" fmla="*/ 177 h 324"/>
                <a:gd name="T16" fmla="*/ 0 w 751"/>
                <a:gd name="T17" fmla="*/ 324 h 324"/>
                <a:gd name="T18" fmla="*/ 751 w 751"/>
                <a:gd name="T19" fmla="*/ 324 h 324"/>
                <a:gd name="T20" fmla="*/ 607 w 751"/>
                <a:gd name="T21" fmla="*/ 17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1" h="324">
                  <a:moveTo>
                    <a:pt x="607" y="177"/>
                  </a:moveTo>
                  <a:cubicBezTo>
                    <a:pt x="576" y="177"/>
                    <a:pt x="548" y="186"/>
                    <a:pt x="525" y="202"/>
                  </a:cubicBezTo>
                  <a:cubicBezTo>
                    <a:pt x="509" y="184"/>
                    <a:pt x="487" y="171"/>
                    <a:pt x="462" y="166"/>
                  </a:cubicBezTo>
                  <a:cubicBezTo>
                    <a:pt x="463" y="160"/>
                    <a:pt x="464" y="152"/>
                    <a:pt x="464" y="145"/>
                  </a:cubicBezTo>
                  <a:cubicBezTo>
                    <a:pt x="464" y="65"/>
                    <a:pt x="399" y="0"/>
                    <a:pt x="319" y="0"/>
                  </a:cubicBezTo>
                  <a:cubicBezTo>
                    <a:pt x="239" y="0"/>
                    <a:pt x="174" y="65"/>
                    <a:pt x="174" y="145"/>
                  </a:cubicBezTo>
                  <a:cubicBezTo>
                    <a:pt x="174" y="157"/>
                    <a:pt x="176" y="168"/>
                    <a:pt x="178" y="179"/>
                  </a:cubicBezTo>
                  <a:cubicBezTo>
                    <a:pt x="168" y="176"/>
                    <a:pt x="157" y="177"/>
                    <a:pt x="145" y="177"/>
                  </a:cubicBezTo>
                  <a:cubicBezTo>
                    <a:pt x="65" y="177"/>
                    <a:pt x="0" y="236"/>
                    <a:pt x="0" y="324"/>
                  </a:cubicBezTo>
                  <a:cubicBezTo>
                    <a:pt x="751" y="324"/>
                    <a:pt x="751" y="324"/>
                    <a:pt x="751" y="324"/>
                  </a:cubicBezTo>
                  <a:cubicBezTo>
                    <a:pt x="751" y="236"/>
                    <a:pt x="687" y="177"/>
                    <a:pt x="607" y="17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ncloud.cn/digest/understandingnginx/20259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49847413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ṩḻí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îsļîḓe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ïsļíďê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íṡlîḑe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islïde"/>
          <p:cNvSpPr>
            <a:spLocks noGrp="1"/>
          </p:cNvSpPr>
          <p:nvPr>
            <p:ph type="subTitle" idx="1"/>
          </p:nvPr>
        </p:nvSpPr>
        <p:spPr>
          <a:xfrm>
            <a:off x="7024903" y="3758058"/>
            <a:ext cx="4575276" cy="558799"/>
          </a:xfrm>
        </p:spPr>
        <p:txBody>
          <a:bodyPr/>
          <a:lstStyle/>
          <a:p>
            <a:r>
              <a:rPr lang="en-US" altLang="zh-CN" dirty="0"/>
              <a:t>D644 </a:t>
            </a:r>
            <a:r>
              <a:rPr lang="zh-CN" altLang="en-US" dirty="0"/>
              <a:t>赵欣然</a:t>
            </a:r>
            <a:endParaRPr lang="en-US" altLang="zh-CN" dirty="0"/>
          </a:p>
        </p:txBody>
      </p:sp>
      <p:sp>
        <p:nvSpPr>
          <p:cNvPr id="4" name="iş1îḑê"/>
          <p:cNvSpPr>
            <a:spLocks noGrp="1"/>
          </p:cNvSpPr>
          <p:nvPr>
            <p:ph type="ctrTitle"/>
          </p:nvPr>
        </p:nvSpPr>
        <p:spPr>
          <a:xfrm>
            <a:off x="6943623" y="1925945"/>
            <a:ext cx="4575276" cy="1360480"/>
          </a:xfrm>
        </p:spPr>
        <p:txBody>
          <a:bodyPr>
            <a:normAutofit/>
          </a:bodyPr>
          <a:lstStyle/>
          <a:p>
            <a:r>
              <a:rPr lang="en-US" altLang="zh-CN" sz="7200" u="sng" dirty="0"/>
              <a:t>Nginx</a:t>
            </a:r>
            <a:r>
              <a:rPr lang="zh-CN" altLang="en-US" sz="7200" u="sng" dirty="0"/>
              <a:t>概述</a:t>
            </a:r>
          </a:p>
        </p:txBody>
      </p:sp>
      <p:sp>
        <p:nvSpPr>
          <p:cNvPr id="7" name="îşḻïďê"/>
          <p:cNvSpPr>
            <a:spLocks noGrp="1"/>
          </p:cNvSpPr>
          <p:nvPr>
            <p:ph type="body" sz="quarter" idx="11"/>
          </p:nvPr>
        </p:nvSpPr>
        <p:spPr>
          <a:xfrm>
            <a:off x="7024903" y="4168722"/>
            <a:ext cx="4575276" cy="296271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2019.11.10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ļ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$ļiďé"/>
          <p:cNvSpPr>
            <a:spLocks noGrp="1"/>
          </p:cNvSpPr>
          <p:nvPr>
            <p:ph type="title"/>
          </p:nvPr>
        </p:nvSpPr>
        <p:spPr>
          <a:xfrm>
            <a:off x="2650971" y="4003671"/>
            <a:ext cx="3803617" cy="570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sym typeface="+mn-lt"/>
              </a:rPr>
              <a:t>Nginx</a:t>
            </a:r>
            <a:r>
              <a:rPr lang="zh-CN" altLang="en-US" sz="4000" dirty="0">
                <a:sym typeface="+mn-lt"/>
              </a:rPr>
              <a:t>为什么有更好的性能？</a:t>
            </a:r>
            <a:endParaRPr lang="en-US" altLang="zh-CN" sz="4000" dirty="0">
              <a:sym typeface="+mn-lt"/>
            </a:endParaRPr>
          </a:p>
        </p:txBody>
      </p:sp>
      <p:sp>
        <p:nvSpPr>
          <p:cNvPr id="6" name="îSľîḑê"/>
          <p:cNvSpPr>
            <a:spLocks noGrp="1"/>
          </p:cNvSpPr>
          <p:nvPr>
            <p:ph type="body" idx="1"/>
          </p:nvPr>
        </p:nvSpPr>
        <p:spPr>
          <a:xfrm>
            <a:off x="2650971" y="4288781"/>
            <a:ext cx="4146069" cy="889910"/>
          </a:xfrm>
        </p:spPr>
        <p:txBody>
          <a:bodyPr/>
          <a:lstStyle/>
          <a:p>
            <a:pPr lvl="0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" name="îṥliḑ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489046" y="268465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3DEE4-7D81-44A5-BCFF-5FA8CC4D0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971" y="4859001"/>
            <a:ext cx="485438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Nginx源码结构分析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Arial" panose="020B0604020202020204" pitchFamily="34" charset="0"/>
                <a:ea typeface="Open Sans"/>
                <a:hlinkClick r:id="rId2"/>
              </a:rPr>
              <a:t>https://www.kancloud.cn/digest/understandingnginx/202599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8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šľîḓ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394655"/>
            <a:ext cx="22365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基本结构</a:t>
            </a:r>
            <a:endParaRPr kumimoji="0" lang="zh-CN" altLang="zh-CN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DBA071-5E86-48BE-A80E-B0636171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24" y="1441379"/>
            <a:ext cx="5426075" cy="276050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5EC1C07-435B-4C9F-942E-12B41BEC4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082" y="4436343"/>
            <a:ext cx="79158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master 负责管理 worker 进程，而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worker 进程则提供真正的客户服务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，worker 进程的数量一般跟服务器上 CPU 的核心数相同，worker 之间通过一些进程间通信机制实现负载均衡等功能。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863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šľîḓ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42543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zh-CN" altLang="en-US" sz="3600" dirty="0">
                <a:latin typeface="Arial" panose="020B0604020202020204" pitchFamily="34" charset="0"/>
              </a:rPr>
              <a:t>基本结构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FE848A-1C94-4A92-A714-81939969195E}"/>
              </a:ext>
            </a:extLst>
          </p:cNvPr>
          <p:cNvSpPr txBox="1"/>
          <p:nvPr/>
        </p:nvSpPr>
        <p:spPr>
          <a:xfrm rot="10800000">
            <a:off x="1754420" y="3743313"/>
            <a:ext cx="409505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E21E06-EDD3-4E4E-BE32-D9D893F4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8" y="1466065"/>
            <a:ext cx="11992883" cy="15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1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42543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源码结构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A1410-14A0-49E0-9093-3363C8C009F7}"/>
              </a:ext>
            </a:extLst>
          </p:cNvPr>
          <p:cNvSpPr txBox="1"/>
          <p:nvPr/>
        </p:nvSpPr>
        <p:spPr>
          <a:xfrm flipV="1">
            <a:off x="13592906" y="4157432"/>
            <a:ext cx="149499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5E56C-4BB2-4B00-B129-C371302F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70" y="1322011"/>
            <a:ext cx="10987660" cy="1954589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EF49364-676A-444B-9FD3-0E775A0B1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69837"/>
            <a:ext cx="9906000" cy="388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核心模块功能：为其他模块提供一些基本功能：字符串处理、时间管理、文件读写等功能；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配置解析：主要包括文件语法检查、配置参数解析、参数初始化等功能；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内存管理：内存池管理、共享内存的分配、缓冲区管理等功能；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事件驱动：进程创建与管理、信号接收与处理、所有事件驱动模型的实现、高级 IO 等功能；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日志管理：错误日志的生成与管理、任务日志的生成与管理等功能；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HTTP 服务：提供 Web 服务，包括客户度连接管理、客户端请求处理、虚拟主机管理、服务器组管理等功能；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Mail 服务：与 HTTP 服务类似，但是增加了邮件协议的实现；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0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425432"/>
            <a:ext cx="5160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为什么</a:t>
            </a:r>
            <a:r>
              <a:rPr kumimoji="0" lang="en-US" altLang="zh-CN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Nginx</a:t>
            </a:r>
            <a:r>
              <a:rPr kumimoji="0" lang="zh-CN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性能较高？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FE848A-1C94-4A92-A714-81939969195E}"/>
              </a:ext>
            </a:extLst>
          </p:cNvPr>
          <p:cNvSpPr txBox="1"/>
          <p:nvPr/>
        </p:nvSpPr>
        <p:spPr>
          <a:xfrm rot="10800000">
            <a:off x="1754421" y="4012254"/>
            <a:ext cx="409505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A1410-14A0-49E0-9093-3363C8C009F7}"/>
              </a:ext>
            </a:extLst>
          </p:cNvPr>
          <p:cNvSpPr txBox="1"/>
          <p:nvPr/>
        </p:nvSpPr>
        <p:spPr>
          <a:xfrm flipV="1">
            <a:off x="13592906" y="4157432"/>
            <a:ext cx="149499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E8D006-CF49-4C2F-AFD8-441AB290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20" y="2898368"/>
            <a:ext cx="4723005" cy="8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62212F-F1B1-4CD9-A4D8-8D0A8C30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20" y="1935105"/>
            <a:ext cx="59624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这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得益于它的事件处理机制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： 异步非阻塞事件处理机制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——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运用了epoll模型。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B96217-7783-46DC-BF2E-97C962898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20" y="3387543"/>
            <a:ext cx="824302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为什么不使用多线程？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因为线程创建和上下文的切换非常消耗资源，线程占用内存大，上下文切换占用cpu也很高，采用epoll模型避免了这个缺点。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CFD6E6-3753-4DB3-8525-DE67F219284B}"/>
              </a:ext>
            </a:extLst>
          </p:cNvPr>
          <p:cNvSpPr/>
          <p:nvPr/>
        </p:nvSpPr>
        <p:spPr>
          <a:xfrm>
            <a:off x="1754420" y="5507934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https://zhuanlan.zhihu.com/p/49847413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326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425432"/>
            <a:ext cx="26468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I/O</a:t>
            </a:r>
            <a:r>
              <a:rPr kumimoji="0" lang="zh-CN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多路复用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FE848A-1C94-4A92-A714-81939969195E}"/>
              </a:ext>
            </a:extLst>
          </p:cNvPr>
          <p:cNvSpPr txBox="1"/>
          <p:nvPr/>
        </p:nvSpPr>
        <p:spPr>
          <a:xfrm rot="10800000">
            <a:off x="1754421" y="4012254"/>
            <a:ext cx="409505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A1410-14A0-49E0-9093-3363C8C009F7}"/>
              </a:ext>
            </a:extLst>
          </p:cNvPr>
          <p:cNvSpPr txBox="1"/>
          <p:nvPr/>
        </p:nvSpPr>
        <p:spPr>
          <a:xfrm flipV="1">
            <a:off x="13592906" y="4157432"/>
            <a:ext cx="149499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E8D006-CF49-4C2F-AFD8-441AB290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20" y="2898368"/>
            <a:ext cx="4723005" cy="8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29D215-16AF-4AC8-9C48-4BF07D31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20" y="1523673"/>
            <a:ext cx="8455734" cy="274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在nginx中的work进程中，为了应对高并发场景，采取了Reactor模型（也就是I/O多路复用，NIO）：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每一个worker进程通过I/O多路复用处理多个连接请求；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为了减少进程切换（需要系统调用）的性能损耗，一般设置worker进程数量和CPU数量一致。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34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425432"/>
            <a:ext cx="5622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Nginx</a:t>
            </a:r>
            <a:r>
              <a:rPr kumimoji="0" lang="zh-CN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如何处理一个请求？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FE848A-1C94-4A92-A714-81939969195E}"/>
              </a:ext>
            </a:extLst>
          </p:cNvPr>
          <p:cNvSpPr txBox="1"/>
          <p:nvPr/>
        </p:nvSpPr>
        <p:spPr>
          <a:xfrm rot="10800000">
            <a:off x="1754421" y="4012254"/>
            <a:ext cx="409505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A1410-14A0-49E0-9093-3363C8C009F7}"/>
              </a:ext>
            </a:extLst>
          </p:cNvPr>
          <p:cNvSpPr txBox="1"/>
          <p:nvPr/>
        </p:nvSpPr>
        <p:spPr>
          <a:xfrm flipV="1">
            <a:off x="13592906" y="4157432"/>
            <a:ext cx="149499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E8D006-CF49-4C2F-AFD8-441AB290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20" y="2898368"/>
            <a:ext cx="4723005" cy="8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EE53CD-9295-4F45-AC08-9118A58CAB2B}"/>
              </a:ext>
            </a:extLst>
          </p:cNvPr>
          <p:cNvSpPr/>
          <p:nvPr/>
        </p:nvSpPr>
        <p:spPr>
          <a:xfrm>
            <a:off x="676791" y="2428704"/>
            <a:ext cx="2804160" cy="174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启动：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解析配置文件，在</a:t>
            </a:r>
            <a:r>
              <a:rPr lang="en-US" altLang="zh-CN" sz="2400" b="1" dirty="0"/>
              <a:t>master</a:t>
            </a:r>
            <a:r>
              <a:rPr lang="zh-CN" altLang="en-US" sz="2400" b="1" dirty="0"/>
              <a:t>进程初始化监控的</a:t>
            </a:r>
            <a:r>
              <a:rPr lang="en-US" altLang="zh-CN" sz="2400" b="1" dirty="0"/>
              <a:t>socket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CC4907-5203-4932-A5FB-FD69D9214035}"/>
              </a:ext>
            </a:extLst>
          </p:cNvPr>
          <p:cNvSpPr/>
          <p:nvPr/>
        </p:nvSpPr>
        <p:spPr>
          <a:xfrm>
            <a:off x="6709250" y="3931236"/>
            <a:ext cx="1827678" cy="125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Work process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F0FA6D3-95E8-4230-A04C-590BC9138FD5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3480951" y="3303566"/>
            <a:ext cx="6785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22B094F-938B-45B4-ABD3-641B516EE1E0}"/>
              </a:ext>
            </a:extLst>
          </p:cNvPr>
          <p:cNvSpPr/>
          <p:nvPr/>
        </p:nvSpPr>
        <p:spPr>
          <a:xfrm>
            <a:off x="4159515" y="2675896"/>
            <a:ext cx="1827678" cy="125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Master</a:t>
            </a:r>
            <a:r>
              <a:rPr lang="zh-CN" altLang="en-US" sz="2400" b="1" dirty="0"/>
              <a:t>进程</a:t>
            </a:r>
            <a:r>
              <a:rPr lang="en-US" altLang="zh-CN" sz="2400" b="1" dirty="0"/>
              <a:t>fork</a:t>
            </a:r>
            <a:r>
              <a:rPr lang="zh-CN" altLang="en-US" sz="2400" b="1" dirty="0"/>
              <a:t>新进程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2F4261-8D30-4274-8157-83D78E6157D0}"/>
              </a:ext>
            </a:extLst>
          </p:cNvPr>
          <p:cNvSpPr/>
          <p:nvPr/>
        </p:nvSpPr>
        <p:spPr>
          <a:xfrm>
            <a:off x="6665757" y="1420556"/>
            <a:ext cx="1827678" cy="125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Work process</a:t>
            </a:r>
            <a:endParaRPr lang="zh-CN" altLang="en-US" sz="2400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FCB2C9C-7821-42D2-B26C-41F8AFF2DDF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987193" y="2048226"/>
            <a:ext cx="678564" cy="125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167B6C-8C3C-4E50-8D62-8E9955BC53B6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5987193" y="3303566"/>
            <a:ext cx="722057" cy="125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ECC4907-5203-4932-A5FB-FD69D9214035}"/>
              </a:ext>
            </a:extLst>
          </p:cNvPr>
          <p:cNvSpPr/>
          <p:nvPr/>
        </p:nvSpPr>
        <p:spPr>
          <a:xfrm>
            <a:off x="9523741" y="2689272"/>
            <a:ext cx="1827678" cy="125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/>
              <a:t>客户端发起请求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4CB8695-9E12-43C0-B4F1-0ABCBAE78A13}"/>
              </a:ext>
            </a:extLst>
          </p:cNvPr>
          <p:cNvCxnSpPr>
            <a:stCxn id="13" idx="2"/>
            <a:endCxn id="9" idx="0"/>
          </p:cNvCxnSpPr>
          <p:nvPr/>
        </p:nvCxnSpPr>
        <p:spPr>
          <a:xfrm>
            <a:off x="7579596" y="2675896"/>
            <a:ext cx="43493" cy="1255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91586B7-3CE0-4BA8-9542-1CDAED5A324D}"/>
              </a:ext>
            </a:extLst>
          </p:cNvPr>
          <p:cNvSpPr txBox="1"/>
          <p:nvPr/>
        </p:nvSpPr>
        <p:spPr>
          <a:xfrm>
            <a:off x="7604924" y="3075057"/>
            <a:ext cx="154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竞争</a:t>
            </a:r>
            <a:r>
              <a:rPr lang="en-US" altLang="zh-CN" sz="2000" dirty="0"/>
              <a:t>accept</a:t>
            </a:r>
            <a:r>
              <a:rPr lang="zh-CN" altLang="en-US" sz="2000" dirty="0"/>
              <a:t>新的连接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BF55286-902E-459F-8923-1853A4EF6543}"/>
              </a:ext>
            </a:extLst>
          </p:cNvPr>
          <p:cNvCxnSpPr>
            <a:stCxn id="21" idx="0"/>
            <a:endCxn id="13" idx="3"/>
          </p:cNvCxnSpPr>
          <p:nvPr/>
        </p:nvCxnSpPr>
        <p:spPr>
          <a:xfrm flipH="1" flipV="1">
            <a:off x="8493435" y="2048226"/>
            <a:ext cx="1944145" cy="64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2BE14A7-9BD9-46BE-AE24-FE50BC03CAE9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8493435" y="2048226"/>
            <a:ext cx="1030306" cy="1268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ECC4907-5203-4932-A5FB-FD69D9214035}"/>
              </a:ext>
            </a:extLst>
          </p:cNvPr>
          <p:cNvSpPr/>
          <p:nvPr/>
        </p:nvSpPr>
        <p:spPr>
          <a:xfrm>
            <a:off x="7555054" y="577000"/>
            <a:ext cx="4120813" cy="320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400" b="1" dirty="0"/>
              <a:t>建立好连接的</a:t>
            </a:r>
            <a:r>
              <a:rPr lang="en-US" altLang="zh-CN" sz="2400" b="1" dirty="0"/>
              <a:t>socket,</a:t>
            </a:r>
            <a:r>
              <a:rPr lang="zh-CN" altLang="en-US" sz="2400" b="1" dirty="0"/>
              <a:t>创建</a:t>
            </a:r>
            <a:r>
              <a:rPr lang="en-US" altLang="zh-CN" sz="2400" b="1" dirty="0"/>
              <a:t>nginx</a:t>
            </a:r>
            <a:r>
              <a:rPr lang="zh-CN" altLang="en-US" sz="2400" b="1" dirty="0"/>
              <a:t>对连接的封装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b="1" dirty="0"/>
              <a:t>设置读写事件处理函数并添加读写事件来与客户端进行数据的交换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en-US" altLang="zh-CN" sz="2400" b="1" dirty="0"/>
              <a:t>Nginx</a:t>
            </a:r>
            <a:r>
              <a:rPr lang="zh-CN" altLang="en-US" sz="2400" b="1" dirty="0"/>
              <a:t>或客户端来主动关掉连接</a:t>
            </a:r>
            <a:endParaRPr lang="en-US" altLang="zh-CN" sz="2400" b="1" dirty="0"/>
          </a:p>
          <a:p>
            <a:pPr algn="ctr"/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4163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425432"/>
            <a:ext cx="23903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Nginx</a:t>
            </a:r>
            <a:r>
              <a:rPr kumimoji="0" lang="zh-CN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配置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FE848A-1C94-4A92-A714-81939969195E}"/>
              </a:ext>
            </a:extLst>
          </p:cNvPr>
          <p:cNvSpPr txBox="1"/>
          <p:nvPr/>
        </p:nvSpPr>
        <p:spPr>
          <a:xfrm rot="10800000">
            <a:off x="1754421" y="4012254"/>
            <a:ext cx="409505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A1410-14A0-49E0-9093-3363C8C009F7}"/>
              </a:ext>
            </a:extLst>
          </p:cNvPr>
          <p:cNvSpPr txBox="1"/>
          <p:nvPr/>
        </p:nvSpPr>
        <p:spPr>
          <a:xfrm flipV="1">
            <a:off x="13592906" y="4157432"/>
            <a:ext cx="149499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E8D006-CF49-4C2F-AFD8-441AB290319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54420" y="2852649"/>
            <a:ext cx="13992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4DBF5E-88A9-47D5-B312-6ED5F47B0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723" y="1130300"/>
            <a:ext cx="3611985" cy="512078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3E05D33-3F1D-43CA-9904-6BD67B5A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78" y="1613202"/>
            <a:ext cx="722674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Nginx 配置文件是以 block（块）形式组织，每个 block 都是以一个块名字和一对大括号 “{}” 表示组成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block 分为几个层级，整个配置文件为 main 层级，即最大的层级；在 main 层级下可以有 event、http 、mail 等层级，而 http 中又会有 server block，server block中可以包含 location block。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即块之间是可以嵌套的，内层块继承外层块。最基本的配置项语法格式是“配置项名 配置项值1 配置项值2 配置项值3 ... ”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14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ļ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$ļiďé"/>
          <p:cNvSpPr>
            <a:spLocks noGrp="1"/>
          </p:cNvSpPr>
          <p:nvPr>
            <p:ph type="title"/>
          </p:nvPr>
        </p:nvSpPr>
        <p:spPr>
          <a:xfrm>
            <a:off x="2574771" y="3748689"/>
            <a:ext cx="3803617" cy="570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sym typeface="+mn-lt"/>
              </a:rPr>
              <a:t>Nginx</a:t>
            </a:r>
            <a:r>
              <a:rPr lang="zh-CN" altLang="en-US" sz="4000" dirty="0">
                <a:sym typeface="+mn-lt"/>
              </a:rPr>
              <a:t>能做什么？</a:t>
            </a:r>
            <a:endParaRPr lang="en-US" altLang="zh-CN" sz="4000" dirty="0">
              <a:sym typeface="+mn-lt"/>
            </a:endParaRPr>
          </a:p>
        </p:txBody>
      </p:sp>
      <p:sp>
        <p:nvSpPr>
          <p:cNvPr id="6" name="îSľîḑê"/>
          <p:cNvSpPr>
            <a:spLocks noGrp="1"/>
          </p:cNvSpPr>
          <p:nvPr>
            <p:ph type="body" idx="1"/>
          </p:nvPr>
        </p:nvSpPr>
        <p:spPr>
          <a:xfrm>
            <a:off x="2574771" y="3748689"/>
            <a:ext cx="4146069" cy="889910"/>
          </a:xfrm>
        </p:spPr>
        <p:txBody>
          <a:bodyPr/>
          <a:lstStyle/>
          <a:p>
            <a:pPr lvl="0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" name="îṥliḑ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412846" y="342900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8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šľîḓ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394655"/>
            <a:ext cx="22365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反向代理</a:t>
            </a:r>
            <a:endParaRPr kumimoji="0" lang="zh-CN" altLang="zh-CN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2F9342-424D-419E-AD89-33ABAFB7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7" y="1535777"/>
            <a:ext cx="384802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Nginx 服务器的反向代理服务是其最常用的重要功能，由反向代理服务也可以衍生出很多与此相关的 Nginx 服务器重要功能，比如后面会介绍的负载均衡。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32D88-AC0B-4874-BD31-030F0D8B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39" y="1268601"/>
            <a:ext cx="6279218" cy="397954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8647EC9-56ED-426F-93FB-06CFA30CB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8" y="4287400"/>
            <a:ext cx="38480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Nginx 主要能够代理如下几种协议，其中用到的最多的就是做Http代理服务器。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07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ḷï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ṡḷïḋe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íŝḻí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$ľïḓe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啥是</a:t>
                </a: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Nginx?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为什么不用</a:t>
                </a: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xxx?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Nginx</a:t>
                </a: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为什么有更好的性能？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Nginx</a:t>
                </a: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能做什么？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Nginx</a:t>
                </a:r>
                <a:r>
                  <a:rPr lang="zh-CN" altLang="en-US" sz="2400" b="0" dirty="0">
                    <a:latin typeface="+mn-lt"/>
                    <a:ea typeface="+mn-ea"/>
                    <a:sym typeface="+mn-lt"/>
                  </a:rPr>
                  <a:t>性能调优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 err="1">
                    <a:latin typeface="+mn-lt"/>
                    <a:ea typeface="+mn-ea"/>
                    <a:sym typeface="+mn-lt"/>
                  </a:rPr>
                  <a:t>uWSGI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íŝlídé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$líd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í$ľiḓè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šľîḓe"/>
          <p:cNvSpPr>
            <a:spLocks noGrp="1"/>
          </p:cNvSpPr>
          <p:nvPr>
            <p:ph type="sldNum" sz="quarter" idx="12"/>
          </p:nvPr>
        </p:nvSpPr>
        <p:spPr>
          <a:xfrm>
            <a:off x="8611755" y="6102545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425432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zh-CN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反向代理和正向代理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FE848A-1C94-4A92-A714-81939969195E}"/>
              </a:ext>
            </a:extLst>
          </p:cNvPr>
          <p:cNvSpPr txBox="1"/>
          <p:nvPr/>
        </p:nvSpPr>
        <p:spPr>
          <a:xfrm rot="10800000">
            <a:off x="1743140" y="3559550"/>
            <a:ext cx="409505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AA11CB-6FB7-44C8-B226-E25252309311}"/>
              </a:ext>
            </a:extLst>
          </p:cNvPr>
          <p:cNvSpPr txBox="1"/>
          <p:nvPr/>
        </p:nvSpPr>
        <p:spPr>
          <a:xfrm>
            <a:off x="1256823" y="1493520"/>
            <a:ext cx="880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反向代理代理的是服务器，正向代理代理的是客户端。</a:t>
            </a:r>
          </a:p>
        </p:txBody>
      </p:sp>
      <p:grpSp>
        <p:nvGrpSpPr>
          <p:cNvPr id="8" name="9e13b50a-925d-4303-bf68-268abe228af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5A47330-E31A-4CEA-9E80-67D8E76F6D6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638909" y="2296093"/>
            <a:ext cx="2530446" cy="1701630"/>
            <a:chOff x="2519364" y="1333316"/>
            <a:chExt cx="7153273" cy="4810309"/>
          </a:xfrm>
        </p:grpSpPr>
        <p:sp>
          <p:nvSpPr>
            <p:cNvPr id="9" name="ï$lídè">
              <a:extLst>
                <a:ext uri="{FF2B5EF4-FFF2-40B4-BE49-F238E27FC236}">
                  <a16:creationId xmlns:a16="http://schemas.microsoft.com/office/drawing/2014/main" id="{CC6ECCDE-2219-479A-9A4F-2D2F2DCE5F5E}"/>
                </a:ext>
              </a:extLst>
            </p:cNvPr>
            <p:cNvSpPr/>
            <p:nvPr/>
          </p:nvSpPr>
          <p:spPr bwMode="auto">
            <a:xfrm>
              <a:off x="7692527" y="2276714"/>
              <a:ext cx="1503225" cy="570191"/>
            </a:xfrm>
            <a:custGeom>
              <a:avLst/>
              <a:gdLst>
                <a:gd name="T0" fmla="*/ 51 w 61"/>
                <a:gd name="T1" fmla="*/ 23 h 23"/>
                <a:gd name="T2" fmla="*/ 61 w 61"/>
                <a:gd name="T3" fmla="*/ 23 h 23"/>
                <a:gd name="T4" fmla="*/ 52 w 61"/>
                <a:gd name="T5" fmla="*/ 15 h 23"/>
                <a:gd name="T6" fmla="*/ 51 w 61"/>
                <a:gd name="T7" fmla="*/ 16 h 23"/>
                <a:gd name="T8" fmla="*/ 43 w 61"/>
                <a:gd name="T9" fmla="*/ 10 h 23"/>
                <a:gd name="T10" fmla="*/ 41 w 61"/>
                <a:gd name="T11" fmla="*/ 10 h 23"/>
                <a:gd name="T12" fmla="*/ 41 w 61"/>
                <a:gd name="T13" fmla="*/ 10 h 23"/>
                <a:gd name="T14" fmla="*/ 32 w 61"/>
                <a:gd name="T15" fmla="*/ 0 h 23"/>
                <a:gd name="T16" fmla="*/ 23 w 61"/>
                <a:gd name="T17" fmla="*/ 10 h 23"/>
                <a:gd name="T18" fmla="*/ 23 w 61"/>
                <a:gd name="T19" fmla="*/ 10 h 23"/>
                <a:gd name="T20" fmla="*/ 20 w 61"/>
                <a:gd name="T21" fmla="*/ 10 h 23"/>
                <a:gd name="T22" fmla="*/ 12 w 61"/>
                <a:gd name="T23" fmla="*/ 16 h 23"/>
                <a:gd name="T24" fmla="*/ 9 w 61"/>
                <a:gd name="T25" fmla="*/ 15 h 23"/>
                <a:gd name="T26" fmla="*/ 0 w 61"/>
                <a:gd name="T27" fmla="*/ 23 h 23"/>
                <a:gd name="T28" fmla="*/ 51 w 6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23">
                  <a:moveTo>
                    <a:pt x="51" y="23"/>
                  </a:moveTo>
                  <a:cubicBezTo>
                    <a:pt x="61" y="23"/>
                    <a:pt x="61" y="23"/>
                    <a:pt x="61" y="23"/>
                  </a:cubicBezTo>
                  <a:cubicBezTo>
                    <a:pt x="61" y="19"/>
                    <a:pt x="57" y="15"/>
                    <a:pt x="52" y="15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0" y="12"/>
                    <a:pt x="47" y="10"/>
                    <a:pt x="43" y="10"/>
                  </a:cubicBezTo>
                  <a:cubicBezTo>
                    <a:pt x="42" y="10"/>
                    <a:pt x="42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4"/>
                    <a:pt x="37" y="0"/>
                    <a:pt x="32" y="0"/>
                  </a:cubicBezTo>
                  <a:cubicBezTo>
                    <a:pt x="27" y="0"/>
                    <a:pt x="23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1" y="10"/>
                    <a:pt x="20" y="10"/>
                  </a:cubicBezTo>
                  <a:cubicBezTo>
                    <a:pt x="16" y="10"/>
                    <a:pt x="13" y="12"/>
                    <a:pt x="12" y="16"/>
                  </a:cubicBezTo>
                  <a:cubicBezTo>
                    <a:pt x="11" y="16"/>
                    <a:pt x="10" y="15"/>
                    <a:pt x="9" y="15"/>
                  </a:cubicBezTo>
                  <a:cubicBezTo>
                    <a:pt x="4" y="15"/>
                    <a:pt x="0" y="19"/>
                    <a:pt x="0" y="23"/>
                  </a:cubicBezTo>
                  <a:cubicBezTo>
                    <a:pt x="51" y="23"/>
                    <a:pt x="51" y="23"/>
                    <a:pt x="51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ṩ1îḑe">
              <a:extLst>
                <a:ext uri="{FF2B5EF4-FFF2-40B4-BE49-F238E27FC236}">
                  <a16:creationId xmlns:a16="http://schemas.microsoft.com/office/drawing/2014/main" id="{F9AABD2A-B4B6-4A60-81A2-4C4AC166CCD7}"/>
                </a:ext>
              </a:extLst>
            </p:cNvPr>
            <p:cNvSpPr/>
            <p:nvPr/>
          </p:nvSpPr>
          <p:spPr bwMode="auto">
            <a:xfrm>
              <a:off x="7661422" y="2255979"/>
              <a:ext cx="1565428" cy="611658"/>
            </a:xfrm>
            <a:custGeom>
              <a:avLst/>
              <a:gdLst>
                <a:gd name="T0" fmla="*/ 52 w 63"/>
                <a:gd name="T1" fmla="*/ 25 h 25"/>
                <a:gd name="T2" fmla="*/ 63 w 63"/>
                <a:gd name="T3" fmla="*/ 24 h 25"/>
                <a:gd name="T4" fmla="*/ 53 w 63"/>
                <a:gd name="T5" fmla="*/ 15 h 25"/>
                <a:gd name="T6" fmla="*/ 52 w 63"/>
                <a:gd name="T7" fmla="*/ 15 h 25"/>
                <a:gd name="T8" fmla="*/ 53 w 63"/>
                <a:gd name="T9" fmla="*/ 16 h 25"/>
                <a:gd name="T10" fmla="*/ 42 w 63"/>
                <a:gd name="T11" fmla="*/ 10 h 25"/>
                <a:gd name="T12" fmla="*/ 43 w 63"/>
                <a:gd name="T13" fmla="*/ 11 h 25"/>
                <a:gd name="T14" fmla="*/ 43 w 63"/>
                <a:gd name="T15" fmla="*/ 11 h 25"/>
                <a:gd name="T16" fmla="*/ 33 w 63"/>
                <a:gd name="T17" fmla="*/ 0 h 25"/>
                <a:gd name="T18" fmla="*/ 23 w 63"/>
                <a:gd name="T19" fmla="*/ 11 h 25"/>
                <a:gd name="T20" fmla="*/ 24 w 63"/>
                <a:gd name="T21" fmla="*/ 11 h 25"/>
                <a:gd name="T22" fmla="*/ 21 w 63"/>
                <a:gd name="T23" fmla="*/ 9 h 25"/>
                <a:gd name="T24" fmla="*/ 13 w 63"/>
                <a:gd name="T25" fmla="*/ 17 h 25"/>
                <a:gd name="T26" fmla="*/ 10 w 63"/>
                <a:gd name="T27" fmla="*/ 15 h 25"/>
                <a:gd name="T28" fmla="*/ 0 w 63"/>
                <a:gd name="T29" fmla="*/ 24 h 25"/>
                <a:gd name="T30" fmla="*/ 52 w 63"/>
                <a:gd name="T31" fmla="*/ 25 h 25"/>
                <a:gd name="T32" fmla="*/ 52 w 63"/>
                <a:gd name="T33" fmla="*/ 23 h 25"/>
                <a:gd name="T34" fmla="*/ 1 w 63"/>
                <a:gd name="T35" fmla="*/ 24 h 25"/>
                <a:gd name="T36" fmla="*/ 4 w 63"/>
                <a:gd name="T37" fmla="*/ 19 h 25"/>
                <a:gd name="T38" fmla="*/ 12 w 63"/>
                <a:gd name="T39" fmla="*/ 18 h 25"/>
                <a:gd name="T40" fmla="*/ 14 w 63"/>
                <a:gd name="T41" fmla="*/ 17 h 25"/>
                <a:gd name="T42" fmla="*/ 24 w 63"/>
                <a:gd name="T43" fmla="*/ 12 h 25"/>
                <a:gd name="T44" fmla="*/ 25 w 63"/>
                <a:gd name="T45" fmla="*/ 10 h 25"/>
                <a:gd name="T46" fmla="*/ 25 w 63"/>
                <a:gd name="T47" fmla="*/ 11 h 25"/>
                <a:gd name="T48" fmla="*/ 41 w 63"/>
                <a:gd name="T49" fmla="*/ 11 h 25"/>
                <a:gd name="T50" fmla="*/ 41 w 63"/>
                <a:gd name="T51" fmla="*/ 10 h 25"/>
                <a:gd name="T52" fmla="*/ 41 w 63"/>
                <a:gd name="T53" fmla="*/ 12 h 25"/>
                <a:gd name="T54" fmla="*/ 44 w 63"/>
                <a:gd name="T55" fmla="*/ 12 h 25"/>
                <a:gd name="T56" fmla="*/ 52 w 63"/>
                <a:gd name="T57" fmla="*/ 18 h 25"/>
                <a:gd name="T58" fmla="*/ 53 w 63"/>
                <a:gd name="T59" fmla="*/ 16 h 25"/>
                <a:gd name="T60" fmla="*/ 59 w 63"/>
                <a:gd name="T61" fmla="*/ 19 h 25"/>
                <a:gd name="T62" fmla="*/ 62 w 63"/>
                <a:gd name="T63" fmla="*/ 24 h 25"/>
                <a:gd name="T64" fmla="*/ 52 w 63"/>
                <a:gd name="T65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" h="25">
                  <a:moveTo>
                    <a:pt x="52" y="24"/>
                  </a:moveTo>
                  <a:cubicBezTo>
                    <a:pt x="52" y="25"/>
                    <a:pt x="52" y="25"/>
                    <a:pt x="52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58" y="16"/>
                    <a:pt x="56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2" y="12"/>
                    <a:pt x="48" y="9"/>
                    <a:pt x="44" y="9"/>
                  </a:cubicBezTo>
                  <a:cubicBezTo>
                    <a:pt x="43" y="9"/>
                    <a:pt x="42" y="10"/>
                    <a:pt x="42" y="10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3" y="0"/>
                  </a:cubicBezTo>
                  <a:cubicBezTo>
                    <a:pt x="27" y="0"/>
                    <a:pt x="23" y="5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0"/>
                    <a:pt x="22" y="9"/>
                    <a:pt x="21" y="9"/>
                  </a:cubicBezTo>
                  <a:cubicBezTo>
                    <a:pt x="17" y="9"/>
                    <a:pt x="13" y="12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2" y="16"/>
                    <a:pt x="11" y="15"/>
                    <a:pt x="10" y="15"/>
                  </a:cubicBezTo>
                  <a:cubicBezTo>
                    <a:pt x="7" y="15"/>
                    <a:pt x="5" y="16"/>
                    <a:pt x="3" y="18"/>
                  </a:cubicBezTo>
                  <a:cubicBezTo>
                    <a:pt x="1" y="19"/>
                    <a:pt x="0" y="21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8"/>
                    <a:pt x="8" y="18"/>
                    <a:pt x="10" y="18"/>
                  </a:cubicBezTo>
                  <a:cubicBezTo>
                    <a:pt x="11" y="18"/>
                    <a:pt x="12" y="18"/>
                    <a:pt x="12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4"/>
                    <a:pt x="18" y="12"/>
                    <a:pt x="21" y="12"/>
                  </a:cubicBezTo>
                  <a:cubicBezTo>
                    <a:pt x="22" y="12"/>
                    <a:pt x="23" y="12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6"/>
                    <a:pt x="28" y="2"/>
                    <a:pt x="33" y="2"/>
                  </a:cubicBezTo>
                  <a:cubicBezTo>
                    <a:pt x="37" y="2"/>
                    <a:pt x="41" y="6"/>
                    <a:pt x="41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2"/>
                    <a:pt x="43" y="12"/>
                    <a:pt x="44" y="12"/>
                  </a:cubicBezTo>
                  <a:cubicBezTo>
                    <a:pt x="47" y="12"/>
                    <a:pt x="50" y="14"/>
                    <a:pt x="51" y="1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5" y="18"/>
                    <a:pt x="57" y="18"/>
                    <a:pt x="59" y="19"/>
                  </a:cubicBezTo>
                  <a:cubicBezTo>
                    <a:pt x="60" y="20"/>
                    <a:pt x="61" y="22"/>
                    <a:pt x="61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4"/>
                    <a:pt x="52" y="24"/>
                    <a:pt x="52" y="24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ṧḻïḋê">
              <a:extLst>
                <a:ext uri="{FF2B5EF4-FFF2-40B4-BE49-F238E27FC236}">
                  <a16:creationId xmlns:a16="http://schemas.microsoft.com/office/drawing/2014/main" id="{0E25BD6D-E46E-4386-ADD8-B4E6996207A9}"/>
                </a:ext>
              </a:extLst>
            </p:cNvPr>
            <p:cNvSpPr/>
            <p:nvPr/>
          </p:nvSpPr>
          <p:spPr bwMode="auto">
            <a:xfrm>
              <a:off x="3265792" y="1364414"/>
              <a:ext cx="1503225" cy="539087"/>
            </a:xfrm>
            <a:custGeom>
              <a:avLst/>
              <a:gdLst>
                <a:gd name="T0" fmla="*/ 51 w 61"/>
                <a:gd name="T1" fmla="*/ 22 h 22"/>
                <a:gd name="T2" fmla="*/ 61 w 61"/>
                <a:gd name="T3" fmla="*/ 22 h 22"/>
                <a:gd name="T4" fmla="*/ 52 w 61"/>
                <a:gd name="T5" fmla="*/ 15 h 22"/>
                <a:gd name="T6" fmla="*/ 52 w 61"/>
                <a:gd name="T7" fmla="*/ 15 h 22"/>
                <a:gd name="T8" fmla="*/ 43 w 61"/>
                <a:gd name="T9" fmla="*/ 9 h 22"/>
                <a:gd name="T10" fmla="*/ 41 w 61"/>
                <a:gd name="T11" fmla="*/ 9 h 22"/>
                <a:gd name="T12" fmla="*/ 41 w 61"/>
                <a:gd name="T13" fmla="*/ 9 h 22"/>
                <a:gd name="T14" fmla="*/ 32 w 61"/>
                <a:gd name="T15" fmla="*/ 0 h 22"/>
                <a:gd name="T16" fmla="*/ 23 w 61"/>
                <a:gd name="T17" fmla="*/ 9 h 22"/>
                <a:gd name="T18" fmla="*/ 23 w 61"/>
                <a:gd name="T19" fmla="*/ 9 h 22"/>
                <a:gd name="T20" fmla="*/ 21 w 61"/>
                <a:gd name="T21" fmla="*/ 9 h 22"/>
                <a:gd name="T22" fmla="*/ 12 w 61"/>
                <a:gd name="T23" fmla="*/ 15 h 22"/>
                <a:gd name="T24" fmla="*/ 9 w 61"/>
                <a:gd name="T25" fmla="*/ 15 h 22"/>
                <a:gd name="T26" fmla="*/ 0 w 61"/>
                <a:gd name="T27" fmla="*/ 22 h 22"/>
                <a:gd name="T28" fmla="*/ 51 w 61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" h="22">
                  <a:moveTo>
                    <a:pt x="51" y="22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61" y="18"/>
                    <a:pt x="57" y="15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1" y="11"/>
                    <a:pt x="47" y="9"/>
                    <a:pt x="43" y="9"/>
                  </a:cubicBezTo>
                  <a:cubicBezTo>
                    <a:pt x="43" y="9"/>
                    <a:pt x="42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4"/>
                    <a:pt x="37" y="0"/>
                    <a:pt x="32" y="0"/>
                  </a:cubicBezTo>
                  <a:cubicBezTo>
                    <a:pt x="27" y="0"/>
                    <a:pt x="23" y="4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9"/>
                    <a:pt x="22" y="9"/>
                    <a:pt x="21" y="9"/>
                  </a:cubicBezTo>
                  <a:cubicBezTo>
                    <a:pt x="17" y="9"/>
                    <a:pt x="13" y="12"/>
                    <a:pt x="12" y="15"/>
                  </a:cubicBezTo>
                  <a:cubicBezTo>
                    <a:pt x="11" y="15"/>
                    <a:pt x="10" y="15"/>
                    <a:pt x="9" y="15"/>
                  </a:cubicBezTo>
                  <a:cubicBezTo>
                    <a:pt x="4" y="15"/>
                    <a:pt x="0" y="18"/>
                    <a:pt x="0" y="22"/>
                  </a:cubicBezTo>
                  <a:cubicBezTo>
                    <a:pt x="51" y="22"/>
                    <a:pt x="51" y="22"/>
                    <a:pt x="51" y="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ṡļïḓé">
              <a:extLst>
                <a:ext uri="{FF2B5EF4-FFF2-40B4-BE49-F238E27FC236}">
                  <a16:creationId xmlns:a16="http://schemas.microsoft.com/office/drawing/2014/main" id="{79084AAB-403D-484D-B7E9-8E7373533969}"/>
                </a:ext>
              </a:extLst>
            </p:cNvPr>
            <p:cNvSpPr/>
            <p:nvPr/>
          </p:nvSpPr>
          <p:spPr bwMode="auto">
            <a:xfrm>
              <a:off x="3234694" y="1333316"/>
              <a:ext cx="1565428" cy="601289"/>
            </a:xfrm>
            <a:custGeom>
              <a:avLst/>
              <a:gdLst>
                <a:gd name="T0" fmla="*/ 52 w 63"/>
                <a:gd name="T1" fmla="*/ 24 h 24"/>
                <a:gd name="T2" fmla="*/ 63 w 63"/>
                <a:gd name="T3" fmla="*/ 23 h 24"/>
                <a:gd name="T4" fmla="*/ 53 w 63"/>
                <a:gd name="T5" fmla="*/ 15 h 24"/>
                <a:gd name="T6" fmla="*/ 53 w 63"/>
                <a:gd name="T7" fmla="*/ 15 h 24"/>
                <a:gd name="T8" fmla="*/ 54 w 63"/>
                <a:gd name="T9" fmla="*/ 16 h 24"/>
                <a:gd name="T10" fmla="*/ 42 w 63"/>
                <a:gd name="T11" fmla="*/ 9 h 24"/>
                <a:gd name="T12" fmla="*/ 43 w 63"/>
                <a:gd name="T13" fmla="*/ 10 h 24"/>
                <a:gd name="T14" fmla="*/ 43 w 63"/>
                <a:gd name="T15" fmla="*/ 10 h 24"/>
                <a:gd name="T16" fmla="*/ 33 w 63"/>
                <a:gd name="T17" fmla="*/ 0 h 24"/>
                <a:gd name="T18" fmla="*/ 23 w 63"/>
                <a:gd name="T19" fmla="*/ 10 h 24"/>
                <a:gd name="T20" fmla="*/ 24 w 63"/>
                <a:gd name="T21" fmla="*/ 10 h 24"/>
                <a:gd name="T22" fmla="*/ 22 w 63"/>
                <a:gd name="T23" fmla="*/ 9 h 24"/>
                <a:gd name="T24" fmla="*/ 13 w 63"/>
                <a:gd name="T25" fmla="*/ 16 h 24"/>
                <a:gd name="T26" fmla="*/ 10 w 63"/>
                <a:gd name="T27" fmla="*/ 15 h 24"/>
                <a:gd name="T28" fmla="*/ 0 w 63"/>
                <a:gd name="T29" fmla="*/ 23 h 24"/>
                <a:gd name="T30" fmla="*/ 52 w 63"/>
                <a:gd name="T31" fmla="*/ 24 h 24"/>
                <a:gd name="T32" fmla="*/ 52 w 63"/>
                <a:gd name="T33" fmla="*/ 22 h 24"/>
                <a:gd name="T34" fmla="*/ 1 w 63"/>
                <a:gd name="T35" fmla="*/ 23 h 24"/>
                <a:gd name="T36" fmla="*/ 5 w 63"/>
                <a:gd name="T37" fmla="*/ 19 h 24"/>
                <a:gd name="T38" fmla="*/ 13 w 63"/>
                <a:gd name="T39" fmla="*/ 17 h 24"/>
                <a:gd name="T40" fmla="*/ 14 w 63"/>
                <a:gd name="T41" fmla="*/ 17 h 24"/>
                <a:gd name="T42" fmla="*/ 24 w 63"/>
                <a:gd name="T43" fmla="*/ 11 h 24"/>
                <a:gd name="T44" fmla="*/ 25 w 63"/>
                <a:gd name="T45" fmla="*/ 10 h 24"/>
                <a:gd name="T46" fmla="*/ 25 w 63"/>
                <a:gd name="T47" fmla="*/ 10 h 24"/>
                <a:gd name="T48" fmla="*/ 41 w 63"/>
                <a:gd name="T49" fmla="*/ 10 h 24"/>
                <a:gd name="T50" fmla="*/ 41 w 63"/>
                <a:gd name="T51" fmla="*/ 10 h 24"/>
                <a:gd name="T52" fmla="*/ 41 w 63"/>
                <a:gd name="T53" fmla="*/ 11 h 24"/>
                <a:gd name="T54" fmla="*/ 44 w 63"/>
                <a:gd name="T55" fmla="*/ 11 h 24"/>
                <a:gd name="T56" fmla="*/ 52 w 63"/>
                <a:gd name="T57" fmla="*/ 17 h 24"/>
                <a:gd name="T58" fmla="*/ 53 w 63"/>
                <a:gd name="T59" fmla="*/ 16 h 24"/>
                <a:gd name="T60" fmla="*/ 59 w 63"/>
                <a:gd name="T61" fmla="*/ 19 h 24"/>
                <a:gd name="T62" fmla="*/ 62 w 63"/>
                <a:gd name="T63" fmla="*/ 23 h 24"/>
                <a:gd name="T64" fmla="*/ 52 w 63"/>
                <a:gd name="T65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" h="24">
                  <a:moveTo>
                    <a:pt x="52" y="23"/>
                  </a:moveTo>
                  <a:cubicBezTo>
                    <a:pt x="52" y="24"/>
                    <a:pt x="52" y="24"/>
                    <a:pt x="52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1"/>
                    <a:pt x="62" y="19"/>
                    <a:pt x="60" y="17"/>
                  </a:cubicBezTo>
                  <a:cubicBezTo>
                    <a:pt x="59" y="16"/>
                    <a:pt x="56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2" y="12"/>
                    <a:pt x="49" y="9"/>
                    <a:pt x="44" y="9"/>
                  </a:cubicBezTo>
                  <a:cubicBezTo>
                    <a:pt x="44" y="9"/>
                    <a:pt x="43" y="9"/>
                    <a:pt x="42" y="9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4"/>
                    <a:pt x="39" y="0"/>
                    <a:pt x="33" y="0"/>
                  </a:cubicBezTo>
                  <a:cubicBezTo>
                    <a:pt x="28" y="0"/>
                    <a:pt x="23" y="4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9"/>
                    <a:pt x="23" y="9"/>
                    <a:pt x="22" y="9"/>
                  </a:cubicBezTo>
                  <a:cubicBezTo>
                    <a:pt x="17" y="9"/>
                    <a:pt x="14" y="12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2" y="15"/>
                    <a:pt x="10" y="15"/>
                  </a:cubicBezTo>
                  <a:cubicBezTo>
                    <a:pt x="8" y="15"/>
                    <a:pt x="5" y="16"/>
                    <a:pt x="3" y="17"/>
                  </a:cubicBezTo>
                  <a:cubicBezTo>
                    <a:pt x="2" y="19"/>
                    <a:pt x="0" y="21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1"/>
                    <a:pt x="3" y="20"/>
                    <a:pt x="5" y="19"/>
                  </a:cubicBezTo>
                  <a:cubicBezTo>
                    <a:pt x="6" y="18"/>
                    <a:pt x="8" y="17"/>
                    <a:pt x="10" y="17"/>
                  </a:cubicBezTo>
                  <a:cubicBezTo>
                    <a:pt x="11" y="17"/>
                    <a:pt x="12" y="17"/>
                    <a:pt x="13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3"/>
                    <a:pt x="18" y="11"/>
                    <a:pt x="22" y="11"/>
                  </a:cubicBezTo>
                  <a:cubicBezTo>
                    <a:pt x="23" y="11"/>
                    <a:pt x="23" y="11"/>
                    <a:pt x="24" y="11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6"/>
                    <a:pt x="29" y="2"/>
                    <a:pt x="33" y="2"/>
                  </a:cubicBezTo>
                  <a:cubicBezTo>
                    <a:pt x="38" y="2"/>
                    <a:pt x="41" y="6"/>
                    <a:pt x="41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8" y="11"/>
                    <a:pt x="51" y="13"/>
                    <a:pt x="52" y="16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6" y="17"/>
                    <a:pt x="58" y="18"/>
                    <a:pt x="59" y="19"/>
                  </a:cubicBezTo>
                  <a:cubicBezTo>
                    <a:pt x="61" y="20"/>
                    <a:pt x="61" y="21"/>
                    <a:pt x="61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3"/>
                    <a:pt x="52" y="23"/>
                    <a:pt x="52" y="23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šļiḑê">
              <a:extLst>
                <a:ext uri="{FF2B5EF4-FFF2-40B4-BE49-F238E27FC236}">
                  <a16:creationId xmlns:a16="http://schemas.microsoft.com/office/drawing/2014/main" id="{823F3973-042E-489E-B4B0-08AA936B2520}"/>
                </a:ext>
              </a:extLst>
            </p:cNvPr>
            <p:cNvSpPr/>
            <p:nvPr/>
          </p:nvSpPr>
          <p:spPr bwMode="auto">
            <a:xfrm>
              <a:off x="4250665" y="3665898"/>
              <a:ext cx="3887648" cy="2011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š1iḓê">
              <a:extLst>
                <a:ext uri="{FF2B5EF4-FFF2-40B4-BE49-F238E27FC236}">
                  <a16:creationId xmlns:a16="http://schemas.microsoft.com/office/drawing/2014/main" id="{6C22CE51-A7C7-4A3E-B414-0A79C2500C7F}"/>
                </a:ext>
              </a:extLst>
            </p:cNvPr>
            <p:cNvSpPr/>
            <p:nvPr/>
          </p:nvSpPr>
          <p:spPr bwMode="auto">
            <a:xfrm>
              <a:off x="4250665" y="3665898"/>
              <a:ext cx="3887648" cy="2011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ṡ1ïḍé">
              <a:extLst>
                <a:ext uri="{FF2B5EF4-FFF2-40B4-BE49-F238E27FC236}">
                  <a16:creationId xmlns:a16="http://schemas.microsoft.com/office/drawing/2014/main" id="{38ADD4EB-069E-45EF-AFFD-E19A808A7760}"/>
                </a:ext>
              </a:extLst>
            </p:cNvPr>
            <p:cNvSpPr/>
            <p:nvPr/>
          </p:nvSpPr>
          <p:spPr bwMode="auto">
            <a:xfrm>
              <a:off x="4178092" y="3665898"/>
              <a:ext cx="4001683" cy="2052676"/>
            </a:xfrm>
            <a:custGeom>
              <a:avLst/>
              <a:gdLst>
                <a:gd name="T0" fmla="*/ 375 w 386"/>
                <a:gd name="T1" fmla="*/ 0 h 198"/>
                <a:gd name="T2" fmla="*/ 375 w 386"/>
                <a:gd name="T3" fmla="*/ 187 h 198"/>
                <a:gd name="T4" fmla="*/ 12 w 386"/>
                <a:gd name="T5" fmla="*/ 187 h 198"/>
                <a:gd name="T6" fmla="*/ 12 w 386"/>
                <a:gd name="T7" fmla="*/ 0 h 198"/>
                <a:gd name="T8" fmla="*/ 0 w 386"/>
                <a:gd name="T9" fmla="*/ 0 h 198"/>
                <a:gd name="T10" fmla="*/ 0 w 386"/>
                <a:gd name="T11" fmla="*/ 198 h 198"/>
                <a:gd name="T12" fmla="*/ 386 w 386"/>
                <a:gd name="T13" fmla="*/ 198 h 198"/>
                <a:gd name="T14" fmla="*/ 386 w 386"/>
                <a:gd name="T15" fmla="*/ 0 h 198"/>
                <a:gd name="T16" fmla="*/ 375 w 38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198">
                  <a:moveTo>
                    <a:pt x="375" y="0"/>
                  </a:moveTo>
                  <a:lnTo>
                    <a:pt x="375" y="187"/>
                  </a:lnTo>
                  <a:lnTo>
                    <a:pt x="12" y="187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98"/>
                  </a:lnTo>
                  <a:lnTo>
                    <a:pt x="386" y="198"/>
                  </a:lnTo>
                  <a:lnTo>
                    <a:pt x="386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şľidé">
              <a:extLst>
                <a:ext uri="{FF2B5EF4-FFF2-40B4-BE49-F238E27FC236}">
                  <a16:creationId xmlns:a16="http://schemas.microsoft.com/office/drawing/2014/main" id="{EC9D5C54-4ABB-4152-B746-8F745432E6F9}"/>
                </a:ext>
              </a:extLst>
            </p:cNvPr>
            <p:cNvSpPr/>
            <p:nvPr/>
          </p:nvSpPr>
          <p:spPr bwMode="auto">
            <a:xfrm>
              <a:off x="4178092" y="3665898"/>
              <a:ext cx="4001683" cy="2052676"/>
            </a:xfrm>
            <a:custGeom>
              <a:avLst/>
              <a:gdLst>
                <a:gd name="T0" fmla="*/ 375 w 386"/>
                <a:gd name="T1" fmla="*/ 0 h 198"/>
                <a:gd name="T2" fmla="*/ 375 w 386"/>
                <a:gd name="T3" fmla="*/ 187 h 198"/>
                <a:gd name="T4" fmla="*/ 12 w 386"/>
                <a:gd name="T5" fmla="*/ 187 h 198"/>
                <a:gd name="T6" fmla="*/ 12 w 386"/>
                <a:gd name="T7" fmla="*/ 0 h 198"/>
                <a:gd name="T8" fmla="*/ 0 w 386"/>
                <a:gd name="T9" fmla="*/ 0 h 198"/>
                <a:gd name="T10" fmla="*/ 0 w 386"/>
                <a:gd name="T11" fmla="*/ 198 h 198"/>
                <a:gd name="T12" fmla="*/ 386 w 386"/>
                <a:gd name="T13" fmla="*/ 198 h 198"/>
                <a:gd name="T14" fmla="*/ 386 w 386"/>
                <a:gd name="T15" fmla="*/ 0 h 198"/>
                <a:gd name="T16" fmla="*/ 375 w 386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198">
                  <a:moveTo>
                    <a:pt x="375" y="0"/>
                  </a:moveTo>
                  <a:lnTo>
                    <a:pt x="375" y="187"/>
                  </a:lnTo>
                  <a:lnTo>
                    <a:pt x="12" y="187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98"/>
                  </a:lnTo>
                  <a:lnTo>
                    <a:pt x="386" y="198"/>
                  </a:lnTo>
                  <a:lnTo>
                    <a:pt x="386" y="0"/>
                  </a:lnTo>
                  <a:lnTo>
                    <a:pt x="3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šļiďè">
              <a:extLst>
                <a:ext uri="{FF2B5EF4-FFF2-40B4-BE49-F238E27FC236}">
                  <a16:creationId xmlns:a16="http://schemas.microsoft.com/office/drawing/2014/main" id="{78A91BE7-FA67-4E17-84F8-89735ACDFB5E}"/>
                </a:ext>
              </a:extLst>
            </p:cNvPr>
            <p:cNvSpPr/>
            <p:nvPr/>
          </p:nvSpPr>
          <p:spPr bwMode="auto">
            <a:xfrm>
              <a:off x="5961226" y="3489661"/>
              <a:ext cx="1855706" cy="1814236"/>
            </a:xfrm>
            <a:prstGeom prst="rect">
              <a:avLst/>
            </a:prstGeom>
            <a:solidFill>
              <a:srgbClr val="81C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şļîḓè">
              <a:extLst>
                <a:ext uri="{FF2B5EF4-FFF2-40B4-BE49-F238E27FC236}">
                  <a16:creationId xmlns:a16="http://schemas.microsoft.com/office/drawing/2014/main" id="{271DEDD0-A8DF-46FD-B3D8-1BD172536625}"/>
                </a:ext>
              </a:extLst>
            </p:cNvPr>
            <p:cNvSpPr/>
            <p:nvPr/>
          </p:nvSpPr>
          <p:spPr bwMode="auto">
            <a:xfrm>
              <a:off x="5961226" y="3489661"/>
              <a:ext cx="1855706" cy="1814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sḻiḑé">
              <a:extLst>
                <a:ext uri="{FF2B5EF4-FFF2-40B4-BE49-F238E27FC236}">
                  <a16:creationId xmlns:a16="http://schemas.microsoft.com/office/drawing/2014/main" id="{90BB92F7-B946-4A37-990E-164C39F1FB28}"/>
                </a:ext>
              </a:extLst>
            </p:cNvPr>
            <p:cNvSpPr/>
            <p:nvPr/>
          </p:nvSpPr>
          <p:spPr bwMode="auto">
            <a:xfrm>
              <a:off x="5909394" y="3468928"/>
              <a:ext cx="1949006" cy="1855704"/>
            </a:xfrm>
            <a:custGeom>
              <a:avLst/>
              <a:gdLst>
                <a:gd name="T0" fmla="*/ 5 w 188"/>
                <a:gd name="T1" fmla="*/ 177 h 179"/>
                <a:gd name="T2" fmla="*/ 7 w 188"/>
                <a:gd name="T3" fmla="*/ 177 h 179"/>
                <a:gd name="T4" fmla="*/ 7 w 188"/>
                <a:gd name="T5" fmla="*/ 7 h 179"/>
                <a:gd name="T6" fmla="*/ 181 w 188"/>
                <a:gd name="T7" fmla="*/ 7 h 179"/>
                <a:gd name="T8" fmla="*/ 181 w 188"/>
                <a:gd name="T9" fmla="*/ 172 h 179"/>
                <a:gd name="T10" fmla="*/ 5 w 188"/>
                <a:gd name="T11" fmla="*/ 172 h 179"/>
                <a:gd name="T12" fmla="*/ 5 w 188"/>
                <a:gd name="T13" fmla="*/ 177 h 179"/>
                <a:gd name="T14" fmla="*/ 7 w 188"/>
                <a:gd name="T15" fmla="*/ 177 h 179"/>
                <a:gd name="T16" fmla="*/ 5 w 188"/>
                <a:gd name="T17" fmla="*/ 177 h 179"/>
                <a:gd name="T18" fmla="*/ 5 w 188"/>
                <a:gd name="T19" fmla="*/ 179 h 179"/>
                <a:gd name="T20" fmla="*/ 188 w 188"/>
                <a:gd name="T21" fmla="*/ 179 h 179"/>
                <a:gd name="T22" fmla="*/ 188 w 188"/>
                <a:gd name="T23" fmla="*/ 0 h 179"/>
                <a:gd name="T24" fmla="*/ 0 w 188"/>
                <a:gd name="T25" fmla="*/ 0 h 179"/>
                <a:gd name="T26" fmla="*/ 0 w 188"/>
                <a:gd name="T27" fmla="*/ 179 h 179"/>
                <a:gd name="T28" fmla="*/ 5 w 188"/>
                <a:gd name="T29" fmla="*/ 179 h 179"/>
                <a:gd name="T30" fmla="*/ 5 w 188"/>
                <a:gd name="T31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179">
                  <a:moveTo>
                    <a:pt x="5" y="177"/>
                  </a:moveTo>
                  <a:lnTo>
                    <a:pt x="7" y="177"/>
                  </a:lnTo>
                  <a:lnTo>
                    <a:pt x="7" y="7"/>
                  </a:lnTo>
                  <a:lnTo>
                    <a:pt x="181" y="7"/>
                  </a:lnTo>
                  <a:lnTo>
                    <a:pt x="181" y="172"/>
                  </a:lnTo>
                  <a:lnTo>
                    <a:pt x="5" y="172"/>
                  </a:lnTo>
                  <a:lnTo>
                    <a:pt x="5" y="177"/>
                  </a:lnTo>
                  <a:lnTo>
                    <a:pt x="7" y="177"/>
                  </a:lnTo>
                  <a:lnTo>
                    <a:pt x="5" y="177"/>
                  </a:lnTo>
                  <a:lnTo>
                    <a:pt x="5" y="179"/>
                  </a:lnTo>
                  <a:lnTo>
                    <a:pt x="188" y="179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5" y="179"/>
                  </a:lnTo>
                  <a:lnTo>
                    <a:pt x="5" y="177"/>
                  </a:ln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s1ïdê">
              <a:extLst>
                <a:ext uri="{FF2B5EF4-FFF2-40B4-BE49-F238E27FC236}">
                  <a16:creationId xmlns:a16="http://schemas.microsoft.com/office/drawing/2014/main" id="{94BF727B-4448-418D-B430-ABD8BFF60D7B}"/>
                </a:ext>
              </a:extLst>
            </p:cNvPr>
            <p:cNvSpPr/>
            <p:nvPr/>
          </p:nvSpPr>
          <p:spPr bwMode="auto">
            <a:xfrm>
              <a:off x="5909394" y="3468928"/>
              <a:ext cx="1949006" cy="1855704"/>
            </a:xfrm>
            <a:custGeom>
              <a:avLst/>
              <a:gdLst>
                <a:gd name="T0" fmla="*/ 5 w 188"/>
                <a:gd name="T1" fmla="*/ 177 h 179"/>
                <a:gd name="T2" fmla="*/ 7 w 188"/>
                <a:gd name="T3" fmla="*/ 177 h 179"/>
                <a:gd name="T4" fmla="*/ 7 w 188"/>
                <a:gd name="T5" fmla="*/ 7 h 179"/>
                <a:gd name="T6" fmla="*/ 181 w 188"/>
                <a:gd name="T7" fmla="*/ 7 h 179"/>
                <a:gd name="T8" fmla="*/ 181 w 188"/>
                <a:gd name="T9" fmla="*/ 172 h 179"/>
                <a:gd name="T10" fmla="*/ 5 w 188"/>
                <a:gd name="T11" fmla="*/ 172 h 179"/>
                <a:gd name="T12" fmla="*/ 5 w 188"/>
                <a:gd name="T13" fmla="*/ 177 h 179"/>
                <a:gd name="T14" fmla="*/ 7 w 188"/>
                <a:gd name="T15" fmla="*/ 177 h 179"/>
                <a:gd name="T16" fmla="*/ 5 w 188"/>
                <a:gd name="T17" fmla="*/ 177 h 179"/>
                <a:gd name="T18" fmla="*/ 5 w 188"/>
                <a:gd name="T19" fmla="*/ 179 h 179"/>
                <a:gd name="T20" fmla="*/ 188 w 188"/>
                <a:gd name="T21" fmla="*/ 179 h 179"/>
                <a:gd name="T22" fmla="*/ 188 w 188"/>
                <a:gd name="T23" fmla="*/ 0 h 179"/>
                <a:gd name="T24" fmla="*/ 0 w 188"/>
                <a:gd name="T25" fmla="*/ 0 h 179"/>
                <a:gd name="T26" fmla="*/ 0 w 188"/>
                <a:gd name="T27" fmla="*/ 179 h 179"/>
                <a:gd name="T28" fmla="*/ 5 w 188"/>
                <a:gd name="T29" fmla="*/ 179 h 179"/>
                <a:gd name="T30" fmla="*/ 5 w 188"/>
                <a:gd name="T31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179">
                  <a:moveTo>
                    <a:pt x="5" y="177"/>
                  </a:moveTo>
                  <a:lnTo>
                    <a:pt x="7" y="177"/>
                  </a:lnTo>
                  <a:lnTo>
                    <a:pt x="7" y="7"/>
                  </a:lnTo>
                  <a:lnTo>
                    <a:pt x="181" y="7"/>
                  </a:lnTo>
                  <a:lnTo>
                    <a:pt x="181" y="172"/>
                  </a:lnTo>
                  <a:lnTo>
                    <a:pt x="5" y="172"/>
                  </a:lnTo>
                  <a:lnTo>
                    <a:pt x="5" y="177"/>
                  </a:lnTo>
                  <a:lnTo>
                    <a:pt x="7" y="177"/>
                  </a:lnTo>
                  <a:lnTo>
                    <a:pt x="5" y="177"/>
                  </a:lnTo>
                  <a:lnTo>
                    <a:pt x="5" y="179"/>
                  </a:lnTo>
                  <a:lnTo>
                    <a:pt x="188" y="179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5" y="179"/>
                  </a:lnTo>
                  <a:lnTo>
                    <a:pt x="5" y="1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šḻïḋé">
              <a:extLst>
                <a:ext uri="{FF2B5EF4-FFF2-40B4-BE49-F238E27FC236}">
                  <a16:creationId xmlns:a16="http://schemas.microsoft.com/office/drawing/2014/main" id="{B31E9F89-7D71-4100-8D5C-7A3551B69FF4}"/>
                </a:ext>
              </a:extLst>
            </p:cNvPr>
            <p:cNvSpPr/>
            <p:nvPr/>
          </p:nvSpPr>
          <p:spPr bwMode="auto">
            <a:xfrm>
              <a:off x="6085631" y="4111684"/>
              <a:ext cx="1606896" cy="1067809"/>
            </a:xfrm>
            <a:custGeom>
              <a:avLst/>
              <a:gdLst>
                <a:gd name="T0" fmla="*/ 34 w 65"/>
                <a:gd name="T1" fmla="*/ 6 h 43"/>
                <a:gd name="T2" fmla="*/ 25 w 65"/>
                <a:gd name="T3" fmla="*/ 13 h 43"/>
                <a:gd name="T4" fmla="*/ 25 w 65"/>
                <a:gd name="T5" fmla="*/ 13 h 43"/>
                <a:gd name="T6" fmla="*/ 25 w 65"/>
                <a:gd name="T7" fmla="*/ 14 h 43"/>
                <a:gd name="T8" fmla="*/ 34 w 65"/>
                <a:gd name="T9" fmla="*/ 23 h 43"/>
                <a:gd name="T10" fmla="*/ 42 w 65"/>
                <a:gd name="T11" fmla="*/ 14 h 43"/>
                <a:gd name="T12" fmla="*/ 34 w 65"/>
                <a:gd name="T13" fmla="*/ 6 h 43"/>
                <a:gd name="T14" fmla="*/ 34 w 65"/>
                <a:gd name="T15" fmla="*/ 6 h 43"/>
                <a:gd name="T16" fmla="*/ 18 w 65"/>
                <a:gd name="T17" fmla="*/ 28 h 43"/>
                <a:gd name="T18" fmla="*/ 17 w 65"/>
                <a:gd name="T19" fmla="*/ 27 h 43"/>
                <a:gd name="T20" fmla="*/ 17 w 65"/>
                <a:gd name="T21" fmla="*/ 26 h 43"/>
                <a:gd name="T22" fmla="*/ 18 w 65"/>
                <a:gd name="T23" fmla="*/ 25 h 43"/>
                <a:gd name="T24" fmla="*/ 19 w 65"/>
                <a:gd name="T25" fmla="*/ 26 h 43"/>
                <a:gd name="T26" fmla="*/ 19 w 65"/>
                <a:gd name="T27" fmla="*/ 27 h 43"/>
                <a:gd name="T28" fmla="*/ 18 w 65"/>
                <a:gd name="T29" fmla="*/ 28 h 43"/>
                <a:gd name="T30" fmla="*/ 23 w 65"/>
                <a:gd name="T31" fmla="*/ 13 h 43"/>
                <a:gd name="T32" fmla="*/ 23 w 65"/>
                <a:gd name="T33" fmla="*/ 12 h 43"/>
                <a:gd name="T34" fmla="*/ 34 w 65"/>
                <a:gd name="T35" fmla="*/ 3 h 43"/>
                <a:gd name="T36" fmla="*/ 45 w 65"/>
                <a:gd name="T37" fmla="*/ 14 h 43"/>
                <a:gd name="T38" fmla="*/ 34 w 65"/>
                <a:gd name="T39" fmla="*/ 25 h 43"/>
                <a:gd name="T40" fmla="*/ 23 w 65"/>
                <a:gd name="T41" fmla="*/ 14 h 43"/>
                <a:gd name="T42" fmla="*/ 23 w 65"/>
                <a:gd name="T43" fmla="*/ 13 h 43"/>
                <a:gd name="T44" fmla="*/ 0 w 65"/>
                <a:gd name="T45" fmla="*/ 0 h 43"/>
                <a:gd name="T46" fmla="*/ 0 w 65"/>
                <a:gd name="T47" fmla="*/ 43 h 43"/>
                <a:gd name="T48" fmla="*/ 65 w 65"/>
                <a:gd name="T49" fmla="*/ 43 h 43"/>
                <a:gd name="T50" fmla="*/ 65 w 65"/>
                <a:gd name="T51" fmla="*/ 5 h 43"/>
                <a:gd name="T52" fmla="*/ 52 w 65"/>
                <a:gd name="T53" fmla="*/ 4 h 43"/>
                <a:gd name="T54" fmla="*/ 55 w 65"/>
                <a:gd name="T55" fmla="*/ 14 h 43"/>
                <a:gd name="T56" fmla="*/ 49 w 65"/>
                <a:gd name="T57" fmla="*/ 28 h 43"/>
                <a:gd name="T58" fmla="*/ 48 w 65"/>
                <a:gd name="T59" fmla="*/ 29 h 43"/>
                <a:gd name="T60" fmla="*/ 47 w 65"/>
                <a:gd name="T61" fmla="*/ 29 h 43"/>
                <a:gd name="T62" fmla="*/ 47 w 65"/>
                <a:gd name="T63" fmla="*/ 27 h 43"/>
                <a:gd name="T64" fmla="*/ 52 w 65"/>
                <a:gd name="T65" fmla="*/ 14 h 43"/>
                <a:gd name="T66" fmla="*/ 49 w 65"/>
                <a:gd name="T67" fmla="*/ 4 h 43"/>
                <a:gd name="T68" fmla="*/ 0 w 65"/>
                <a:gd name="T6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" h="43">
                  <a:moveTo>
                    <a:pt x="34" y="6"/>
                  </a:moveTo>
                  <a:cubicBezTo>
                    <a:pt x="29" y="6"/>
                    <a:pt x="26" y="9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9"/>
                    <a:pt x="29" y="23"/>
                    <a:pt x="34" y="23"/>
                  </a:cubicBezTo>
                  <a:cubicBezTo>
                    <a:pt x="38" y="23"/>
                    <a:pt x="42" y="19"/>
                    <a:pt x="42" y="14"/>
                  </a:cubicBezTo>
                  <a:cubicBezTo>
                    <a:pt x="42" y="9"/>
                    <a:pt x="38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moveTo>
                    <a:pt x="18" y="28"/>
                  </a:moveTo>
                  <a:cubicBezTo>
                    <a:pt x="18" y="28"/>
                    <a:pt x="17" y="28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9" y="25"/>
                    <a:pt x="19" y="26"/>
                  </a:cubicBezTo>
                  <a:cubicBezTo>
                    <a:pt x="20" y="26"/>
                    <a:pt x="19" y="27"/>
                    <a:pt x="19" y="27"/>
                  </a:cubicBezTo>
                  <a:cubicBezTo>
                    <a:pt x="19" y="28"/>
                    <a:pt x="18" y="28"/>
                    <a:pt x="18" y="28"/>
                  </a:cubicBezTo>
                  <a:moveTo>
                    <a:pt x="23" y="13"/>
                  </a:moveTo>
                  <a:cubicBezTo>
                    <a:pt x="23" y="13"/>
                    <a:pt x="23" y="12"/>
                    <a:pt x="23" y="12"/>
                  </a:cubicBezTo>
                  <a:cubicBezTo>
                    <a:pt x="24" y="7"/>
                    <a:pt x="28" y="3"/>
                    <a:pt x="34" y="3"/>
                  </a:cubicBezTo>
                  <a:cubicBezTo>
                    <a:pt x="40" y="3"/>
                    <a:pt x="45" y="8"/>
                    <a:pt x="45" y="14"/>
                  </a:cubicBezTo>
                  <a:cubicBezTo>
                    <a:pt x="45" y="20"/>
                    <a:pt x="40" y="25"/>
                    <a:pt x="34" y="25"/>
                  </a:cubicBezTo>
                  <a:cubicBezTo>
                    <a:pt x="28" y="25"/>
                    <a:pt x="23" y="20"/>
                    <a:pt x="23" y="14"/>
                  </a:cubicBezTo>
                  <a:cubicBezTo>
                    <a:pt x="23" y="14"/>
                    <a:pt x="23" y="13"/>
                    <a:pt x="23" y="13"/>
                  </a:cubicBezTo>
                  <a:moveTo>
                    <a:pt x="0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4" y="7"/>
                    <a:pt x="55" y="11"/>
                    <a:pt x="55" y="14"/>
                  </a:cubicBezTo>
                  <a:cubicBezTo>
                    <a:pt x="55" y="20"/>
                    <a:pt x="53" y="25"/>
                    <a:pt x="49" y="28"/>
                  </a:cubicBezTo>
                  <a:cubicBezTo>
                    <a:pt x="49" y="29"/>
                    <a:pt x="49" y="29"/>
                    <a:pt x="48" y="29"/>
                  </a:cubicBezTo>
                  <a:cubicBezTo>
                    <a:pt x="48" y="29"/>
                    <a:pt x="48" y="29"/>
                    <a:pt x="47" y="29"/>
                  </a:cubicBezTo>
                  <a:cubicBezTo>
                    <a:pt x="47" y="28"/>
                    <a:pt x="47" y="27"/>
                    <a:pt x="47" y="27"/>
                  </a:cubicBezTo>
                  <a:cubicBezTo>
                    <a:pt x="50" y="23"/>
                    <a:pt x="52" y="19"/>
                    <a:pt x="52" y="14"/>
                  </a:cubicBezTo>
                  <a:cubicBezTo>
                    <a:pt x="52" y="11"/>
                    <a:pt x="51" y="7"/>
                    <a:pt x="4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1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ŝḷïdé">
              <a:extLst>
                <a:ext uri="{FF2B5EF4-FFF2-40B4-BE49-F238E27FC236}">
                  <a16:creationId xmlns:a16="http://schemas.microsoft.com/office/drawing/2014/main" id="{71C86DB3-3430-4988-B7CB-5C2FE53200B5}"/>
                </a:ext>
              </a:extLst>
            </p:cNvPr>
            <p:cNvSpPr/>
            <p:nvPr/>
          </p:nvSpPr>
          <p:spPr bwMode="auto">
            <a:xfrm>
              <a:off x="5784989" y="5272794"/>
              <a:ext cx="2280752" cy="124405"/>
            </a:xfrm>
            <a:custGeom>
              <a:avLst/>
              <a:gdLst>
                <a:gd name="T0" fmla="*/ 220 w 220"/>
                <a:gd name="T1" fmla="*/ 0 h 12"/>
                <a:gd name="T2" fmla="*/ 200 w 220"/>
                <a:gd name="T3" fmla="*/ 0 h 12"/>
                <a:gd name="T4" fmla="*/ 200 w 220"/>
                <a:gd name="T5" fmla="*/ 5 h 12"/>
                <a:gd name="T6" fmla="*/ 17 w 220"/>
                <a:gd name="T7" fmla="*/ 5 h 12"/>
                <a:gd name="T8" fmla="*/ 12 w 220"/>
                <a:gd name="T9" fmla="*/ 5 h 12"/>
                <a:gd name="T10" fmla="*/ 12 w 220"/>
                <a:gd name="T11" fmla="*/ 0 h 12"/>
                <a:gd name="T12" fmla="*/ 0 w 220"/>
                <a:gd name="T13" fmla="*/ 0 h 12"/>
                <a:gd name="T14" fmla="*/ 0 w 220"/>
                <a:gd name="T15" fmla="*/ 12 h 12"/>
                <a:gd name="T16" fmla="*/ 220 w 220"/>
                <a:gd name="T17" fmla="*/ 12 h 12"/>
                <a:gd name="T18" fmla="*/ 220 w 22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12">
                  <a:moveTo>
                    <a:pt x="220" y="0"/>
                  </a:moveTo>
                  <a:lnTo>
                    <a:pt x="200" y="0"/>
                  </a:lnTo>
                  <a:lnTo>
                    <a:pt x="200" y="5"/>
                  </a:lnTo>
                  <a:lnTo>
                    <a:pt x="17" y="5"/>
                  </a:lnTo>
                  <a:lnTo>
                    <a:pt x="12" y="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0" y="1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şḻîḍê">
              <a:extLst>
                <a:ext uri="{FF2B5EF4-FFF2-40B4-BE49-F238E27FC236}">
                  <a16:creationId xmlns:a16="http://schemas.microsoft.com/office/drawing/2014/main" id="{5A873EA1-E28F-4008-B0EE-683544373777}"/>
                </a:ext>
              </a:extLst>
            </p:cNvPr>
            <p:cNvSpPr/>
            <p:nvPr/>
          </p:nvSpPr>
          <p:spPr bwMode="auto">
            <a:xfrm>
              <a:off x="5784989" y="5272794"/>
              <a:ext cx="2280752" cy="124405"/>
            </a:xfrm>
            <a:custGeom>
              <a:avLst/>
              <a:gdLst>
                <a:gd name="T0" fmla="*/ 220 w 220"/>
                <a:gd name="T1" fmla="*/ 0 h 12"/>
                <a:gd name="T2" fmla="*/ 200 w 220"/>
                <a:gd name="T3" fmla="*/ 0 h 12"/>
                <a:gd name="T4" fmla="*/ 200 w 220"/>
                <a:gd name="T5" fmla="*/ 5 h 12"/>
                <a:gd name="T6" fmla="*/ 17 w 220"/>
                <a:gd name="T7" fmla="*/ 5 h 12"/>
                <a:gd name="T8" fmla="*/ 12 w 220"/>
                <a:gd name="T9" fmla="*/ 5 h 12"/>
                <a:gd name="T10" fmla="*/ 12 w 220"/>
                <a:gd name="T11" fmla="*/ 0 h 12"/>
                <a:gd name="T12" fmla="*/ 0 w 220"/>
                <a:gd name="T13" fmla="*/ 0 h 12"/>
                <a:gd name="T14" fmla="*/ 0 w 220"/>
                <a:gd name="T15" fmla="*/ 12 h 12"/>
                <a:gd name="T16" fmla="*/ 220 w 220"/>
                <a:gd name="T17" fmla="*/ 12 h 12"/>
                <a:gd name="T18" fmla="*/ 220 w 220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12">
                  <a:moveTo>
                    <a:pt x="220" y="0"/>
                  </a:moveTo>
                  <a:lnTo>
                    <a:pt x="200" y="0"/>
                  </a:lnTo>
                  <a:lnTo>
                    <a:pt x="200" y="5"/>
                  </a:lnTo>
                  <a:lnTo>
                    <a:pt x="17" y="5"/>
                  </a:lnTo>
                  <a:lnTo>
                    <a:pt x="12" y="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0" y="12"/>
                  </a:lnTo>
                  <a:lnTo>
                    <a:pt x="2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śḷîḋe">
              <a:extLst>
                <a:ext uri="{FF2B5EF4-FFF2-40B4-BE49-F238E27FC236}">
                  <a16:creationId xmlns:a16="http://schemas.microsoft.com/office/drawing/2014/main" id="{F5D6ED3B-85F2-47F0-9757-5C964E61463B}"/>
                </a:ext>
              </a:extLst>
            </p:cNvPr>
            <p:cNvSpPr/>
            <p:nvPr/>
          </p:nvSpPr>
          <p:spPr bwMode="auto">
            <a:xfrm>
              <a:off x="5909394" y="5272794"/>
              <a:ext cx="1949006" cy="51838"/>
            </a:xfrm>
            <a:custGeom>
              <a:avLst/>
              <a:gdLst>
                <a:gd name="T0" fmla="*/ 188 w 188"/>
                <a:gd name="T1" fmla="*/ 0 h 5"/>
                <a:gd name="T2" fmla="*/ 0 w 188"/>
                <a:gd name="T3" fmla="*/ 0 h 5"/>
                <a:gd name="T4" fmla="*/ 0 w 188"/>
                <a:gd name="T5" fmla="*/ 5 h 5"/>
                <a:gd name="T6" fmla="*/ 5 w 188"/>
                <a:gd name="T7" fmla="*/ 5 h 5"/>
                <a:gd name="T8" fmla="*/ 188 w 188"/>
                <a:gd name="T9" fmla="*/ 5 h 5"/>
                <a:gd name="T10" fmla="*/ 188 w 18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">
                  <a:moveTo>
                    <a:pt x="18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88" y="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0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ṡľîďê">
              <a:extLst>
                <a:ext uri="{FF2B5EF4-FFF2-40B4-BE49-F238E27FC236}">
                  <a16:creationId xmlns:a16="http://schemas.microsoft.com/office/drawing/2014/main" id="{434F69F8-8033-4176-BCA5-4F06D15BF4EC}"/>
                </a:ext>
              </a:extLst>
            </p:cNvPr>
            <p:cNvSpPr/>
            <p:nvPr/>
          </p:nvSpPr>
          <p:spPr bwMode="auto">
            <a:xfrm>
              <a:off x="5909394" y="5272794"/>
              <a:ext cx="1949006" cy="51838"/>
            </a:xfrm>
            <a:custGeom>
              <a:avLst/>
              <a:gdLst>
                <a:gd name="T0" fmla="*/ 188 w 188"/>
                <a:gd name="T1" fmla="*/ 0 h 5"/>
                <a:gd name="T2" fmla="*/ 0 w 188"/>
                <a:gd name="T3" fmla="*/ 0 h 5"/>
                <a:gd name="T4" fmla="*/ 0 w 188"/>
                <a:gd name="T5" fmla="*/ 5 h 5"/>
                <a:gd name="T6" fmla="*/ 5 w 188"/>
                <a:gd name="T7" fmla="*/ 5 h 5"/>
                <a:gd name="T8" fmla="*/ 188 w 188"/>
                <a:gd name="T9" fmla="*/ 5 h 5"/>
                <a:gd name="T10" fmla="*/ 188 w 18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">
                  <a:moveTo>
                    <a:pt x="188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88" y="5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sḻîḋe">
              <a:extLst>
                <a:ext uri="{FF2B5EF4-FFF2-40B4-BE49-F238E27FC236}">
                  <a16:creationId xmlns:a16="http://schemas.microsoft.com/office/drawing/2014/main" id="{9144A462-7BF5-4984-AC65-4A9E0F3364A6}"/>
                </a:ext>
              </a:extLst>
            </p:cNvPr>
            <p:cNvSpPr/>
            <p:nvPr/>
          </p:nvSpPr>
          <p:spPr bwMode="auto">
            <a:xfrm>
              <a:off x="4302497" y="5272794"/>
              <a:ext cx="196978" cy="12440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šḷïḋê">
              <a:extLst>
                <a:ext uri="{FF2B5EF4-FFF2-40B4-BE49-F238E27FC236}">
                  <a16:creationId xmlns:a16="http://schemas.microsoft.com/office/drawing/2014/main" id="{505620E6-D3D2-4983-9E89-82E8102A9EE7}"/>
                </a:ext>
              </a:extLst>
            </p:cNvPr>
            <p:cNvSpPr/>
            <p:nvPr/>
          </p:nvSpPr>
          <p:spPr bwMode="auto">
            <a:xfrm>
              <a:off x="4302497" y="5272794"/>
              <a:ext cx="196978" cy="124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ṧ1iďé">
              <a:extLst>
                <a:ext uri="{FF2B5EF4-FFF2-40B4-BE49-F238E27FC236}">
                  <a16:creationId xmlns:a16="http://schemas.microsoft.com/office/drawing/2014/main" id="{556B210E-7910-4113-9BB7-658736809FFF}"/>
                </a:ext>
              </a:extLst>
            </p:cNvPr>
            <p:cNvSpPr/>
            <p:nvPr/>
          </p:nvSpPr>
          <p:spPr bwMode="auto">
            <a:xfrm>
              <a:off x="4520209" y="3562227"/>
              <a:ext cx="1212948" cy="223928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ṩļíḍé">
              <a:extLst>
                <a:ext uri="{FF2B5EF4-FFF2-40B4-BE49-F238E27FC236}">
                  <a16:creationId xmlns:a16="http://schemas.microsoft.com/office/drawing/2014/main" id="{A42923B8-8A99-45DA-BFD1-142032528B59}"/>
                </a:ext>
              </a:extLst>
            </p:cNvPr>
            <p:cNvSpPr/>
            <p:nvPr/>
          </p:nvSpPr>
          <p:spPr bwMode="auto">
            <a:xfrm>
              <a:off x="4520209" y="3562227"/>
              <a:ext cx="1212948" cy="2239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$ḷîďê">
              <a:extLst>
                <a:ext uri="{FF2B5EF4-FFF2-40B4-BE49-F238E27FC236}">
                  <a16:creationId xmlns:a16="http://schemas.microsoft.com/office/drawing/2014/main" id="{5CC58B92-4E64-4304-AA93-7A01DF458D51}"/>
                </a:ext>
              </a:extLst>
            </p:cNvPr>
            <p:cNvSpPr/>
            <p:nvPr/>
          </p:nvSpPr>
          <p:spPr bwMode="auto">
            <a:xfrm>
              <a:off x="4499474" y="3520760"/>
              <a:ext cx="1285515" cy="2322218"/>
            </a:xfrm>
            <a:custGeom>
              <a:avLst/>
              <a:gdLst>
                <a:gd name="T0" fmla="*/ 2 w 124"/>
                <a:gd name="T1" fmla="*/ 220 h 224"/>
                <a:gd name="T2" fmla="*/ 7 w 124"/>
                <a:gd name="T3" fmla="*/ 220 h 224"/>
                <a:gd name="T4" fmla="*/ 7 w 124"/>
                <a:gd name="T5" fmla="*/ 7 h 224"/>
                <a:gd name="T6" fmla="*/ 117 w 124"/>
                <a:gd name="T7" fmla="*/ 7 h 224"/>
                <a:gd name="T8" fmla="*/ 117 w 124"/>
                <a:gd name="T9" fmla="*/ 217 h 224"/>
                <a:gd name="T10" fmla="*/ 2 w 124"/>
                <a:gd name="T11" fmla="*/ 217 h 224"/>
                <a:gd name="T12" fmla="*/ 2 w 124"/>
                <a:gd name="T13" fmla="*/ 220 h 224"/>
                <a:gd name="T14" fmla="*/ 7 w 124"/>
                <a:gd name="T15" fmla="*/ 220 h 224"/>
                <a:gd name="T16" fmla="*/ 2 w 124"/>
                <a:gd name="T17" fmla="*/ 220 h 224"/>
                <a:gd name="T18" fmla="*/ 2 w 124"/>
                <a:gd name="T19" fmla="*/ 224 h 224"/>
                <a:gd name="T20" fmla="*/ 124 w 124"/>
                <a:gd name="T21" fmla="*/ 224 h 224"/>
                <a:gd name="T22" fmla="*/ 124 w 124"/>
                <a:gd name="T23" fmla="*/ 0 h 224"/>
                <a:gd name="T24" fmla="*/ 0 w 124"/>
                <a:gd name="T25" fmla="*/ 0 h 224"/>
                <a:gd name="T26" fmla="*/ 0 w 124"/>
                <a:gd name="T27" fmla="*/ 224 h 224"/>
                <a:gd name="T28" fmla="*/ 2 w 124"/>
                <a:gd name="T29" fmla="*/ 224 h 224"/>
                <a:gd name="T30" fmla="*/ 2 w 124"/>
                <a:gd name="T31" fmla="*/ 22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224">
                  <a:moveTo>
                    <a:pt x="2" y="220"/>
                  </a:moveTo>
                  <a:lnTo>
                    <a:pt x="7" y="220"/>
                  </a:lnTo>
                  <a:lnTo>
                    <a:pt x="7" y="7"/>
                  </a:lnTo>
                  <a:lnTo>
                    <a:pt x="117" y="7"/>
                  </a:lnTo>
                  <a:lnTo>
                    <a:pt x="117" y="217"/>
                  </a:lnTo>
                  <a:lnTo>
                    <a:pt x="2" y="217"/>
                  </a:lnTo>
                  <a:lnTo>
                    <a:pt x="2" y="220"/>
                  </a:lnTo>
                  <a:lnTo>
                    <a:pt x="7" y="220"/>
                  </a:lnTo>
                  <a:lnTo>
                    <a:pt x="2" y="220"/>
                  </a:lnTo>
                  <a:lnTo>
                    <a:pt x="2" y="224"/>
                  </a:lnTo>
                  <a:lnTo>
                    <a:pt x="124" y="224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0" y="224"/>
                  </a:lnTo>
                  <a:lnTo>
                    <a:pt x="2" y="224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ṣḷïḑê">
              <a:extLst>
                <a:ext uri="{FF2B5EF4-FFF2-40B4-BE49-F238E27FC236}">
                  <a16:creationId xmlns:a16="http://schemas.microsoft.com/office/drawing/2014/main" id="{DC9EA634-F056-4474-9EAF-DF29829CE632}"/>
                </a:ext>
              </a:extLst>
            </p:cNvPr>
            <p:cNvSpPr/>
            <p:nvPr/>
          </p:nvSpPr>
          <p:spPr bwMode="auto">
            <a:xfrm>
              <a:off x="4499474" y="3520760"/>
              <a:ext cx="1285515" cy="2322218"/>
            </a:xfrm>
            <a:custGeom>
              <a:avLst/>
              <a:gdLst>
                <a:gd name="T0" fmla="*/ 2 w 124"/>
                <a:gd name="T1" fmla="*/ 220 h 224"/>
                <a:gd name="T2" fmla="*/ 7 w 124"/>
                <a:gd name="T3" fmla="*/ 220 h 224"/>
                <a:gd name="T4" fmla="*/ 7 w 124"/>
                <a:gd name="T5" fmla="*/ 7 h 224"/>
                <a:gd name="T6" fmla="*/ 117 w 124"/>
                <a:gd name="T7" fmla="*/ 7 h 224"/>
                <a:gd name="T8" fmla="*/ 117 w 124"/>
                <a:gd name="T9" fmla="*/ 217 h 224"/>
                <a:gd name="T10" fmla="*/ 2 w 124"/>
                <a:gd name="T11" fmla="*/ 217 h 224"/>
                <a:gd name="T12" fmla="*/ 2 w 124"/>
                <a:gd name="T13" fmla="*/ 220 h 224"/>
                <a:gd name="T14" fmla="*/ 7 w 124"/>
                <a:gd name="T15" fmla="*/ 220 h 224"/>
                <a:gd name="T16" fmla="*/ 2 w 124"/>
                <a:gd name="T17" fmla="*/ 220 h 224"/>
                <a:gd name="T18" fmla="*/ 2 w 124"/>
                <a:gd name="T19" fmla="*/ 224 h 224"/>
                <a:gd name="T20" fmla="*/ 124 w 124"/>
                <a:gd name="T21" fmla="*/ 224 h 224"/>
                <a:gd name="T22" fmla="*/ 124 w 124"/>
                <a:gd name="T23" fmla="*/ 0 h 224"/>
                <a:gd name="T24" fmla="*/ 0 w 124"/>
                <a:gd name="T25" fmla="*/ 0 h 224"/>
                <a:gd name="T26" fmla="*/ 0 w 124"/>
                <a:gd name="T27" fmla="*/ 224 h 224"/>
                <a:gd name="T28" fmla="*/ 2 w 124"/>
                <a:gd name="T29" fmla="*/ 224 h 224"/>
                <a:gd name="T30" fmla="*/ 2 w 124"/>
                <a:gd name="T31" fmla="*/ 22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224">
                  <a:moveTo>
                    <a:pt x="2" y="220"/>
                  </a:moveTo>
                  <a:lnTo>
                    <a:pt x="7" y="220"/>
                  </a:lnTo>
                  <a:lnTo>
                    <a:pt x="7" y="7"/>
                  </a:lnTo>
                  <a:lnTo>
                    <a:pt x="117" y="7"/>
                  </a:lnTo>
                  <a:lnTo>
                    <a:pt x="117" y="217"/>
                  </a:lnTo>
                  <a:lnTo>
                    <a:pt x="2" y="217"/>
                  </a:lnTo>
                  <a:lnTo>
                    <a:pt x="2" y="220"/>
                  </a:lnTo>
                  <a:lnTo>
                    <a:pt x="7" y="220"/>
                  </a:lnTo>
                  <a:lnTo>
                    <a:pt x="2" y="220"/>
                  </a:lnTo>
                  <a:lnTo>
                    <a:pt x="2" y="224"/>
                  </a:lnTo>
                  <a:lnTo>
                    <a:pt x="124" y="224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0" y="224"/>
                  </a:lnTo>
                  <a:lnTo>
                    <a:pt x="2" y="224"/>
                  </a:lnTo>
                  <a:lnTo>
                    <a:pt x="2" y="2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ṧḷïdé">
              <a:extLst>
                <a:ext uri="{FF2B5EF4-FFF2-40B4-BE49-F238E27FC236}">
                  <a16:creationId xmlns:a16="http://schemas.microsoft.com/office/drawing/2014/main" id="{AF9EA140-1D9F-4342-B02D-A5D657F679C1}"/>
                </a:ext>
              </a:extLst>
            </p:cNvPr>
            <p:cNvSpPr/>
            <p:nvPr/>
          </p:nvSpPr>
          <p:spPr bwMode="auto">
            <a:xfrm>
              <a:off x="4644614" y="3686632"/>
              <a:ext cx="964139" cy="1990473"/>
            </a:xfrm>
            <a:prstGeom prst="rect">
              <a:avLst/>
            </a:prstGeom>
            <a:solidFill>
              <a:srgbClr val="81C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ŝḻîḋè">
              <a:extLst>
                <a:ext uri="{FF2B5EF4-FFF2-40B4-BE49-F238E27FC236}">
                  <a16:creationId xmlns:a16="http://schemas.microsoft.com/office/drawing/2014/main" id="{3831D90A-4093-4120-A75D-E7B0B8186956}"/>
                </a:ext>
              </a:extLst>
            </p:cNvPr>
            <p:cNvSpPr/>
            <p:nvPr/>
          </p:nvSpPr>
          <p:spPr bwMode="auto">
            <a:xfrm>
              <a:off x="4644614" y="3686632"/>
              <a:ext cx="964139" cy="1990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ŝľïďè">
              <a:extLst>
                <a:ext uri="{FF2B5EF4-FFF2-40B4-BE49-F238E27FC236}">
                  <a16:creationId xmlns:a16="http://schemas.microsoft.com/office/drawing/2014/main" id="{E99FD98F-06BD-4E51-B7BF-DECC3F830996}"/>
                </a:ext>
              </a:extLst>
            </p:cNvPr>
            <p:cNvSpPr/>
            <p:nvPr/>
          </p:nvSpPr>
          <p:spPr bwMode="auto">
            <a:xfrm>
              <a:off x="4623879" y="3645163"/>
              <a:ext cx="1036705" cy="2073409"/>
            </a:xfrm>
            <a:custGeom>
              <a:avLst/>
              <a:gdLst>
                <a:gd name="T0" fmla="*/ 2 w 100"/>
                <a:gd name="T1" fmla="*/ 196 h 200"/>
                <a:gd name="T2" fmla="*/ 7 w 100"/>
                <a:gd name="T3" fmla="*/ 196 h 200"/>
                <a:gd name="T4" fmla="*/ 7 w 100"/>
                <a:gd name="T5" fmla="*/ 7 h 200"/>
                <a:gd name="T6" fmla="*/ 93 w 100"/>
                <a:gd name="T7" fmla="*/ 7 h 200"/>
                <a:gd name="T8" fmla="*/ 93 w 100"/>
                <a:gd name="T9" fmla="*/ 193 h 200"/>
                <a:gd name="T10" fmla="*/ 2 w 100"/>
                <a:gd name="T11" fmla="*/ 193 h 200"/>
                <a:gd name="T12" fmla="*/ 2 w 100"/>
                <a:gd name="T13" fmla="*/ 196 h 200"/>
                <a:gd name="T14" fmla="*/ 7 w 100"/>
                <a:gd name="T15" fmla="*/ 196 h 200"/>
                <a:gd name="T16" fmla="*/ 2 w 100"/>
                <a:gd name="T17" fmla="*/ 196 h 200"/>
                <a:gd name="T18" fmla="*/ 2 w 100"/>
                <a:gd name="T19" fmla="*/ 200 h 200"/>
                <a:gd name="T20" fmla="*/ 100 w 100"/>
                <a:gd name="T21" fmla="*/ 200 h 200"/>
                <a:gd name="T22" fmla="*/ 100 w 100"/>
                <a:gd name="T23" fmla="*/ 0 h 200"/>
                <a:gd name="T24" fmla="*/ 0 w 100"/>
                <a:gd name="T25" fmla="*/ 0 h 200"/>
                <a:gd name="T26" fmla="*/ 0 w 100"/>
                <a:gd name="T27" fmla="*/ 200 h 200"/>
                <a:gd name="T28" fmla="*/ 2 w 100"/>
                <a:gd name="T29" fmla="*/ 200 h 200"/>
                <a:gd name="T30" fmla="*/ 2 w 100"/>
                <a:gd name="T31" fmla="*/ 19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00">
                  <a:moveTo>
                    <a:pt x="2" y="196"/>
                  </a:moveTo>
                  <a:lnTo>
                    <a:pt x="7" y="196"/>
                  </a:lnTo>
                  <a:lnTo>
                    <a:pt x="7" y="7"/>
                  </a:lnTo>
                  <a:lnTo>
                    <a:pt x="93" y="7"/>
                  </a:lnTo>
                  <a:lnTo>
                    <a:pt x="93" y="193"/>
                  </a:lnTo>
                  <a:lnTo>
                    <a:pt x="2" y="193"/>
                  </a:lnTo>
                  <a:lnTo>
                    <a:pt x="2" y="196"/>
                  </a:lnTo>
                  <a:lnTo>
                    <a:pt x="7" y="196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100" y="20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6"/>
                  </a:ln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sḷiḋe">
              <a:extLst>
                <a:ext uri="{FF2B5EF4-FFF2-40B4-BE49-F238E27FC236}">
                  <a16:creationId xmlns:a16="http://schemas.microsoft.com/office/drawing/2014/main" id="{9CB15DA8-B3C8-4DDD-821B-731946155853}"/>
                </a:ext>
              </a:extLst>
            </p:cNvPr>
            <p:cNvSpPr/>
            <p:nvPr/>
          </p:nvSpPr>
          <p:spPr bwMode="auto">
            <a:xfrm>
              <a:off x="4623879" y="3645163"/>
              <a:ext cx="1036705" cy="2073409"/>
            </a:xfrm>
            <a:custGeom>
              <a:avLst/>
              <a:gdLst>
                <a:gd name="T0" fmla="*/ 2 w 100"/>
                <a:gd name="T1" fmla="*/ 196 h 200"/>
                <a:gd name="T2" fmla="*/ 7 w 100"/>
                <a:gd name="T3" fmla="*/ 196 h 200"/>
                <a:gd name="T4" fmla="*/ 7 w 100"/>
                <a:gd name="T5" fmla="*/ 7 h 200"/>
                <a:gd name="T6" fmla="*/ 93 w 100"/>
                <a:gd name="T7" fmla="*/ 7 h 200"/>
                <a:gd name="T8" fmla="*/ 93 w 100"/>
                <a:gd name="T9" fmla="*/ 193 h 200"/>
                <a:gd name="T10" fmla="*/ 2 w 100"/>
                <a:gd name="T11" fmla="*/ 193 h 200"/>
                <a:gd name="T12" fmla="*/ 2 w 100"/>
                <a:gd name="T13" fmla="*/ 196 h 200"/>
                <a:gd name="T14" fmla="*/ 7 w 100"/>
                <a:gd name="T15" fmla="*/ 196 h 200"/>
                <a:gd name="T16" fmla="*/ 2 w 100"/>
                <a:gd name="T17" fmla="*/ 196 h 200"/>
                <a:gd name="T18" fmla="*/ 2 w 100"/>
                <a:gd name="T19" fmla="*/ 200 h 200"/>
                <a:gd name="T20" fmla="*/ 100 w 100"/>
                <a:gd name="T21" fmla="*/ 200 h 200"/>
                <a:gd name="T22" fmla="*/ 100 w 100"/>
                <a:gd name="T23" fmla="*/ 0 h 200"/>
                <a:gd name="T24" fmla="*/ 0 w 100"/>
                <a:gd name="T25" fmla="*/ 0 h 200"/>
                <a:gd name="T26" fmla="*/ 0 w 100"/>
                <a:gd name="T27" fmla="*/ 200 h 200"/>
                <a:gd name="T28" fmla="*/ 2 w 100"/>
                <a:gd name="T29" fmla="*/ 200 h 200"/>
                <a:gd name="T30" fmla="*/ 2 w 100"/>
                <a:gd name="T31" fmla="*/ 19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00">
                  <a:moveTo>
                    <a:pt x="2" y="196"/>
                  </a:moveTo>
                  <a:lnTo>
                    <a:pt x="7" y="196"/>
                  </a:lnTo>
                  <a:lnTo>
                    <a:pt x="7" y="7"/>
                  </a:lnTo>
                  <a:lnTo>
                    <a:pt x="93" y="7"/>
                  </a:lnTo>
                  <a:lnTo>
                    <a:pt x="93" y="193"/>
                  </a:lnTo>
                  <a:lnTo>
                    <a:pt x="2" y="193"/>
                  </a:lnTo>
                  <a:lnTo>
                    <a:pt x="2" y="196"/>
                  </a:lnTo>
                  <a:lnTo>
                    <a:pt x="7" y="196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100" y="20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ṧḻïḍé">
              <a:extLst>
                <a:ext uri="{FF2B5EF4-FFF2-40B4-BE49-F238E27FC236}">
                  <a16:creationId xmlns:a16="http://schemas.microsoft.com/office/drawing/2014/main" id="{85BFA34A-70D1-43FE-BDE1-25AC4E581073}"/>
                </a:ext>
              </a:extLst>
            </p:cNvPr>
            <p:cNvSpPr/>
            <p:nvPr/>
          </p:nvSpPr>
          <p:spPr bwMode="auto">
            <a:xfrm>
              <a:off x="4769017" y="4008013"/>
              <a:ext cx="715330" cy="1389184"/>
            </a:xfrm>
            <a:custGeom>
              <a:avLst/>
              <a:gdLst>
                <a:gd name="T0" fmla="*/ 0 w 69"/>
                <a:gd name="T1" fmla="*/ 0 h 134"/>
                <a:gd name="T2" fmla="*/ 0 w 69"/>
                <a:gd name="T3" fmla="*/ 134 h 134"/>
                <a:gd name="T4" fmla="*/ 48 w 69"/>
                <a:gd name="T5" fmla="*/ 134 h 134"/>
                <a:gd name="T6" fmla="*/ 0 w 69"/>
                <a:gd name="T7" fmla="*/ 84 h 134"/>
                <a:gd name="T8" fmla="*/ 69 w 69"/>
                <a:gd name="T9" fmla="*/ 84 h 134"/>
                <a:gd name="T10" fmla="*/ 69 w 69"/>
                <a:gd name="T11" fmla="*/ 5 h 134"/>
                <a:gd name="T12" fmla="*/ 0 w 69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34">
                  <a:moveTo>
                    <a:pt x="0" y="0"/>
                  </a:moveTo>
                  <a:lnTo>
                    <a:pt x="0" y="134"/>
                  </a:lnTo>
                  <a:lnTo>
                    <a:pt x="48" y="134"/>
                  </a:lnTo>
                  <a:lnTo>
                    <a:pt x="0" y="84"/>
                  </a:lnTo>
                  <a:lnTo>
                    <a:pt x="69" y="84"/>
                  </a:lnTo>
                  <a:lnTo>
                    <a:pt x="6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ŝliḍe">
              <a:extLst>
                <a:ext uri="{FF2B5EF4-FFF2-40B4-BE49-F238E27FC236}">
                  <a16:creationId xmlns:a16="http://schemas.microsoft.com/office/drawing/2014/main" id="{7651EF05-8DC0-4696-BB81-F1E4A6133C79}"/>
                </a:ext>
              </a:extLst>
            </p:cNvPr>
            <p:cNvSpPr/>
            <p:nvPr/>
          </p:nvSpPr>
          <p:spPr bwMode="auto">
            <a:xfrm>
              <a:off x="4769017" y="4008013"/>
              <a:ext cx="715330" cy="1389184"/>
            </a:xfrm>
            <a:custGeom>
              <a:avLst/>
              <a:gdLst>
                <a:gd name="T0" fmla="*/ 0 w 69"/>
                <a:gd name="T1" fmla="*/ 0 h 134"/>
                <a:gd name="T2" fmla="*/ 0 w 69"/>
                <a:gd name="T3" fmla="*/ 134 h 134"/>
                <a:gd name="T4" fmla="*/ 48 w 69"/>
                <a:gd name="T5" fmla="*/ 134 h 134"/>
                <a:gd name="T6" fmla="*/ 0 w 69"/>
                <a:gd name="T7" fmla="*/ 84 h 134"/>
                <a:gd name="T8" fmla="*/ 69 w 69"/>
                <a:gd name="T9" fmla="*/ 84 h 134"/>
                <a:gd name="T10" fmla="*/ 69 w 69"/>
                <a:gd name="T11" fmla="*/ 5 h 134"/>
                <a:gd name="T12" fmla="*/ 0 w 69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34">
                  <a:moveTo>
                    <a:pt x="0" y="0"/>
                  </a:moveTo>
                  <a:lnTo>
                    <a:pt x="0" y="134"/>
                  </a:lnTo>
                  <a:lnTo>
                    <a:pt x="48" y="134"/>
                  </a:lnTo>
                  <a:lnTo>
                    <a:pt x="0" y="84"/>
                  </a:lnTo>
                  <a:lnTo>
                    <a:pt x="69" y="84"/>
                  </a:lnTo>
                  <a:lnTo>
                    <a:pt x="69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şľiḋê">
              <a:extLst>
                <a:ext uri="{FF2B5EF4-FFF2-40B4-BE49-F238E27FC236}">
                  <a16:creationId xmlns:a16="http://schemas.microsoft.com/office/drawing/2014/main" id="{EF11DAD9-5E90-4F42-8DE6-6CC081290EA2}"/>
                </a:ext>
              </a:extLst>
            </p:cNvPr>
            <p:cNvSpPr/>
            <p:nvPr/>
          </p:nvSpPr>
          <p:spPr bwMode="auto">
            <a:xfrm>
              <a:off x="4769017" y="4878846"/>
              <a:ext cx="715330" cy="518352"/>
            </a:xfrm>
            <a:custGeom>
              <a:avLst/>
              <a:gdLst>
                <a:gd name="T0" fmla="*/ 69 w 69"/>
                <a:gd name="T1" fmla="*/ 0 h 50"/>
                <a:gd name="T2" fmla="*/ 0 w 69"/>
                <a:gd name="T3" fmla="*/ 0 h 50"/>
                <a:gd name="T4" fmla="*/ 48 w 69"/>
                <a:gd name="T5" fmla="*/ 50 h 50"/>
                <a:gd name="T6" fmla="*/ 69 w 69"/>
                <a:gd name="T7" fmla="*/ 50 h 50"/>
                <a:gd name="T8" fmla="*/ 69 w 6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0">
                  <a:moveTo>
                    <a:pt x="69" y="0"/>
                  </a:moveTo>
                  <a:lnTo>
                    <a:pt x="0" y="0"/>
                  </a:lnTo>
                  <a:lnTo>
                    <a:pt x="48" y="50"/>
                  </a:lnTo>
                  <a:lnTo>
                    <a:pt x="69" y="5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DEF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ṣ1íḑè">
              <a:extLst>
                <a:ext uri="{FF2B5EF4-FFF2-40B4-BE49-F238E27FC236}">
                  <a16:creationId xmlns:a16="http://schemas.microsoft.com/office/drawing/2014/main" id="{449D1E17-3F80-4981-BDFF-B484A5322102}"/>
                </a:ext>
              </a:extLst>
            </p:cNvPr>
            <p:cNvSpPr/>
            <p:nvPr/>
          </p:nvSpPr>
          <p:spPr bwMode="auto">
            <a:xfrm>
              <a:off x="4769017" y="4878846"/>
              <a:ext cx="715330" cy="518352"/>
            </a:xfrm>
            <a:custGeom>
              <a:avLst/>
              <a:gdLst>
                <a:gd name="T0" fmla="*/ 69 w 69"/>
                <a:gd name="T1" fmla="*/ 0 h 50"/>
                <a:gd name="T2" fmla="*/ 0 w 69"/>
                <a:gd name="T3" fmla="*/ 0 h 50"/>
                <a:gd name="T4" fmla="*/ 48 w 69"/>
                <a:gd name="T5" fmla="*/ 50 h 50"/>
                <a:gd name="T6" fmla="*/ 69 w 69"/>
                <a:gd name="T7" fmla="*/ 50 h 50"/>
                <a:gd name="T8" fmla="*/ 69 w 6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50">
                  <a:moveTo>
                    <a:pt x="69" y="0"/>
                  </a:moveTo>
                  <a:lnTo>
                    <a:pt x="0" y="0"/>
                  </a:lnTo>
                  <a:lnTo>
                    <a:pt x="48" y="50"/>
                  </a:lnTo>
                  <a:lnTo>
                    <a:pt x="69" y="50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ḷiḑè">
              <a:extLst>
                <a:ext uri="{FF2B5EF4-FFF2-40B4-BE49-F238E27FC236}">
                  <a16:creationId xmlns:a16="http://schemas.microsoft.com/office/drawing/2014/main" id="{2BB9D6EB-C28A-4C49-93A5-E58547D609C6}"/>
                </a:ext>
              </a:extLst>
            </p:cNvPr>
            <p:cNvSpPr/>
            <p:nvPr/>
          </p:nvSpPr>
          <p:spPr bwMode="auto">
            <a:xfrm>
              <a:off x="6500313" y="3935442"/>
              <a:ext cx="943405" cy="891566"/>
            </a:xfrm>
            <a:custGeom>
              <a:avLst/>
              <a:gdLst>
                <a:gd name="T0" fmla="*/ 0 w 38"/>
                <a:gd name="T1" fmla="*/ 34 h 36"/>
                <a:gd name="T2" fmla="*/ 2 w 38"/>
                <a:gd name="T3" fmla="*/ 34 h 36"/>
                <a:gd name="T4" fmla="*/ 2 w 38"/>
                <a:gd name="T5" fmla="*/ 33 h 36"/>
                <a:gd name="T6" fmla="*/ 0 w 38"/>
                <a:gd name="T7" fmla="*/ 33 h 36"/>
                <a:gd name="T8" fmla="*/ 0 w 38"/>
                <a:gd name="T9" fmla="*/ 34 h 36"/>
                <a:gd name="T10" fmla="*/ 32 w 38"/>
                <a:gd name="T11" fmla="*/ 35 h 36"/>
                <a:gd name="T12" fmla="*/ 38 w 38"/>
                <a:gd name="T13" fmla="*/ 21 h 36"/>
                <a:gd name="T14" fmla="*/ 17 w 38"/>
                <a:gd name="T15" fmla="*/ 0 h 36"/>
                <a:gd name="T16" fmla="*/ 3 w 38"/>
                <a:gd name="T17" fmla="*/ 5 h 36"/>
                <a:gd name="T18" fmla="*/ 3 w 38"/>
                <a:gd name="T19" fmla="*/ 7 h 36"/>
                <a:gd name="T20" fmla="*/ 4 w 38"/>
                <a:gd name="T21" fmla="*/ 7 h 36"/>
                <a:gd name="T22" fmla="*/ 17 w 38"/>
                <a:gd name="T23" fmla="*/ 3 h 36"/>
                <a:gd name="T24" fmla="*/ 30 w 38"/>
                <a:gd name="T25" fmla="*/ 8 h 36"/>
                <a:gd name="T26" fmla="*/ 35 w 38"/>
                <a:gd name="T27" fmla="*/ 21 h 36"/>
                <a:gd name="T28" fmla="*/ 30 w 38"/>
                <a:gd name="T29" fmla="*/ 34 h 36"/>
                <a:gd name="T30" fmla="*/ 30 w 38"/>
                <a:gd name="T31" fmla="*/ 36 h 36"/>
                <a:gd name="T32" fmla="*/ 32 w 38"/>
                <a:gd name="T33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36">
                  <a:moveTo>
                    <a:pt x="0" y="34"/>
                  </a:moveTo>
                  <a:cubicBezTo>
                    <a:pt x="1" y="35"/>
                    <a:pt x="1" y="35"/>
                    <a:pt x="2" y="34"/>
                  </a:cubicBezTo>
                  <a:cubicBezTo>
                    <a:pt x="2" y="34"/>
                    <a:pt x="3" y="33"/>
                    <a:pt x="2" y="33"/>
                  </a:cubicBezTo>
                  <a:cubicBezTo>
                    <a:pt x="2" y="32"/>
                    <a:pt x="1" y="32"/>
                    <a:pt x="0" y="33"/>
                  </a:cubicBezTo>
                  <a:cubicBezTo>
                    <a:pt x="0" y="33"/>
                    <a:pt x="0" y="34"/>
                    <a:pt x="0" y="34"/>
                  </a:cubicBezTo>
                  <a:moveTo>
                    <a:pt x="32" y="35"/>
                  </a:moveTo>
                  <a:cubicBezTo>
                    <a:pt x="36" y="32"/>
                    <a:pt x="38" y="27"/>
                    <a:pt x="38" y="21"/>
                  </a:cubicBezTo>
                  <a:cubicBezTo>
                    <a:pt x="38" y="10"/>
                    <a:pt x="28" y="0"/>
                    <a:pt x="17" y="0"/>
                  </a:cubicBezTo>
                  <a:cubicBezTo>
                    <a:pt x="11" y="0"/>
                    <a:pt x="6" y="2"/>
                    <a:pt x="3" y="5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3" y="8"/>
                    <a:pt x="4" y="8"/>
                    <a:pt x="4" y="7"/>
                  </a:cubicBezTo>
                  <a:cubicBezTo>
                    <a:pt x="8" y="4"/>
                    <a:pt x="12" y="3"/>
                    <a:pt x="17" y="3"/>
                  </a:cubicBezTo>
                  <a:cubicBezTo>
                    <a:pt x="22" y="3"/>
                    <a:pt x="26" y="5"/>
                    <a:pt x="30" y="8"/>
                  </a:cubicBezTo>
                  <a:cubicBezTo>
                    <a:pt x="33" y="12"/>
                    <a:pt x="35" y="16"/>
                    <a:pt x="35" y="21"/>
                  </a:cubicBezTo>
                  <a:cubicBezTo>
                    <a:pt x="35" y="26"/>
                    <a:pt x="33" y="30"/>
                    <a:pt x="30" y="34"/>
                  </a:cubicBezTo>
                  <a:cubicBezTo>
                    <a:pt x="30" y="34"/>
                    <a:pt x="30" y="35"/>
                    <a:pt x="30" y="36"/>
                  </a:cubicBezTo>
                  <a:cubicBezTo>
                    <a:pt x="31" y="36"/>
                    <a:pt x="32" y="36"/>
                    <a:pt x="32" y="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ṣľîḍè">
              <a:extLst>
                <a:ext uri="{FF2B5EF4-FFF2-40B4-BE49-F238E27FC236}">
                  <a16:creationId xmlns:a16="http://schemas.microsoft.com/office/drawing/2014/main" id="{688DCFA5-10BE-40E9-B048-E5F5D3AF352D}"/>
                </a:ext>
              </a:extLst>
            </p:cNvPr>
            <p:cNvSpPr/>
            <p:nvPr/>
          </p:nvSpPr>
          <p:spPr bwMode="auto">
            <a:xfrm>
              <a:off x="6655822" y="4184250"/>
              <a:ext cx="539087" cy="549457"/>
            </a:xfrm>
            <a:custGeom>
              <a:avLst/>
              <a:gdLst>
                <a:gd name="T0" fmla="*/ 0 w 22"/>
                <a:gd name="T1" fmla="*/ 11 h 22"/>
                <a:gd name="T2" fmla="*/ 11 w 22"/>
                <a:gd name="T3" fmla="*/ 22 h 22"/>
                <a:gd name="T4" fmla="*/ 22 w 22"/>
                <a:gd name="T5" fmla="*/ 11 h 22"/>
                <a:gd name="T6" fmla="*/ 11 w 22"/>
                <a:gd name="T7" fmla="*/ 0 h 22"/>
                <a:gd name="T8" fmla="*/ 0 w 22"/>
                <a:gd name="T9" fmla="*/ 9 h 22"/>
                <a:gd name="T10" fmla="*/ 1 w 22"/>
                <a:gd name="T11" fmla="*/ 10 h 22"/>
                <a:gd name="T12" fmla="*/ 2 w 22"/>
                <a:gd name="T13" fmla="*/ 10 h 22"/>
                <a:gd name="T14" fmla="*/ 11 w 22"/>
                <a:gd name="T15" fmla="*/ 3 h 22"/>
                <a:gd name="T16" fmla="*/ 19 w 22"/>
                <a:gd name="T17" fmla="*/ 11 h 22"/>
                <a:gd name="T18" fmla="*/ 11 w 22"/>
                <a:gd name="T19" fmla="*/ 20 h 22"/>
                <a:gd name="T20" fmla="*/ 2 w 22"/>
                <a:gd name="T21" fmla="*/ 11 h 22"/>
                <a:gd name="T22" fmla="*/ 1 w 22"/>
                <a:gd name="T23" fmla="*/ 10 h 22"/>
                <a:gd name="T24" fmla="*/ 0 w 22"/>
                <a:gd name="T2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22">
                  <a:moveTo>
                    <a:pt x="0" y="11"/>
                  </a:move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1" y="4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1"/>
                    <a:pt x="2" y="10"/>
                    <a:pt x="2" y="10"/>
                  </a:cubicBezTo>
                  <a:cubicBezTo>
                    <a:pt x="3" y="6"/>
                    <a:pt x="6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6"/>
                    <a:pt x="15" y="20"/>
                    <a:pt x="11" y="20"/>
                  </a:cubicBezTo>
                  <a:cubicBezTo>
                    <a:pt x="6" y="20"/>
                    <a:pt x="2" y="16"/>
                    <a:pt x="2" y="11"/>
                  </a:cubicBezTo>
                  <a:cubicBezTo>
                    <a:pt x="2" y="11"/>
                    <a:pt x="1" y="10"/>
                    <a:pt x="1" y="10"/>
                  </a:cubicBezTo>
                  <a:cubicBezTo>
                    <a:pt x="0" y="10"/>
                    <a:pt x="0" y="11"/>
                    <a:pt x="0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ślíḍé">
              <a:extLst>
                <a:ext uri="{FF2B5EF4-FFF2-40B4-BE49-F238E27FC236}">
                  <a16:creationId xmlns:a16="http://schemas.microsoft.com/office/drawing/2014/main" id="{8AC488B1-2FA4-4670-8F0B-A2066E160EF4}"/>
                </a:ext>
              </a:extLst>
            </p:cNvPr>
            <p:cNvSpPr/>
            <p:nvPr/>
          </p:nvSpPr>
          <p:spPr bwMode="auto">
            <a:xfrm>
              <a:off x="5784989" y="3717736"/>
              <a:ext cx="2249653" cy="570191"/>
            </a:xfrm>
            <a:custGeom>
              <a:avLst/>
              <a:gdLst>
                <a:gd name="T0" fmla="*/ 12 w 217"/>
                <a:gd name="T1" fmla="*/ 0 h 55"/>
                <a:gd name="T2" fmla="*/ 0 w 217"/>
                <a:gd name="T3" fmla="*/ 0 h 55"/>
                <a:gd name="T4" fmla="*/ 0 w 217"/>
                <a:gd name="T5" fmla="*/ 36 h 55"/>
                <a:gd name="T6" fmla="*/ 12 w 217"/>
                <a:gd name="T7" fmla="*/ 36 h 55"/>
                <a:gd name="T8" fmla="*/ 12 w 217"/>
                <a:gd name="T9" fmla="*/ 0 h 55"/>
                <a:gd name="T10" fmla="*/ 217 w 217"/>
                <a:gd name="T11" fmla="*/ 0 h 55"/>
                <a:gd name="T12" fmla="*/ 200 w 217"/>
                <a:gd name="T13" fmla="*/ 0 h 55"/>
                <a:gd name="T14" fmla="*/ 200 w 217"/>
                <a:gd name="T15" fmla="*/ 52 h 55"/>
                <a:gd name="T16" fmla="*/ 215 w 217"/>
                <a:gd name="T17" fmla="*/ 55 h 55"/>
                <a:gd name="T18" fmla="*/ 217 w 217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55">
                  <a:moveTo>
                    <a:pt x="12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0"/>
                  </a:lnTo>
                  <a:close/>
                  <a:moveTo>
                    <a:pt x="217" y="0"/>
                  </a:moveTo>
                  <a:lnTo>
                    <a:pt x="200" y="0"/>
                  </a:lnTo>
                  <a:lnTo>
                    <a:pt x="200" y="52"/>
                  </a:lnTo>
                  <a:lnTo>
                    <a:pt x="215" y="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D2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lídê">
              <a:extLst>
                <a:ext uri="{FF2B5EF4-FFF2-40B4-BE49-F238E27FC236}">
                  <a16:creationId xmlns:a16="http://schemas.microsoft.com/office/drawing/2014/main" id="{D514852C-42AF-4C8F-B24F-62D8289ED005}"/>
                </a:ext>
              </a:extLst>
            </p:cNvPr>
            <p:cNvSpPr/>
            <p:nvPr/>
          </p:nvSpPr>
          <p:spPr bwMode="auto">
            <a:xfrm>
              <a:off x="5784989" y="3717736"/>
              <a:ext cx="2249653" cy="570191"/>
            </a:xfrm>
            <a:custGeom>
              <a:avLst/>
              <a:gdLst>
                <a:gd name="T0" fmla="*/ 12 w 217"/>
                <a:gd name="T1" fmla="*/ 0 h 55"/>
                <a:gd name="T2" fmla="*/ 0 w 217"/>
                <a:gd name="T3" fmla="*/ 0 h 55"/>
                <a:gd name="T4" fmla="*/ 0 w 217"/>
                <a:gd name="T5" fmla="*/ 36 h 55"/>
                <a:gd name="T6" fmla="*/ 12 w 217"/>
                <a:gd name="T7" fmla="*/ 36 h 55"/>
                <a:gd name="T8" fmla="*/ 12 w 217"/>
                <a:gd name="T9" fmla="*/ 0 h 55"/>
                <a:gd name="T10" fmla="*/ 217 w 217"/>
                <a:gd name="T11" fmla="*/ 0 h 55"/>
                <a:gd name="T12" fmla="*/ 200 w 217"/>
                <a:gd name="T13" fmla="*/ 0 h 55"/>
                <a:gd name="T14" fmla="*/ 200 w 217"/>
                <a:gd name="T15" fmla="*/ 52 h 55"/>
                <a:gd name="T16" fmla="*/ 215 w 217"/>
                <a:gd name="T17" fmla="*/ 55 h 55"/>
                <a:gd name="T18" fmla="*/ 217 w 217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55">
                  <a:moveTo>
                    <a:pt x="12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12" y="36"/>
                  </a:lnTo>
                  <a:lnTo>
                    <a:pt x="12" y="0"/>
                  </a:lnTo>
                  <a:moveTo>
                    <a:pt x="217" y="0"/>
                  </a:moveTo>
                  <a:lnTo>
                    <a:pt x="200" y="0"/>
                  </a:lnTo>
                  <a:lnTo>
                    <a:pt x="200" y="52"/>
                  </a:lnTo>
                  <a:lnTo>
                    <a:pt x="215" y="55"/>
                  </a:lnTo>
                  <a:lnTo>
                    <a:pt x="2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śḻïḍé">
              <a:extLst>
                <a:ext uri="{FF2B5EF4-FFF2-40B4-BE49-F238E27FC236}">
                  <a16:creationId xmlns:a16="http://schemas.microsoft.com/office/drawing/2014/main" id="{5FD31263-825C-4508-9336-82C520726FB0}"/>
                </a:ext>
              </a:extLst>
            </p:cNvPr>
            <p:cNvSpPr/>
            <p:nvPr/>
          </p:nvSpPr>
          <p:spPr bwMode="auto">
            <a:xfrm>
              <a:off x="5981960" y="3717736"/>
              <a:ext cx="1803867" cy="539087"/>
            </a:xfrm>
            <a:custGeom>
              <a:avLst/>
              <a:gdLst>
                <a:gd name="T0" fmla="*/ 10 w 174"/>
                <a:gd name="T1" fmla="*/ 0 h 52"/>
                <a:gd name="T2" fmla="*/ 0 w 174"/>
                <a:gd name="T3" fmla="*/ 0 h 52"/>
                <a:gd name="T4" fmla="*/ 0 w 174"/>
                <a:gd name="T5" fmla="*/ 38 h 52"/>
                <a:gd name="T6" fmla="*/ 10 w 174"/>
                <a:gd name="T7" fmla="*/ 38 h 52"/>
                <a:gd name="T8" fmla="*/ 10 w 174"/>
                <a:gd name="T9" fmla="*/ 0 h 52"/>
                <a:gd name="T10" fmla="*/ 174 w 174"/>
                <a:gd name="T11" fmla="*/ 0 h 52"/>
                <a:gd name="T12" fmla="*/ 165 w 174"/>
                <a:gd name="T13" fmla="*/ 0 h 52"/>
                <a:gd name="T14" fmla="*/ 165 w 174"/>
                <a:gd name="T15" fmla="*/ 50 h 52"/>
                <a:gd name="T16" fmla="*/ 174 w 174"/>
                <a:gd name="T17" fmla="*/ 52 h 52"/>
                <a:gd name="T18" fmla="*/ 174 w 174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52">
                  <a:moveTo>
                    <a:pt x="1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0" y="38"/>
                  </a:lnTo>
                  <a:lnTo>
                    <a:pt x="10" y="0"/>
                  </a:lnTo>
                  <a:close/>
                  <a:moveTo>
                    <a:pt x="174" y="0"/>
                  </a:moveTo>
                  <a:lnTo>
                    <a:pt x="165" y="0"/>
                  </a:lnTo>
                  <a:lnTo>
                    <a:pt x="165" y="50"/>
                  </a:lnTo>
                  <a:lnTo>
                    <a:pt x="174" y="5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6AB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Slîḋe">
              <a:extLst>
                <a:ext uri="{FF2B5EF4-FFF2-40B4-BE49-F238E27FC236}">
                  <a16:creationId xmlns:a16="http://schemas.microsoft.com/office/drawing/2014/main" id="{CB8DB7C9-BD96-47DA-BA8D-4758B2AF34DB}"/>
                </a:ext>
              </a:extLst>
            </p:cNvPr>
            <p:cNvSpPr/>
            <p:nvPr/>
          </p:nvSpPr>
          <p:spPr bwMode="auto">
            <a:xfrm>
              <a:off x="5981960" y="3717736"/>
              <a:ext cx="1803867" cy="539087"/>
            </a:xfrm>
            <a:custGeom>
              <a:avLst/>
              <a:gdLst>
                <a:gd name="T0" fmla="*/ 10 w 174"/>
                <a:gd name="T1" fmla="*/ 0 h 52"/>
                <a:gd name="T2" fmla="*/ 0 w 174"/>
                <a:gd name="T3" fmla="*/ 0 h 52"/>
                <a:gd name="T4" fmla="*/ 0 w 174"/>
                <a:gd name="T5" fmla="*/ 38 h 52"/>
                <a:gd name="T6" fmla="*/ 10 w 174"/>
                <a:gd name="T7" fmla="*/ 38 h 52"/>
                <a:gd name="T8" fmla="*/ 10 w 174"/>
                <a:gd name="T9" fmla="*/ 0 h 52"/>
                <a:gd name="T10" fmla="*/ 174 w 174"/>
                <a:gd name="T11" fmla="*/ 0 h 52"/>
                <a:gd name="T12" fmla="*/ 165 w 174"/>
                <a:gd name="T13" fmla="*/ 0 h 52"/>
                <a:gd name="T14" fmla="*/ 165 w 174"/>
                <a:gd name="T15" fmla="*/ 50 h 52"/>
                <a:gd name="T16" fmla="*/ 174 w 174"/>
                <a:gd name="T17" fmla="*/ 52 h 52"/>
                <a:gd name="T18" fmla="*/ 174 w 174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52">
                  <a:moveTo>
                    <a:pt x="1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10" y="38"/>
                  </a:lnTo>
                  <a:lnTo>
                    <a:pt x="10" y="0"/>
                  </a:lnTo>
                  <a:moveTo>
                    <a:pt x="174" y="0"/>
                  </a:moveTo>
                  <a:lnTo>
                    <a:pt x="165" y="0"/>
                  </a:lnTo>
                  <a:lnTo>
                    <a:pt x="165" y="50"/>
                  </a:lnTo>
                  <a:lnTo>
                    <a:pt x="174" y="52"/>
                  </a:lnTo>
                  <a:lnTo>
                    <a:pt x="1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Slïḓê">
              <a:extLst>
                <a:ext uri="{FF2B5EF4-FFF2-40B4-BE49-F238E27FC236}">
                  <a16:creationId xmlns:a16="http://schemas.microsoft.com/office/drawing/2014/main" id="{24DB7529-ECFE-4D81-A061-EC8BC676A402}"/>
                </a:ext>
              </a:extLst>
            </p:cNvPr>
            <p:cNvSpPr/>
            <p:nvPr/>
          </p:nvSpPr>
          <p:spPr bwMode="auto">
            <a:xfrm>
              <a:off x="5909394" y="3717736"/>
              <a:ext cx="1949006" cy="539087"/>
            </a:xfrm>
            <a:custGeom>
              <a:avLst/>
              <a:gdLst>
                <a:gd name="T0" fmla="*/ 7 w 188"/>
                <a:gd name="T1" fmla="*/ 0 h 52"/>
                <a:gd name="T2" fmla="*/ 0 w 188"/>
                <a:gd name="T3" fmla="*/ 0 h 52"/>
                <a:gd name="T4" fmla="*/ 0 w 188"/>
                <a:gd name="T5" fmla="*/ 36 h 52"/>
                <a:gd name="T6" fmla="*/ 7 w 188"/>
                <a:gd name="T7" fmla="*/ 38 h 52"/>
                <a:gd name="T8" fmla="*/ 7 w 188"/>
                <a:gd name="T9" fmla="*/ 0 h 52"/>
                <a:gd name="T10" fmla="*/ 188 w 188"/>
                <a:gd name="T11" fmla="*/ 0 h 52"/>
                <a:gd name="T12" fmla="*/ 181 w 188"/>
                <a:gd name="T13" fmla="*/ 0 h 52"/>
                <a:gd name="T14" fmla="*/ 181 w 188"/>
                <a:gd name="T15" fmla="*/ 52 h 52"/>
                <a:gd name="T16" fmla="*/ 188 w 188"/>
                <a:gd name="T17" fmla="*/ 52 h 52"/>
                <a:gd name="T18" fmla="*/ 188 w 188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52">
                  <a:moveTo>
                    <a:pt x="7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7" y="38"/>
                  </a:lnTo>
                  <a:lnTo>
                    <a:pt x="7" y="0"/>
                  </a:lnTo>
                  <a:close/>
                  <a:moveTo>
                    <a:pt x="188" y="0"/>
                  </a:moveTo>
                  <a:lnTo>
                    <a:pt x="181" y="0"/>
                  </a:lnTo>
                  <a:lnTo>
                    <a:pt x="181" y="52"/>
                  </a:lnTo>
                  <a:lnTo>
                    <a:pt x="188" y="5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4D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ļiḍê">
              <a:extLst>
                <a:ext uri="{FF2B5EF4-FFF2-40B4-BE49-F238E27FC236}">
                  <a16:creationId xmlns:a16="http://schemas.microsoft.com/office/drawing/2014/main" id="{CD7E2E75-C478-4D3C-B97F-EAE82754B064}"/>
                </a:ext>
              </a:extLst>
            </p:cNvPr>
            <p:cNvSpPr/>
            <p:nvPr/>
          </p:nvSpPr>
          <p:spPr bwMode="auto">
            <a:xfrm>
              <a:off x="5909394" y="3717736"/>
              <a:ext cx="1949006" cy="539087"/>
            </a:xfrm>
            <a:custGeom>
              <a:avLst/>
              <a:gdLst>
                <a:gd name="T0" fmla="*/ 7 w 188"/>
                <a:gd name="T1" fmla="*/ 0 h 52"/>
                <a:gd name="T2" fmla="*/ 0 w 188"/>
                <a:gd name="T3" fmla="*/ 0 h 52"/>
                <a:gd name="T4" fmla="*/ 0 w 188"/>
                <a:gd name="T5" fmla="*/ 36 h 52"/>
                <a:gd name="T6" fmla="*/ 7 w 188"/>
                <a:gd name="T7" fmla="*/ 38 h 52"/>
                <a:gd name="T8" fmla="*/ 7 w 188"/>
                <a:gd name="T9" fmla="*/ 0 h 52"/>
                <a:gd name="T10" fmla="*/ 188 w 188"/>
                <a:gd name="T11" fmla="*/ 0 h 52"/>
                <a:gd name="T12" fmla="*/ 181 w 188"/>
                <a:gd name="T13" fmla="*/ 0 h 52"/>
                <a:gd name="T14" fmla="*/ 181 w 188"/>
                <a:gd name="T15" fmla="*/ 52 h 52"/>
                <a:gd name="T16" fmla="*/ 188 w 188"/>
                <a:gd name="T17" fmla="*/ 52 h 52"/>
                <a:gd name="T18" fmla="*/ 188 w 188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52">
                  <a:moveTo>
                    <a:pt x="7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7" y="38"/>
                  </a:lnTo>
                  <a:lnTo>
                    <a:pt x="7" y="0"/>
                  </a:lnTo>
                  <a:moveTo>
                    <a:pt x="188" y="0"/>
                  </a:moveTo>
                  <a:lnTo>
                    <a:pt x="181" y="0"/>
                  </a:lnTo>
                  <a:lnTo>
                    <a:pt x="181" y="52"/>
                  </a:lnTo>
                  <a:lnTo>
                    <a:pt x="188" y="5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ṡ1íḋè">
              <a:extLst>
                <a:ext uri="{FF2B5EF4-FFF2-40B4-BE49-F238E27FC236}">
                  <a16:creationId xmlns:a16="http://schemas.microsoft.com/office/drawing/2014/main" id="{86929140-1CCA-4D7C-9E7A-4E5CEB51517E}"/>
                </a:ext>
              </a:extLst>
            </p:cNvPr>
            <p:cNvSpPr/>
            <p:nvPr/>
          </p:nvSpPr>
          <p:spPr bwMode="auto">
            <a:xfrm>
              <a:off x="6085631" y="3717736"/>
              <a:ext cx="1606896" cy="518352"/>
            </a:xfrm>
            <a:custGeom>
              <a:avLst/>
              <a:gdLst>
                <a:gd name="T0" fmla="*/ 65 w 65"/>
                <a:gd name="T1" fmla="*/ 0 h 21"/>
                <a:gd name="T2" fmla="*/ 0 w 65"/>
                <a:gd name="T3" fmla="*/ 0 h 21"/>
                <a:gd name="T4" fmla="*/ 0 w 65"/>
                <a:gd name="T5" fmla="*/ 16 h 21"/>
                <a:gd name="T6" fmla="*/ 49 w 65"/>
                <a:gd name="T7" fmla="*/ 20 h 21"/>
                <a:gd name="T8" fmla="*/ 47 w 65"/>
                <a:gd name="T9" fmla="*/ 17 h 21"/>
                <a:gd name="T10" fmla="*/ 34 w 65"/>
                <a:gd name="T11" fmla="*/ 12 h 21"/>
                <a:gd name="T12" fmla="*/ 21 w 65"/>
                <a:gd name="T13" fmla="*/ 16 h 21"/>
                <a:gd name="T14" fmla="*/ 21 w 65"/>
                <a:gd name="T15" fmla="*/ 17 h 21"/>
                <a:gd name="T16" fmla="*/ 20 w 65"/>
                <a:gd name="T17" fmla="*/ 16 h 21"/>
                <a:gd name="T18" fmla="*/ 20 w 65"/>
                <a:gd name="T19" fmla="*/ 14 h 21"/>
                <a:gd name="T20" fmla="*/ 34 w 65"/>
                <a:gd name="T21" fmla="*/ 9 h 21"/>
                <a:gd name="T22" fmla="*/ 52 w 65"/>
                <a:gd name="T23" fmla="*/ 20 h 21"/>
                <a:gd name="T24" fmla="*/ 65 w 65"/>
                <a:gd name="T25" fmla="*/ 21 h 21"/>
                <a:gd name="T26" fmla="*/ 65 w 65"/>
                <a:gd name="T2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21">
                  <a:moveTo>
                    <a:pt x="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8" y="19"/>
                    <a:pt x="48" y="18"/>
                    <a:pt x="47" y="17"/>
                  </a:cubicBezTo>
                  <a:cubicBezTo>
                    <a:pt x="43" y="14"/>
                    <a:pt x="39" y="12"/>
                    <a:pt x="34" y="12"/>
                  </a:cubicBezTo>
                  <a:cubicBezTo>
                    <a:pt x="29" y="12"/>
                    <a:pt x="25" y="13"/>
                    <a:pt x="21" y="1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5"/>
                    <a:pt x="20" y="14"/>
                  </a:cubicBezTo>
                  <a:cubicBezTo>
                    <a:pt x="23" y="11"/>
                    <a:pt x="28" y="9"/>
                    <a:pt x="34" y="9"/>
                  </a:cubicBezTo>
                  <a:cubicBezTo>
                    <a:pt x="42" y="9"/>
                    <a:pt x="49" y="14"/>
                    <a:pt x="52" y="20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9FDD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şľïde">
              <a:extLst>
                <a:ext uri="{FF2B5EF4-FFF2-40B4-BE49-F238E27FC236}">
                  <a16:creationId xmlns:a16="http://schemas.microsoft.com/office/drawing/2014/main" id="{A4CCF2DF-EC9F-4F8B-B3DD-069559462D68}"/>
                </a:ext>
              </a:extLst>
            </p:cNvPr>
            <p:cNvSpPr/>
            <p:nvPr/>
          </p:nvSpPr>
          <p:spPr bwMode="auto">
            <a:xfrm>
              <a:off x="5660584" y="3717736"/>
              <a:ext cx="51838" cy="373213"/>
            </a:xfrm>
            <a:prstGeom prst="rect">
              <a:avLst/>
            </a:prstGeom>
            <a:solidFill>
              <a:srgbClr val="C2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ṡ1ïḑè">
              <a:extLst>
                <a:ext uri="{FF2B5EF4-FFF2-40B4-BE49-F238E27FC236}">
                  <a16:creationId xmlns:a16="http://schemas.microsoft.com/office/drawing/2014/main" id="{75319D51-D667-4F77-9068-8BB0C51A0C0A}"/>
                </a:ext>
              </a:extLst>
            </p:cNvPr>
            <p:cNvSpPr/>
            <p:nvPr/>
          </p:nvSpPr>
          <p:spPr bwMode="auto">
            <a:xfrm>
              <a:off x="5660584" y="3717736"/>
              <a:ext cx="51838" cy="37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şḻiḑè">
              <a:extLst>
                <a:ext uri="{FF2B5EF4-FFF2-40B4-BE49-F238E27FC236}">
                  <a16:creationId xmlns:a16="http://schemas.microsoft.com/office/drawing/2014/main" id="{4272BE6F-1C49-498C-A18B-D80382722D53}"/>
                </a:ext>
              </a:extLst>
            </p:cNvPr>
            <p:cNvSpPr/>
            <p:nvPr/>
          </p:nvSpPr>
          <p:spPr bwMode="auto">
            <a:xfrm>
              <a:off x="5712416" y="3717736"/>
              <a:ext cx="72573" cy="373213"/>
            </a:xfrm>
            <a:prstGeom prst="rect">
              <a:avLst/>
            </a:prstGeom>
            <a:solidFill>
              <a:srgbClr val="4D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líďê">
              <a:extLst>
                <a:ext uri="{FF2B5EF4-FFF2-40B4-BE49-F238E27FC236}">
                  <a16:creationId xmlns:a16="http://schemas.microsoft.com/office/drawing/2014/main" id="{274CD85E-A62C-47ED-BD06-E9FC6EB049EE}"/>
                </a:ext>
              </a:extLst>
            </p:cNvPr>
            <p:cNvSpPr/>
            <p:nvPr/>
          </p:nvSpPr>
          <p:spPr bwMode="auto">
            <a:xfrm>
              <a:off x="5712416" y="3717736"/>
              <a:ext cx="72573" cy="37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Sḻïḍe">
              <a:extLst>
                <a:ext uri="{FF2B5EF4-FFF2-40B4-BE49-F238E27FC236}">
                  <a16:creationId xmlns:a16="http://schemas.microsoft.com/office/drawing/2014/main" id="{1AAC432F-7FD0-43EA-944C-BE1104C4CF2D}"/>
                </a:ext>
              </a:extLst>
            </p:cNvPr>
            <p:cNvSpPr/>
            <p:nvPr/>
          </p:nvSpPr>
          <p:spPr bwMode="auto">
            <a:xfrm>
              <a:off x="4302497" y="3717736"/>
              <a:ext cx="196978" cy="269543"/>
            </a:xfrm>
            <a:custGeom>
              <a:avLst/>
              <a:gdLst>
                <a:gd name="T0" fmla="*/ 19 w 19"/>
                <a:gd name="T1" fmla="*/ 0 h 26"/>
                <a:gd name="T2" fmla="*/ 0 w 19"/>
                <a:gd name="T3" fmla="*/ 0 h 26"/>
                <a:gd name="T4" fmla="*/ 0 w 19"/>
                <a:gd name="T5" fmla="*/ 24 h 26"/>
                <a:gd name="T6" fmla="*/ 19 w 19"/>
                <a:gd name="T7" fmla="*/ 26 h 26"/>
                <a:gd name="T8" fmla="*/ 19 w 1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9" y="2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2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ṥḷïḓè">
              <a:extLst>
                <a:ext uri="{FF2B5EF4-FFF2-40B4-BE49-F238E27FC236}">
                  <a16:creationId xmlns:a16="http://schemas.microsoft.com/office/drawing/2014/main" id="{DCAE5F73-234B-4F3D-9B69-29427382BD0F}"/>
                </a:ext>
              </a:extLst>
            </p:cNvPr>
            <p:cNvSpPr/>
            <p:nvPr/>
          </p:nvSpPr>
          <p:spPr bwMode="auto">
            <a:xfrm>
              <a:off x="4302497" y="3717736"/>
              <a:ext cx="196978" cy="269543"/>
            </a:xfrm>
            <a:custGeom>
              <a:avLst/>
              <a:gdLst>
                <a:gd name="T0" fmla="*/ 19 w 19"/>
                <a:gd name="T1" fmla="*/ 0 h 26"/>
                <a:gd name="T2" fmla="*/ 0 w 19"/>
                <a:gd name="T3" fmla="*/ 0 h 26"/>
                <a:gd name="T4" fmla="*/ 0 w 19"/>
                <a:gd name="T5" fmla="*/ 24 h 26"/>
                <a:gd name="T6" fmla="*/ 19 w 19"/>
                <a:gd name="T7" fmla="*/ 26 h 26"/>
                <a:gd name="T8" fmla="*/ 19 w 1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9" y="26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şḻïḍè">
              <a:extLst>
                <a:ext uri="{FF2B5EF4-FFF2-40B4-BE49-F238E27FC236}">
                  <a16:creationId xmlns:a16="http://schemas.microsoft.com/office/drawing/2014/main" id="{2654B88A-87A4-4B60-B03F-1E54B0F030FB}"/>
                </a:ext>
              </a:extLst>
            </p:cNvPr>
            <p:cNvSpPr/>
            <p:nvPr/>
          </p:nvSpPr>
          <p:spPr bwMode="auto">
            <a:xfrm>
              <a:off x="4572041" y="3717736"/>
              <a:ext cx="51838" cy="269543"/>
            </a:xfrm>
            <a:prstGeom prst="rect">
              <a:avLst/>
            </a:prstGeom>
            <a:solidFill>
              <a:srgbClr val="C2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ļidè">
              <a:extLst>
                <a:ext uri="{FF2B5EF4-FFF2-40B4-BE49-F238E27FC236}">
                  <a16:creationId xmlns:a16="http://schemas.microsoft.com/office/drawing/2014/main" id="{1B307FC3-C3EE-4DEF-832D-E9F0050E6C9F}"/>
                </a:ext>
              </a:extLst>
            </p:cNvPr>
            <p:cNvSpPr/>
            <p:nvPr/>
          </p:nvSpPr>
          <p:spPr bwMode="auto">
            <a:xfrm>
              <a:off x="4572041" y="3717736"/>
              <a:ext cx="51838" cy="269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ṡḷîde">
              <a:extLst>
                <a:ext uri="{FF2B5EF4-FFF2-40B4-BE49-F238E27FC236}">
                  <a16:creationId xmlns:a16="http://schemas.microsoft.com/office/drawing/2014/main" id="{D4C6A292-6E90-4CE0-A271-D496B159A1D8}"/>
                </a:ext>
              </a:extLst>
            </p:cNvPr>
            <p:cNvSpPr/>
            <p:nvPr/>
          </p:nvSpPr>
          <p:spPr bwMode="auto">
            <a:xfrm>
              <a:off x="4499474" y="3717736"/>
              <a:ext cx="72573" cy="269543"/>
            </a:xfrm>
            <a:prstGeom prst="rect">
              <a:avLst/>
            </a:prstGeom>
            <a:solidFill>
              <a:srgbClr val="4D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ṥ1îḍe">
              <a:extLst>
                <a:ext uri="{FF2B5EF4-FFF2-40B4-BE49-F238E27FC236}">
                  <a16:creationId xmlns:a16="http://schemas.microsoft.com/office/drawing/2014/main" id="{FCB514C6-4249-4927-A936-B283AFDC7AAD}"/>
                </a:ext>
              </a:extLst>
            </p:cNvPr>
            <p:cNvSpPr/>
            <p:nvPr/>
          </p:nvSpPr>
          <p:spPr bwMode="auto">
            <a:xfrm>
              <a:off x="4499474" y="3717736"/>
              <a:ext cx="72573" cy="269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ṥ1iḋe">
              <a:extLst>
                <a:ext uri="{FF2B5EF4-FFF2-40B4-BE49-F238E27FC236}">
                  <a16:creationId xmlns:a16="http://schemas.microsoft.com/office/drawing/2014/main" id="{F2347A7A-8A4A-4F62-9582-8C6401E2220E}"/>
                </a:ext>
              </a:extLst>
            </p:cNvPr>
            <p:cNvSpPr/>
            <p:nvPr/>
          </p:nvSpPr>
          <p:spPr bwMode="auto">
            <a:xfrm>
              <a:off x="4696446" y="3717736"/>
              <a:ext cx="891567" cy="342116"/>
            </a:xfrm>
            <a:custGeom>
              <a:avLst/>
              <a:gdLst>
                <a:gd name="T0" fmla="*/ 86 w 86"/>
                <a:gd name="T1" fmla="*/ 0 h 33"/>
                <a:gd name="T2" fmla="*/ 0 w 86"/>
                <a:gd name="T3" fmla="*/ 0 h 33"/>
                <a:gd name="T4" fmla="*/ 0 w 86"/>
                <a:gd name="T5" fmla="*/ 26 h 33"/>
                <a:gd name="T6" fmla="*/ 7 w 86"/>
                <a:gd name="T7" fmla="*/ 28 h 33"/>
                <a:gd name="T8" fmla="*/ 7 w 86"/>
                <a:gd name="T9" fmla="*/ 9 h 33"/>
                <a:gd name="T10" fmla="*/ 76 w 86"/>
                <a:gd name="T11" fmla="*/ 9 h 33"/>
                <a:gd name="T12" fmla="*/ 76 w 86"/>
                <a:gd name="T13" fmla="*/ 33 h 33"/>
                <a:gd name="T14" fmla="*/ 86 w 86"/>
                <a:gd name="T15" fmla="*/ 33 h 33"/>
                <a:gd name="T16" fmla="*/ 86 w 86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33">
                  <a:moveTo>
                    <a:pt x="86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7" y="28"/>
                  </a:lnTo>
                  <a:lnTo>
                    <a:pt x="7" y="9"/>
                  </a:lnTo>
                  <a:lnTo>
                    <a:pt x="76" y="9"/>
                  </a:lnTo>
                  <a:lnTo>
                    <a:pt x="76" y="33"/>
                  </a:lnTo>
                  <a:lnTo>
                    <a:pt x="86" y="3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6AB4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$lîḑé">
              <a:extLst>
                <a:ext uri="{FF2B5EF4-FFF2-40B4-BE49-F238E27FC236}">
                  <a16:creationId xmlns:a16="http://schemas.microsoft.com/office/drawing/2014/main" id="{FA384E9B-D750-4B7E-A28D-0CCB06D3801F}"/>
                </a:ext>
              </a:extLst>
            </p:cNvPr>
            <p:cNvSpPr/>
            <p:nvPr/>
          </p:nvSpPr>
          <p:spPr bwMode="auto">
            <a:xfrm>
              <a:off x="4696446" y="3717736"/>
              <a:ext cx="891567" cy="342116"/>
            </a:xfrm>
            <a:custGeom>
              <a:avLst/>
              <a:gdLst>
                <a:gd name="T0" fmla="*/ 86 w 86"/>
                <a:gd name="T1" fmla="*/ 0 h 33"/>
                <a:gd name="T2" fmla="*/ 0 w 86"/>
                <a:gd name="T3" fmla="*/ 0 h 33"/>
                <a:gd name="T4" fmla="*/ 0 w 86"/>
                <a:gd name="T5" fmla="*/ 26 h 33"/>
                <a:gd name="T6" fmla="*/ 7 w 86"/>
                <a:gd name="T7" fmla="*/ 28 h 33"/>
                <a:gd name="T8" fmla="*/ 7 w 86"/>
                <a:gd name="T9" fmla="*/ 9 h 33"/>
                <a:gd name="T10" fmla="*/ 76 w 86"/>
                <a:gd name="T11" fmla="*/ 9 h 33"/>
                <a:gd name="T12" fmla="*/ 76 w 86"/>
                <a:gd name="T13" fmla="*/ 33 h 33"/>
                <a:gd name="T14" fmla="*/ 86 w 86"/>
                <a:gd name="T15" fmla="*/ 33 h 33"/>
                <a:gd name="T16" fmla="*/ 86 w 86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33">
                  <a:moveTo>
                    <a:pt x="86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7" y="28"/>
                  </a:lnTo>
                  <a:lnTo>
                    <a:pt x="7" y="9"/>
                  </a:lnTo>
                  <a:lnTo>
                    <a:pt x="76" y="9"/>
                  </a:lnTo>
                  <a:lnTo>
                    <a:pt x="76" y="33"/>
                  </a:lnTo>
                  <a:lnTo>
                    <a:pt x="86" y="33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ṡļïḓe">
              <a:extLst>
                <a:ext uri="{FF2B5EF4-FFF2-40B4-BE49-F238E27FC236}">
                  <a16:creationId xmlns:a16="http://schemas.microsoft.com/office/drawing/2014/main" id="{A46E1B3C-846C-4631-9D85-58AA8D8DCC14}"/>
                </a:ext>
              </a:extLst>
            </p:cNvPr>
            <p:cNvSpPr/>
            <p:nvPr/>
          </p:nvSpPr>
          <p:spPr bwMode="auto">
            <a:xfrm>
              <a:off x="4623879" y="3717736"/>
              <a:ext cx="1036705" cy="373213"/>
            </a:xfrm>
            <a:custGeom>
              <a:avLst/>
              <a:gdLst>
                <a:gd name="T0" fmla="*/ 7 w 100"/>
                <a:gd name="T1" fmla="*/ 0 h 36"/>
                <a:gd name="T2" fmla="*/ 0 w 100"/>
                <a:gd name="T3" fmla="*/ 0 h 36"/>
                <a:gd name="T4" fmla="*/ 0 w 100"/>
                <a:gd name="T5" fmla="*/ 26 h 36"/>
                <a:gd name="T6" fmla="*/ 7 w 100"/>
                <a:gd name="T7" fmla="*/ 26 h 36"/>
                <a:gd name="T8" fmla="*/ 7 w 100"/>
                <a:gd name="T9" fmla="*/ 0 h 36"/>
                <a:gd name="T10" fmla="*/ 100 w 100"/>
                <a:gd name="T11" fmla="*/ 0 h 36"/>
                <a:gd name="T12" fmla="*/ 93 w 100"/>
                <a:gd name="T13" fmla="*/ 0 h 36"/>
                <a:gd name="T14" fmla="*/ 93 w 100"/>
                <a:gd name="T15" fmla="*/ 33 h 36"/>
                <a:gd name="T16" fmla="*/ 100 w 100"/>
                <a:gd name="T17" fmla="*/ 36 h 36"/>
                <a:gd name="T18" fmla="*/ 100 w 100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36">
                  <a:moveTo>
                    <a:pt x="7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7" y="0"/>
                  </a:lnTo>
                  <a:close/>
                  <a:moveTo>
                    <a:pt x="100" y="0"/>
                  </a:moveTo>
                  <a:lnTo>
                    <a:pt x="93" y="0"/>
                  </a:lnTo>
                  <a:lnTo>
                    <a:pt x="93" y="33"/>
                  </a:lnTo>
                  <a:lnTo>
                    <a:pt x="100" y="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4D5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$ḻíďê">
              <a:extLst>
                <a:ext uri="{FF2B5EF4-FFF2-40B4-BE49-F238E27FC236}">
                  <a16:creationId xmlns:a16="http://schemas.microsoft.com/office/drawing/2014/main" id="{E241DEEE-4A19-42A0-BC93-CBE97606CA3A}"/>
                </a:ext>
              </a:extLst>
            </p:cNvPr>
            <p:cNvSpPr/>
            <p:nvPr/>
          </p:nvSpPr>
          <p:spPr bwMode="auto">
            <a:xfrm>
              <a:off x="4623879" y="3717736"/>
              <a:ext cx="1036705" cy="373213"/>
            </a:xfrm>
            <a:custGeom>
              <a:avLst/>
              <a:gdLst>
                <a:gd name="T0" fmla="*/ 7 w 100"/>
                <a:gd name="T1" fmla="*/ 0 h 36"/>
                <a:gd name="T2" fmla="*/ 0 w 100"/>
                <a:gd name="T3" fmla="*/ 0 h 36"/>
                <a:gd name="T4" fmla="*/ 0 w 100"/>
                <a:gd name="T5" fmla="*/ 26 h 36"/>
                <a:gd name="T6" fmla="*/ 7 w 100"/>
                <a:gd name="T7" fmla="*/ 26 h 36"/>
                <a:gd name="T8" fmla="*/ 7 w 100"/>
                <a:gd name="T9" fmla="*/ 0 h 36"/>
                <a:gd name="T10" fmla="*/ 100 w 100"/>
                <a:gd name="T11" fmla="*/ 0 h 36"/>
                <a:gd name="T12" fmla="*/ 93 w 100"/>
                <a:gd name="T13" fmla="*/ 0 h 36"/>
                <a:gd name="T14" fmla="*/ 93 w 100"/>
                <a:gd name="T15" fmla="*/ 33 h 36"/>
                <a:gd name="T16" fmla="*/ 100 w 100"/>
                <a:gd name="T17" fmla="*/ 36 h 36"/>
                <a:gd name="T18" fmla="*/ 100 w 100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36">
                  <a:moveTo>
                    <a:pt x="7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7" y="0"/>
                  </a:lnTo>
                  <a:moveTo>
                    <a:pt x="100" y="0"/>
                  </a:moveTo>
                  <a:lnTo>
                    <a:pt x="93" y="0"/>
                  </a:lnTo>
                  <a:lnTo>
                    <a:pt x="93" y="33"/>
                  </a:lnTo>
                  <a:lnTo>
                    <a:pt x="100" y="36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ṧľîḓe">
              <a:extLst>
                <a:ext uri="{FF2B5EF4-FFF2-40B4-BE49-F238E27FC236}">
                  <a16:creationId xmlns:a16="http://schemas.microsoft.com/office/drawing/2014/main" id="{C7D6463F-329A-4595-B324-2C11B605A1EE}"/>
                </a:ext>
              </a:extLst>
            </p:cNvPr>
            <p:cNvSpPr/>
            <p:nvPr/>
          </p:nvSpPr>
          <p:spPr bwMode="auto">
            <a:xfrm>
              <a:off x="4769017" y="3811037"/>
              <a:ext cx="715330" cy="248810"/>
            </a:xfrm>
            <a:custGeom>
              <a:avLst/>
              <a:gdLst>
                <a:gd name="T0" fmla="*/ 69 w 69"/>
                <a:gd name="T1" fmla="*/ 0 h 24"/>
                <a:gd name="T2" fmla="*/ 0 w 69"/>
                <a:gd name="T3" fmla="*/ 0 h 24"/>
                <a:gd name="T4" fmla="*/ 0 w 69"/>
                <a:gd name="T5" fmla="*/ 19 h 24"/>
                <a:gd name="T6" fmla="*/ 69 w 69"/>
                <a:gd name="T7" fmla="*/ 24 h 24"/>
                <a:gd name="T8" fmla="*/ 69 w 69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24">
                  <a:moveTo>
                    <a:pt x="6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69" y="2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9FDD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ľïḑê">
              <a:extLst>
                <a:ext uri="{FF2B5EF4-FFF2-40B4-BE49-F238E27FC236}">
                  <a16:creationId xmlns:a16="http://schemas.microsoft.com/office/drawing/2014/main" id="{EC3BF5C3-8E70-46FC-B817-8948251F491D}"/>
                </a:ext>
              </a:extLst>
            </p:cNvPr>
            <p:cNvSpPr/>
            <p:nvPr/>
          </p:nvSpPr>
          <p:spPr bwMode="auto">
            <a:xfrm>
              <a:off x="4769017" y="3811037"/>
              <a:ext cx="715330" cy="248810"/>
            </a:xfrm>
            <a:custGeom>
              <a:avLst/>
              <a:gdLst>
                <a:gd name="T0" fmla="*/ 69 w 69"/>
                <a:gd name="T1" fmla="*/ 0 h 24"/>
                <a:gd name="T2" fmla="*/ 0 w 69"/>
                <a:gd name="T3" fmla="*/ 0 h 24"/>
                <a:gd name="T4" fmla="*/ 0 w 69"/>
                <a:gd name="T5" fmla="*/ 19 h 24"/>
                <a:gd name="T6" fmla="*/ 69 w 69"/>
                <a:gd name="T7" fmla="*/ 24 h 24"/>
                <a:gd name="T8" fmla="*/ 69 w 69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24">
                  <a:moveTo>
                    <a:pt x="69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69" y="24"/>
                  </a:lnTo>
                  <a:lnTo>
                    <a:pt x="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ṣļîḍê">
              <a:extLst>
                <a:ext uri="{FF2B5EF4-FFF2-40B4-BE49-F238E27FC236}">
                  <a16:creationId xmlns:a16="http://schemas.microsoft.com/office/drawing/2014/main" id="{48881BB3-2DD1-4FD0-9D23-DBF85E1CA90B}"/>
                </a:ext>
              </a:extLst>
            </p:cNvPr>
            <p:cNvSpPr/>
            <p:nvPr/>
          </p:nvSpPr>
          <p:spPr bwMode="auto">
            <a:xfrm>
              <a:off x="6552151" y="3935442"/>
              <a:ext cx="819001" cy="279914"/>
            </a:xfrm>
            <a:custGeom>
              <a:avLst/>
              <a:gdLst>
                <a:gd name="T0" fmla="*/ 15 w 33"/>
                <a:gd name="T1" fmla="*/ 0 h 11"/>
                <a:gd name="T2" fmla="*/ 1 w 33"/>
                <a:gd name="T3" fmla="*/ 5 h 11"/>
                <a:gd name="T4" fmla="*/ 1 w 33"/>
                <a:gd name="T5" fmla="*/ 7 h 11"/>
                <a:gd name="T6" fmla="*/ 2 w 33"/>
                <a:gd name="T7" fmla="*/ 8 h 11"/>
                <a:gd name="T8" fmla="*/ 2 w 33"/>
                <a:gd name="T9" fmla="*/ 7 h 11"/>
                <a:gd name="T10" fmla="*/ 15 w 33"/>
                <a:gd name="T11" fmla="*/ 3 h 11"/>
                <a:gd name="T12" fmla="*/ 28 w 33"/>
                <a:gd name="T13" fmla="*/ 8 h 11"/>
                <a:gd name="T14" fmla="*/ 30 w 33"/>
                <a:gd name="T15" fmla="*/ 11 h 11"/>
                <a:gd name="T16" fmla="*/ 33 w 33"/>
                <a:gd name="T17" fmla="*/ 11 h 11"/>
                <a:gd name="T18" fmla="*/ 15 w 33"/>
                <a:gd name="T1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1">
                  <a:moveTo>
                    <a:pt x="15" y="0"/>
                  </a:moveTo>
                  <a:cubicBezTo>
                    <a:pt x="9" y="0"/>
                    <a:pt x="4" y="2"/>
                    <a:pt x="1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8"/>
                    <a:pt x="2" y="8"/>
                    <a:pt x="2" y="7"/>
                  </a:cubicBezTo>
                  <a:cubicBezTo>
                    <a:pt x="6" y="4"/>
                    <a:pt x="10" y="3"/>
                    <a:pt x="15" y="3"/>
                  </a:cubicBezTo>
                  <a:cubicBezTo>
                    <a:pt x="20" y="3"/>
                    <a:pt x="24" y="5"/>
                    <a:pt x="28" y="8"/>
                  </a:cubicBezTo>
                  <a:cubicBezTo>
                    <a:pt x="29" y="9"/>
                    <a:pt x="29" y="10"/>
                    <a:pt x="30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0" y="5"/>
                    <a:pt x="23" y="0"/>
                    <a:pt x="15" y="0"/>
                  </a:cubicBezTo>
                </a:path>
              </a:pathLst>
            </a:custGeom>
            <a:solidFill>
              <a:srgbClr val="D2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ṡḷíḋê">
              <a:extLst>
                <a:ext uri="{FF2B5EF4-FFF2-40B4-BE49-F238E27FC236}">
                  <a16:creationId xmlns:a16="http://schemas.microsoft.com/office/drawing/2014/main" id="{A872E500-3F0C-49CD-BAD8-77179B5EDE2B}"/>
                </a:ext>
              </a:extLst>
            </p:cNvPr>
            <p:cNvSpPr/>
            <p:nvPr/>
          </p:nvSpPr>
          <p:spPr bwMode="auto">
            <a:xfrm>
              <a:off x="3835983" y="2546257"/>
              <a:ext cx="4717012" cy="1119641"/>
            </a:xfrm>
            <a:custGeom>
              <a:avLst/>
              <a:gdLst>
                <a:gd name="T0" fmla="*/ 174 w 191"/>
                <a:gd name="T1" fmla="*/ 0 h 45"/>
                <a:gd name="T2" fmla="*/ 17 w 191"/>
                <a:gd name="T3" fmla="*/ 0 h 45"/>
                <a:gd name="T4" fmla="*/ 0 w 191"/>
                <a:gd name="T5" fmla="*/ 23 h 45"/>
                <a:gd name="T6" fmla="*/ 0 w 191"/>
                <a:gd name="T7" fmla="*/ 35 h 45"/>
                <a:gd name="T8" fmla="*/ 9 w 191"/>
                <a:gd name="T9" fmla="*/ 45 h 45"/>
                <a:gd name="T10" fmla="*/ 182 w 191"/>
                <a:gd name="T11" fmla="*/ 45 h 45"/>
                <a:gd name="T12" fmla="*/ 191 w 191"/>
                <a:gd name="T13" fmla="*/ 35 h 45"/>
                <a:gd name="T14" fmla="*/ 191 w 191"/>
                <a:gd name="T15" fmla="*/ 23 h 45"/>
                <a:gd name="T16" fmla="*/ 174 w 191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45">
                  <a:moveTo>
                    <a:pt x="17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1"/>
                    <a:pt x="4" y="45"/>
                    <a:pt x="9" y="45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7" y="45"/>
                    <a:pt x="191" y="41"/>
                    <a:pt x="191" y="35"/>
                  </a:cubicBezTo>
                  <a:cubicBezTo>
                    <a:pt x="191" y="23"/>
                    <a:pt x="191" y="23"/>
                    <a:pt x="191" y="23"/>
                  </a:cubicBezTo>
                  <a:cubicBezTo>
                    <a:pt x="174" y="0"/>
                    <a:pt x="174" y="0"/>
                    <a:pt x="174" y="0"/>
                  </a:cubicBezTo>
                </a:path>
              </a:pathLst>
            </a:custGeom>
            <a:solidFill>
              <a:srgbClr val="F4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ḷiḋè">
              <a:extLst>
                <a:ext uri="{FF2B5EF4-FFF2-40B4-BE49-F238E27FC236}">
                  <a16:creationId xmlns:a16="http://schemas.microsoft.com/office/drawing/2014/main" id="{642E8CBF-EE89-4347-862E-E37B5DD4390D}"/>
                </a:ext>
              </a:extLst>
            </p:cNvPr>
            <p:cNvSpPr/>
            <p:nvPr/>
          </p:nvSpPr>
          <p:spPr bwMode="auto">
            <a:xfrm>
              <a:off x="3753047" y="2504789"/>
              <a:ext cx="4851781" cy="1212947"/>
            </a:xfrm>
            <a:custGeom>
              <a:avLst/>
              <a:gdLst>
                <a:gd name="T0" fmla="*/ 177 w 196"/>
                <a:gd name="T1" fmla="*/ 2 h 49"/>
                <a:gd name="T2" fmla="*/ 177 w 196"/>
                <a:gd name="T3" fmla="*/ 0 h 49"/>
                <a:gd name="T4" fmla="*/ 19 w 196"/>
                <a:gd name="T5" fmla="*/ 0 h 49"/>
                <a:gd name="T6" fmla="*/ 0 w 196"/>
                <a:gd name="T7" fmla="*/ 24 h 49"/>
                <a:gd name="T8" fmla="*/ 0 w 196"/>
                <a:gd name="T9" fmla="*/ 37 h 49"/>
                <a:gd name="T10" fmla="*/ 12 w 196"/>
                <a:gd name="T11" fmla="*/ 49 h 49"/>
                <a:gd name="T12" fmla="*/ 185 w 196"/>
                <a:gd name="T13" fmla="*/ 49 h 49"/>
                <a:gd name="T14" fmla="*/ 196 w 196"/>
                <a:gd name="T15" fmla="*/ 37 h 49"/>
                <a:gd name="T16" fmla="*/ 196 w 196"/>
                <a:gd name="T17" fmla="*/ 24 h 49"/>
                <a:gd name="T18" fmla="*/ 178 w 196"/>
                <a:gd name="T19" fmla="*/ 0 h 49"/>
                <a:gd name="T20" fmla="*/ 177 w 196"/>
                <a:gd name="T21" fmla="*/ 0 h 49"/>
                <a:gd name="T22" fmla="*/ 177 w 196"/>
                <a:gd name="T23" fmla="*/ 2 h 49"/>
                <a:gd name="T24" fmla="*/ 175 w 196"/>
                <a:gd name="T25" fmla="*/ 4 h 49"/>
                <a:gd name="T26" fmla="*/ 191 w 196"/>
                <a:gd name="T27" fmla="*/ 25 h 49"/>
                <a:gd name="T28" fmla="*/ 191 w 196"/>
                <a:gd name="T29" fmla="*/ 37 h 49"/>
                <a:gd name="T30" fmla="*/ 185 w 196"/>
                <a:gd name="T31" fmla="*/ 44 h 49"/>
                <a:gd name="T32" fmla="*/ 12 w 196"/>
                <a:gd name="T33" fmla="*/ 44 h 49"/>
                <a:gd name="T34" fmla="*/ 5 w 196"/>
                <a:gd name="T35" fmla="*/ 37 h 49"/>
                <a:gd name="T36" fmla="*/ 5 w 196"/>
                <a:gd name="T37" fmla="*/ 25 h 49"/>
                <a:gd name="T38" fmla="*/ 21 w 196"/>
                <a:gd name="T39" fmla="*/ 5 h 49"/>
                <a:gd name="T40" fmla="*/ 177 w 196"/>
                <a:gd name="T41" fmla="*/ 5 h 49"/>
                <a:gd name="T42" fmla="*/ 177 w 196"/>
                <a:gd name="T43" fmla="*/ 2 h 49"/>
                <a:gd name="T44" fmla="*/ 175 w 196"/>
                <a:gd name="T45" fmla="*/ 4 h 49"/>
                <a:gd name="T46" fmla="*/ 177 w 196"/>
                <a:gd name="T4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49">
                  <a:moveTo>
                    <a:pt x="177" y="2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5" y="49"/>
                    <a:pt x="12" y="49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91" y="49"/>
                    <a:pt x="196" y="44"/>
                    <a:pt x="196" y="37"/>
                  </a:cubicBezTo>
                  <a:cubicBezTo>
                    <a:pt x="196" y="24"/>
                    <a:pt x="196" y="24"/>
                    <a:pt x="196" y="24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5" y="4"/>
                    <a:pt x="175" y="4"/>
                    <a:pt x="175" y="4"/>
                  </a:cubicBezTo>
                  <a:cubicBezTo>
                    <a:pt x="191" y="25"/>
                    <a:pt x="191" y="25"/>
                    <a:pt x="191" y="25"/>
                  </a:cubicBezTo>
                  <a:cubicBezTo>
                    <a:pt x="191" y="37"/>
                    <a:pt x="191" y="37"/>
                    <a:pt x="191" y="37"/>
                  </a:cubicBezTo>
                  <a:cubicBezTo>
                    <a:pt x="191" y="41"/>
                    <a:pt x="188" y="44"/>
                    <a:pt x="185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8" y="44"/>
                    <a:pt x="5" y="41"/>
                    <a:pt x="5" y="3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7" y="5"/>
                    <a:pt x="177" y="5"/>
                    <a:pt x="177" y="5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5" y="4"/>
                    <a:pt x="175" y="4"/>
                    <a:pt x="175" y="4"/>
                  </a:cubicBezTo>
                  <a:cubicBezTo>
                    <a:pt x="177" y="2"/>
                    <a:pt x="177" y="2"/>
                    <a:pt x="177" y="2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şḷiḓè">
              <a:extLst>
                <a:ext uri="{FF2B5EF4-FFF2-40B4-BE49-F238E27FC236}">
                  <a16:creationId xmlns:a16="http://schemas.microsoft.com/office/drawing/2014/main" id="{3552C75C-4E0B-441D-952F-62FC1013FE0D}"/>
                </a:ext>
              </a:extLst>
            </p:cNvPr>
            <p:cNvSpPr/>
            <p:nvPr/>
          </p:nvSpPr>
          <p:spPr bwMode="auto">
            <a:xfrm>
              <a:off x="4250665" y="1779096"/>
              <a:ext cx="3887648" cy="1015971"/>
            </a:xfrm>
            <a:custGeom>
              <a:avLst/>
              <a:gdLst>
                <a:gd name="T0" fmla="*/ 0 w 157"/>
                <a:gd name="T1" fmla="*/ 41 h 41"/>
                <a:gd name="T2" fmla="*/ 0 w 157"/>
                <a:gd name="T3" fmla="*/ 22 h 41"/>
                <a:gd name="T4" fmla="*/ 21 w 157"/>
                <a:gd name="T5" fmla="*/ 0 h 41"/>
                <a:gd name="T6" fmla="*/ 136 w 157"/>
                <a:gd name="T7" fmla="*/ 0 h 41"/>
                <a:gd name="T8" fmla="*/ 157 w 157"/>
                <a:gd name="T9" fmla="*/ 22 h 41"/>
                <a:gd name="T10" fmla="*/ 157 w 157"/>
                <a:gd name="T11" fmla="*/ 41 h 41"/>
                <a:gd name="T12" fmla="*/ 0 w 157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41">
                  <a:moveTo>
                    <a:pt x="0" y="41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7" y="0"/>
                    <a:pt x="157" y="10"/>
                    <a:pt x="157" y="22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0" y="41"/>
                    <a:pt x="0" y="41"/>
                    <a:pt x="0" y="41"/>
                  </a:cubicBezTo>
                </a:path>
              </a:pathLst>
            </a:custGeom>
            <a:solidFill>
              <a:srgbClr val="F47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sļiḍè">
              <a:extLst>
                <a:ext uri="{FF2B5EF4-FFF2-40B4-BE49-F238E27FC236}">
                  <a16:creationId xmlns:a16="http://schemas.microsoft.com/office/drawing/2014/main" id="{E272E0DA-BF5D-4199-810A-9F53953373D4}"/>
                </a:ext>
              </a:extLst>
            </p:cNvPr>
            <p:cNvSpPr/>
            <p:nvPr/>
          </p:nvSpPr>
          <p:spPr bwMode="auto">
            <a:xfrm>
              <a:off x="4178092" y="1727264"/>
              <a:ext cx="4001683" cy="1067809"/>
            </a:xfrm>
            <a:custGeom>
              <a:avLst/>
              <a:gdLst>
                <a:gd name="T0" fmla="*/ 5 w 162"/>
                <a:gd name="T1" fmla="*/ 43 h 43"/>
                <a:gd name="T2" fmla="*/ 5 w 162"/>
                <a:gd name="T3" fmla="*/ 24 h 43"/>
                <a:gd name="T4" fmla="*/ 11 w 162"/>
                <a:gd name="T5" fmla="*/ 10 h 43"/>
                <a:gd name="T6" fmla="*/ 24 w 162"/>
                <a:gd name="T7" fmla="*/ 5 h 43"/>
                <a:gd name="T8" fmla="*/ 139 w 162"/>
                <a:gd name="T9" fmla="*/ 5 h 43"/>
                <a:gd name="T10" fmla="*/ 152 w 162"/>
                <a:gd name="T11" fmla="*/ 10 h 43"/>
                <a:gd name="T12" fmla="*/ 157 w 162"/>
                <a:gd name="T13" fmla="*/ 24 h 43"/>
                <a:gd name="T14" fmla="*/ 157 w 162"/>
                <a:gd name="T15" fmla="*/ 43 h 43"/>
                <a:gd name="T16" fmla="*/ 162 w 162"/>
                <a:gd name="T17" fmla="*/ 43 h 43"/>
                <a:gd name="T18" fmla="*/ 162 w 162"/>
                <a:gd name="T19" fmla="*/ 24 h 43"/>
                <a:gd name="T20" fmla="*/ 139 w 162"/>
                <a:gd name="T21" fmla="*/ 0 h 43"/>
                <a:gd name="T22" fmla="*/ 24 w 162"/>
                <a:gd name="T23" fmla="*/ 0 h 43"/>
                <a:gd name="T24" fmla="*/ 0 w 162"/>
                <a:gd name="T25" fmla="*/ 24 h 43"/>
                <a:gd name="T26" fmla="*/ 0 w 162"/>
                <a:gd name="T27" fmla="*/ 43 h 43"/>
                <a:gd name="T28" fmla="*/ 5 w 162"/>
                <a:gd name="T29" fmla="*/ 43 h 43"/>
                <a:gd name="T30" fmla="*/ 5 w 162"/>
                <a:gd name="T3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43">
                  <a:moveTo>
                    <a:pt x="5" y="43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5" y="18"/>
                    <a:pt x="7" y="14"/>
                    <a:pt x="11" y="10"/>
                  </a:cubicBezTo>
                  <a:cubicBezTo>
                    <a:pt x="14" y="7"/>
                    <a:pt x="19" y="5"/>
                    <a:pt x="24" y="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4" y="5"/>
                    <a:pt x="148" y="7"/>
                    <a:pt x="152" y="10"/>
                  </a:cubicBezTo>
                  <a:cubicBezTo>
                    <a:pt x="155" y="14"/>
                    <a:pt x="157" y="18"/>
                    <a:pt x="157" y="24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62" y="11"/>
                    <a:pt x="152" y="0"/>
                    <a:pt x="13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ṧḻîḍe">
              <a:extLst>
                <a:ext uri="{FF2B5EF4-FFF2-40B4-BE49-F238E27FC236}">
                  <a16:creationId xmlns:a16="http://schemas.microsoft.com/office/drawing/2014/main" id="{7A529036-8029-42B1-B41F-DA0F79E4311F}"/>
                </a:ext>
              </a:extLst>
            </p:cNvPr>
            <p:cNvSpPr/>
            <p:nvPr/>
          </p:nvSpPr>
          <p:spPr bwMode="auto">
            <a:xfrm>
              <a:off x="4302497" y="1882766"/>
              <a:ext cx="3763243" cy="912300"/>
            </a:xfrm>
            <a:custGeom>
              <a:avLst/>
              <a:gdLst>
                <a:gd name="T0" fmla="*/ 134 w 152"/>
                <a:gd name="T1" fmla="*/ 0 h 37"/>
                <a:gd name="T2" fmla="*/ 19 w 152"/>
                <a:gd name="T3" fmla="*/ 0 h 37"/>
                <a:gd name="T4" fmla="*/ 1 w 152"/>
                <a:gd name="T5" fmla="*/ 18 h 37"/>
                <a:gd name="T6" fmla="*/ 1 w 152"/>
                <a:gd name="T7" fmla="*/ 37 h 37"/>
                <a:gd name="T8" fmla="*/ 0 w 152"/>
                <a:gd name="T9" fmla="*/ 37 h 37"/>
                <a:gd name="T10" fmla="*/ 0 w 152"/>
                <a:gd name="T11" fmla="*/ 37 h 37"/>
                <a:gd name="T12" fmla="*/ 5 w 152"/>
                <a:gd name="T13" fmla="*/ 37 h 37"/>
                <a:gd name="T14" fmla="*/ 5 w 152"/>
                <a:gd name="T15" fmla="*/ 26 h 37"/>
                <a:gd name="T16" fmla="*/ 24 w 152"/>
                <a:gd name="T17" fmla="*/ 4 h 37"/>
                <a:gd name="T18" fmla="*/ 128 w 152"/>
                <a:gd name="T19" fmla="*/ 4 h 37"/>
                <a:gd name="T20" fmla="*/ 148 w 152"/>
                <a:gd name="T21" fmla="*/ 26 h 37"/>
                <a:gd name="T22" fmla="*/ 148 w 152"/>
                <a:gd name="T23" fmla="*/ 37 h 37"/>
                <a:gd name="T24" fmla="*/ 152 w 152"/>
                <a:gd name="T25" fmla="*/ 37 h 37"/>
                <a:gd name="T26" fmla="*/ 152 w 152"/>
                <a:gd name="T27" fmla="*/ 37 h 37"/>
                <a:gd name="T28" fmla="*/ 151 w 152"/>
                <a:gd name="T29" fmla="*/ 37 h 37"/>
                <a:gd name="T30" fmla="*/ 151 w 152"/>
                <a:gd name="T31" fmla="*/ 18 h 37"/>
                <a:gd name="T32" fmla="*/ 134 w 152"/>
                <a:gd name="T3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37">
                  <a:moveTo>
                    <a:pt x="13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1" y="8"/>
                    <a:pt x="1" y="18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14"/>
                    <a:pt x="14" y="4"/>
                    <a:pt x="24" y="4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39" y="4"/>
                    <a:pt x="148" y="14"/>
                    <a:pt x="148" y="26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51" y="18"/>
                    <a:pt x="151" y="18"/>
                    <a:pt x="151" y="18"/>
                  </a:cubicBezTo>
                  <a:cubicBezTo>
                    <a:pt x="151" y="8"/>
                    <a:pt x="143" y="0"/>
                    <a:pt x="134" y="0"/>
                  </a:cubicBezTo>
                </a:path>
              </a:pathLst>
            </a:custGeom>
            <a:solidFill>
              <a:srgbClr val="FFB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ṧḷiḋé">
              <a:extLst>
                <a:ext uri="{FF2B5EF4-FFF2-40B4-BE49-F238E27FC236}">
                  <a16:creationId xmlns:a16="http://schemas.microsoft.com/office/drawing/2014/main" id="{36F56873-F617-433C-A833-02E0A6BAE507}"/>
                </a:ext>
              </a:extLst>
            </p:cNvPr>
            <p:cNvSpPr/>
            <p:nvPr/>
          </p:nvSpPr>
          <p:spPr bwMode="auto">
            <a:xfrm>
              <a:off x="4250665" y="2795066"/>
              <a:ext cx="3887648" cy="0"/>
            </a:xfrm>
            <a:custGeom>
              <a:avLst/>
              <a:gdLst>
                <a:gd name="T0" fmla="*/ 5 w 375"/>
                <a:gd name="T1" fmla="*/ 0 w 375"/>
                <a:gd name="T2" fmla="*/ 0 w 375"/>
                <a:gd name="T3" fmla="*/ 5 w 375"/>
                <a:gd name="T4" fmla="*/ 5 w 375"/>
                <a:gd name="T5" fmla="*/ 375 w 375"/>
                <a:gd name="T6" fmla="*/ 368 w 375"/>
                <a:gd name="T7" fmla="*/ 368 w 375"/>
                <a:gd name="T8" fmla="*/ 375 w 375"/>
                <a:gd name="T9" fmla="*/ 375 w 37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375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375" y="0"/>
                  </a:moveTo>
                  <a:lnTo>
                    <a:pt x="368" y="0"/>
                  </a:lnTo>
                  <a:lnTo>
                    <a:pt x="368" y="0"/>
                  </a:lnTo>
                  <a:lnTo>
                    <a:pt x="375" y="0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8A7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şļîďè">
              <a:extLst>
                <a:ext uri="{FF2B5EF4-FFF2-40B4-BE49-F238E27FC236}">
                  <a16:creationId xmlns:a16="http://schemas.microsoft.com/office/drawing/2014/main" id="{DCC61F61-3C3F-4F74-910B-6DE3D386B43A}"/>
                </a:ext>
              </a:extLst>
            </p:cNvPr>
            <p:cNvSpPr/>
            <p:nvPr/>
          </p:nvSpPr>
          <p:spPr bwMode="auto">
            <a:xfrm>
              <a:off x="4250665" y="2795066"/>
              <a:ext cx="3887648" cy="0"/>
            </a:xfrm>
            <a:custGeom>
              <a:avLst/>
              <a:gdLst>
                <a:gd name="T0" fmla="*/ 5 w 375"/>
                <a:gd name="T1" fmla="*/ 0 w 375"/>
                <a:gd name="T2" fmla="*/ 0 w 375"/>
                <a:gd name="T3" fmla="*/ 5 w 375"/>
                <a:gd name="T4" fmla="*/ 5 w 375"/>
                <a:gd name="T5" fmla="*/ 375 w 375"/>
                <a:gd name="T6" fmla="*/ 368 w 375"/>
                <a:gd name="T7" fmla="*/ 368 w 375"/>
                <a:gd name="T8" fmla="*/ 375 w 375"/>
                <a:gd name="T9" fmla="*/ 375 w 37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375">
                  <a:moveTo>
                    <a:pt x="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moveTo>
                    <a:pt x="375" y="0"/>
                  </a:moveTo>
                  <a:lnTo>
                    <a:pt x="368" y="0"/>
                  </a:lnTo>
                  <a:lnTo>
                    <a:pt x="368" y="0"/>
                  </a:lnTo>
                  <a:lnTo>
                    <a:pt x="375" y="0"/>
                  </a:lnTo>
                  <a:lnTo>
                    <a:pt x="3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$ḻiḓé">
              <a:extLst>
                <a:ext uri="{FF2B5EF4-FFF2-40B4-BE49-F238E27FC236}">
                  <a16:creationId xmlns:a16="http://schemas.microsoft.com/office/drawing/2014/main" id="{7C80E5D1-1D61-454B-AD27-E26DFDA0BB1D}"/>
                </a:ext>
              </a:extLst>
            </p:cNvPr>
            <p:cNvSpPr/>
            <p:nvPr/>
          </p:nvSpPr>
          <p:spPr bwMode="auto">
            <a:xfrm>
              <a:off x="3908549" y="3116448"/>
              <a:ext cx="4571874" cy="445786"/>
            </a:xfrm>
            <a:custGeom>
              <a:avLst/>
              <a:gdLst>
                <a:gd name="T0" fmla="*/ 0 w 441"/>
                <a:gd name="T1" fmla="*/ 43 h 43"/>
                <a:gd name="T2" fmla="*/ 441 w 441"/>
                <a:gd name="T3" fmla="*/ 43 h 43"/>
                <a:gd name="T4" fmla="*/ 441 w 441"/>
                <a:gd name="T5" fmla="*/ 3 h 43"/>
                <a:gd name="T6" fmla="*/ 439 w 441"/>
                <a:gd name="T7" fmla="*/ 0 h 43"/>
                <a:gd name="T8" fmla="*/ 2 w 441"/>
                <a:gd name="T9" fmla="*/ 0 h 43"/>
                <a:gd name="T10" fmla="*/ 0 w 441"/>
                <a:gd name="T11" fmla="*/ 3 h 43"/>
                <a:gd name="T12" fmla="*/ 0 w 44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43">
                  <a:moveTo>
                    <a:pt x="0" y="43"/>
                  </a:moveTo>
                  <a:lnTo>
                    <a:pt x="441" y="43"/>
                  </a:lnTo>
                  <a:lnTo>
                    <a:pt x="441" y="3"/>
                  </a:lnTo>
                  <a:lnTo>
                    <a:pt x="439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E86D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ṩḻiďè">
              <a:extLst>
                <a:ext uri="{FF2B5EF4-FFF2-40B4-BE49-F238E27FC236}">
                  <a16:creationId xmlns:a16="http://schemas.microsoft.com/office/drawing/2014/main" id="{95980D1E-057A-4EA1-988F-9D2C7447C8BB}"/>
                </a:ext>
              </a:extLst>
            </p:cNvPr>
            <p:cNvSpPr/>
            <p:nvPr/>
          </p:nvSpPr>
          <p:spPr bwMode="auto">
            <a:xfrm>
              <a:off x="3908549" y="3116448"/>
              <a:ext cx="4571874" cy="445786"/>
            </a:xfrm>
            <a:custGeom>
              <a:avLst/>
              <a:gdLst>
                <a:gd name="T0" fmla="*/ 0 w 441"/>
                <a:gd name="T1" fmla="*/ 43 h 43"/>
                <a:gd name="T2" fmla="*/ 441 w 441"/>
                <a:gd name="T3" fmla="*/ 43 h 43"/>
                <a:gd name="T4" fmla="*/ 441 w 441"/>
                <a:gd name="T5" fmla="*/ 3 h 43"/>
                <a:gd name="T6" fmla="*/ 439 w 441"/>
                <a:gd name="T7" fmla="*/ 0 h 43"/>
                <a:gd name="T8" fmla="*/ 2 w 441"/>
                <a:gd name="T9" fmla="*/ 0 h 43"/>
                <a:gd name="T10" fmla="*/ 0 w 441"/>
                <a:gd name="T11" fmla="*/ 3 h 43"/>
                <a:gd name="T12" fmla="*/ 0 w 441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43">
                  <a:moveTo>
                    <a:pt x="0" y="43"/>
                  </a:moveTo>
                  <a:lnTo>
                    <a:pt x="441" y="43"/>
                  </a:lnTo>
                  <a:lnTo>
                    <a:pt x="441" y="3"/>
                  </a:lnTo>
                  <a:lnTo>
                    <a:pt x="439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ḻíḋè">
              <a:extLst>
                <a:ext uri="{FF2B5EF4-FFF2-40B4-BE49-F238E27FC236}">
                  <a16:creationId xmlns:a16="http://schemas.microsoft.com/office/drawing/2014/main" id="{F542FEDD-ABCB-47AA-8476-B1AA528FD9AE}"/>
                </a:ext>
              </a:extLst>
            </p:cNvPr>
            <p:cNvSpPr/>
            <p:nvPr/>
          </p:nvSpPr>
          <p:spPr bwMode="auto">
            <a:xfrm>
              <a:off x="3804879" y="3074980"/>
              <a:ext cx="4779215" cy="72573"/>
            </a:xfrm>
            <a:custGeom>
              <a:avLst/>
              <a:gdLst>
                <a:gd name="T0" fmla="*/ 1 w 193"/>
                <a:gd name="T1" fmla="*/ 3 h 3"/>
                <a:gd name="T2" fmla="*/ 192 w 193"/>
                <a:gd name="T3" fmla="*/ 3 h 3"/>
                <a:gd name="T4" fmla="*/ 193 w 193"/>
                <a:gd name="T5" fmla="*/ 2 h 3"/>
                <a:gd name="T6" fmla="*/ 192 w 193"/>
                <a:gd name="T7" fmla="*/ 0 h 3"/>
                <a:gd name="T8" fmla="*/ 1 w 193"/>
                <a:gd name="T9" fmla="*/ 0 h 3"/>
                <a:gd name="T10" fmla="*/ 0 w 193"/>
                <a:gd name="T11" fmla="*/ 2 h 3"/>
                <a:gd name="T12" fmla="*/ 1 w 19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3">
                  <a:moveTo>
                    <a:pt x="1" y="3"/>
                  </a:moveTo>
                  <a:cubicBezTo>
                    <a:pt x="192" y="3"/>
                    <a:pt x="192" y="3"/>
                    <a:pt x="192" y="3"/>
                  </a:cubicBezTo>
                  <a:cubicBezTo>
                    <a:pt x="193" y="3"/>
                    <a:pt x="193" y="2"/>
                    <a:pt x="193" y="2"/>
                  </a:cubicBezTo>
                  <a:cubicBezTo>
                    <a:pt x="193" y="1"/>
                    <a:pt x="193" y="0"/>
                    <a:pt x="19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š1îḍè">
              <a:extLst>
                <a:ext uri="{FF2B5EF4-FFF2-40B4-BE49-F238E27FC236}">
                  <a16:creationId xmlns:a16="http://schemas.microsoft.com/office/drawing/2014/main" id="{5F454B2A-A8CF-4439-B118-19EE8C971FA6}"/>
                </a:ext>
              </a:extLst>
            </p:cNvPr>
            <p:cNvSpPr/>
            <p:nvPr/>
          </p:nvSpPr>
          <p:spPr bwMode="auto">
            <a:xfrm>
              <a:off x="3835983" y="5677105"/>
              <a:ext cx="4717012" cy="393948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şḷiďê">
              <a:extLst>
                <a:ext uri="{FF2B5EF4-FFF2-40B4-BE49-F238E27FC236}">
                  <a16:creationId xmlns:a16="http://schemas.microsoft.com/office/drawing/2014/main" id="{6D041ACA-3F44-4301-A28D-F8AFFC89E661}"/>
                </a:ext>
              </a:extLst>
            </p:cNvPr>
            <p:cNvSpPr/>
            <p:nvPr/>
          </p:nvSpPr>
          <p:spPr bwMode="auto">
            <a:xfrm>
              <a:off x="3732312" y="5573434"/>
              <a:ext cx="4893249" cy="570191"/>
            </a:xfrm>
            <a:custGeom>
              <a:avLst/>
              <a:gdLst>
                <a:gd name="T0" fmla="*/ 10 w 472"/>
                <a:gd name="T1" fmla="*/ 10 h 55"/>
                <a:gd name="T2" fmla="*/ 0 w 472"/>
                <a:gd name="T3" fmla="*/ 10 h 55"/>
                <a:gd name="T4" fmla="*/ 0 w 472"/>
                <a:gd name="T5" fmla="*/ 55 h 55"/>
                <a:gd name="T6" fmla="*/ 472 w 472"/>
                <a:gd name="T7" fmla="*/ 55 h 55"/>
                <a:gd name="T8" fmla="*/ 472 w 472"/>
                <a:gd name="T9" fmla="*/ 0 h 55"/>
                <a:gd name="T10" fmla="*/ 0 w 472"/>
                <a:gd name="T11" fmla="*/ 0 h 55"/>
                <a:gd name="T12" fmla="*/ 0 w 472"/>
                <a:gd name="T13" fmla="*/ 10 h 55"/>
                <a:gd name="T14" fmla="*/ 10 w 472"/>
                <a:gd name="T15" fmla="*/ 10 h 55"/>
                <a:gd name="T16" fmla="*/ 10 w 472"/>
                <a:gd name="T17" fmla="*/ 17 h 55"/>
                <a:gd name="T18" fmla="*/ 458 w 472"/>
                <a:gd name="T19" fmla="*/ 17 h 55"/>
                <a:gd name="T20" fmla="*/ 458 w 472"/>
                <a:gd name="T21" fmla="*/ 38 h 55"/>
                <a:gd name="T22" fmla="*/ 17 w 472"/>
                <a:gd name="T23" fmla="*/ 38 h 55"/>
                <a:gd name="T24" fmla="*/ 17 w 472"/>
                <a:gd name="T25" fmla="*/ 10 h 55"/>
                <a:gd name="T26" fmla="*/ 10 w 472"/>
                <a:gd name="T27" fmla="*/ 10 h 55"/>
                <a:gd name="T28" fmla="*/ 10 w 472"/>
                <a:gd name="T29" fmla="*/ 17 h 55"/>
                <a:gd name="T30" fmla="*/ 10 w 472"/>
                <a:gd name="T31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55">
                  <a:moveTo>
                    <a:pt x="10" y="10"/>
                  </a:moveTo>
                  <a:lnTo>
                    <a:pt x="0" y="10"/>
                  </a:lnTo>
                  <a:lnTo>
                    <a:pt x="0" y="55"/>
                  </a:lnTo>
                  <a:lnTo>
                    <a:pt x="472" y="55"/>
                  </a:lnTo>
                  <a:lnTo>
                    <a:pt x="472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458" y="17"/>
                  </a:lnTo>
                  <a:lnTo>
                    <a:pt x="458" y="38"/>
                  </a:lnTo>
                  <a:lnTo>
                    <a:pt x="17" y="38"/>
                  </a:lnTo>
                  <a:lnTo>
                    <a:pt x="17" y="10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şliḓe">
              <a:extLst>
                <a:ext uri="{FF2B5EF4-FFF2-40B4-BE49-F238E27FC236}">
                  <a16:creationId xmlns:a16="http://schemas.microsoft.com/office/drawing/2014/main" id="{F3C14770-51D8-490C-875C-83EAF5883B8D}"/>
                </a:ext>
              </a:extLst>
            </p:cNvPr>
            <p:cNvSpPr/>
            <p:nvPr/>
          </p:nvSpPr>
          <p:spPr bwMode="auto">
            <a:xfrm>
              <a:off x="3835983" y="5677105"/>
              <a:ext cx="4717012" cy="393948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ṧ1íḑê">
              <a:extLst>
                <a:ext uri="{FF2B5EF4-FFF2-40B4-BE49-F238E27FC236}">
                  <a16:creationId xmlns:a16="http://schemas.microsoft.com/office/drawing/2014/main" id="{502EA46A-9333-47D2-A497-2EFFB65A6EBC}"/>
                </a:ext>
              </a:extLst>
            </p:cNvPr>
            <p:cNvSpPr/>
            <p:nvPr/>
          </p:nvSpPr>
          <p:spPr bwMode="auto">
            <a:xfrm>
              <a:off x="3753047" y="5604538"/>
              <a:ext cx="4851781" cy="518352"/>
            </a:xfrm>
            <a:custGeom>
              <a:avLst/>
              <a:gdLst>
                <a:gd name="T0" fmla="*/ 8 w 468"/>
                <a:gd name="T1" fmla="*/ 7 h 50"/>
                <a:gd name="T2" fmla="*/ 0 w 468"/>
                <a:gd name="T3" fmla="*/ 7 h 50"/>
                <a:gd name="T4" fmla="*/ 0 w 468"/>
                <a:gd name="T5" fmla="*/ 50 h 50"/>
                <a:gd name="T6" fmla="*/ 468 w 468"/>
                <a:gd name="T7" fmla="*/ 50 h 50"/>
                <a:gd name="T8" fmla="*/ 468 w 468"/>
                <a:gd name="T9" fmla="*/ 0 h 50"/>
                <a:gd name="T10" fmla="*/ 0 w 468"/>
                <a:gd name="T11" fmla="*/ 0 h 50"/>
                <a:gd name="T12" fmla="*/ 0 w 468"/>
                <a:gd name="T13" fmla="*/ 7 h 50"/>
                <a:gd name="T14" fmla="*/ 8 w 468"/>
                <a:gd name="T15" fmla="*/ 7 h 50"/>
                <a:gd name="T16" fmla="*/ 8 w 468"/>
                <a:gd name="T17" fmla="*/ 11 h 50"/>
                <a:gd name="T18" fmla="*/ 456 w 468"/>
                <a:gd name="T19" fmla="*/ 11 h 50"/>
                <a:gd name="T20" fmla="*/ 456 w 468"/>
                <a:gd name="T21" fmla="*/ 38 h 50"/>
                <a:gd name="T22" fmla="*/ 12 w 468"/>
                <a:gd name="T23" fmla="*/ 38 h 50"/>
                <a:gd name="T24" fmla="*/ 12 w 468"/>
                <a:gd name="T25" fmla="*/ 7 h 50"/>
                <a:gd name="T26" fmla="*/ 8 w 468"/>
                <a:gd name="T27" fmla="*/ 7 h 50"/>
                <a:gd name="T28" fmla="*/ 8 w 468"/>
                <a:gd name="T29" fmla="*/ 11 h 50"/>
                <a:gd name="T30" fmla="*/ 8 w 468"/>
                <a:gd name="T3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8" h="50">
                  <a:moveTo>
                    <a:pt x="8" y="7"/>
                  </a:moveTo>
                  <a:lnTo>
                    <a:pt x="0" y="7"/>
                  </a:lnTo>
                  <a:lnTo>
                    <a:pt x="0" y="50"/>
                  </a:lnTo>
                  <a:lnTo>
                    <a:pt x="468" y="50"/>
                  </a:lnTo>
                  <a:lnTo>
                    <a:pt x="468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8" y="7"/>
                  </a:lnTo>
                  <a:lnTo>
                    <a:pt x="8" y="11"/>
                  </a:lnTo>
                  <a:lnTo>
                    <a:pt x="456" y="11"/>
                  </a:lnTo>
                  <a:lnTo>
                    <a:pt x="456" y="38"/>
                  </a:lnTo>
                  <a:lnTo>
                    <a:pt x="12" y="38"/>
                  </a:lnTo>
                  <a:lnTo>
                    <a:pt x="12" y="7"/>
                  </a:lnTo>
                  <a:lnTo>
                    <a:pt x="8" y="7"/>
                  </a:lnTo>
                  <a:lnTo>
                    <a:pt x="8" y="11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ṩḷíḓe">
              <a:extLst>
                <a:ext uri="{FF2B5EF4-FFF2-40B4-BE49-F238E27FC236}">
                  <a16:creationId xmlns:a16="http://schemas.microsoft.com/office/drawing/2014/main" id="{6B6CE589-4CD9-42A9-A977-E43E291AB12B}"/>
                </a:ext>
              </a:extLst>
            </p:cNvPr>
            <p:cNvSpPr/>
            <p:nvPr/>
          </p:nvSpPr>
          <p:spPr bwMode="auto">
            <a:xfrm>
              <a:off x="3908549" y="5749677"/>
              <a:ext cx="4571874" cy="518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šḷiḓe">
              <a:extLst>
                <a:ext uri="{FF2B5EF4-FFF2-40B4-BE49-F238E27FC236}">
                  <a16:creationId xmlns:a16="http://schemas.microsoft.com/office/drawing/2014/main" id="{2BEDFDBD-F9B4-4F5B-852D-06DFCCCAB651}"/>
                </a:ext>
              </a:extLst>
            </p:cNvPr>
            <p:cNvSpPr/>
            <p:nvPr/>
          </p:nvSpPr>
          <p:spPr bwMode="auto">
            <a:xfrm>
              <a:off x="3908549" y="3168280"/>
              <a:ext cx="4571874" cy="51838"/>
            </a:xfrm>
            <a:prstGeom prst="rect">
              <a:avLst/>
            </a:prstGeom>
            <a:solidFill>
              <a:srgbClr val="FEA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ṧḷíḓê">
              <a:extLst>
                <a:ext uri="{FF2B5EF4-FFF2-40B4-BE49-F238E27FC236}">
                  <a16:creationId xmlns:a16="http://schemas.microsoft.com/office/drawing/2014/main" id="{85C153D5-61C4-491D-A461-E9F3349174CB}"/>
                </a:ext>
              </a:extLst>
            </p:cNvPr>
            <p:cNvSpPr/>
            <p:nvPr/>
          </p:nvSpPr>
          <p:spPr bwMode="auto">
            <a:xfrm>
              <a:off x="3908549" y="3168280"/>
              <a:ext cx="4571874" cy="5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ļiḋê">
              <a:extLst>
                <a:ext uri="{FF2B5EF4-FFF2-40B4-BE49-F238E27FC236}">
                  <a16:creationId xmlns:a16="http://schemas.microsoft.com/office/drawing/2014/main" id="{72CACE6E-2F25-400A-8801-1A5B3E9D0754}"/>
                </a:ext>
              </a:extLst>
            </p:cNvPr>
            <p:cNvSpPr/>
            <p:nvPr/>
          </p:nvSpPr>
          <p:spPr bwMode="auto">
            <a:xfrm>
              <a:off x="3514601" y="6122891"/>
              <a:ext cx="5287196" cy="0"/>
            </a:xfrm>
            <a:custGeom>
              <a:avLst/>
              <a:gdLst>
                <a:gd name="T0" fmla="*/ 510 w 510"/>
                <a:gd name="T1" fmla="*/ 0 w 510"/>
                <a:gd name="T2" fmla="*/ 510 w 5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10">
                  <a:moveTo>
                    <a:pt x="510" y="0"/>
                  </a:moveTo>
                  <a:lnTo>
                    <a:pt x="0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sľïḓè">
              <a:extLst>
                <a:ext uri="{FF2B5EF4-FFF2-40B4-BE49-F238E27FC236}">
                  <a16:creationId xmlns:a16="http://schemas.microsoft.com/office/drawing/2014/main" id="{B3E5D8F1-5854-4D9B-899C-EC8F38368017}"/>
                </a:ext>
              </a:extLst>
            </p:cNvPr>
            <p:cNvSpPr/>
            <p:nvPr/>
          </p:nvSpPr>
          <p:spPr bwMode="auto">
            <a:xfrm flipH="1">
              <a:off x="3514601" y="6122891"/>
              <a:ext cx="528719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ṣľiḍê">
              <a:extLst>
                <a:ext uri="{FF2B5EF4-FFF2-40B4-BE49-F238E27FC236}">
                  <a16:creationId xmlns:a16="http://schemas.microsoft.com/office/drawing/2014/main" id="{1E7706F0-0A77-4FCE-869A-99AF910A803A}"/>
                </a:ext>
              </a:extLst>
            </p:cNvPr>
            <p:cNvSpPr/>
            <p:nvPr/>
          </p:nvSpPr>
          <p:spPr bwMode="auto">
            <a:xfrm>
              <a:off x="3483503" y="6071052"/>
              <a:ext cx="5339035" cy="72573"/>
            </a:xfrm>
            <a:custGeom>
              <a:avLst/>
              <a:gdLst>
                <a:gd name="T0" fmla="*/ 215 w 216"/>
                <a:gd name="T1" fmla="*/ 0 h 3"/>
                <a:gd name="T2" fmla="*/ 1 w 216"/>
                <a:gd name="T3" fmla="*/ 0 h 3"/>
                <a:gd name="T4" fmla="*/ 0 w 216"/>
                <a:gd name="T5" fmla="*/ 2 h 3"/>
                <a:gd name="T6" fmla="*/ 1 w 216"/>
                <a:gd name="T7" fmla="*/ 3 h 3"/>
                <a:gd name="T8" fmla="*/ 215 w 216"/>
                <a:gd name="T9" fmla="*/ 3 h 3"/>
                <a:gd name="T10" fmla="*/ 216 w 216"/>
                <a:gd name="T11" fmla="*/ 2 h 3"/>
                <a:gd name="T12" fmla="*/ 215 w 216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3">
                  <a:moveTo>
                    <a:pt x="21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215" y="3"/>
                    <a:pt x="215" y="3"/>
                    <a:pt x="215" y="3"/>
                  </a:cubicBezTo>
                  <a:cubicBezTo>
                    <a:pt x="216" y="3"/>
                    <a:pt x="216" y="2"/>
                    <a:pt x="216" y="2"/>
                  </a:cubicBezTo>
                  <a:cubicBezTo>
                    <a:pt x="216" y="1"/>
                    <a:pt x="216" y="0"/>
                    <a:pt x="215" y="0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s1ïḑe">
              <a:extLst>
                <a:ext uri="{FF2B5EF4-FFF2-40B4-BE49-F238E27FC236}">
                  <a16:creationId xmlns:a16="http://schemas.microsoft.com/office/drawing/2014/main" id="{14F70ACC-F0EA-4387-9E0A-274AAF728905}"/>
                </a:ext>
              </a:extLst>
            </p:cNvPr>
            <p:cNvSpPr/>
            <p:nvPr/>
          </p:nvSpPr>
          <p:spPr bwMode="auto">
            <a:xfrm>
              <a:off x="3265792" y="6122891"/>
              <a:ext cx="124405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iṥliďê">
              <a:extLst>
                <a:ext uri="{FF2B5EF4-FFF2-40B4-BE49-F238E27FC236}">
                  <a16:creationId xmlns:a16="http://schemas.microsoft.com/office/drawing/2014/main" id="{60CB877A-D7C2-4E08-8708-93171B740D12}"/>
                </a:ext>
              </a:extLst>
            </p:cNvPr>
            <p:cNvSpPr/>
            <p:nvPr/>
          </p:nvSpPr>
          <p:spPr bwMode="auto">
            <a:xfrm flipH="1">
              <a:off x="3265792" y="6122891"/>
              <a:ext cx="12440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$1íḑè">
              <a:extLst>
                <a:ext uri="{FF2B5EF4-FFF2-40B4-BE49-F238E27FC236}">
                  <a16:creationId xmlns:a16="http://schemas.microsoft.com/office/drawing/2014/main" id="{390E1ECE-20A2-45DA-A5D7-0C4E7512F0DC}"/>
                </a:ext>
              </a:extLst>
            </p:cNvPr>
            <p:cNvSpPr/>
            <p:nvPr/>
          </p:nvSpPr>
          <p:spPr bwMode="auto">
            <a:xfrm>
              <a:off x="3234694" y="6071052"/>
              <a:ext cx="176243" cy="72573"/>
            </a:xfrm>
            <a:custGeom>
              <a:avLst/>
              <a:gdLst>
                <a:gd name="T0" fmla="*/ 6 w 7"/>
                <a:gd name="T1" fmla="*/ 0 h 3"/>
                <a:gd name="T2" fmla="*/ 1 w 7"/>
                <a:gd name="T3" fmla="*/ 0 h 3"/>
                <a:gd name="T4" fmla="*/ 0 w 7"/>
                <a:gd name="T5" fmla="*/ 2 h 3"/>
                <a:gd name="T6" fmla="*/ 1 w 7"/>
                <a:gd name="T7" fmla="*/ 3 h 3"/>
                <a:gd name="T8" fmla="*/ 6 w 7"/>
                <a:gd name="T9" fmla="*/ 3 h 3"/>
                <a:gd name="T10" fmla="*/ 7 w 7"/>
                <a:gd name="T11" fmla="*/ 2 h 3"/>
                <a:gd name="T12" fmla="*/ 6 w 7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$lïḋé">
              <a:extLst>
                <a:ext uri="{FF2B5EF4-FFF2-40B4-BE49-F238E27FC236}">
                  <a16:creationId xmlns:a16="http://schemas.microsoft.com/office/drawing/2014/main" id="{20878DC8-99DB-4CD8-BD73-FCA0FCBBB8DF}"/>
                </a:ext>
              </a:extLst>
            </p:cNvPr>
            <p:cNvSpPr/>
            <p:nvPr/>
          </p:nvSpPr>
          <p:spPr bwMode="auto">
            <a:xfrm>
              <a:off x="8946937" y="6122891"/>
              <a:ext cx="124405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ṧ1íďe">
              <a:extLst>
                <a:ext uri="{FF2B5EF4-FFF2-40B4-BE49-F238E27FC236}">
                  <a16:creationId xmlns:a16="http://schemas.microsoft.com/office/drawing/2014/main" id="{8224E557-18CA-47C0-90D4-B4ECAC867CB4}"/>
                </a:ext>
              </a:extLst>
            </p:cNvPr>
            <p:cNvSpPr/>
            <p:nvPr/>
          </p:nvSpPr>
          <p:spPr bwMode="auto">
            <a:xfrm flipH="1">
              <a:off x="8946937" y="6122891"/>
              <a:ext cx="12440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$ľïḓé">
              <a:extLst>
                <a:ext uri="{FF2B5EF4-FFF2-40B4-BE49-F238E27FC236}">
                  <a16:creationId xmlns:a16="http://schemas.microsoft.com/office/drawing/2014/main" id="{08ED23DB-132F-4268-9A0E-49EF0F139E37}"/>
                </a:ext>
              </a:extLst>
            </p:cNvPr>
            <p:cNvSpPr/>
            <p:nvPr/>
          </p:nvSpPr>
          <p:spPr bwMode="auto">
            <a:xfrm>
              <a:off x="8926203" y="6071052"/>
              <a:ext cx="176243" cy="72573"/>
            </a:xfrm>
            <a:custGeom>
              <a:avLst/>
              <a:gdLst>
                <a:gd name="T0" fmla="*/ 6 w 7"/>
                <a:gd name="T1" fmla="*/ 0 h 3"/>
                <a:gd name="T2" fmla="*/ 1 w 7"/>
                <a:gd name="T3" fmla="*/ 0 h 3"/>
                <a:gd name="T4" fmla="*/ 0 w 7"/>
                <a:gd name="T5" fmla="*/ 2 h 3"/>
                <a:gd name="T6" fmla="*/ 1 w 7"/>
                <a:gd name="T7" fmla="*/ 3 h 3"/>
                <a:gd name="T8" fmla="*/ 6 w 7"/>
                <a:gd name="T9" fmla="*/ 3 h 3"/>
                <a:gd name="T10" fmla="*/ 7 w 7"/>
                <a:gd name="T11" fmla="*/ 2 h 3"/>
                <a:gd name="T12" fmla="*/ 6 w 7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şľîdé">
              <a:extLst>
                <a:ext uri="{FF2B5EF4-FFF2-40B4-BE49-F238E27FC236}">
                  <a16:creationId xmlns:a16="http://schemas.microsoft.com/office/drawing/2014/main" id="{E5B7375B-8FCA-4FF1-BED7-C4FC761201C9}"/>
                </a:ext>
              </a:extLst>
            </p:cNvPr>
            <p:cNvSpPr/>
            <p:nvPr/>
          </p:nvSpPr>
          <p:spPr bwMode="auto">
            <a:xfrm>
              <a:off x="5515445" y="2131575"/>
              <a:ext cx="217711" cy="321381"/>
            </a:xfrm>
            <a:custGeom>
              <a:avLst/>
              <a:gdLst>
                <a:gd name="T0" fmla="*/ 5 w 9"/>
                <a:gd name="T1" fmla="*/ 0 h 13"/>
                <a:gd name="T2" fmla="*/ 3 w 9"/>
                <a:gd name="T3" fmla="*/ 1 h 13"/>
                <a:gd name="T4" fmla="*/ 2 w 9"/>
                <a:gd name="T5" fmla="*/ 2 h 13"/>
                <a:gd name="T6" fmla="*/ 1 w 9"/>
                <a:gd name="T7" fmla="*/ 3 h 13"/>
                <a:gd name="T8" fmla="*/ 1 w 9"/>
                <a:gd name="T9" fmla="*/ 4 h 13"/>
                <a:gd name="T10" fmla="*/ 1 w 9"/>
                <a:gd name="T11" fmla="*/ 5 h 13"/>
                <a:gd name="T12" fmla="*/ 2 w 9"/>
                <a:gd name="T13" fmla="*/ 6 h 13"/>
                <a:gd name="T14" fmla="*/ 3 w 9"/>
                <a:gd name="T15" fmla="*/ 7 h 13"/>
                <a:gd name="T16" fmla="*/ 3 w 9"/>
                <a:gd name="T17" fmla="*/ 7 h 13"/>
                <a:gd name="T18" fmla="*/ 4 w 9"/>
                <a:gd name="T19" fmla="*/ 8 h 13"/>
                <a:gd name="T20" fmla="*/ 5 w 9"/>
                <a:gd name="T21" fmla="*/ 8 h 13"/>
                <a:gd name="T22" fmla="*/ 6 w 9"/>
                <a:gd name="T23" fmla="*/ 8 h 13"/>
                <a:gd name="T24" fmla="*/ 6 w 9"/>
                <a:gd name="T25" fmla="*/ 9 h 13"/>
                <a:gd name="T26" fmla="*/ 6 w 9"/>
                <a:gd name="T27" fmla="*/ 10 h 13"/>
                <a:gd name="T28" fmla="*/ 5 w 9"/>
                <a:gd name="T29" fmla="*/ 10 h 13"/>
                <a:gd name="T30" fmla="*/ 4 w 9"/>
                <a:gd name="T31" fmla="*/ 10 h 13"/>
                <a:gd name="T32" fmla="*/ 3 w 9"/>
                <a:gd name="T33" fmla="*/ 10 h 13"/>
                <a:gd name="T34" fmla="*/ 2 w 9"/>
                <a:gd name="T35" fmla="*/ 10 h 13"/>
                <a:gd name="T36" fmla="*/ 2 w 9"/>
                <a:gd name="T37" fmla="*/ 9 h 13"/>
                <a:gd name="T38" fmla="*/ 1 w 9"/>
                <a:gd name="T39" fmla="*/ 10 h 13"/>
                <a:gd name="T40" fmla="*/ 1 w 9"/>
                <a:gd name="T41" fmla="*/ 10 h 13"/>
                <a:gd name="T42" fmla="*/ 0 w 9"/>
                <a:gd name="T43" fmla="*/ 11 h 13"/>
                <a:gd name="T44" fmla="*/ 1 w 9"/>
                <a:gd name="T45" fmla="*/ 12 h 13"/>
                <a:gd name="T46" fmla="*/ 2 w 9"/>
                <a:gd name="T47" fmla="*/ 12 h 13"/>
                <a:gd name="T48" fmla="*/ 3 w 9"/>
                <a:gd name="T49" fmla="*/ 12 h 13"/>
                <a:gd name="T50" fmla="*/ 4 w 9"/>
                <a:gd name="T51" fmla="*/ 13 h 13"/>
                <a:gd name="T52" fmla="*/ 6 w 9"/>
                <a:gd name="T53" fmla="*/ 12 h 13"/>
                <a:gd name="T54" fmla="*/ 8 w 9"/>
                <a:gd name="T55" fmla="*/ 11 h 13"/>
                <a:gd name="T56" fmla="*/ 8 w 9"/>
                <a:gd name="T57" fmla="*/ 10 h 13"/>
                <a:gd name="T58" fmla="*/ 9 w 9"/>
                <a:gd name="T59" fmla="*/ 9 h 13"/>
                <a:gd name="T60" fmla="*/ 8 w 9"/>
                <a:gd name="T61" fmla="*/ 7 h 13"/>
                <a:gd name="T62" fmla="*/ 8 w 9"/>
                <a:gd name="T63" fmla="*/ 7 h 13"/>
                <a:gd name="T64" fmla="*/ 7 w 9"/>
                <a:gd name="T65" fmla="*/ 6 h 13"/>
                <a:gd name="T66" fmla="*/ 6 w 9"/>
                <a:gd name="T67" fmla="*/ 5 h 13"/>
                <a:gd name="T68" fmla="*/ 5 w 9"/>
                <a:gd name="T69" fmla="*/ 5 h 13"/>
                <a:gd name="T70" fmla="*/ 4 w 9"/>
                <a:gd name="T71" fmla="*/ 5 h 13"/>
                <a:gd name="T72" fmla="*/ 4 w 9"/>
                <a:gd name="T73" fmla="*/ 4 h 13"/>
                <a:gd name="T74" fmla="*/ 3 w 9"/>
                <a:gd name="T75" fmla="*/ 4 h 13"/>
                <a:gd name="T76" fmla="*/ 4 w 9"/>
                <a:gd name="T77" fmla="*/ 3 h 13"/>
                <a:gd name="T78" fmla="*/ 5 w 9"/>
                <a:gd name="T79" fmla="*/ 3 h 13"/>
                <a:gd name="T80" fmla="*/ 6 w 9"/>
                <a:gd name="T81" fmla="*/ 3 h 13"/>
                <a:gd name="T82" fmla="*/ 6 w 9"/>
                <a:gd name="T83" fmla="*/ 3 h 13"/>
                <a:gd name="T84" fmla="*/ 7 w 9"/>
                <a:gd name="T85" fmla="*/ 3 h 13"/>
                <a:gd name="T86" fmla="*/ 7 w 9"/>
                <a:gd name="T87" fmla="*/ 3 h 13"/>
                <a:gd name="T88" fmla="*/ 8 w 9"/>
                <a:gd name="T89" fmla="*/ 3 h 13"/>
                <a:gd name="T90" fmla="*/ 8 w 9"/>
                <a:gd name="T91" fmla="*/ 3 h 13"/>
                <a:gd name="T92" fmla="*/ 9 w 9"/>
                <a:gd name="T93" fmla="*/ 2 h 13"/>
                <a:gd name="T94" fmla="*/ 8 w 9"/>
                <a:gd name="T95" fmla="*/ 1 h 13"/>
                <a:gd name="T96" fmla="*/ 7 w 9"/>
                <a:gd name="T97" fmla="*/ 1 h 13"/>
                <a:gd name="T98" fmla="*/ 6 w 9"/>
                <a:gd name="T99" fmla="*/ 1 h 13"/>
                <a:gd name="T100" fmla="*/ 5 w 9"/>
                <a:gd name="T10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2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6" y="13"/>
                    <a:pt x="6" y="12"/>
                  </a:cubicBezTo>
                  <a:cubicBezTo>
                    <a:pt x="7" y="12"/>
                    <a:pt x="7" y="12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9" y="8"/>
                    <a:pt x="9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F9A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lîḍé">
              <a:extLst>
                <a:ext uri="{FF2B5EF4-FFF2-40B4-BE49-F238E27FC236}">
                  <a16:creationId xmlns:a16="http://schemas.microsoft.com/office/drawing/2014/main" id="{BEF61E3E-484F-404A-89BA-3FD1D46A09A6}"/>
                </a:ext>
              </a:extLst>
            </p:cNvPr>
            <p:cNvSpPr/>
            <p:nvPr/>
          </p:nvSpPr>
          <p:spPr bwMode="auto">
            <a:xfrm>
              <a:off x="5836821" y="2152309"/>
              <a:ext cx="269543" cy="269543"/>
            </a:xfrm>
            <a:custGeom>
              <a:avLst/>
              <a:gdLst>
                <a:gd name="T0" fmla="*/ 26 w 26"/>
                <a:gd name="T1" fmla="*/ 0 h 26"/>
                <a:gd name="T2" fmla="*/ 19 w 26"/>
                <a:gd name="T3" fmla="*/ 0 h 26"/>
                <a:gd name="T4" fmla="*/ 19 w 26"/>
                <a:gd name="T5" fmla="*/ 12 h 26"/>
                <a:gd name="T6" fmla="*/ 7 w 26"/>
                <a:gd name="T7" fmla="*/ 12 h 26"/>
                <a:gd name="T8" fmla="*/ 7 w 26"/>
                <a:gd name="T9" fmla="*/ 0 h 26"/>
                <a:gd name="T10" fmla="*/ 0 w 26"/>
                <a:gd name="T11" fmla="*/ 0 h 26"/>
                <a:gd name="T12" fmla="*/ 0 w 26"/>
                <a:gd name="T13" fmla="*/ 26 h 26"/>
                <a:gd name="T14" fmla="*/ 7 w 26"/>
                <a:gd name="T15" fmla="*/ 26 h 26"/>
                <a:gd name="T16" fmla="*/ 7 w 26"/>
                <a:gd name="T17" fmla="*/ 14 h 26"/>
                <a:gd name="T18" fmla="*/ 19 w 26"/>
                <a:gd name="T19" fmla="*/ 14 h 26"/>
                <a:gd name="T20" fmla="*/ 19 w 26"/>
                <a:gd name="T21" fmla="*/ 26 h 26"/>
                <a:gd name="T22" fmla="*/ 26 w 26"/>
                <a:gd name="T23" fmla="*/ 26 h 26"/>
                <a:gd name="T24" fmla="*/ 26 w 2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6">
                  <a:moveTo>
                    <a:pt x="26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7" y="14"/>
                  </a:lnTo>
                  <a:lnTo>
                    <a:pt x="19" y="14"/>
                  </a:lnTo>
                  <a:lnTo>
                    <a:pt x="19" y="26"/>
                  </a:lnTo>
                  <a:lnTo>
                    <a:pt x="26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A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s1ïḓe">
              <a:extLst>
                <a:ext uri="{FF2B5EF4-FFF2-40B4-BE49-F238E27FC236}">
                  <a16:creationId xmlns:a16="http://schemas.microsoft.com/office/drawing/2014/main" id="{B54A6CEA-DBD6-4F68-98BD-51259F623744}"/>
                </a:ext>
              </a:extLst>
            </p:cNvPr>
            <p:cNvSpPr/>
            <p:nvPr/>
          </p:nvSpPr>
          <p:spPr bwMode="auto">
            <a:xfrm>
              <a:off x="5836821" y="2152309"/>
              <a:ext cx="269543" cy="269543"/>
            </a:xfrm>
            <a:custGeom>
              <a:avLst/>
              <a:gdLst>
                <a:gd name="T0" fmla="*/ 26 w 26"/>
                <a:gd name="T1" fmla="*/ 0 h 26"/>
                <a:gd name="T2" fmla="*/ 19 w 26"/>
                <a:gd name="T3" fmla="*/ 0 h 26"/>
                <a:gd name="T4" fmla="*/ 19 w 26"/>
                <a:gd name="T5" fmla="*/ 12 h 26"/>
                <a:gd name="T6" fmla="*/ 7 w 26"/>
                <a:gd name="T7" fmla="*/ 12 h 26"/>
                <a:gd name="T8" fmla="*/ 7 w 26"/>
                <a:gd name="T9" fmla="*/ 0 h 26"/>
                <a:gd name="T10" fmla="*/ 0 w 26"/>
                <a:gd name="T11" fmla="*/ 0 h 26"/>
                <a:gd name="T12" fmla="*/ 0 w 26"/>
                <a:gd name="T13" fmla="*/ 26 h 26"/>
                <a:gd name="T14" fmla="*/ 7 w 26"/>
                <a:gd name="T15" fmla="*/ 26 h 26"/>
                <a:gd name="T16" fmla="*/ 7 w 26"/>
                <a:gd name="T17" fmla="*/ 14 h 26"/>
                <a:gd name="T18" fmla="*/ 19 w 26"/>
                <a:gd name="T19" fmla="*/ 14 h 26"/>
                <a:gd name="T20" fmla="*/ 19 w 26"/>
                <a:gd name="T21" fmla="*/ 26 h 26"/>
                <a:gd name="T22" fmla="*/ 26 w 26"/>
                <a:gd name="T23" fmla="*/ 26 h 26"/>
                <a:gd name="T24" fmla="*/ 26 w 26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6">
                  <a:moveTo>
                    <a:pt x="26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7" y="14"/>
                  </a:lnTo>
                  <a:lnTo>
                    <a:pt x="19" y="14"/>
                  </a:lnTo>
                  <a:lnTo>
                    <a:pt x="19" y="26"/>
                  </a:lnTo>
                  <a:lnTo>
                    <a:pt x="26" y="26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šḻídê">
              <a:extLst>
                <a:ext uri="{FF2B5EF4-FFF2-40B4-BE49-F238E27FC236}">
                  <a16:creationId xmlns:a16="http://schemas.microsoft.com/office/drawing/2014/main" id="{7444B78E-3F69-4089-84A4-CAA01486D3D9}"/>
                </a:ext>
              </a:extLst>
            </p:cNvPr>
            <p:cNvSpPr/>
            <p:nvPr/>
          </p:nvSpPr>
          <p:spPr bwMode="auto">
            <a:xfrm>
              <a:off x="6210034" y="2131575"/>
              <a:ext cx="321383" cy="321381"/>
            </a:xfrm>
            <a:custGeom>
              <a:avLst/>
              <a:gdLst>
                <a:gd name="T0" fmla="*/ 7 w 13"/>
                <a:gd name="T1" fmla="*/ 10 h 13"/>
                <a:gd name="T2" fmla="*/ 5 w 13"/>
                <a:gd name="T3" fmla="*/ 10 h 13"/>
                <a:gd name="T4" fmla="*/ 4 w 13"/>
                <a:gd name="T5" fmla="*/ 9 h 13"/>
                <a:gd name="T6" fmla="*/ 3 w 13"/>
                <a:gd name="T7" fmla="*/ 8 h 13"/>
                <a:gd name="T8" fmla="*/ 3 w 13"/>
                <a:gd name="T9" fmla="*/ 7 h 13"/>
                <a:gd name="T10" fmla="*/ 3 w 13"/>
                <a:gd name="T11" fmla="*/ 5 h 13"/>
                <a:gd name="T12" fmla="*/ 4 w 13"/>
                <a:gd name="T13" fmla="*/ 4 h 13"/>
                <a:gd name="T14" fmla="*/ 5 w 13"/>
                <a:gd name="T15" fmla="*/ 3 h 13"/>
                <a:gd name="T16" fmla="*/ 7 w 13"/>
                <a:gd name="T17" fmla="*/ 3 h 13"/>
                <a:gd name="T18" fmla="*/ 8 w 13"/>
                <a:gd name="T19" fmla="*/ 3 h 13"/>
                <a:gd name="T20" fmla="*/ 9 w 13"/>
                <a:gd name="T21" fmla="*/ 4 h 13"/>
                <a:gd name="T22" fmla="*/ 10 w 13"/>
                <a:gd name="T23" fmla="*/ 5 h 13"/>
                <a:gd name="T24" fmla="*/ 10 w 13"/>
                <a:gd name="T25" fmla="*/ 7 h 13"/>
                <a:gd name="T26" fmla="*/ 10 w 13"/>
                <a:gd name="T27" fmla="*/ 8 h 13"/>
                <a:gd name="T28" fmla="*/ 9 w 13"/>
                <a:gd name="T29" fmla="*/ 9 h 13"/>
                <a:gd name="T30" fmla="*/ 8 w 13"/>
                <a:gd name="T31" fmla="*/ 10 h 13"/>
                <a:gd name="T32" fmla="*/ 7 w 13"/>
                <a:gd name="T33" fmla="*/ 10 h 13"/>
                <a:gd name="T34" fmla="*/ 7 w 13"/>
                <a:gd name="T35" fmla="*/ 0 h 13"/>
                <a:gd name="T36" fmla="*/ 4 w 13"/>
                <a:gd name="T37" fmla="*/ 1 h 13"/>
                <a:gd name="T38" fmla="*/ 2 w 13"/>
                <a:gd name="T39" fmla="*/ 2 h 13"/>
                <a:gd name="T40" fmla="*/ 1 w 13"/>
                <a:gd name="T41" fmla="*/ 4 h 13"/>
                <a:gd name="T42" fmla="*/ 0 w 13"/>
                <a:gd name="T43" fmla="*/ 7 h 13"/>
                <a:gd name="T44" fmla="*/ 1 w 13"/>
                <a:gd name="T45" fmla="*/ 9 h 13"/>
                <a:gd name="T46" fmla="*/ 2 w 13"/>
                <a:gd name="T47" fmla="*/ 11 h 13"/>
                <a:gd name="T48" fmla="*/ 4 w 13"/>
                <a:gd name="T49" fmla="*/ 12 h 13"/>
                <a:gd name="T50" fmla="*/ 7 w 13"/>
                <a:gd name="T51" fmla="*/ 13 h 13"/>
                <a:gd name="T52" fmla="*/ 9 w 13"/>
                <a:gd name="T53" fmla="*/ 12 h 13"/>
                <a:gd name="T54" fmla="*/ 11 w 13"/>
                <a:gd name="T55" fmla="*/ 11 h 13"/>
                <a:gd name="T56" fmla="*/ 12 w 13"/>
                <a:gd name="T57" fmla="*/ 9 h 13"/>
                <a:gd name="T58" fmla="*/ 13 w 13"/>
                <a:gd name="T59" fmla="*/ 7 h 13"/>
                <a:gd name="T60" fmla="*/ 12 w 13"/>
                <a:gd name="T61" fmla="*/ 4 h 13"/>
                <a:gd name="T62" fmla="*/ 11 w 13"/>
                <a:gd name="T63" fmla="*/ 2 h 13"/>
                <a:gd name="T64" fmla="*/ 9 w 13"/>
                <a:gd name="T65" fmla="*/ 1 h 13"/>
                <a:gd name="T66" fmla="*/ 7 w 13"/>
                <a:gd name="T6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" h="13">
                  <a:moveTo>
                    <a:pt x="7" y="10"/>
                  </a:move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9"/>
                  </a:cubicBezTo>
                  <a:cubicBezTo>
                    <a:pt x="4" y="9"/>
                    <a:pt x="4" y="9"/>
                    <a:pt x="3" y="8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9" y="4"/>
                    <a:pt x="9" y="4"/>
                    <a:pt x="10" y="5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7"/>
                    <a:pt x="10" y="8"/>
                    <a:pt x="10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7" y="10"/>
                    <a:pt x="7" y="10"/>
                  </a:cubicBezTo>
                  <a:moveTo>
                    <a:pt x="7" y="0"/>
                  </a:moveTo>
                  <a:cubicBezTo>
                    <a:pt x="6" y="0"/>
                    <a:pt x="5" y="1"/>
                    <a:pt x="4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1" y="10"/>
                    <a:pt x="2" y="11"/>
                  </a:cubicBezTo>
                  <a:cubicBezTo>
                    <a:pt x="3" y="11"/>
                    <a:pt x="3" y="12"/>
                    <a:pt x="4" y="12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7" y="13"/>
                    <a:pt x="8" y="12"/>
                    <a:pt x="9" y="12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3" y="8"/>
                    <a:pt x="13" y="7"/>
                    <a:pt x="13" y="7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10" y="2"/>
                    <a:pt x="10" y="1"/>
                    <a:pt x="9" y="1"/>
                  </a:cubicBezTo>
                  <a:cubicBezTo>
                    <a:pt x="8" y="1"/>
                    <a:pt x="7" y="0"/>
                    <a:pt x="7" y="0"/>
                  </a:cubicBezTo>
                </a:path>
              </a:pathLst>
            </a:custGeom>
            <a:solidFill>
              <a:srgbClr val="F9A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ṧḷíḋé">
              <a:extLst>
                <a:ext uri="{FF2B5EF4-FFF2-40B4-BE49-F238E27FC236}">
                  <a16:creationId xmlns:a16="http://schemas.microsoft.com/office/drawing/2014/main" id="{3972E012-E5F8-4D91-B672-AEB315F6033A}"/>
                </a:ext>
              </a:extLst>
            </p:cNvPr>
            <p:cNvSpPr/>
            <p:nvPr/>
          </p:nvSpPr>
          <p:spPr bwMode="auto">
            <a:xfrm>
              <a:off x="6624718" y="2152309"/>
              <a:ext cx="228075" cy="269543"/>
            </a:xfrm>
            <a:custGeom>
              <a:avLst/>
              <a:gdLst>
                <a:gd name="T0" fmla="*/ 3 w 9"/>
                <a:gd name="T1" fmla="*/ 5 h 11"/>
                <a:gd name="T2" fmla="*/ 3 w 9"/>
                <a:gd name="T3" fmla="*/ 2 h 11"/>
                <a:gd name="T4" fmla="*/ 4 w 9"/>
                <a:gd name="T5" fmla="*/ 2 h 11"/>
                <a:gd name="T6" fmla="*/ 5 w 9"/>
                <a:gd name="T7" fmla="*/ 2 h 11"/>
                <a:gd name="T8" fmla="*/ 6 w 9"/>
                <a:gd name="T9" fmla="*/ 2 h 11"/>
                <a:gd name="T10" fmla="*/ 6 w 9"/>
                <a:gd name="T11" fmla="*/ 3 h 11"/>
                <a:gd name="T12" fmla="*/ 7 w 9"/>
                <a:gd name="T13" fmla="*/ 3 h 11"/>
                <a:gd name="T14" fmla="*/ 6 w 9"/>
                <a:gd name="T15" fmla="*/ 5 h 11"/>
                <a:gd name="T16" fmla="*/ 4 w 9"/>
                <a:gd name="T17" fmla="*/ 5 h 11"/>
                <a:gd name="T18" fmla="*/ 3 w 9"/>
                <a:gd name="T19" fmla="*/ 5 h 11"/>
                <a:gd name="T20" fmla="*/ 4 w 9"/>
                <a:gd name="T21" fmla="*/ 0 h 11"/>
                <a:gd name="T22" fmla="*/ 0 w 9"/>
                <a:gd name="T23" fmla="*/ 0 h 11"/>
                <a:gd name="T24" fmla="*/ 0 w 9"/>
                <a:gd name="T25" fmla="*/ 11 h 11"/>
                <a:gd name="T26" fmla="*/ 3 w 9"/>
                <a:gd name="T27" fmla="*/ 11 h 11"/>
                <a:gd name="T28" fmla="*/ 3 w 9"/>
                <a:gd name="T29" fmla="*/ 8 h 11"/>
                <a:gd name="T30" fmla="*/ 4 w 9"/>
                <a:gd name="T31" fmla="*/ 8 h 11"/>
                <a:gd name="T32" fmla="*/ 7 w 9"/>
                <a:gd name="T33" fmla="*/ 7 h 11"/>
                <a:gd name="T34" fmla="*/ 8 w 9"/>
                <a:gd name="T35" fmla="*/ 6 h 11"/>
                <a:gd name="T36" fmla="*/ 9 w 9"/>
                <a:gd name="T37" fmla="*/ 5 h 11"/>
                <a:gd name="T38" fmla="*/ 9 w 9"/>
                <a:gd name="T39" fmla="*/ 3 h 11"/>
                <a:gd name="T40" fmla="*/ 9 w 9"/>
                <a:gd name="T41" fmla="*/ 2 h 11"/>
                <a:gd name="T42" fmla="*/ 8 w 9"/>
                <a:gd name="T43" fmla="*/ 1 h 11"/>
                <a:gd name="T44" fmla="*/ 7 w 9"/>
                <a:gd name="T45" fmla="*/ 0 h 11"/>
                <a:gd name="T46" fmla="*/ 4 w 9"/>
                <a:gd name="T4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" h="11">
                  <a:moveTo>
                    <a:pt x="3" y="5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6" y="7"/>
                    <a:pt x="7" y="7"/>
                  </a:cubicBezTo>
                  <a:cubicBezTo>
                    <a:pt x="7" y="7"/>
                    <a:pt x="8" y="7"/>
                    <a:pt x="8" y="6"/>
                  </a:cubicBezTo>
                  <a:cubicBezTo>
                    <a:pt x="8" y="6"/>
                    <a:pt x="9" y="6"/>
                    <a:pt x="9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rgbClr val="F9A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ṥľîḑé">
              <a:extLst>
                <a:ext uri="{FF2B5EF4-FFF2-40B4-BE49-F238E27FC236}">
                  <a16:creationId xmlns:a16="http://schemas.microsoft.com/office/drawing/2014/main" id="{6AC099B7-A1A9-4D04-873A-CCF5D062135A}"/>
                </a:ext>
              </a:extLst>
            </p:cNvPr>
            <p:cNvSpPr/>
            <p:nvPr/>
          </p:nvSpPr>
          <p:spPr bwMode="auto">
            <a:xfrm>
              <a:off x="4178092" y="2774332"/>
              <a:ext cx="4084619" cy="72573"/>
            </a:xfrm>
            <a:custGeom>
              <a:avLst/>
              <a:gdLst>
                <a:gd name="T0" fmla="*/ 305 w 394"/>
                <a:gd name="T1" fmla="*/ 7 h 7"/>
                <a:gd name="T2" fmla="*/ 394 w 394"/>
                <a:gd name="T3" fmla="*/ 7 h 7"/>
                <a:gd name="T4" fmla="*/ 394 w 394"/>
                <a:gd name="T5" fmla="*/ 0 h 7"/>
                <a:gd name="T6" fmla="*/ 305 w 394"/>
                <a:gd name="T7" fmla="*/ 0 h 7"/>
                <a:gd name="T8" fmla="*/ 305 w 394"/>
                <a:gd name="T9" fmla="*/ 7 h 7"/>
                <a:gd name="T10" fmla="*/ 179 w 394"/>
                <a:gd name="T11" fmla="*/ 7 h 7"/>
                <a:gd name="T12" fmla="*/ 215 w 394"/>
                <a:gd name="T13" fmla="*/ 7 h 7"/>
                <a:gd name="T14" fmla="*/ 215 w 394"/>
                <a:gd name="T15" fmla="*/ 0 h 7"/>
                <a:gd name="T16" fmla="*/ 179 w 394"/>
                <a:gd name="T17" fmla="*/ 0 h 7"/>
                <a:gd name="T18" fmla="*/ 179 w 394"/>
                <a:gd name="T19" fmla="*/ 7 h 7"/>
                <a:gd name="T20" fmla="*/ 0 w 394"/>
                <a:gd name="T21" fmla="*/ 7 h 7"/>
                <a:gd name="T22" fmla="*/ 88 w 394"/>
                <a:gd name="T23" fmla="*/ 7 h 7"/>
                <a:gd name="T24" fmla="*/ 88 w 394"/>
                <a:gd name="T25" fmla="*/ 0 h 7"/>
                <a:gd name="T26" fmla="*/ 0 w 394"/>
                <a:gd name="T27" fmla="*/ 0 h 7"/>
                <a:gd name="T28" fmla="*/ 0 w 394"/>
                <a:gd name="T2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4" h="7">
                  <a:moveTo>
                    <a:pt x="305" y="7"/>
                  </a:moveTo>
                  <a:lnTo>
                    <a:pt x="394" y="7"/>
                  </a:lnTo>
                  <a:lnTo>
                    <a:pt x="394" y="0"/>
                  </a:lnTo>
                  <a:lnTo>
                    <a:pt x="305" y="0"/>
                  </a:lnTo>
                  <a:lnTo>
                    <a:pt x="305" y="7"/>
                  </a:lnTo>
                  <a:close/>
                  <a:moveTo>
                    <a:pt x="179" y="7"/>
                  </a:moveTo>
                  <a:lnTo>
                    <a:pt x="215" y="7"/>
                  </a:lnTo>
                  <a:lnTo>
                    <a:pt x="215" y="0"/>
                  </a:lnTo>
                  <a:lnTo>
                    <a:pt x="179" y="0"/>
                  </a:lnTo>
                  <a:lnTo>
                    <a:pt x="179" y="7"/>
                  </a:lnTo>
                  <a:close/>
                  <a:moveTo>
                    <a:pt x="0" y="7"/>
                  </a:moveTo>
                  <a:lnTo>
                    <a:pt x="88" y="7"/>
                  </a:lnTo>
                  <a:lnTo>
                    <a:pt x="88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ṧ1íde">
              <a:extLst>
                <a:ext uri="{FF2B5EF4-FFF2-40B4-BE49-F238E27FC236}">
                  <a16:creationId xmlns:a16="http://schemas.microsoft.com/office/drawing/2014/main" id="{910B8713-0ADD-4D41-AA1F-524423947B02}"/>
                </a:ext>
              </a:extLst>
            </p:cNvPr>
            <p:cNvSpPr/>
            <p:nvPr/>
          </p:nvSpPr>
          <p:spPr bwMode="auto">
            <a:xfrm>
              <a:off x="3234694" y="2380384"/>
              <a:ext cx="279914" cy="269543"/>
            </a:xfrm>
            <a:prstGeom prst="ellipse">
              <a:avLst/>
            </a:pr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sľîďê">
              <a:extLst>
                <a:ext uri="{FF2B5EF4-FFF2-40B4-BE49-F238E27FC236}">
                  <a16:creationId xmlns:a16="http://schemas.microsoft.com/office/drawing/2014/main" id="{D90CCD32-C845-4CDF-AEB1-F01F041BAE79}"/>
                </a:ext>
              </a:extLst>
            </p:cNvPr>
            <p:cNvSpPr/>
            <p:nvPr/>
          </p:nvSpPr>
          <p:spPr bwMode="auto">
            <a:xfrm>
              <a:off x="2747439" y="3686632"/>
              <a:ext cx="321383" cy="300648"/>
            </a:xfrm>
            <a:custGeom>
              <a:avLst/>
              <a:gdLst>
                <a:gd name="T0" fmla="*/ 6 w 13"/>
                <a:gd name="T1" fmla="*/ 11 h 12"/>
                <a:gd name="T2" fmla="*/ 6 w 13"/>
                <a:gd name="T3" fmla="*/ 10 h 12"/>
                <a:gd name="T4" fmla="*/ 2 w 13"/>
                <a:gd name="T5" fmla="*/ 6 h 12"/>
                <a:gd name="T6" fmla="*/ 6 w 13"/>
                <a:gd name="T7" fmla="*/ 1 h 12"/>
                <a:gd name="T8" fmla="*/ 11 w 13"/>
                <a:gd name="T9" fmla="*/ 6 h 12"/>
                <a:gd name="T10" fmla="*/ 6 w 13"/>
                <a:gd name="T11" fmla="*/ 10 h 12"/>
                <a:gd name="T12" fmla="*/ 6 w 13"/>
                <a:gd name="T13" fmla="*/ 11 h 12"/>
                <a:gd name="T14" fmla="*/ 6 w 13"/>
                <a:gd name="T15" fmla="*/ 12 h 12"/>
                <a:gd name="T16" fmla="*/ 13 w 13"/>
                <a:gd name="T17" fmla="*/ 6 h 12"/>
                <a:gd name="T18" fmla="*/ 6 w 13"/>
                <a:gd name="T19" fmla="*/ 0 h 12"/>
                <a:gd name="T20" fmla="*/ 0 w 13"/>
                <a:gd name="T21" fmla="*/ 6 h 12"/>
                <a:gd name="T22" fmla="*/ 6 w 13"/>
                <a:gd name="T23" fmla="*/ 12 h 12"/>
                <a:gd name="T24" fmla="*/ 6 w 13"/>
                <a:gd name="T2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2">
                  <a:moveTo>
                    <a:pt x="6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4" y="10"/>
                    <a:pt x="2" y="8"/>
                    <a:pt x="2" y="6"/>
                  </a:cubicBezTo>
                  <a:cubicBezTo>
                    <a:pt x="2" y="3"/>
                    <a:pt x="4" y="1"/>
                    <a:pt x="6" y="1"/>
                  </a:cubicBezTo>
                  <a:cubicBezTo>
                    <a:pt x="9" y="1"/>
                    <a:pt x="11" y="3"/>
                    <a:pt x="11" y="6"/>
                  </a:cubicBezTo>
                  <a:cubicBezTo>
                    <a:pt x="11" y="8"/>
                    <a:pt x="9" y="10"/>
                    <a:pt x="6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2"/>
                    <a:pt x="10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šľidê">
              <a:extLst>
                <a:ext uri="{FF2B5EF4-FFF2-40B4-BE49-F238E27FC236}">
                  <a16:creationId xmlns:a16="http://schemas.microsoft.com/office/drawing/2014/main" id="{44770D15-D791-4E4D-8EA4-9E5DD7D754F6}"/>
                </a:ext>
              </a:extLst>
            </p:cNvPr>
            <p:cNvSpPr/>
            <p:nvPr/>
          </p:nvSpPr>
          <p:spPr bwMode="auto">
            <a:xfrm>
              <a:off x="2519364" y="2546257"/>
              <a:ext cx="476885" cy="850098"/>
            </a:xfrm>
            <a:custGeom>
              <a:avLst/>
              <a:gdLst>
                <a:gd name="T0" fmla="*/ 0 w 19"/>
                <a:gd name="T1" fmla="*/ 25 h 34"/>
                <a:gd name="T2" fmla="*/ 1 w 19"/>
                <a:gd name="T3" fmla="*/ 24 h 34"/>
                <a:gd name="T4" fmla="*/ 2 w 19"/>
                <a:gd name="T5" fmla="*/ 23 h 34"/>
                <a:gd name="T6" fmla="*/ 4 w 19"/>
                <a:gd name="T7" fmla="*/ 24 h 34"/>
                <a:gd name="T8" fmla="*/ 6 w 19"/>
                <a:gd name="T9" fmla="*/ 26 h 34"/>
                <a:gd name="T10" fmla="*/ 9 w 19"/>
                <a:gd name="T11" fmla="*/ 27 h 34"/>
                <a:gd name="T12" fmla="*/ 12 w 19"/>
                <a:gd name="T13" fmla="*/ 27 h 34"/>
                <a:gd name="T14" fmla="*/ 14 w 19"/>
                <a:gd name="T15" fmla="*/ 25 h 34"/>
                <a:gd name="T16" fmla="*/ 14 w 19"/>
                <a:gd name="T17" fmla="*/ 23 h 34"/>
                <a:gd name="T18" fmla="*/ 13 w 19"/>
                <a:gd name="T19" fmla="*/ 20 h 34"/>
                <a:gd name="T20" fmla="*/ 10 w 19"/>
                <a:gd name="T21" fmla="*/ 18 h 34"/>
                <a:gd name="T22" fmla="*/ 8 w 19"/>
                <a:gd name="T23" fmla="*/ 18 h 34"/>
                <a:gd name="T24" fmla="*/ 2 w 19"/>
                <a:gd name="T25" fmla="*/ 15 h 34"/>
                <a:gd name="T26" fmla="*/ 1 w 19"/>
                <a:gd name="T27" fmla="*/ 10 h 34"/>
                <a:gd name="T28" fmla="*/ 3 w 19"/>
                <a:gd name="T29" fmla="*/ 5 h 34"/>
                <a:gd name="T30" fmla="*/ 8 w 19"/>
                <a:gd name="T31" fmla="*/ 3 h 34"/>
                <a:gd name="T32" fmla="*/ 8 w 19"/>
                <a:gd name="T33" fmla="*/ 1 h 34"/>
                <a:gd name="T34" fmla="*/ 8 w 19"/>
                <a:gd name="T35" fmla="*/ 0 h 34"/>
                <a:gd name="T36" fmla="*/ 10 w 19"/>
                <a:gd name="T37" fmla="*/ 0 h 34"/>
                <a:gd name="T38" fmla="*/ 11 w 19"/>
                <a:gd name="T39" fmla="*/ 0 h 34"/>
                <a:gd name="T40" fmla="*/ 11 w 19"/>
                <a:gd name="T41" fmla="*/ 1 h 34"/>
                <a:gd name="T42" fmla="*/ 11 w 19"/>
                <a:gd name="T43" fmla="*/ 3 h 34"/>
                <a:gd name="T44" fmla="*/ 17 w 19"/>
                <a:gd name="T45" fmla="*/ 7 h 34"/>
                <a:gd name="T46" fmla="*/ 17 w 19"/>
                <a:gd name="T47" fmla="*/ 8 h 34"/>
                <a:gd name="T48" fmla="*/ 17 w 19"/>
                <a:gd name="T49" fmla="*/ 9 h 34"/>
                <a:gd name="T50" fmla="*/ 16 w 19"/>
                <a:gd name="T51" fmla="*/ 10 h 34"/>
                <a:gd name="T52" fmla="*/ 14 w 19"/>
                <a:gd name="T53" fmla="*/ 9 h 34"/>
                <a:gd name="T54" fmla="*/ 12 w 19"/>
                <a:gd name="T55" fmla="*/ 7 h 34"/>
                <a:gd name="T56" fmla="*/ 9 w 19"/>
                <a:gd name="T57" fmla="*/ 7 h 34"/>
                <a:gd name="T58" fmla="*/ 6 w 19"/>
                <a:gd name="T59" fmla="*/ 8 h 34"/>
                <a:gd name="T60" fmla="*/ 5 w 19"/>
                <a:gd name="T61" fmla="*/ 10 h 34"/>
                <a:gd name="T62" fmla="*/ 6 w 19"/>
                <a:gd name="T63" fmla="*/ 12 h 34"/>
                <a:gd name="T64" fmla="*/ 9 w 19"/>
                <a:gd name="T65" fmla="*/ 14 h 34"/>
                <a:gd name="T66" fmla="*/ 11 w 19"/>
                <a:gd name="T67" fmla="*/ 14 h 34"/>
                <a:gd name="T68" fmla="*/ 17 w 19"/>
                <a:gd name="T69" fmla="*/ 18 h 34"/>
                <a:gd name="T70" fmla="*/ 19 w 19"/>
                <a:gd name="T71" fmla="*/ 23 h 34"/>
                <a:gd name="T72" fmla="*/ 18 w 19"/>
                <a:gd name="T73" fmla="*/ 26 h 34"/>
                <a:gd name="T74" fmla="*/ 17 w 19"/>
                <a:gd name="T75" fmla="*/ 28 h 34"/>
                <a:gd name="T76" fmla="*/ 14 w 19"/>
                <a:gd name="T77" fmla="*/ 30 h 34"/>
                <a:gd name="T78" fmla="*/ 11 w 19"/>
                <a:gd name="T79" fmla="*/ 30 h 34"/>
                <a:gd name="T80" fmla="*/ 11 w 19"/>
                <a:gd name="T81" fmla="*/ 31 h 34"/>
                <a:gd name="T82" fmla="*/ 11 w 19"/>
                <a:gd name="T83" fmla="*/ 32 h 34"/>
                <a:gd name="T84" fmla="*/ 11 w 19"/>
                <a:gd name="T85" fmla="*/ 34 h 34"/>
                <a:gd name="T86" fmla="*/ 10 w 19"/>
                <a:gd name="T87" fmla="*/ 34 h 34"/>
                <a:gd name="T88" fmla="*/ 8 w 19"/>
                <a:gd name="T89" fmla="*/ 34 h 34"/>
                <a:gd name="T90" fmla="*/ 8 w 19"/>
                <a:gd name="T91" fmla="*/ 32 h 34"/>
                <a:gd name="T92" fmla="*/ 8 w 19"/>
                <a:gd name="T93" fmla="*/ 31 h 34"/>
                <a:gd name="T94" fmla="*/ 8 w 19"/>
                <a:gd name="T95" fmla="*/ 31 h 34"/>
                <a:gd name="T96" fmla="*/ 4 w 19"/>
                <a:gd name="T97" fmla="*/ 29 h 34"/>
                <a:gd name="T98" fmla="*/ 1 w 19"/>
                <a:gd name="T99" fmla="*/ 26 h 34"/>
                <a:gd name="T100" fmla="*/ 0 w 19"/>
                <a:gd name="T101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" h="34">
                  <a:moveTo>
                    <a:pt x="0" y="25"/>
                  </a:moveTo>
                  <a:cubicBezTo>
                    <a:pt x="0" y="25"/>
                    <a:pt x="0" y="24"/>
                    <a:pt x="1" y="24"/>
                  </a:cubicBezTo>
                  <a:cubicBezTo>
                    <a:pt x="1" y="23"/>
                    <a:pt x="2" y="23"/>
                    <a:pt x="2" y="23"/>
                  </a:cubicBezTo>
                  <a:cubicBezTo>
                    <a:pt x="3" y="23"/>
                    <a:pt x="4" y="23"/>
                    <a:pt x="4" y="24"/>
                  </a:cubicBezTo>
                  <a:cubicBezTo>
                    <a:pt x="5" y="25"/>
                    <a:pt x="5" y="26"/>
                    <a:pt x="6" y="26"/>
                  </a:cubicBezTo>
                  <a:cubicBezTo>
                    <a:pt x="7" y="27"/>
                    <a:pt x="8" y="27"/>
                    <a:pt x="9" y="27"/>
                  </a:cubicBezTo>
                  <a:cubicBezTo>
                    <a:pt x="10" y="27"/>
                    <a:pt x="11" y="27"/>
                    <a:pt x="12" y="27"/>
                  </a:cubicBezTo>
                  <a:cubicBezTo>
                    <a:pt x="13" y="26"/>
                    <a:pt x="13" y="26"/>
                    <a:pt x="14" y="25"/>
                  </a:cubicBezTo>
                  <a:cubicBezTo>
                    <a:pt x="14" y="25"/>
                    <a:pt x="14" y="24"/>
                    <a:pt x="14" y="23"/>
                  </a:cubicBezTo>
                  <a:cubicBezTo>
                    <a:pt x="14" y="22"/>
                    <a:pt x="14" y="21"/>
                    <a:pt x="13" y="20"/>
                  </a:cubicBezTo>
                  <a:cubicBezTo>
                    <a:pt x="13" y="19"/>
                    <a:pt x="11" y="19"/>
                    <a:pt x="10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7"/>
                    <a:pt x="4" y="16"/>
                    <a:pt x="2" y="15"/>
                  </a:cubicBezTo>
                  <a:cubicBezTo>
                    <a:pt x="1" y="14"/>
                    <a:pt x="1" y="12"/>
                    <a:pt x="1" y="10"/>
                  </a:cubicBezTo>
                  <a:cubicBezTo>
                    <a:pt x="1" y="8"/>
                    <a:pt x="1" y="7"/>
                    <a:pt x="3" y="5"/>
                  </a:cubicBezTo>
                  <a:cubicBezTo>
                    <a:pt x="4" y="4"/>
                    <a:pt x="6" y="3"/>
                    <a:pt x="8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4" y="4"/>
                    <a:pt x="16" y="5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ubicBezTo>
                    <a:pt x="17" y="8"/>
                    <a:pt x="17" y="9"/>
                    <a:pt x="17" y="9"/>
                  </a:cubicBezTo>
                  <a:cubicBezTo>
                    <a:pt x="16" y="9"/>
                    <a:pt x="16" y="10"/>
                    <a:pt x="16" y="10"/>
                  </a:cubicBezTo>
                  <a:cubicBezTo>
                    <a:pt x="15" y="10"/>
                    <a:pt x="14" y="9"/>
                    <a:pt x="14" y="9"/>
                  </a:cubicBezTo>
                  <a:cubicBezTo>
                    <a:pt x="14" y="8"/>
                    <a:pt x="13" y="8"/>
                    <a:pt x="12" y="7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8" y="7"/>
                    <a:pt x="7" y="7"/>
                    <a:pt x="6" y="8"/>
                  </a:cubicBezTo>
                  <a:cubicBezTo>
                    <a:pt x="5" y="8"/>
                    <a:pt x="5" y="9"/>
                    <a:pt x="5" y="10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6" y="13"/>
                    <a:pt x="7" y="13"/>
                    <a:pt x="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5"/>
                    <a:pt x="15" y="17"/>
                    <a:pt x="17" y="18"/>
                  </a:cubicBezTo>
                  <a:cubicBezTo>
                    <a:pt x="18" y="19"/>
                    <a:pt x="19" y="21"/>
                    <a:pt x="19" y="23"/>
                  </a:cubicBezTo>
                  <a:cubicBezTo>
                    <a:pt x="19" y="24"/>
                    <a:pt x="19" y="25"/>
                    <a:pt x="18" y="26"/>
                  </a:cubicBezTo>
                  <a:cubicBezTo>
                    <a:pt x="18" y="27"/>
                    <a:pt x="17" y="27"/>
                    <a:pt x="17" y="28"/>
                  </a:cubicBezTo>
                  <a:cubicBezTo>
                    <a:pt x="16" y="29"/>
                    <a:pt x="15" y="29"/>
                    <a:pt x="14" y="30"/>
                  </a:cubicBezTo>
                  <a:cubicBezTo>
                    <a:pt x="13" y="30"/>
                    <a:pt x="12" y="30"/>
                    <a:pt x="11" y="30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3"/>
                    <a:pt x="11" y="33"/>
                    <a:pt x="11" y="34"/>
                  </a:cubicBezTo>
                  <a:cubicBezTo>
                    <a:pt x="11" y="34"/>
                    <a:pt x="10" y="34"/>
                    <a:pt x="10" y="34"/>
                  </a:cubicBezTo>
                  <a:cubicBezTo>
                    <a:pt x="9" y="34"/>
                    <a:pt x="9" y="34"/>
                    <a:pt x="8" y="34"/>
                  </a:cubicBezTo>
                  <a:cubicBezTo>
                    <a:pt x="8" y="33"/>
                    <a:pt x="8" y="33"/>
                    <a:pt x="8" y="32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" y="30"/>
                    <a:pt x="5" y="30"/>
                    <a:pt x="4" y="29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6"/>
                    <a:pt x="0" y="25"/>
                    <a:pt x="0" y="25"/>
                  </a:cubicBez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$ḷîḑè">
              <a:extLst>
                <a:ext uri="{FF2B5EF4-FFF2-40B4-BE49-F238E27FC236}">
                  <a16:creationId xmlns:a16="http://schemas.microsoft.com/office/drawing/2014/main" id="{DAC4B1E2-F5DC-4AF4-A0E4-4958DA1B2C73}"/>
                </a:ext>
              </a:extLst>
            </p:cNvPr>
            <p:cNvSpPr/>
            <p:nvPr/>
          </p:nvSpPr>
          <p:spPr bwMode="auto">
            <a:xfrm>
              <a:off x="8926203" y="5075816"/>
              <a:ext cx="269543" cy="279914"/>
            </a:xfrm>
            <a:prstGeom prst="ellipse">
              <a:avLst/>
            </a:pr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ṩḷîďê">
              <a:extLst>
                <a:ext uri="{FF2B5EF4-FFF2-40B4-BE49-F238E27FC236}">
                  <a16:creationId xmlns:a16="http://schemas.microsoft.com/office/drawing/2014/main" id="{13A5620D-F325-4F4C-8836-2AC8A85CB15B}"/>
                </a:ext>
              </a:extLst>
            </p:cNvPr>
            <p:cNvSpPr/>
            <p:nvPr/>
          </p:nvSpPr>
          <p:spPr bwMode="auto">
            <a:xfrm>
              <a:off x="9371989" y="3738471"/>
              <a:ext cx="300648" cy="321381"/>
            </a:xfrm>
            <a:custGeom>
              <a:avLst/>
              <a:gdLst>
                <a:gd name="T0" fmla="*/ 6 w 12"/>
                <a:gd name="T1" fmla="*/ 1 h 13"/>
                <a:gd name="T2" fmla="*/ 6 w 12"/>
                <a:gd name="T3" fmla="*/ 2 h 13"/>
                <a:gd name="T4" fmla="*/ 11 w 12"/>
                <a:gd name="T5" fmla="*/ 7 h 13"/>
                <a:gd name="T6" fmla="*/ 6 w 12"/>
                <a:gd name="T7" fmla="*/ 11 h 13"/>
                <a:gd name="T8" fmla="*/ 2 w 12"/>
                <a:gd name="T9" fmla="*/ 7 h 13"/>
                <a:gd name="T10" fmla="*/ 6 w 12"/>
                <a:gd name="T11" fmla="*/ 2 h 13"/>
                <a:gd name="T12" fmla="*/ 6 w 12"/>
                <a:gd name="T13" fmla="*/ 1 h 13"/>
                <a:gd name="T14" fmla="*/ 6 w 12"/>
                <a:gd name="T15" fmla="*/ 0 h 13"/>
                <a:gd name="T16" fmla="*/ 0 w 12"/>
                <a:gd name="T17" fmla="*/ 7 h 13"/>
                <a:gd name="T18" fmla="*/ 6 w 12"/>
                <a:gd name="T19" fmla="*/ 13 h 13"/>
                <a:gd name="T20" fmla="*/ 12 w 12"/>
                <a:gd name="T21" fmla="*/ 7 h 13"/>
                <a:gd name="T22" fmla="*/ 6 w 12"/>
                <a:gd name="T23" fmla="*/ 0 h 13"/>
                <a:gd name="T24" fmla="*/ 6 w 1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3">
                  <a:moveTo>
                    <a:pt x="6" y="1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9" y="2"/>
                    <a:pt x="11" y="4"/>
                    <a:pt x="11" y="7"/>
                  </a:cubicBezTo>
                  <a:cubicBezTo>
                    <a:pt x="11" y="9"/>
                    <a:pt x="9" y="11"/>
                    <a:pt x="6" y="11"/>
                  </a:cubicBezTo>
                  <a:cubicBezTo>
                    <a:pt x="4" y="11"/>
                    <a:pt x="2" y="9"/>
                    <a:pt x="2" y="7"/>
                  </a:cubicBezTo>
                  <a:cubicBezTo>
                    <a:pt x="2" y="4"/>
                    <a:pt x="4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3"/>
                    <a:pt x="10" y="0"/>
                    <a:pt x="6" y="0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šľîďê">
              <a:extLst>
                <a:ext uri="{FF2B5EF4-FFF2-40B4-BE49-F238E27FC236}">
                  <a16:creationId xmlns:a16="http://schemas.microsoft.com/office/drawing/2014/main" id="{20716782-35F1-4979-982E-476104FDEC9A}"/>
                </a:ext>
              </a:extLst>
            </p:cNvPr>
            <p:cNvSpPr/>
            <p:nvPr/>
          </p:nvSpPr>
          <p:spPr bwMode="auto">
            <a:xfrm>
              <a:off x="8905468" y="4661134"/>
              <a:ext cx="145139" cy="145139"/>
            </a:xfrm>
            <a:prstGeom prst="ellipse">
              <a:avLst/>
            </a:pr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śḷïde">
              <a:extLst>
                <a:ext uri="{FF2B5EF4-FFF2-40B4-BE49-F238E27FC236}">
                  <a16:creationId xmlns:a16="http://schemas.microsoft.com/office/drawing/2014/main" id="{F2A931C2-9E18-4D04-9236-3DB6731F1581}"/>
                </a:ext>
              </a:extLst>
            </p:cNvPr>
            <p:cNvSpPr/>
            <p:nvPr/>
          </p:nvSpPr>
          <p:spPr bwMode="auto">
            <a:xfrm>
              <a:off x="9123180" y="4661134"/>
              <a:ext cx="145139" cy="145139"/>
            </a:xfrm>
            <a:prstGeom prst="ellipse">
              <a:avLst/>
            </a:pr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śḻïḍè">
              <a:extLst>
                <a:ext uri="{FF2B5EF4-FFF2-40B4-BE49-F238E27FC236}">
                  <a16:creationId xmlns:a16="http://schemas.microsoft.com/office/drawing/2014/main" id="{9E923E67-F204-47BA-8134-CD0A6B896DD7}"/>
                </a:ext>
              </a:extLst>
            </p:cNvPr>
            <p:cNvSpPr/>
            <p:nvPr/>
          </p:nvSpPr>
          <p:spPr bwMode="auto">
            <a:xfrm>
              <a:off x="8584094" y="4163516"/>
              <a:ext cx="767162" cy="414682"/>
            </a:xfrm>
            <a:custGeom>
              <a:avLst/>
              <a:gdLst>
                <a:gd name="T0" fmla="*/ 28 w 31"/>
                <a:gd name="T1" fmla="*/ 17 h 17"/>
                <a:gd name="T2" fmla="*/ 12 w 31"/>
                <a:gd name="T3" fmla="*/ 17 h 17"/>
                <a:gd name="T4" fmla="*/ 11 w 31"/>
                <a:gd name="T5" fmla="*/ 16 h 17"/>
                <a:gd name="T6" fmla="*/ 8 w 31"/>
                <a:gd name="T7" fmla="*/ 2 h 17"/>
                <a:gd name="T8" fmla="*/ 1 w 31"/>
                <a:gd name="T9" fmla="*/ 2 h 17"/>
                <a:gd name="T10" fmla="*/ 0 w 31"/>
                <a:gd name="T11" fmla="*/ 1 h 17"/>
                <a:gd name="T12" fmla="*/ 1 w 31"/>
                <a:gd name="T13" fmla="*/ 0 h 17"/>
                <a:gd name="T14" fmla="*/ 9 w 31"/>
                <a:gd name="T15" fmla="*/ 0 h 17"/>
                <a:gd name="T16" fmla="*/ 10 w 31"/>
                <a:gd name="T17" fmla="*/ 1 h 17"/>
                <a:gd name="T18" fmla="*/ 11 w 31"/>
                <a:gd name="T19" fmla="*/ 4 h 17"/>
                <a:gd name="T20" fmla="*/ 11 w 31"/>
                <a:gd name="T21" fmla="*/ 4 h 17"/>
                <a:gd name="T22" fmla="*/ 30 w 31"/>
                <a:gd name="T23" fmla="*/ 4 h 17"/>
                <a:gd name="T24" fmla="*/ 31 w 31"/>
                <a:gd name="T25" fmla="*/ 4 h 17"/>
                <a:gd name="T26" fmla="*/ 31 w 31"/>
                <a:gd name="T27" fmla="*/ 5 h 17"/>
                <a:gd name="T28" fmla="*/ 29 w 31"/>
                <a:gd name="T29" fmla="*/ 16 h 17"/>
                <a:gd name="T30" fmla="*/ 28 w 31"/>
                <a:gd name="T31" fmla="*/ 17 h 17"/>
                <a:gd name="T32" fmla="*/ 13 w 31"/>
                <a:gd name="T33" fmla="*/ 14 h 17"/>
                <a:gd name="T34" fmla="*/ 27 w 31"/>
                <a:gd name="T35" fmla="*/ 14 h 17"/>
                <a:gd name="T36" fmla="*/ 29 w 31"/>
                <a:gd name="T37" fmla="*/ 6 h 17"/>
                <a:gd name="T38" fmla="*/ 11 w 31"/>
                <a:gd name="T39" fmla="*/ 6 h 17"/>
                <a:gd name="T40" fmla="*/ 13 w 31"/>
                <a:gd name="T41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17">
                  <a:moveTo>
                    <a:pt x="28" y="17"/>
                  </a:move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1" y="17"/>
                    <a:pt x="11" y="1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1" y="4"/>
                    <a:pt x="31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lose/>
                  <a:moveTo>
                    <a:pt x="13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11" y="6"/>
                    <a:pt x="11" y="6"/>
                    <a:pt x="11" y="6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ṡľîďè">
              <a:extLst>
                <a:ext uri="{FF2B5EF4-FFF2-40B4-BE49-F238E27FC236}">
                  <a16:creationId xmlns:a16="http://schemas.microsoft.com/office/drawing/2014/main" id="{B443E88F-925C-473C-BC3C-4CAEA67B6D6C}"/>
                </a:ext>
              </a:extLst>
            </p:cNvPr>
            <p:cNvSpPr/>
            <p:nvPr/>
          </p:nvSpPr>
          <p:spPr bwMode="auto">
            <a:xfrm>
              <a:off x="5391041" y="4630036"/>
              <a:ext cx="124405" cy="0"/>
            </a:xfrm>
            <a:custGeom>
              <a:avLst/>
              <a:gdLst>
                <a:gd name="T0" fmla="*/ 12 w 12"/>
                <a:gd name="T1" fmla="*/ 0 w 12"/>
                <a:gd name="T2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">
                  <a:moveTo>
                    <a:pt x="12" y="0"/>
                  </a:move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ṥlïḍé">
              <a:extLst>
                <a:ext uri="{FF2B5EF4-FFF2-40B4-BE49-F238E27FC236}">
                  <a16:creationId xmlns:a16="http://schemas.microsoft.com/office/drawing/2014/main" id="{4CD89742-FEE7-41C0-9632-A5F7F12E037D}"/>
                </a:ext>
              </a:extLst>
            </p:cNvPr>
            <p:cNvSpPr/>
            <p:nvPr/>
          </p:nvSpPr>
          <p:spPr bwMode="auto">
            <a:xfrm flipH="1">
              <a:off x="5391041" y="4630036"/>
              <a:ext cx="12440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šlîḑe">
              <a:extLst>
                <a:ext uri="{FF2B5EF4-FFF2-40B4-BE49-F238E27FC236}">
                  <a16:creationId xmlns:a16="http://schemas.microsoft.com/office/drawing/2014/main" id="{7DD6245B-D55D-4EA8-9846-5F8851B57AF2}"/>
                </a:ext>
              </a:extLst>
            </p:cNvPr>
            <p:cNvSpPr/>
            <p:nvPr/>
          </p:nvSpPr>
          <p:spPr bwMode="auto">
            <a:xfrm>
              <a:off x="5391041" y="4609302"/>
              <a:ext cx="145139" cy="51838"/>
            </a:xfrm>
            <a:custGeom>
              <a:avLst/>
              <a:gdLst>
                <a:gd name="T0" fmla="*/ 5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2 h 2"/>
                <a:gd name="T8" fmla="*/ 5 w 6"/>
                <a:gd name="T9" fmla="*/ 2 h 2"/>
                <a:gd name="T10" fmla="*/ 6 w 6"/>
                <a:gd name="T11" fmla="*/ 1 h 2"/>
                <a:gd name="T12" fmla="*/ 5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ṡḻîdê">
              <a:extLst>
                <a:ext uri="{FF2B5EF4-FFF2-40B4-BE49-F238E27FC236}">
                  <a16:creationId xmlns:a16="http://schemas.microsoft.com/office/drawing/2014/main" id="{B5E181E4-4C9F-4CE7-B714-11368C08B302}"/>
                </a:ext>
              </a:extLst>
            </p:cNvPr>
            <p:cNvSpPr/>
            <p:nvPr/>
          </p:nvSpPr>
          <p:spPr bwMode="auto">
            <a:xfrm>
              <a:off x="4623879" y="4785539"/>
              <a:ext cx="1036705" cy="41469"/>
            </a:xfrm>
            <a:custGeom>
              <a:avLst/>
              <a:gdLst>
                <a:gd name="T0" fmla="*/ 1 w 42"/>
                <a:gd name="T1" fmla="*/ 2 h 2"/>
                <a:gd name="T2" fmla="*/ 41 w 42"/>
                <a:gd name="T3" fmla="*/ 2 h 2"/>
                <a:gd name="T4" fmla="*/ 42 w 42"/>
                <a:gd name="T5" fmla="*/ 1 h 2"/>
                <a:gd name="T6" fmla="*/ 41 w 42"/>
                <a:gd name="T7" fmla="*/ 0 h 2"/>
                <a:gd name="T8" fmla="*/ 1 w 42"/>
                <a:gd name="T9" fmla="*/ 0 h 2"/>
                <a:gd name="T10" fmla="*/ 0 w 42"/>
                <a:gd name="T11" fmla="*/ 1 h 2"/>
                <a:gd name="T12" fmla="*/ 1 w 4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">
                  <a:moveTo>
                    <a:pt x="1" y="2"/>
                  </a:move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2" y="1"/>
                    <a:pt x="42" y="1"/>
                  </a:cubicBezTo>
                  <a:cubicBezTo>
                    <a:pt x="42" y="1"/>
                    <a:pt x="41" y="0"/>
                    <a:pt x="4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ṧ1ïdè">
              <a:extLst>
                <a:ext uri="{FF2B5EF4-FFF2-40B4-BE49-F238E27FC236}">
                  <a16:creationId xmlns:a16="http://schemas.microsoft.com/office/drawing/2014/main" id="{F938D86E-20CD-491B-9445-F077E7E0223D}"/>
                </a:ext>
              </a:extLst>
            </p:cNvPr>
            <p:cNvSpPr/>
            <p:nvPr/>
          </p:nvSpPr>
          <p:spPr bwMode="auto">
            <a:xfrm>
              <a:off x="3908549" y="2898737"/>
              <a:ext cx="819001" cy="51838"/>
            </a:xfrm>
            <a:custGeom>
              <a:avLst/>
              <a:gdLst>
                <a:gd name="T0" fmla="*/ 1 w 33"/>
                <a:gd name="T1" fmla="*/ 2 h 2"/>
                <a:gd name="T2" fmla="*/ 32 w 33"/>
                <a:gd name="T3" fmla="*/ 2 h 2"/>
                <a:gd name="T4" fmla="*/ 33 w 33"/>
                <a:gd name="T5" fmla="*/ 1 h 2"/>
                <a:gd name="T6" fmla="*/ 32 w 33"/>
                <a:gd name="T7" fmla="*/ 0 h 2"/>
                <a:gd name="T8" fmla="*/ 1 w 33"/>
                <a:gd name="T9" fmla="*/ 0 h 2"/>
                <a:gd name="T10" fmla="*/ 0 w 33"/>
                <a:gd name="T11" fmla="*/ 1 h 2"/>
                <a:gd name="T12" fmla="*/ 1 w 3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">
                  <a:moveTo>
                    <a:pt x="1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1"/>
                    <a:pt x="33" y="1"/>
                  </a:cubicBezTo>
                  <a:cubicBezTo>
                    <a:pt x="33" y="1"/>
                    <a:pt x="33" y="0"/>
                    <a:pt x="3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$1íḍé">
              <a:extLst>
                <a:ext uri="{FF2B5EF4-FFF2-40B4-BE49-F238E27FC236}">
                  <a16:creationId xmlns:a16="http://schemas.microsoft.com/office/drawing/2014/main" id="{8222CC4A-14E0-4BAE-BBFA-FCF915F8440A}"/>
                </a:ext>
              </a:extLst>
            </p:cNvPr>
            <p:cNvSpPr/>
            <p:nvPr/>
          </p:nvSpPr>
          <p:spPr bwMode="auto">
            <a:xfrm>
              <a:off x="7661422" y="2898737"/>
              <a:ext cx="725693" cy="51838"/>
            </a:xfrm>
            <a:custGeom>
              <a:avLst/>
              <a:gdLst>
                <a:gd name="T0" fmla="*/ 1 w 29"/>
                <a:gd name="T1" fmla="*/ 2 h 2"/>
                <a:gd name="T2" fmla="*/ 28 w 29"/>
                <a:gd name="T3" fmla="*/ 2 h 2"/>
                <a:gd name="T4" fmla="*/ 29 w 29"/>
                <a:gd name="T5" fmla="*/ 1 h 2"/>
                <a:gd name="T6" fmla="*/ 28 w 29"/>
                <a:gd name="T7" fmla="*/ 0 h 2"/>
                <a:gd name="T8" fmla="*/ 1 w 29"/>
                <a:gd name="T9" fmla="*/ 0 h 2"/>
                <a:gd name="T10" fmla="*/ 0 w 29"/>
                <a:gd name="T11" fmla="*/ 1 h 2"/>
                <a:gd name="T12" fmla="*/ 1 w 2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">
                  <a:moveTo>
                    <a:pt x="1" y="2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9" y="1"/>
                    <a:pt x="29" y="1"/>
                  </a:cubicBezTo>
                  <a:cubicBezTo>
                    <a:pt x="29" y="1"/>
                    <a:pt x="28" y="0"/>
                    <a:pt x="2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5E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64" name="2391605e-c1ec-4f33-ac73-081b407e33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B42CA58-B30B-4341-A9EA-634987BB723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267704" y="2206278"/>
            <a:ext cx="1121355" cy="1683333"/>
            <a:chOff x="4605602" y="1365763"/>
            <a:chExt cx="2980796" cy="4474650"/>
          </a:xfrm>
        </p:grpSpPr>
        <p:sp>
          <p:nvSpPr>
            <p:cNvPr id="165" name="îṩľidé">
              <a:extLst>
                <a:ext uri="{FF2B5EF4-FFF2-40B4-BE49-F238E27FC236}">
                  <a16:creationId xmlns:a16="http://schemas.microsoft.com/office/drawing/2014/main" id="{7E3DC8A1-546C-4705-9F3F-80C4D816F238}"/>
                </a:ext>
              </a:extLst>
            </p:cNvPr>
            <p:cNvSpPr/>
            <p:nvPr/>
          </p:nvSpPr>
          <p:spPr bwMode="auto">
            <a:xfrm>
              <a:off x="5774407" y="3419815"/>
              <a:ext cx="643190" cy="601694"/>
            </a:xfrm>
            <a:custGeom>
              <a:avLst/>
              <a:gdLst>
                <a:gd name="T0" fmla="*/ 93 w 93"/>
                <a:gd name="T1" fmla="*/ 87 h 87"/>
                <a:gd name="T2" fmla="*/ 0 w 93"/>
                <a:gd name="T3" fmla="*/ 87 h 87"/>
                <a:gd name="T4" fmla="*/ 10 w 93"/>
                <a:gd name="T5" fmla="*/ 0 h 87"/>
                <a:gd name="T6" fmla="*/ 83 w 93"/>
                <a:gd name="T7" fmla="*/ 0 h 87"/>
                <a:gd name="T8" fmla="*/ 93 w 93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7">
                  <a:moveTo>
                    <a:pt x="93" y="87"/>
                  </a:moveTo>
                  <a:lnTo>
                    <a:pt x="0" y="87"/>
                  </a:lnTo>
                  <a:lnTo>
                    <a:pt x="10" y="0"/>
                  </a:lnTo>
                  <a:lnTo>
                    <a:pt x="83" y="0"/>
                  </a:lnTo>
                  <a:lnTo>
                    <a:pt x="93" y="87"/>
                  </a:lnTo>
                  <a:close/>
                </a:path>
              </a:pathLst>
            </a:custGeom>
            <a:solidFill>
              <a:srgbClr val="FFD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šḷîďè">
              <a:extLst>
                <a:ext uri="{FF2B5EF4-FFF2-40B4-BE49-F238E27FC236}">
                  <a16:creationId xmlns:a16="http://schemas.microsoft.com/office/drawing/2014/main" id="{7233E6EB-3E0E-4251-BEA8-2F58B62F59E9}"/>
                </a:ext>
              </a:extLst>
            </p:cNvPr>
            <p:cNvSpPr/>
            <p:nvPr/>
          </p:nvSpPr>
          <p:spPr bwMode="auto">
            <a:xfrm>
              <a:off x="5774407" y="3419815"/>
              <a:ext cx="643190" cy="601694"/>
            </a:xfrm>
            <a:custGeom>
              <a:avLst/>
              <a:gdLst>
                <a:gd name="T0" fmla="*/ 93 w 93"/>
                <a:gd name="T1" fmla="*/ 87 h 87"/>
                <a:gd name="T2" fmla="*/ 0 w 93"/>
                <a:gd name="T3" fmla="*/ 87 h 87"/>
                <a:gd name="T4" fmla="*/ 10 w 93"/>
                <a:gd name="T5" fmla="*/ 0 h 87"/>
                <a:gd name="T6" fmla="*/ 83 w 93"/>
                <a:gd name="T7" fmla="*/ 0 h 87"/>
                <a:gd name="T8" fmla="*/ 93 w 93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7">
                  <a:moveTo>
                    <a:pt x="93" y="87"/>
                  </a:moveTo>
                  <a:lnTo>
                    <a:pt x="0" y="87"/>
                  </a:lnTo>
                  <a:lnTo>
                    <a:pt x="10" y="0"/>
                  </a:lnTo>
                  <a:lnTo>
                    <a:pt x="83" y="0"/>
                  </a:lnTo>
                  <a:lnTo>
                    <a:pt x="93" y="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ṥḻíḍè">
              <a:extLst>
                <a:ext uri="{FF2B5EF4-FFF2-40B4-BE49-F238E27FC236}">
                  <a16:creationId xmlns:a16="http://schemas.microsoft.com/office/drawing/2014/main" id="{CDC343B7-A21D-4893-B54F-D76311562DD8}"/>
                </a:ext>
              </a:extLst>
            </p:cNvPr>
            <p:cNvSpPr/>
            <p:nvPr/>
          </p:nvSpPr>
          <p:spPr bwMode="auto">
            <a:xfrm>
              <a:off x="5456267" y="1753059"/>
              <a:ext cx="1279461" cy="1818908"/>
            </a:xfrm>
            <a:custGeom>
              <a:avLst/>
              <a:gdLst>
                <a:gd name="T0" fmla="*/ 0 w 89"/>
                <a:gd name="T1" fmla="*/ 24 h 127"/>
                <a:gd name="T2" fmla="*/ 6 w 89"/>
                <a:gd name="T3" fmla="*/ 91 h 127"/>
                <a:gd name="T4" fmla="*/ 35 w 89"/>
                <a:gd name="T5" fmla="*/ 123 h 127"/>
                <a:gd name="T6" fmla="*/ 54 w 89"/>
                <a:gd name="T7" fmla="*/ 123 h 127"/>
                <a:gd name="T8" fmla="*/ 83 w 89"/>
                <a:gd name="T9" fmla="*/ 91 h 127"/>
                <a:gd name="T10" fmla="*/ 89 w 89"/>
                <a:gd name="T11" fmla="*/ 24 h 127"/>
                <a:gd name="T12" fmla="*/ 68 w 89"/>
                <a:gd name="T13" fmla="*/ 9 h 127"/>
                <a:gd name="T14" fmla="*/ 21 w 89"/>
                <a:gd name="T15" fmla="*/ 9 h 127"/>
                <a:gd name="T16" fmla="*/ 0 w 89"/>
                <a:gd name="T17" fmla="*/ 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27">
                  <a:moveTo>
                    <a:pt x="0" y="24"/>
                  </a:moveTo>
                  <a:cubicBezTo>
                    <a:pt x="6" y="91"/>
                    <a:pt x="6" y="91"/>
                    <a:pt x="6" y="91"/>
                  </a:cubicBezTo>
                  <a:cubicBezTo>
                    <a:pt x="7" y="100"/>
                    <a:pt x="35" y="123"/>
                    <a:pt x="35" y="123"/>
                  </a:cubicBezTo>
                  <a:cubicBezTo>
                    <a:pt x="41" y="127"/>
                    <a:pt x="48" y="127"/>
                    <a:pt x="54" y="123"/>
                  </a:cubicBezTo>
                  <a:cubicBezTo>
                    <a:pt x="54" y="123"/>
                    <a:pt x="83" y="100"/>
                    <a:pt x="83" y="91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54" y="0"/>
                    <a:pt x="35" y="0"/>
                    <a:pt x="21" y="9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FFD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ṧľïḍè">
              <a:extLst>
                <a:ext uri="{FF2B5EF4-FFF2-40B4-BE49-F238E27FC236}">
                  <a16:creationId xmlns:a16="http://schemas.microsoft.com/office/drawing/2014/main" id="{62393244-A93B-4384-A005-740E69382999}"/>
                </a:ext>
              </a:extLst>
            </p:cNvPr>
            <p:cNvSpPr/>
            <p:nvPr/>
          </p:nvSpPr>
          <p:spPr bwMode="auto">
            <a:xfrm>
              <a:off x="6638905" y="2382416"/>
              <a:ext cx="325054" cy="546366"/>
            </a:xfrm>
            <a:custGeom>
              <a:avLst/>
              <a:gdLst>
                <a:gd name="T0" fmla="*/ 2 w 23"/>
                <a:gd name="T1" fmla="*/ 19 h 38"/>
                <a:gd name="T2" fmla="*/ 19 w 23"/>
                <a:gd name="T3" fmla="*/ 12 h 38"/>
                <a:gd name="T4" fmla="*/ 0 w 23"/>
                <a:gd name="T5" fmla="*/ 38 h 38"/>
                <a:gd name="T6" fmla="*/ 2 w 23"/>
                <a:gd name="T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8">
                  <a:moveTo>
                    <a:pt x="2" y="19"/>
                  </a:moveTo>
                  <a:cubicBezTo>
                    <a:pt x="2" y="19"/>
                    <a:pt x="15" y="0"/>
                    <a:pt x="19" y="12"/>
                  </a:cubicBezTo>
                  <a:cubicBezTo>
                    <a:pt x="23" y="24"/>
                    <a:pt x="3" y="36"/>
                    <a:pt x="0" y="38"/>
                  </a:cubicBezTo>
                  <a:cubicBezTo>
                    <a:pt x="2" y="19"/>
                    <a:pt x="2" y="19"/>
                    <a:pt x="2" y="19"/>
                  </a:cubicBezTo>
                </a:path>
              </a:pathLst>
            </a:custGeom>
            <a:solidFill>
              <a:srgbClr val="FFD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ŝļíḑè">
              <a:extLst>
                <a:ext uri="{FF2B5EF4-FFF2-40B4-BE49-F238E27FC236}">
                  <a16:creationId xmlns:a16="http://schemas.microsoft.com/office/drawing/2014/main" id="{FF096F45-EEF2-49B9-AE59-6F6095E7E6BC}"/>
                </a:ext>
              </a:extLst>
            </p:cNvPr>
            <p:cNvSpPr/>
            <p:nvPr/>
          </p:nvSpPr>
          <p:spPr bwMode="auto">
            <a:xfrm>
              <a:off x="5214210" y="2382416"/>
              <a:ext cx="345800" cy="546366"/>
            </a:xfrm>
            <a:custGeom>
              <a:avLst/>
              <a:gdLst>
                <a:gd name="T0" fmla="*/ 22 w 24"/>
                <a:gd name="T1" fmla="*/ 19 h 38"/>
                <a:gd name="T2" fmla="*/ 5 w 24"/>
                <a:gd name="T3" fmla="*/ 12 h 38"/>
                <a:gd name="T4" fmla="*/ 24 w 24"/>
                <a:gd name="T5" fmla="*/ 38 h 38"/>
                <a:gd name="T6" fmla="*/ 22 w 24"/>
                <a:gd name="T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8">
                  <a:moveTo>
                    <a:pt x="22" y="19"/>
                  </a:moveTo>
                  <a:cubicBezTo>
                    <a:pt x="22" y="19"/>
                    <a:pt x="9" y="0"/>
                    <a:pt x="5" y="12"/>
                  </a:cubicBezTo>
                  <a:cubicBezTo>
                    <a:pt x="0" y="24"/>
                    <a:pt x="21" y="36"/>
                    <a:pt x="24" y="38"/>
                  </a:cubicBezTo>
                  <a:lnTo>
                    <a:pt x="22" y="19"/>
                  </a:lnTo>
                  <a:close/>
                </a:path>
              </a:pathLst>
            </a:custGeom>
            <a:solidFill>
              <a:srgbClr val="FFD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şľîḍe">
              <a:extLst>
                <a:ext uri="{FF2B5EF4-FFF2-40B4-BE49-F238E27FC236}">
                  <a16:creationId xmlns:a16="http://schemas.microsoft.com/office/drawing/2014/main" id="{43430D10-4B5C-4A3D-A1A3-53E2E1C02A0E}"/>
                </a:ext>
              </a:extLst>
            </p:cNvPr>
            <p:cNvSpPr/>
            <p:nvPr/>
          </p:nvSpPr>
          <p:spPr bwMode="auto">
            <a:xfrm>
              <a:off x="5255706" y="1621657"/>
              <a:ext cx="1549183" cy="2040220"/>
            </a:xfrm>
            <a:custGeom>
              <a:avLst/>
              <a:gdLst>
                <a:gd name="T0" fmla="*/ 101 w 108"/>
                <a:gd name="T1" fmla="*/ 37 h 142"/>
                <a:gd name="T2" fmla="*/ 89 w 108"/>
                <a:gd name="T3" fmla="*/ 99 h 142"/>
                <a:gd name="T4" fmla="*/ 59 w 108"/>
                <a:gd name="T5" fmla="*/ 88 h 142"/>
                <a:gd name="T6" fmla="*/ 28 w 108"/>
                <a:gd name="T7" fmla="*/ 99 h 142"/>
                <a:gd name="T8" fmla="*/ 19 w 108"/>
                <a:gd name="T9" fmla="*/ 59 h 142"/>
                <a:gd name="T10" fmla="*/ 42 w 108"/>
                <a:gd name="T11" fmla="*/ 11 h 142"/>
                <a:gd name="T12" fmla="*/ 1 w 108"/>
                <a:gd name="T13" fmla="*/ 30 h 142"/>
                <a:gd name="T14" fmla="*/ 11 w 108"/>
                <a:gd name="T15" fmla="*/ 59 h 142"/>
                <a:gd name="T16" fmla="*/ 17 w 108"/>
                <a:gd name="T17" fmla="*/ 103 h 142"/>
                <a:gd name="T18" fmla="*/ 52 w 108"/>
                <a:gd name="T19" fmla="*/ 139 h 142"/>
                <a:gd name="T20" fmla="*/ 65 w 108"/>
                <a:gd name="T21" fmla="*/ 139 h 142"/>
                <a:gd name="T22" fmla="*/ 100 w 108"/>
                <a:gd name="T23" fmla="*/ 103 h 142"/>
                <a:gd name="T24" fmla="*/ 108 w 108"/>
                <a:gd name="T25" fmla="*/ 40 h 142"/>
                <a:gd name="T26" fmla="*/ 101 w 108"/>
                <a:gd name="T27" fmla="*/ 3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42">
                  <a:moveTo>
                    <a:pt x="101" y="37"/>
                  </a:moveTo>
                  <a:cubicBezTo>
                    <a:pt x="101" y="37"/>
                    <a:pt x="93" y="95"/>
                    <a:pt x="89" y="99"/>
                  </a:cubicBezTo>
                  <a:cubicBezTo>
                    <a:pt x="89" y="99"/>
                    <a:pt x="81" y="88"/>
                    <a:pt x="59" y="88"/>
                  </a:cubicBezTo>
                  <a:cubicBezTo>
                    <a:pt x="36" y="88"/>
                    <a:pt x="28" y="99"/>
                    <a:pt x="28" y="99"/>
                  </a:cubicBezTo>
                  <a:cubicBezTo>
                    <a:pt x="24" y="95"/>
                    <a:pt x="19" y="59"/>
                    <a:pt x="19" y="59"/>
                  </a:cubicBezTo>
                  <a:cubicBezTo>
                    <a:pt x="52" y="40"/>
                    <a:pt x="42" y="11"/>
                    <a:pt x="42" y="11"/>
                  </a:cubicBezTo>
                  <a:cubicBezTo>
                    <a:pt x="15" y="0"/>
                    <a:pt x="2" y="16"/>
                    <a:pt x="1" y="30"/>
                  </a:cubicBezTo>
                  <a:cubicBezTo>
                    <a:pt x="0" y="45"/>
                    <a:pt x="11" y="59"/>
                    <a:pt x="11" y="59"/>
                  </a:cubicBezTo>
                  <a:cubicBezTo>
                    <a:pt x="11" y="59"/>
                    <a:pt x="12" y="84"/>
                    <a:pt x="17" y="103"/>
                  </a:cubicBezTo>
                  <a:cubicBezTo>
                    <a:pt x="21" y="117"/>
                    <a:pt x="41" y="134"/>
                    <a:pt x="52" y="139"/>
                  </a:cubicBezTo>
                  <a:cubicBezTo>
                    <a:pt x="56" y="142"/>
                    <a:pt x="61" y="142"/>
                    <a:pt x="65" y="139"/>
                  </a:cubicBezTo>
                  <a:cubicBezTo>
                    <a:pt x="76" y="134"/>
                    <a:pt x="96" y="117"/>
                    <a:pt x="100" y="103"/>
                  </a:cubicBezTo>
                  <a:cubicBezTo>
                    <a:pt x="106" y="84"/>
                    <a:pt x="108" y="40"/>
                    <a:pt x="108" y="40"/>
                  </a:cubicBezTo>
                  <a:cubicBezTo>
                    <a:pt x="108" y="36"/>
                    <a:pt x="101" y="37"/>
                    <a:pt x="101" y="37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îşļíḍé">
              <a:extLst>
                <a:ext uri="{FF2B5EF4-FFF2-40B4-BE49-F238E27FC236}">
                  <a16:creationId xmlns:a16="http://schemas.microsoft.com/office/drawing/2014/main" id="{94C75228-49F7-4644-8915-1AB7F15479B6}"/>
                </a:ext>
              </a:extLst>
            </p:cNvPr>
            <p:cNvSpPr/>
            <p:nvPr/>
          </p:nvSpPr>
          <p:spPr bwMode="auto">
            <a:xfrm>
              <a:off x="5815899" y="1365763"/>
              <a:ext cx="1334789" cy="1320957"/>
            </a:xfrm>
            <a:custGeom>
              <a:avLst/>
              <a:gdLst>
                <a:gd name="T0" fmla="*/ 80 w 93"/>
                <a:gd name="T1" fmla="*/ 23 h 92"/>
                <a:gd name="T2" fmla="*/ 50 w 93"/>
                <a:gd name="T3" fmla="*/ 24 h 92"/>
                <a:gd name="T4" fmla="*/ 0 w 93"/>
                <a:gd name="T5" fmla="*/ 30 h 92"/>
                <a:gd name="T6" fmla="*/ 77 w 93"/>
                <a:gd name="T7" fmla="*/ 60 h 92"/>
                <a:gd name="T8" fmla="*/ 80 w 93"/>
                <a:gd name="T9" fmla="*/ 2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2">
                  <a:moveTo>
                    <a:pt x="80" y="23"/>
                  </a:moveTo>
                  <a:cubicBezTo>
                    <a:pt x="80" y="23"/>
                    <a:pt x="82" y="48"/>
                    <a:pt x="50" y="24"/>
                  </a:cubicBezTo>
                  <a:cubicBezTo>
                    <a:pt x="18" y="0"/>
                    <a:pt x="2" y="13"/>
                    <a:pt x="0" y="30"/>
                  </a:cubicBezTo>
                  <a:cubicBezTo>
                    <a:pt x="0" y="30"/>
                    <a:pt x="25" y="92"/>
                    <a:pt x="77" y="60"/>
                  </a:cubicBezTo>
                  <a:cubicBezTo>
                    <a:pt x="93" y="50"/>
                    <a:pt x="80" y="23"/>
                    <a:pt x="80" y="23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íslïḑê">
              <a:extLst>
                <a:ext uri="{FF2B5EF4-FFF2-40B4-BE49-F238E27FC236}">
                  <a16:creationId xmlns:a16="http://schemas.microsoft.com/office/drawing/2014/main" id="{33F9E468-E95B-4F64-9BF5-A701E4D33228}"/>
                </a:ext>
              </a:extLst>
            </p:cNvPr>
            <p:cNvSpPr/>
            <p:nvPr/>
          </p:nvSpPr>
          <p:spPr bwMode="auto">
            <a:xfrm>
              <a:off x="5947305" y="3129344"/>
              <a:ext cx="297390" cy="255894"/>
            </a:xfrm>
            <a:custGeom>
              <a:avLst/>
              <a:gdLst>
                <a:gd name="T0" fmla="*/ 0 w 21"/>
                <a:gd name="T1" fmla="*/ 0 h 18"/>
                <a:gd name="T2" fmla="*/ 21 w 21"/>
                <a:gd name="T3" fmla="*/ 0 h 18"/>
                <a:gd name="T4" fmla="*/ 0 w 21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8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2" y="18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S1ïdè">
              <a:extLst>
                <a:ext uri="{FF2B5EF4-FFF2-40B4-BE49-F238E27FC236}">
                  <a16:creationId xmlns:a16="http://schemas.microsoft.com/office/drawing/2014/main" id="{63347DD3-29BB-490A-B2A7-0330590A8C5A}"/>
                </a:ext>
              </a:extLst>
            </p:cNvPr>
            <p:cNvSpPr/>
            <p:nvPr/>
          </p:nvSpPr>
          <p:spPr bwMode="auto">
            <a:xfrm>
              <a:off x="5497763" y="2354752"/>
              <a:ext cx="1210301" cy="345800"/>
            </a:xfrm>
            <a:custGeom>
              <a:avLst/>
              <a:gdLst>
                <a:gd name="T0" fmla="*/ 84 w 84"/>
                <a:gd name="T1" fmla="*/ 11 h 24"/>
                <a:gd name="T2" fmla="*/ 71 w 84"/>
                <a:gd name="T3" fmla="*/ 11 h 24"/>
                <a:gd name="T4" fmla="*/ 59 w 84"/>
                <a:gd name="T5" fmla="*/ 0 h 24"/>
                <a:gd name="T6" fmla="*/ 47 w 84"/>
                <a:gd name="T7" fmla="*/ 9 h 24"/>
                <a:gd name="T8" fmla="*/ 42 w 84"/>
                <a:gd name="T9" fmla="*/ 7 h 24"/>
                <a:gd name="T10" fmla="*/ 36 w 84"/>
                <a:gd name="T11" fmla="*/ 9 h 24"/>
                <a:gd name="T12" fmla="*/ 24 w 84"/>
                <a:gd name="T13" fmla="*/ 0 h 24"/>
                <a:gd name="T14" fmla="*/ 12 w 84"/>
                <a:gd name="T15" fmla="*/ 11 h 24"/>
                <a:gd name="T16" fmla="*/ 0 w 84"/>
                <a:gd name="T17" fmla="*/ 11 h 24"/>
                <a:gd name="T18" fmla="*/ 0 w 84"/>
                <a:gd name="T19" fmla="*/ 14 h 24"/>
                <a:gd name="T20" fmla="*/ 12 w 84"/>
                <a:gd name="T21" fmla="*/ 14 h 24"/>
                <a:gd name="T22" fmla="*/ 24 w 84"/>
                <a:gd name="T23" fmla="*/ 24 h 24"/>
                <a:gd name="T24" fmla="*/ 36 w 84"/>
                <a:gd name="T25" fmla="*/ 13 h 24"/>
                <a:gd name="T26" fmla="*/ 42 w 84"/>
                <a:gd name="T27" fmla="*/ 10 h 24"/>
                <a:gd name="T28" fmla="*/ 47 w 84"/>
                <a:gd name="T29" fmla="*/ 13 h 24"/>
                <a:gd name="T30" fmla="*/ 59 w 84"/>
                <a:gd name="T31" fmla="*/ 24 h 24"/>
                <a:gd name="T32" fmla="*/ 71 w 84"/>
                <a:gd name="T33" fmla="*/ 14 h 24"/>
                <a:gd name="T34" fmla="*/ 84 w 84"/>
                <a:gd name="T35" fmla="*/ 14 h 24"/>
                <a:gd name="T36" fmla="*/ 84 w 84"/>
                <a:gd name="T37" fmla="*/ 11 h 24"/>
                <a:gd name="T38" fmla="*/ 24 w 84"/>
                <a:gd name="T39" fmla="*/ 21 h 24"/>
                <a:gd name="T40" fmla="*/ 15 w 84"/>
                <a:gd name="T41" fmla="*/ 12 h 24"/>
                <a:gd name="T42" fmla="*/ 24 w 84"/>
                <a:gd name="T43" fmla="*/ 3 h 24"/>
                <a:gd name="T44" fmla="*/ 33 w 84"/>
                <a:gd name="T45" fmla="*/ 12 h 24"/>
                <a:gd name="T46" fmla="*/ 24 w 84"/>
                <a:gd name="T47" fmla="*/ 21 h 24"/>
                <a:gd name="T48" fmla="*/ 59 w 84"/>
                <a:gd name="T49" fmla="*/ 21 h 24"/>
                <a:gd name="T50" fmla="*/ 50 w 84"/>
                <a:gd name="T51" fmla="*/ 12 h 24"/>
                <a:gd name="T52" fmla="*/ 59 w 84"/>
                <a:gd name="T53" fmla="*/ 3 h 24"/>
                <a:gd name="T54" fmla="*/ 68 w 84"/>
                <a:gd name="T55" fmla="*/ 12 h 24"/>
                <a:gd name="T56" fmla="*/ 59 w 84"/>
                <a:gd name="T5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4" h="24">
                  <a:moveTo>
                    <a:pt x="84" y="11"/>
                  </a:moveTo>
                  <a:cubicBezTo>
                    <a:pt x="71" y="11"/>
                    <a:pt x="71" y="11"/>
                    <a:pt x="71" y="11"/>
                  </a:cubicBezTo>
                  <a:cubicBezTo>
                    <a:pt x="70" y="5"/>
                    <a:pt x="65" y="0"/>
                    <a:pt x="59" y="0"/>
                  </a:cubicBezTo>
                  <a:cubicBezTo>
                    <a:pt x="53" y="0"/>
                    <a:pt x="49" y="4"/>
                    <a:pt x="47" y="9"/>
                  </a:cubicBezTo>
                  <a:cubicBezTo>
                    <a:pt x="46" y="8"/>
                    <a:pt x="44" y="7"/>
                    <a:pt x="42" y="7"/>
                  </a:cubicBezTo>
                  <a:cubicBezTo>
                    <a:pt x="39" y="7"/>
                    <a:pt x="37" y="8"/>
                    <a:pt x="36" y="9"/>
                  </a:cubicBezTo>
                  <a:cubicBezTo>
                    <a:pt x="35" y="4"/>
                    <a:pt x="30" y="0"/>
                    <a:pt x="24" y="0"/>
                  </a:cubicBezTo>
                  <a:cubicBezTo>
                    <a:pt x="18" y="0"/>
                    <a:pt x="13" y="5"/>
                    <a:pt x="1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20"/>
                    <a:pt x="18" y="24"/>
                    <a:pt x="24" y="24"/>
                  </a:cubicBezTo>
                  <a:cubicBezTo>
                    <a:pt x="31" y="24"/>
                    <a:pt x="36" y="19"/>
                    <a:pt x="36" y="13"/>
                  </a:cubicBezTo>
                  <a:cubicBezTo>
                    <a:pt x="37" y="12"/>
                    <a:pt x="39" y="10"/>
                    <a:pt x="42" y="10"/>
                  </a:cubicBezTo>
                  <a:cubicBezTo>
                    <a:pt x="44" y="10"/>
                    <a:pt x="45" y="11"/>
                    <a:pt x="47" y="13"/>
                  </a:cubicBezTo>
                  <a:cubicBezTo>
                    <a:pt x="47" y="19"/>
                    <a:pt x="52" y="24"/>
                    <a:pt x="59" y="24"/>
                  </a:cubicBezTo>
                  <a:cubicBezTo>
                    <a:pt x="65" y="24"/>
                    <a:pt x="70" y="20"/>
                    <a:pt x="71" y="14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1"/>
                    <a:pt x="84" y="11"/>
                    <a:pt x="84" y="11"/>
                  </a:cubicBezTo>
                  <a:moveTo>
                    <a:pt x="24" y="21"/>
                  </a:moveTo>
                  <a:cubicBezTo>
                    <a:pt x="19" y="21"/>
                    <a:pt x="15" y="17"/>
                    <a:pt x="15" y="12"/>
                  </a:cubicBezTo>
                  <a:cubicBezTo>
                    <a:pt x="15" y="7"/>
                    <a:pt x="19" y="3"/>
                    <a:pt x="24" y="3"/>
                  </a:cubicBezTo>
                  <a:cubicBezTo>
                    <a:pt x="29" y="3"/>
                    <a:pt x="33" y="7"/>
                    <a:pt x="33" y="12"/>
                  </a:cubicBezTo>
                  <a:cubicBezTo>
                    <a:pt x="33" y="17"/>
                    <a:pt x="29" y="21"/>
                    <a:pt x="24" y="21"/>
                  </a:cubicBezTo>
                  <a:moveTo>
                    <a:pt x="59" y="21"/>
                  </a:moveTo>
                  <a:cubicBezTo>
                    <a:pt x="54" y="21"/>
                    <a:pt x="50" y="17"/>
                    <a:pt x="50" y="12"/>
                  </a:cubicBezTo>
                  <a:cubicBezTo>
                    <a:pt x="50" y="7"/>
                    <a:pt x="54" y="3"/>
                    <a:pt x="59" y="3"/>
                  </a:cubicBezTo>
                  <a:cubicBezTo>
                    <a:pt x="64" y="3"/>
                    <a:pt x="68" y="7"/>
                    <a:pt x="68" y="12"/>
                  </a:cubicBezTo>
                  <a:cubicBezTo>
                    <a:pt x="68" y="17"/>
                    <a:pt x="64" y="21"/>
                    <a:pt x="59" y="21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ş1ïḋè">
              <a:extLst>
                <a:ext uri="{FF2B5EF4-FFF2-40B4-BE49-F238E27FC236}">
                  <a16:creationId xmlns:a16="http://schemas.microsoft.com/office/drawing/2014/main" id="{A53D65D4-DCDE-419D-BE8C-6DD1250FE928}"/>
                </a:ext>
              </a:extLst>
            </p:cNvPr>
            <p:cNvSpPr/>
            <p:nvPr/>
          </p:nvSpPr>
          <p:spPr bwMode="auto">
            <a:xfrm>
              <a:off x="4695508" y="3717201"/>
              <a:ext cx="2800980" cy="2123212"/>
            </a:xfrm>
            <a:custGeom>
              <a:avLst/>
              <a:gdLst>
                <a:gd name="T0" fmla="*/ 195 w 195"/>
                <a:gd name="T1" fmla="*/ 148 h 148"/>
                <a:gd name="T2" fmla="*/ 195 w 195"/>
                <a:gd name="T3" fmla="*/ 45 h 148"/>
                <a:gd name="T4" fmla="*/ 150 w 195"/>
                <a:gd name="T5" fmla="*/ 0 h 148"/>
                <a:gd name="T6" fmla="*/ 96 w 195"/>
                <a:gd name="T7" fmla="*/ 45 h 148"/>
                <a:gd name="T8" fmla="*/ 45 w 195"/>
                <a:gd name="T9" fmla="*/ 0 h 148"/>
                <a:gd name="T10" fmla="*/ 0 w 195"/>
                <a:gd name="T11" fmla="*/ 45 h 148"/>
                <a:gd name="T12" fmla="*/ 0 w 195"/>
                <a:gd name="T13" fmla="*/ 148 h 148"/>
                <a:gd name="T14" fmla="*/ 195 w 195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148">
                  <a:moveTo>
                    <a:pt x="195" y="148"/>
                  </a:moveTo>
                  <a:cubicBezTo>
                    <a:pt x="195" y="45"/>
                    <a:pt x="195" y="45"/>
                    <a:pt x="195" y="45"/>
                  </a:cubicBezTo>
                  <a:cubicBezTo>
                    <a:pt x="195" y="20"/>
                    <a:pt x="175" y="0"/>
                    <a:pt x="150" y="0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95" y="148"/>
                    <a:pt x="195" y="148"/>
                    <a:pt x="195" y="1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ṥlîḋe">
              <a:extLst>
                <a:ext uri="{FF2B5EF4-FFF2-40B4-BE49-F238E27FC236}">
                  <a16:creationId xmlns:a16="http://schemas.microsoft.com/office/drawing/2014/main" id="{041AB8F7-4CAA-4B2A-80A3-10F011ABD8ED}"/>
                </a:ext>
              </a:extLst>
            </p:cNvPr>
            <p:cNvSpPr/>
            <p:nvPr/>
          </p:nvSpPr>
          <p:spPr bwMode="auto">
            <a:xfrm>
              <a:off x="5442435" y="3744865"/>
              <a:ext cx="1293293" cy="1134223"/>
            </a:xfrm>
            <a:custGeom>
              <a:avLst/>
              <a:gdLst>
                <a:gd name="T0" fmla="*/ 90 w 90"/>
                <a:gd name="T1" fmla="*/ 79 h 79"/>
                <a:gd name="T2" fmla="*/ 90 w 90"/>
                <a:gd name="T3" fmla="*/ 0 h 79"/>
                <a:gd name="T4" fmla="*/ 90 w 90"/>
                <a:gd name="T5" fmla="*/ 0 h 79"/>
                <a:gd name="T6" fmla="*/ 1 w 90"/>
                <a:gd name="T7" fmla="*/ 0 h 79"/>
                <a:gd name="T8" fmla="*/ 0 w 90"/>
                <a:gd name="T9" fmla="*/ 0 h 79"/>
                <a:gd name="T10" fmla="*/ 0 w 90"/>
                <a:gd name="T11" fmla="*/ 79 h 79"/>
                <a:gd name="T12" fmla="*/ 90 w 90"/>
                <a:gd name="T13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79">
                  <a:moveTo>
                    <a:pt x="90" y="79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90" y="79"/>
                    <a:pt x="90" y="79"/>
                    <a:pt x="90" y="79"/>
                  </a:cubicBezTo>
                </a:path>
              </a:pathLst>
            </a:custGeom>
            <a:solidFill>
              <a:srgbClr val="C4C7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ṧlïḓé">
              <a:extLst>
                <a:ext uri="{FF2B5EF4-FFF2-40B4-BE49-F238E27FC236}">
                  <a16:creationId xmlns:a16="http://schemas.microsoft.com/office/drawing/2014/main" id="{B3065E71-4332-4A5D-8F5E-C4FD2256D267}"/>
                </a:ext>
              </a:extLst>
            </p:cNvPr>
            <p:cNvSpPr/>
            <p:nvPr/>
          </p:nvSpPr>
          <p:spPr bwMode="auto">
            <a:xfrm>
              <a:off x="4605602" y="3703369"/>
              <a:ext cx="2980796" cy="2137044"/>
            </a:xfrm>
            <a:custGeom>
              <a:avLst/>
              <a:gdLst>
                <a:gd name="T0" fmla="*/ 207 w 207"/>
                <a:gd name="T1" fmla="*/ 149 h 149"/>
                <a:gd name="T2" fmla="*/ 204 w 207"/>
                <a:gd name="T3" fmla="*/ 54 h 149"/>
                <a:gd name="T4" fmla="*/ 156 w 207"/>
                <a:gd name="T5" fmla="*/ 0 h 149"/>
                <a:gd name="T6" fmla="*/ 125 w 207"/>
                <a:gd name="T7" fmla="*/ 0 h 149"/>
                <a:gd name="T8" fmla="*/ 126 w 207"/>
                <a:gd name="T9" fmla="*/ 52 h 149"/>
                <a:gd name="T10" fmla="*/ 103 w 207"/>
                <a:gd name="T11" fmla="*/ 73 h 149"/>
                <a:gd name="T12" fmla="*/ 82 w 207"/>
                <a:gd name="T13" fmla="*/ 52 h 149"/>
                <a:gd name="T14" fmla="*/ 82 w 207"/>
                <a:gd name="T15" fmla="*/ 0 h 149"/>
                <a:gd name="T16" fmla="*/ 51 w 207"/>
                <a:gd name="T17" fmla="*/ 0 h 149"/>
                <a:gd name="T18" fmla="*/ 3 w 207"/>
                <a:gd name="T19" fmla="*/ 54 h 149"/>
                <a:gd name="T20" fmla="*/ 0 w 207"/>
                <a:gd name="T21" fmla="*/ 149 h 149"/>
                <a:gd name="T22" fmla="*/ 207 w 207"/>
                <a:gd name="T2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149">
                  <a:moveTo>
                    <a:pt x="207" y="149"/>
                  </a:moveTo>
                  <a:cubicBezTo>
                    <a:pt x="204" y="54"/>
                    <a:pt x="204" y="54"/>
                    <a:pt x="204" y="54"/>
                  </a:cubicBezTo>
                  <a:cubicBezTo>
                    <a:pt x="204" y="28"/>
                    <a:pt x="182" y="0"/>
                    <a:pt x="156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5" y="0"/>
                    <a:pt x="3" y="28"/>
                    <a:pt x="3" y="54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07" y="149"/>
                    <a:pt x="207" y="149"/>
                    <a:pt x="207" y="149"/>
                  </a:cubicBezTo>
                </a:path>
              </a:pathLst>
            </a:custGeom>
            <a:solidFill>
              <a:srgbClr val="2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ïşľïḍè">
              <a:extLst>
                <a:ext uri="{FF2B5EF4-FFF2-40B4-BE49-F238E27FC236}">
                  <a16:creationId xmlns:a16="http://schemas.microsoft.com/office/drawing/2014/main" id="{E88B6C02-3CEF-4466-B9E1-4B469C0964B9}"/>
                </a:ext>
              </a:extLst>
            </p:cNvPr>
            <p:cNvSpPr/>
            <p:nvPr/>
          </p:nvSpPr>
          <p:spPr bwMode="auto">
            <a:xfrm>
              <a:off x="6175531" y="5093486"/>
              <a:ext cx="145238" cy="145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şlîdé">
              <a:extLst>
                <a:ext uri="{FF2B5EF4-FFF2-40B4-BE49-F238E27FC236}">
                  <a16:creationId xmlns:a16="http://schemas.microsoft.com/office/drawing/2014/main" id="{E745A0D0-9C10-48D5-8A31-086DF965EBD1}"/>
                </a:ext>
              </a:extLst>
            </p:cNvPr>
            <p:cNvSpPr/>
            <p:nvPr/>
          </p:nvSpPr>
          <p:spPr bwMode="auto">
            <a:xfrm>
              <a:off x="6175531" y="5356293"/>
              <a:ext cx="145238" cy="1383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iṣḷiḍè">
              <a:extLst>
                <a:ext uri="{FF2B5EF4-FFF2-40B4-BE49-F238E27FC236}">
                  <a16:creationId xmlns:a16="http://schemas.microsoft.com/office/drawing/2014/main" id="{4FC93329-986B-4472-B8A5-868A87508F02}"/>
                </a:ext>
              </a:extLst>
            </p:cNvPr>
            <p:cNvSpPr/>
            <p:nvPr/>
          </p:nvSpPr>
          <p:spPr bwMode="auto">
            <a:xfrm>
              <a:off x="6175531" y="5612183"/>
              <a:ext cx="145238" cy="145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iŝḷiḋê">
              <a:extLst>
                <a:ext uri="{FF2B5EF4-FFF2-40B4-BE49-F238E27FC236}">
                  <a16:creationId xmlns:a16="http://schemas.microsoft.com/office/drawing/2014/main" id="{5E59A789-D6F6-43D5-8749-5BD2F41F874A}"/>
                </a:ext>
              </a:extLst>
            </p:cNvPr>
            <p:cNvSpPr/>
            <p:nvPr/>
          </p:nvSpPr>
          <p:spPr bwMode="auto">
            <a:xfrm>
              <a:off x="6071793" y="4754600"/>
              <a:ext cx="48414" cy="1085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šḻiďé">
              <a:extLst>
                <a:ext uri="{FF2B5EF4-FFF2-40B4-BE49-F238E27FC236}">
                  <a16:creationId xmlns:a16="http://schemas.microsoft.com/office/drawing/2014/main" id="{E0151C9F-BC89-4BEA-938C-BE6836B839D2}"/>
                </a:ext>
              </a:extLst>
            </p:cNvPr>
            <p:cNvSpPr/>
            <p:nvPr/>
          </p:nvSpPr>
          <p:spPr bwMode="auto">
            <a:xfrm>
              <a:off x="6071793" y="4754600"/>
              <a:ext cx="48414" cy="10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ślîde">
              <a:extLst>
                <a:ext uri="{FF2B5EF4-FFF2-40B4-BE49-F238E27FC236}">
                  <a16:creationId xmlns:a16="http://schemas.microsoft.com/office/drawing/2014/main" id="{FDF9FAB9-B44F-4A81-A0E1-923D9810600B}"/>
                </a:ext>
              </a:extLst>
            </p:cNvPr>
            <p:cNvSpPr/>
            <p:nvPr/>
          </p:nvSpPr>
          <p:spPr bwMode="auto">
            <a:xfrm>
              <a:off x="6825634" y="4996662"/>
              <a:ext cx="82992" cy="843751"/>
            </a:xfrm>
            <a:custGeom>
              <a:avLst/>
              <a:gdLst>
                <a:gd name="T0" fmla="*/ 12 w 12"/>
                <a:gd name="T1" fmla="*/ 122 h 122"/>
                <a:gd name="T2" fmla="*/ 6 w 12"/>
                <a:gd name="T3" fmla="*/ 0 h 122"/>
                <a:gd name="T4" fmla="*/ 0 w 12"/>
                <a:gd name="T5" fmla="*/ 122 h 122"/>
                <a:gd name="T6" fmla="*/ 12 w 12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2">
                  <a:moveTo>
                    <a:pt x="12" y="122"/>
                  </a:moveTo>
                  <a:lnTo>
                    <a:pt x="6" y="0"/>
                  </a:lnTo>
                  <a:lnTo>
                    <a:pt x="0" y="122"/>
                  </a:lnTo>
                  <a:lnTo>
                    <a:pt x="12" y="122"/>
                  </a:lnTo>
                  <a:close/>
                </a:path>
              </a:pathLst>
            </a:custGeom>
            <a:solidFill>
              <a:srgbClr val="009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$ļîḓè">
              <a:extLst>
                <a:ext uri="{FF2B5EF4-FFF2-40B4-BE49-F238E27FC236}">
                  <a16:creationId xmlns:a16="http://schemas.microsoft.com/office/drawing/2014/main" id="{BB56C2F4-0816-4385-8C3B-2E1CE444D760}"/>
                </a:ext>
              </a:extLst>
            </p:cNvPr>
            <p:cNvSpPr/>
            <p:nvPr/>
          </p:nvSpPr>
          <p:spPr bwMode="auto">
            <a:xfrm>
              <a:off x="6825634" y="4996662"/>
              <a:ext cx="82992" cy="843751"/>
            </a:xfrm>
            <a:custGeom>
              <a:avLst/>
              <a:gdLst>
                <a:gd name="T0" fmla="*/ 12 w 12"/>
                <a:gd name="T1" fmla="*/ 122 h 122"/>
                <a:gd name="T2" fmla="*/ 6 w 12"/>
                <a:gd name="T3" fmla="*/ 0 h 122"/>
                <a:gd name="T4" fmla="*/ 0 w 12"/>
                <a:gd name="T5" fmla="*/ 122 h 122"/>
                <a:gd name="T6" fmla="*/ 12 w 12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2">
                  <a:moveTo>
                    <a:pt x="12" y="122"/>
                  </a:moveTo>
                  <a:lnTo>
                    <a:pt x="6" y="0"/>
                  </a:lnTo>
                  <a:lnTo>
                    <a:pt x="0" y="122"/>
                  </a:lnTo>
                  <a:lnTo>
                    <a:pt x="12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iśľîḍé">
              <a:extLst>
                <a:ext uri="{FF2B5EF4-FFF2-40B4-BE49-F238E27FC236}">
                  <a16:creationId xmlns:a16="http://schemas.microsoft.com/office/drawing/2014/main" id="{FBBF0A7F-D39A-4BFD-AA08-2E180D8A8A5E}"/>
                </a:ext>
              </a:extLst>
            </p:cNvPr>
            <p:cNvSpPr/>
            <p:nvPr/>
          </p:nvSpPr>
          <p:spPr bwMode="auto">
            <a:xfrm>
              <a:off x="5228042" y="4996662"/>
              <a:ext cx="82992" cy="843751"/>
            </a:xfrm>
            <a:custGeom>
              <a:avLst/>
              <a:gdLst>
                <a:gd name="T0" fmla="*/ 12 w 12"/>
                <a:gd name="T1" fmla="*/ 122 h 122"/>
                <a:gd name="T2" fmla="*/ 6 w 12"/>
                <a:gd name="T3" fmla="*/ 0 h 122"/>
                <a:gd name="T4" fmla="*/ 0 w 12"/>
                <a:gd name="T5" fmla="*/ 122 h 122"/>
                <a:gd name="T6" fmla="*/ 12 w 12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2">
                  <a:moveTo>
                    <a:pt x="12" y="122"/>
                  </a:moveTo>
                  <a:lnTo>
                    <a:pt x="6" y="0"/>
                  </a:lnTo>
                  <a:lnTo>
                    <a:pt x="0" y="122"/>
                  </a:lnTo>
                  <a:lnTo>
                    <a:pt x="12" y="122"/>
                  </a:lnTo>
                  <a:close/>
                </a:path>
              </a:pathLst>
            </a:custGeom>
            <a:solidFill>
              <a:srgbClr val="009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šlïďe">
              <a:extLst>
                <a:ext uri="{FF2B5EF4-FFF2-40B4-BE49-F238E27FC236}">
                  <a16:creationId xmlns:a16="http://schemas.microsoft.com/office/drawing/2014/main" id="{CF66DA1C-DC67-4B1F-9501-245B79DDFBE8}"/>
                </a:ext>
              </a:extLst>
            </p:cNvPr>
            <p:cNvSpPr/>
            <p:nvPr/>
          </p:nvSpPr>
          <p:spPr bwMode="auto">
            <a:xfrm>
              <a:off x="5483931" y="3703369"/>
              <a:ext cx="601694" cy="1175719"/>
            </a:xfrm>
            <a:custGeom>
              <a:avLst/>
              <a:gdLst>
                <a:gd name="T0" fmla="*/ 42 w 42"/>
                <a:gd name="T1" fmla="*/ 82 h 82"/>
                <a:gd name="T2" fmla="*/ 3 w 42"/>
                <a:gd name="T3" fmla="*/ 47 h 82"/>
                <a:gd name="T4" fmla="*/ 12 w 42"/>
                <a:gd name="T5" fmla="*/ 42 h 82"/>
                <a:gd name="T6" fmla="*/ 0 w 42"/>
                <a:gd name="T7" fmla="*/ 28 h 82"/>
                <a:gd name="T8" fmla="*/ 17 w 42"/>
                <a:gd name="T9" fmla="*/ 0 h 82"/>
                <a:gd name="T10" fmla="*/ 23 w 42"/>
                <a:gd name="T11" fmla="*/ 0 h 82"/>
                <a:gd name="T12" fmla="*/ 42 w 42"/>
                <a:gd name="T13" fmla="*/ 69 h 82"/>
                <a:gd name="T14" fmla="*/ 42 w 42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82">
                  <a:moveTo>
                    <a:pt x="42" y="82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45"/>
                    <a:pt x="42" y="69"/>
                    <a:pt x="42" y="69"/>
                  </a:cubicBezTo>
                  <a:cubicBezTo>
                    <a:pt x="42" y="82"/>
                    <a:pt x="42" y="82"/>
                    <a:pt x="42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ṥḷíḑé">
              <a:extLst>
                <a:ext uri="{FF2B5EF4-FFF2-40B4-BE49-F238E27FC236}">
                  <a16:creationId xmlns:a16="http://schemas.microsoft.com/office/drawing/2014/main" id="{F1229B20-5DA3-4CD1-B6AA-DD768BC89D94}"/>
                </a:ext>
              </a:extLst>
            </p:cNvPr>
            <p:cNvSpPr/>
            <p:nvPr/>
          </p:nvSpPr>
          <p:spPr bwMode="auto">
            <a:xfrm>
              <a:off x="6085625" y="3703369"/>
              <a:ext cx="608608" cy="1175719"/>
            </a:xfrm>
            <a:custGeom>
              <a:avLst/>
              <a:gdLst>
                <a:gd name="T0" fmla="*/ 0 w 42"/>
                <a:gd name="T1" fmla="*/ 69 h 82"/>
                <a:gd name="T2" fmla="*/ 20 w 42"/>
                <a:gd name="T3" fmla="*/ 0 h 82"/>
                <a:gd name="T4" fmla="*/ 26 w 42"/>
                <a:gd name="T5" fmla="*/ 0 h 82"/>
                <a:gd name="T6" fmla="*/ 42 w 42"/>
                <a:gd name="T7" fmla="*/ 28 h 82"/>
                <a:gd name="T8" fmla="*/ 31 w 42"/>
                <a:gd name="T9" fmla="*/ 42 h 82"/>
                <a:gd name="T10" fmla="*/ 40 w 42"/>
                <a:gd name="T11" fmla="*/ 47 h 82"/>
                <a:gd name="T12" fmla="*/ 0 w 42"/>
                <a:gd name="T13" fmla="*/ 82 h 82"/>
                <a:gd name="T14" fmla="*/ 0 w 42"/>
                <a:gd name="T15" fmla="*/ 6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82">
                  <a:moveTo>
                    <a:pt x="0" y="69"/>
                  </a:moveTo>
                  <a:cubicBezTo>
                    <a:pt x="0" y="69"/>
                    <a:pt x="21" y="45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69"/>
                    <a:pt x="0" y="69"/>
                    <a:pt x="0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ş1ídê">
              <a:extLst>
                <a:ext uri="{FF2B5EF4-FFF2-40B4-BE49-F238E27FC236}">
                  <a16:creationId xmlns:a16="http://schemas.microsoft.com/office/drawing/2014/main" id="{28ABB36B-FC7D-4FD9-98B3-0B9AC80B4105}"/>
                </a:ext>
              </a:extLst>
            </p:cNvPr>
            <p:cNvSpPr/>
            <p:nvPr/>
          </p:nvSpPr>
          <p:spPr bwMode="auto">
            <a:xfrm>
              <a:off x="6417593" y="4837592"/>
              <a:ext cx="421878" cy="829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íṩļîďè">
              <a:extLst>
                <a:ext uri="{FF2B5EF4-FFF2-40B4-BE49-F238E27FC236}">
                  <a16:creationId xmlns:a16="http://schemas.microsoft.com/office/drawing/2014/main" id="{F34E6657-B7BF-4379-8BF5-E525713C6A96}"/>
                </a:ext>
              </a:extLst>
            </p:cNvPr>
            <p:cNvSpPr/>
            <p:nvPr/>
          </p:nvSpPr>
          <p:spPr bwMode="auto">
            <a:xfrm>
              <a:off x="6417593" y="4837592"/>
              <a:ext cx="421878" cy="82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śḻídê">
              <a:extLst>
                <a:ext uri="{FF2B5EF4-FFF2-40B4-BE49-F238E27FC236}">
                  <a16:creationId xmlns:a16="http://schemas.microsoft.com/office/drawing/2014/main" id="{F4EF7FA9-4CC3-4940-B7A4-A8C97BEDC63A}"/>
                </a:ext>
              </a:extLst>
            </p:cNvPr>
            <p:cNvSpPr/>
            <p:nvPr/>
          </p:nvSpPr>
          <p:spPr bwMode="auto">
            <a:xfrm>
              <a:off x="6618154" y="2223346"/>
              <a:ext cx="304304" cy="102356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ṥľíďe">
              <a:extLst>
                <a:ext uri="{FF2B5EF4-FFF2-40B4-BE49-F238E27FC236}">
                  <a16:creationId xmlns:a16="http://schemas.microsoft.com/office/drawing/2014/main" id="{12108430-E8E6-4E49-8A60-1735207217F4}"/>
                </a:ext>
              </a:extLst>
            </p:cNvPr>
            <p:cNvSpPr/>
            <p:nvPr/>
          </p:nvSpPr>
          <p:spPr bwMode="auto">
            <a:xfrm>
              <a:off x="6085625" y="3516639"/>
              <a:ext cx="304304" cy="228230"/>
            </a:xfrm>
            <a:custGeom>
              <a:avLst/>
              <a:gdLst>
                <a:gd name="T0" fmla="*/ 19 w 21"/>
                <a:gd name="T1" fmla="*/ 0 h 16"/>
                <a:gd name="T2" fmla="*/ 7 w 21"/>
                <a:gd name="T3" fmla="*/ 7 h 16"/>
                <a:gd name="T4" fmla="*/ 1 w 21"/>
                <a:gd name="T5" fmla="*/ 9 h 16"/>
                <a:gd name="T6" fmla="*/ 0 w 21"/>
                <a:gd name="T7" fmla="*/ 9 h 16"/>
                <a:gd name="T8" fmla="*/ 0 w 21"/>
                <a:gd name="T9" fmla="*/ 16 h 16"/>
                <a:gd name="T10" fmla="*/ 20 w 21"/>
                <a:gd name="T11" fmla="*/ 16 h 16"/>
                <a:gd name="T12" fmla="*/ 20 w 21"/>
                <a:gd name="T13" fmla="*/ 13 h 16"/>
                <a:gd name="T14" fmla="*/ 21 w 21"/>
                <a:gd name="T15" fmla="*/ 13 h 16"/>
                <a:gd name="T16" fmla="*/ 19 w 21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6">
                  <a:moveTo>
                    <a:pt x="19" y="0"/>
                  </a:moveTo>
                  <a:cubicBezTo>
                    <a:pt x="15" y="3"/>
                    <a:pt x="11" y="6"/>
                    <a:pt x="7" y="7"/>
                  </a:cubicBezTo>
                  <a:cubicBezTo>
                    <a:pt x="5" y="9"/>
                    <a:pt x="3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3D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šľiḓè">
              <a:extLst>
                <a:ext uri="{FF2B5EF4-FFF2-40B4-BE49-F238E27FC236}">
                  <a16:creationId xmlns:a16="http://schemas.microsoft.com/office/drawing/2014/main" id="{DFC3D529-2A75-4C1F-B596-2F58C54BAA70}"/>
                </a:ext>
              </a:extLst>
            </p:cNvPr>
            <p:cNvSpPr/>
            <p:nvPr/>
          </p:nvSpPr>
          <p:spPr bwMode="auto">
            <a:xfrm>
              <a:off x="6085625" y="2181850"/>
              <a:ext cx="594776" cy="864501"/>
            </a:xfrm>
            <a:custGeom>
              <a:avLst/>
              <a:gdLst>
                <a:gd name="T0" fmla="*/ 1 w 41"/>
                <a:gd name="T1" fmla="*/ 22 h 60"/>
                <a:gd name="T2" fmla="*/ 0 w 41"/>
                <a:gd name="T3" fmla="*/ 22 h 60"/>
                <a:gd name="T4" fmla="*/ 0 w 41"/>
                <a:gd name="T5" fmla="*/ 49 h 60"/>
                <a:gd name="T6" fmla="*/ 1 w 41"/>
                <a:gd name="T7" fmla="*/ 49 h 60"/>
                <a:gd name="T8" fmla="*/ 31 w 41"/>
                <a:gd name="T9" fmla="*/ 60 h 60"/>
                <a:gd name="T10" fmla="*/ 39 w 41"/>
                <a:gd name="T11" fmla="*/ 26 h 60"/>
                <a:gd name="T12" fmla="*/ 30 w 41"/>
                <a:gd name="T13" fmla="*/ 26 h 60"/>
                <a:gd name="T14" fmla="*/ 18 w 41"/>
                <a:gd name="T15" fmla="*/ 36 h 60"/>
                <a:gd name="T16" fmla="*/ 6 w 41"/>
                <a:gd name="T17" fmla="*/ 25 h 60"/>
                <a:gd name="T18" fmla="*/ 1 w 41"/>
                <a:gd name="T19" fmla="*/ 22 h 60"/>
                <a:gd name="T20" fmla="*/ 18 w 41"/>
                <a:gd name="T21" fmla="*/ 15 h 60"/>
                <a:gd name="T22" fmla="*/ 9 w 41"/>
                <a:gd name="T23" fmla="*/ 24 h 60"/>
                <a:gd name="T24" fmla="*/ 18 w 41"/>
                <a:gd name="T25" fmla="*/ 33 h 60"/>
                <a:gd name="T26" fmla="*/ 27 w 41"/>
                <a:gd name="T27" fmla="*/ 24 h 60"/>
                <a:gd name="T28" fmla="*/ 18 w 41"/>
                <a:gd name="T29" fmla="*/ 15 h 60"/>
                <a:gd name="T30" fmla="*/ 0 w 41"/>
                <a:gd name="T31" fmla="*/ 0 h 60"/>
                <a:gd name="T32" fmla="*/ 0 w 41"/>
                <a:gd name="T33" fmla="*/ 19 h 60"/>
                <a:gd name="T34" fmla="*/ 1 w 41"/>
                <a:gd name="T35" fmla="*/ 19 h 60"/>
                <a:gd name="T36" fmla="*/ 6 w 41"/>
                <a:gd name="T37" fmla="*/ 21 h 60"/>
                <a:gd name="T38" fmla="*/ 18 w 41"/>
                <a:gd name="T39" fmla="*/ 12 h 60"/>
                <a:gd name="T40" fmla="*/ 30 w 41"/>
                <a:gd name="T41" fmla="*/ 23 h 60"/>
                <a:gd name="T42" fmla="*/ 39 w 41"/>
                <a:gd name="T43" fmla="*/ 23 h 60"/>
                <a:gd name="T44" fmla="*/ 41 w 41"/>
                <a:gd name="T45" fmla="*/ 11 h 60"/>
                <a:gd name="T46" fmla="*/ 29 w 41"/>
                <a:gd name="T47" fmla="*/ 13 h 60"/>
                <a:gd name="T48" fmla="*/ 0 w 41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60">
                  <a:moveTo>
                    <a:pt x="1" y="22"/>
                  </a:moveTo>
                  <a:cubicBezTo>
                    <a:pt x="1" y="22"/>
                    <a:pt x="0" y="22"/>
                    <a:pt x="0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1" y="49"/>
                  </a:cubicBezTo>
                  <a:cubicBezTo>
                    <a:pt x="23" y="49"/>
                    <a:pt x="31" y="60"/>
                    <a:pt x="31" y="60"/>
                  </a:cubicBezTo>
                  <a:cubicBezTo>
                    <a:pt x="33" y="58"/>
                    <a:pt x="36" y="41"/>
                    <a:pt x="3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32"/>
                    <a:pt x="24" y="36"/>
                    <a:pt x="18" y="36"/>
                  </a:cubicBezTo>
                  <a:cubicBezTo>
                    <a:pt x="11" y="36"/>
                    <a:pt x="6" y="31"/>
                    <a:pt x="6" y="25"/>
                  </a:cubicBezTo>
                  <a:cubicBezTo>
                    <a:pt x="4" y="23"/>
                    <a:pt x="3" y="22"/>
                    <a:pt x="1" y="22"/>
                  </a:cubicBezTo>
                  <a:moveTo>
                    <a:pt x="18" y="15"/>
                  </a:moveTo>
                  <a:cubicBezTo>
                    <a:pt x="13" y="15"/>
                    <a:pt x="9" y="19"/>
                    <a:pt x="9" y="24"/>
                  </a:cubicBezTo>
                  <a:cubicBezTo>
                    <a:pt x="9" y="29"/>
                    <a:pt x="13" y="33"/>
                    <a:pt x="18" y="33"/>
                  </a:cubicBezTo>
                  <a:cubicBezTo>
                    <a:pt x="23" y="33"/>
                    <a:pt x="27" y="29"/>
                    <a:pt x="27" y="24"/>
                  </a:cubicBezTo>
                  <a:cubicBezTo>
                    <a:pt x="27" y="19"/>
                    <a:pt x="23" y="15"/>
                    <a:pt x="18" y="15"/>
                  </a:cubicBezTo>
                  <a:moveTo>
                    <a:pt x="0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3" y="19"/>
                    <a:pt x="5" y="20"/>
                    <a:pt x="6" y="21"/>
                  </a:cubicBezTo>
                  <a:cubicBezTo>
                    <a:pt x="8" y="16"/>
                    <a:pt x="12" y="12"/>
                    <a:pt x="18" y="12"/>
                  </a:cubicBezTo>
                  <a:cubicBezTo>
                    <a:pt x="24" y="12"/>
                    <a:pt x="29" y="17"/>
                    <a:pt x="3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19"/>
                    <a:pt x="40" y="15"/>
                    <a:pt x="41" y="11"/>
                  </a:cubicBezTo>
                  <a:cubicBezTo>
                    <a:pt x="37" y="12"/>
                    <a:pt x="33" y="13"/>
                    <a:pt x="29" y="13"/>
                  </a:cubicBezTo>
                  <a:cubicBezTo>
                    <a:pt x="17" y="13"/>
                    <a:pt x="8" y="7"/>
                    <a:pt x="0" y="0"/>
                  </a:cubicBezTo>
                </a:path>
              </a:pathLst>
            </a:custGeom>
            <a:solidFill>
              <a:srgbClr val="F3D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íṥļiḋê">
              <a:extLst>
                <a:ext uri="{FF2B5EF4-FFF2-40B4-BE49-F238E27FC236}">
                  <a16:creationId xmlns:a16="http://schemas.microsoft.com/office/drawing/2014/main" id="{7541A177-5016-4D04-BAF4-58DD6D370423}"/>
                </a:ext>
              </a:extLst>
            </p:cNvPr>
            <p:cNvSpPr/>
            <p:nvPr/>
          </p:nvSpPr>
          <p:spPr bwMode="auto">
            <a:xfrm>
              <a:off x="6749560" y="2499986"/>
              <a:ext cx="172902" cy="359632"/>
            </a:xfrm>
            <a:custGeom>
              <a:avLst/>
              <a:gdLst>
                <a:gd name="T0" fmla="*/ 7 w 12"/>
                <a:gd name="T1" fmla="*/ 0 h 25"/>
                <a:gd name="T2" fmla="*/ 2 w 12"/>
                <a:gd name="T3" fmla="*/ 2 h 25"/>
                <a:gd name="T4" fmla="*/ 0 w 12"/>
                <a:gd name="T5" fmla="*/ 25 h 25"/>
                <a:gd name="T6" fmla="*/ 11 w 12"/>
                <a:gd name="T7" fmla="*/ 12 h 25"/>
                <a:gd name="T8" fmla="*/ 11 w 12"/>
                <a:gd name="T9" fmla="*/ 4 h 25"/>
                <a:gd name="T10" fmla="*/ 11 w 12"/>
                <a:gd name="T11" fmla="*/ 4 h 25"/>
                <a:gd name="T12" fmla="*/ 11 w 12"/>
                <a:gd name="T13" fmla="*/ 4 h 25"/>
                <a:gd name="T14" fmla="*/ 11 w 12"/>
                <a:gd name="T15" fmla="*/ 4 h 25"/>
                <a:gd name="T16" fmla="*/ 11 w 12"/>
                <a:gd name="T17" fmla="*/ 4 h 25"/>
                <a:gd name="T18" fmla="*/ 11 w 12"/>
                <a:gd name="T19" fmla="*/ 4 h 25"/>
                <a:gd name="T20" fmla="*/ 11 w 12"/>
                <a:gd name="T21" fmla="*/ 4 h 25"/>
                <a:gd name="T22" fmla="*/ 11 w 12"/>
                <a:gd name="T23" fmla="*/ 4 h 25"/>
                <a:gd name="T24" fmla="*/ 11 w 12"/>
                <a:gd name="T25" fmla="*/ 4 h 25"/>
                <a:gd name="T26" fmla="*/ 10 w 12"/>
                <a:gd name="T27" fmla="*/ 2 h 25"/>
                <a:gd name="T28" fmla="*/ 10 w 12"/>
                <a:gd name="T29" fmla="*/ 2 h 25"/>
                <a:gd name="T30" fmla="*/ 10 w 12"/>
                <a:gd name="T31" fmla="*/ 2 h 25"/>
                <a:gd name="T32" fmla="*/ 7 w 12"/>
                <a:gd name="T3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25">
                  <a:moveTo>
                    <a:pt x="7" y="0"/>
                  </a:moveTo>
                  <a:cubicBezTo>
                    <a:pt x="5" y="0"/>
                    <a:pt x="4" y="1"/>
                    <a:pt x="2" y="2"/>
                  </a:cubicBezTo>
                  <a:cubicBezTo>
                    <a:pt x="1" y="9"/>
                    <a:pt x="1" y="17"/>
                    <a:pt x="0" y="25"/>
                  </a:cubicBezTo>
                  <a:cubicBezTo>
                    <a:pt x="4" y="21"/>
                    <a:pt x="8" y="17"/>
                    <a:pt x="11" y="12"/>
                  </a:cubicBezTo>
                  <a:cubicBezTo>
                    <a:pt x="12" y="10"/>
                    <a:pt x="12" y="7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7" y="0"/>
                  </a:cubicBezTo>
                </a:path>
              </a:pathLst>
            </a:custGeom>
            <a:solidFill>
              <a:srgbClr val="F3D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ŝlîḍe">
              <a:extLst>
                <a:ext uri="{FF2B5EF4-FFF2-40B4-BE49-F238E27FC236}">
                  <a16:creationId xmlns:a16="http://schemas.microsoft.com/office/drawing/2014/main" id="{5CB1B09A-4B58-4C7E-9E6E-210D390FB2CD}"/>
                </a:ext>
              </a:extLst>
            </p:cNvPr>
            <p:cNvSpPr/>
            <p:nvPr/>
          </p:nvSpPr>
          <p:spPr bwMode="auto">
            <a:xfrm>
              <a:off x="6085625" y="2299424"/>
              <a:ext cx="705431" cy="1348621"/>
            </a:xfrm>
            <a:custGeom>
              <a:avLst/>
              <a:gdLst>
                <a:gd name="T0" fmla="*/ 49 w 49"/>
                <a:gd name="T1" fmla="*/ 0 h 94"/>
                <a:gd name="T2" fmla="*/ 41 w 49"/>
                <a:gd name="T3" fmla="*/ 3 h 94"/>
                <a:gd name="T4" fmla="*/ 39 w 49"/>
                <a:gd name="T5" fmla="*/ 15 h 94"/>
                <a:gd name="T6" fmla="*/ 43 w 49"/>
                <a:gd name="T7" fmla="*/ 15 h 94"/>
                <a:gd name="T8" fmla="*/ 43 w 49"/>
                <a:gd name="T9" fmla="*/ 18 h 94"/>
                <a:gd name="T10" fmla="*/ 39 w 49"/>
                <a:gd name="T11" fmla="*/ 18 h 94"/>
                <a:gd name="T12" fmla="*/ 31 w 49"/>
                <a:gd name="T13" fmla="*/ 52 h 94"/>
                <a:gd name="T14" fmla="*/ 1 w 49"/>
                <a:gd name="T15" fmla="*/ 41 h 94"/>
                <a:gd name="T16" fmla="*/ 0 w 49"/>
                <a:gd name="T17" fmla="*/ 41 h 94"/>
                <a:gd name="T18" fmla="*/ 0 w 49"/>
                <a:gd name="T19" fmla="*/ 58 h 94"/>
                <a:gd name="T20" fmla="*/ 11 w 49"/>
                <a:gd name="T21" fmla="*/ 58 h 94"/>
                <a:gd name="T22" fmla="*/ 1 w 49"/>
                <a:gd name="T23" fmla="*/ 66 h 94"/>
                <a:gd name="T24" fmla="*/ 0 w 49"/>
                <a:gd name="T25" fmla="*/ 66 h 94"/>
                <a:gd name="T26" fmla="*/ 0 w 49"/>
                <a:gd name="T27" fmla="*/ 94 h 94"/>
                <a:gd name="T28" fmla="*/ 1 w 49"/>
                <a:gd name="T29" fmla="*/ 94 h 94"/>
                <a:gd name="T30" fmla="*/ 7 w 49"/>
                <a:gd name="T31" fmla="*/ 92 h 94"/>
                <a:gd name="T32" fmla="*/ 19 w 49"/>
                <a:gd name="T33" fmla="*/ 85 h 94"/>
                <a:gd name="T34" fmla="*/ 19 w 49"/>
                <a:gd name="T35" fmla="*/ 85 h 94"/>
                <a:gd name="T36" fmla="*/ 37 w 49"/>
                <a:gd name="T37" fmla="*/ 66 h 94"/>
                <a:gd name="T38" fmla="*/ 37 w 49"/>
                <a:gd name="T39" fmla="*/ 66 h 94"/>
                <a:gd name="T40" fmla="*/ 37 w 49"/>
                <a:gd name="T41" fmla="*/ 66 h 94"/>
                <a:gd name="T42" fmla="*/ 42 w 49"/>
                <a:gd name="T43" fmla="*/ 56 h 94"/>
                <a:gd name="T44" fmla="*/ 43 w 49"/>
                <a:gd name="T45" fmla="*/ 52 h 94"/>
                <a:gd name="T46" fmla="*/ 46 w 49"/>
                <a:gd name="T47" fmla="*/ 39 h 94"/>
                <a:gd name="T48" fmla="*/ 46 w 49"/>
                <a:gd name="T49" fmla="*/ 39 h 94"/>
                <a:gd name="T50" fmla="*/ 48 w 49"/>
                <a:gd name="T51" fmla="*/ 16 h 94"/>
                <a:gd name="T52" fmla="*/ 48 w 49"/>
                <a:gd name="T53" fmla="*/ 16 h 94"/>
                <a:gd name="T54" fmla="*/ 49 w 49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94">
                  <a:moveTo>
                    <a:pt x="49" y="0"/>
                  </a:moveTo>
                  <a:cubicBezTo>
                    <a:pt x="46" y="1"/>
                    <a:pt x="44" y="2"/>
                    <a:pt x="41" y="3"/>
                  </a:cubicBezTo>
                  <a:cubicBezTo>
                    <a:pt x="40" y="7"/>
                    <a:pt x="40" y="11"/>
                    <a:pt x="39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6" y="33"/>
                    <a:pt x="33" y="50"/>
                    <a:pt x="31" y="52"/>
                  </a:cubicBezTo>
                  <a:cubicBezTo>
                    <a:pt x="31" y="52"/>
                    <a:pt x="23" y="41"/>
                    <a:pt x="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8"/>
                    <a:pt x="7" y="66"/>
                    <a:pt x="1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1" y="94"/>
                  </a:cubicBezTo>
                  <a:cubicBezTo>
                    <a:pt x="3" y="94"/>
                    <a:pt x="5" y="94"/>
                    <a:pt x="7" y="92"/>
                  </a:cubicBezTo>
                  <a:cubicBezTo>
                    <a:pt x="11" y="91"/>
                    <a:pt x="15" y="88"/>
                    <a:pt x="19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5" y="79"/>
                    <a:pt x="32" y="73"/>
                    <a:pt x="37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9" y="63"/>
                    <a:pt x="41" y="59"/>
                    <a:pt x="42" y="56"/>
                  </a:cubicBezTo>
                  <a:cubicBezTo>
                    <a:pt x="42" y="55"/>
                    <a:pt x="43" y="53"/>
                    <a:pt x="43" y="52"/>
                  </a:cubicBezTo>
                  <a:cubicBezTo>
                    <a:pt x="44" y="48"/>
                    <a:pt x="45" y="43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7" y="31"/>
                    <a:pt x="47" y="23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0"/>
                    <a:pt x="49" y="4"/>
                    <a:pt x="49" y="0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ṥḻidé">
              <a:extLst>
                <a:ext uri="{FF2B5EF4-FFF2-40B4-BE49-F238E27FC236}">
                  <a16:creationId xmlns:a16="http://schemas.microsoft.com/office/drawing/2014/main" id="{88B54A03-4497-4A80-AEFE-51E6260E1F32}"/>
                </a:ext>
              </a:extLst>
            </p:cNvPr>
            <p:cNvSpPr/>
            <p:nvPr/>
          </p:nvSpPr>
          <p:spPr bwMode="auto">
            <a:xfrm>
              <a:off x="6085625" y="1524833"/>
              <a:ext cx="954407" cy="843751"/>
            </a:xfrm>
            <a:custGeom>
              <a:avLst/>
              <a:gdLst>
                <a:gd name="T0" fmla="*/ 1 w 66"/>
                <a:gd name="T1" fmla="*/ 0 h 59"/>
                <a:gd name="T2" fmla="*/ 0 w 66"/>
                <a:gd name="T3" fmla="*/ 0 h 59"/>
                <a:gd name="T4" fmla="*/ 0 w 66"/>
                <a:gd name="T5" fmla="*/ 46 h 59"/>
                <a:gd name="T6" fmla="*/ 29 w 66"/>
                <a:gd name="T7" fmla="*/ 59 h 59"/>
                <a:gd name="T8" fmla="*/ 41 w 66"/>
                <a:gd name="T9" fmla="*/ 57 h 59"/>
                <a:gd name="T10" fmla="*/ 49 w 66"/>
                <a:gd name="T11" fmla="*/ 54 h 59"/>
                <a:gd name="T12" fmla="*/ 49 w 66"/>
                <a:gd name="T13" fmla="*/ 54 h 59"/>
                <a:gd name="T14" fmla="*/ 58 w 66"/>
                <a:gd name="T15" fmla="*/ 50 h 59"/>
                <a:gd name="T16" fmla="*/ 58 w 66"/>
                <a:gd name="T17" fmla="*/ 49 h 59"/>
                <a:gd name="T18" fmla="*/ 58 w 66"/>
                <a:gd name="T19" fmla="*/ 49 h 59"/>
                <a:gd name="T20" fmla="*/ 66 w 66"/>
                <a:gd name="T21" fmla="*/ 32 h 59"/>
                <a:gd name="T22" fmla="*/ 61 w 66"/>
                <a:gd name="T23" fmla="*/ 12 h 59"/>
                <a:gd name="T24" fmla="*/ 61 w 66"/>
                <a:gd name="T25" fmla="*/ 12 h 59"/>
                <a:gd name="T26" fmla="*/ 52 w 66"/>
                <a:gd name="T27" fmla="*/ 23 h 59"/>
                <a:gd name="T28" fmla="*/ 31 w 66"/>
                <a:gd name="T29" fmla="*/ 13 h 59"/>
                <a:gd name="T30" fmla="*/ 31 w 66"/>
                <a:gd name="T31" fmla="*/ 13 h 59"/>
                <a:gd name="T32" fmla="*/ 1 w 66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59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8" y="53"/>
                    <a:pt x="17" y="59"/>
                    <a:pt x="29" y="59"/>
                  </a:cubicBezTo>
                  <a:cubicBezTo>
                    <a:pt x="33" y="59"/>
                    <a:pt x="37" y="58"/>
                    <a:pt x="41" y="57"/>
                  </a:cubicBezTo>
                  <a:cubicBezTo>
                    <a:pt x="44" y="56"/>
                    <a:pt x="46" y="55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2" y="53"/>
                    <a:pt x="55" y="51"/>
                    <a:pt x="58" y="50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4" y="45"/>
                    <a:pt x="66" y="39"/>
                    <a:pt x="66" y="32"/>
                  </a:cubicBezTo>
                  <a:cubicBezTo>
                    <a:pt x="66" y="2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1" y="23"/>
                    <a:pt x="52" y="23"/>
                  </a:cubicBezTo>
                  <a:cubicBezTo>
                    <a:pt x="48" y="23"/>
                    <a:pt x="41" y="21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18" y="3"/>
                    <a:pt x="8" y="0"/>
                    <a:pt x="1" y="0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ṩļïde">
              <a:extLst>
                <a:ext uri="{FF2B5EF4-FFF2-40B4-BE49-F238E27FC236}">
                  <a16:creationId xmlns:a16="http://schemas.microsoft.com/office/drawing/2014/main" id="{3D9CA86C-05E3-4DF8-8DCE-4AC1018128A7}"/>
                </a:ext>
              </a:extLst>
            </p:cNvPr>
            <p:cNvSpPr/>
            <p:nvPr/>
          </p:nvSpPr>
          <p:spPr bwMode="auto">
            <a:xfrm>
              <a:off x="6085625" y="3129344"/>
              <a:ext cx="159070" cy="117574"/>
            </a:xfrm>
            <a:custGeom>
              <a:avLst/>
              <a:gdLst>
                <a:gd name="T0" fmla="*/ 11 w 11"/>
                <a:gd name="T1" fmla="*/ 0 h 8"/>
                <a:gd name="T2" fmla="*/ 0 w 11"/>
                <a:gd name="T3" fmla="*/ 0 h 8"/>
                <a:gd name="T4" fmla="*/ 0 w 11"/>
                <a:gd name="T5" fmla="*/ 8 h 8"/>
                <a:gd name="T6" fmla="*/ 1 w 11"/>
                <a:gd name="T7" fmla="*/ 8 h 8"/>
                <a:gd name="T8" fmla="*/ 11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7" y="8"/>
                    <a:pt x="11" y="0"/>
                    <a:pt x="11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S1ïde">
              <a:extLst>
                <a:ext uri="{FF2B5EF4-FFF2-40B4-BE49-F238E27FC236}">
                  <a16:creationId xmlns:a16="http://schemas.microsoft.com/office/drawing/2014/main" id="{E40F90B8-3FB2-46B1-A6FA-1C4A91190D59}"/>
                </a:ext>
              </a:extLst>
            </p:cNvPr>
            <p:cNvSpPr/>
            <p:nvPr/>
          </p:nvSpPr>
          <p:spPr bwMode="auto">
            <a:xfrm>
              <a:off x="6085625" y="2354752"/>
              <a:ext cx="622440" cy="345800"/>
            </a:xfrm>
            <a:custGeom>
              <a:avLst/>
              <a:gdLst>
                <a:gd name="T0" fmla="*/ 18 w 43"/>
                <a:gd name="T1" fmla="*/ 21 h 24"/>
                <a:gd name="T2" fmla="*/ 9 w 43"/>
                <a:gd name="T3" fmla="*/ 12 h 24"/>
                <a:gd name="T4" fmla="*/ 18 w 43"/>
                <a:gd name="T5" fmla="*/ 3 h 24"/>
                <a:gd name="T6" fmla="*/ 27 w 43"/>
                <a:gd name="T7" fmla="*/ 12 h 24"/>
                <a:gd name="T8" fmla="*/ 18 w 43"/>
                <a:gd name="T9" fmla="*/ 21 h 24"/>
                <a:gd name="T10" fmla="*/ 18 w 43"/>
                <a:gd name="T11" fmla="*/ 0 h 24"/>
                <a:gd name="T12" fmla="*/ 6 w 43"/>
                <a:gd name="T13" fmla="*/ 9 h 24"/>
                <a:gd name="T14" fmla="*/ 1 w 43"/>
                <a:gd name="T15" fmla="*/ 7 h 24"/>
                <a:gd name="T16" fmla="*/ 0 w 43"/>
                <a:gd name="T17" fmla="*/ 7 h 24"/>
                <a:gd name="T18" fmla="*/ 0 w 43"/>
                <a:gd name="T19" fmla="*/ 10 h 24"/>
                <a:gd name="T20" fmla="*/ 1 w 43"/>
                <a:gd name="T21" fmla="*/ 10 h 24"/>
                <a:gd name="T22" fmla="*/ 6 w 43"/>
                <a:gd name="T23" fmla="*/ 13 h 24"/>
                <a:gd name="T24" fmla="*/ 18 w 43"/>
                <a:gd name="T25" fmla="*/ 24 h 24"/>
                <a:gd name="T26" fmla="*/ 30 w 43"/>
                <a:gd name="T27" fmla="*/ 14 h 24"/>
                <a:gd name="T28" fmla="*/ 39 w 43"/>
                <a:gd name="T29" fmla="*/ 14 h 24"/>
                <a:gd name="T30" fmla="*/ 43 w 43"/>
                <a:gd name="T31" fmla="*/ 14 h 24"/>
                <a:gd name="T32" fmla="*/ 43 w 43"/>
                <a:gd name="T33" fmla="*/ 11 h 24"/>
                <a:gd name="T34" fmla="*/ 39 w 43"/>
                <a:gd name="T35" fmla="*/ 11 h 24"/>
                <a:gd name="T36" fmla="*/ 30 w 43"/>
                <a:gd name="T37" fmla="*/ 11 h 24"/>
                <a:gd name="T38" fmla="*/ 18 w 43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24">
                  <a:moveTo>
                    <a:pt x="18" y="21"/>
                  </a:moveTo>
                  <a:cubicBezTo>
                    <a:pt x="13" y="21"/>
                    <a:pt x="9" y="17"/>
                    <a:pt x="9" y="12"/>
                  </a:cubicBezTo>
                  <a:cubicBezTo>
                    <a:pt x="9" y="7"/>
                    <a:pt x="13" y="3"/>
                    <a:pt x="18" y="3"/>
                  </a:cubicBezTo>
                  <a:cubicBezTo>
                    <a:pt x="23" y="3"/>
                    <a:pt x="27" y="7"/>
                    <a:pt x="27" y="12"/>
                  </a:cubicBezTo>
                  <a:cubicBezTo>
                    <a:pt x="27" y="17"/>
                    <a:pt x="23" y="21"/>
                    <a:pt x="18" y="21"/>
                  </a:cubicBezTo>
                  <a:moveTo>
                    <a:pt x="18" y="0"/>
                  </a:moveTo>
                  <a:cubicBezTo>
                    <a:pt x="12" y="0"/>
                    <a:pt x="8" y="4"/>
                    <a:pt x="6" y="9"/>
                  </a:cubicBezTo>
                  <a:cubicBezTo>
                    <a:pt x="5" y="8"/>
                    <a:pt x="3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3" y="10"/>
                    <a:pt x="4" y="11"/>
                    <a:pt x="6" y="13"/>
                  </a:cubicBezTo>
                  <a:cubicBezTo>
                    <a:pt x="6" y="19"/>
                    <a:pt x="11" y="24"/>
                    <a:pt x="18" y="24"/>
                  </a:cubicBezTo>
                  <a:cubicBezTo>
                    <a:pt x="24" y="24"/>
                    <a:pt x="29" y="20"/>
                    <a:pt x="3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5"/>
                    <a:pt x="24" y="0"/>
                    <a:pt x="18" y="0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Sļiḋè">
              <a:extLst>
                <a:ext uri="{FF2B5EF4-FFF2-40B4-BE49-F238E27FC236}">
                  <a16:creationId xmlns:a16="http://schemas.microsoft.com/office/drawing/2014/main" id="{580D2189-88F2-4DED-B00F-7301F97C2019}"/>
                </a:ext>
              </a:extLst>
            </p:cNvPr>
            <p:cNvSpPr/>
            <p:nvPr/>
          </p:nvSpPr>
          <p:spPr bwMode="auto">
            <a:xfrm>
              <a:off x="6085625" y="3744865"/>
              <a:ext cx="290472" cy="947493"/>
            </a:xfrm>
            <a:custGeom>
              <a:avLst/>
              <a:gdLst>
                <a:gd name="T0" fmla="*/ 20 w 20"/>
                <a:gd name="T1" fmla="*/ 0 h 66"/>
                <a:gd name="T2" fmla="*/ 0 w 20"/>
                <a:gd name="T3" fmla="*/ 0 h 66"/>
                <a:gd name="T4" fmla="*/ 0 w 20"/>
                <a:gd name="T5" fmla="*/ 66 h 66"/>
                <a:gd name="T6" fmla="*/ 0 w 20"/>
                <a:gd name="T7" fmla="*/ 66 h 66"/>
                <a:gd name="T8" fmla="*/ 20 w 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6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" y="64"/>
                    <a:pt x="20" y="41"/>
                    <a:pt x="20" y="0"/>
                  </a:cubicBezTo>
                </a:path>
              </a:pathLst>
            </a:custGeom>
            <a:solidFill>
              <a:srgbClr val="BA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îṣ1idè">
              <a:extLst>
                <a:ext uri="{FF2B5EF4-FFF2-40B4-BE49-F238E27FC236}">
                  <a16:creationId xmlns:a16="http://schemas.microsoft.com/office/drawing/2014/main" id="{1F35F9E7-0C06-4CEC-AA1F-22351C0EF40B}"/>
                </a:ext>
              </a:extLst>
            </p:cNvPr>
            <p:cNvSpPr/>
            <p:nvPr/>
          </p:nvSpPr>
          <p:spPr bwMode="auto">
            <a:xfrm>
              <a:off x="6085625" y="46923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îš1íḋè">
              <a:extLst>
                <a:ext uri="{FF2B5EF4-FFF2-40B4-BE49-F238E27FC236}">
                  <a16:creationId xmlns:a16="http://schemas.microsoft.com/office/drawing/2014/main" id="{CEE015C6-C620-42EB-BB77-09F5BC3F4860}"/>
                </a:ext>
              </a:extLst>
            </p:cNvPr>
            <p:cNvSpPr/>
            <p:nvPr/>
          </p:nvSpPr>
          <p:spPr bwMode="auto">
            <a:xfrm>
              <a:off x="6466002" y="3703369"/>
              <a:ext cx="1078895" cy="774591"/>
            </a:xfrm>
            <a:custGeom>
              <a:avLst/>
              <a:gdLst>
                <a:gd name="T0" fmla="*/ 75 w 75"/>
                <a:gd name="T1" fmla="*/ 54 h 54"/>
                <a:gd name="T2" fmla="*/ 75 w 75"/>
                <a:gd name="T3" fmla="*/ 54 h 54"/>
                <a:gd name="T4" fmla="*/ 75 w 75"/>
                <a:gd name="T5" fmla="*/ 54 h 54"/>
                <a:gd name="T6" fmla="*/ 75 w 75"/>
                <a:gd name="T7" fmla="*/ 54 h 54"/>
                <a:gd name="T8" fmla="*/ 75 w 75"/>
                <a:gd name="T9" fmla="*/ 54 h 54"/>
                <a:gd name="T10" fmla="*/ 75 w 75"/>
                <a:gd name="T11" fmla="*/ 54 h 54"/>
                <a:gd name="T12" fmla="*/ 75 w 75"/>
                <a:gd name="T13" fmla="*/ 54 h 54"/>
                <a:gd name="T14" fmla="*/ 75 w 75"/>
                <a:gd name="T15" fmla="*/ 54 h 54"/>
                <a:gd name="T16" fmla="*/ 75 w 75"/>
                <a:gd name="T17" fmla="*/ 54 h 54"/>
                <a:gd name="T18" fmla="*/ 28 w 75"/>
                <a:gd name="T19" fmla="*/ 0 h 54"/>
                <a:gd name="T20" fmla="*/ 28 w 75"/>
                <a:gd name="T21" fmla="*/ 0 h 54"/>
                <a:gd name="T22" fmla="*/ 28 w 75"/>
                <a:gd name="T23" fmla="*/ 0 h 54"/>
                <a:gd name="T24" fmla="*/ 27 w 75"/>
                <a:gd name="T25" fmla="*/ 0 h 54"/>
                <a:gd name="T26" fmla="*/ 27 w 75"/>
                <a:gd name="T27" fmla="*/ 0 h 54"/>
                <a:gd name="T28" fmla="*/ 27 w 75"/>
                <a:gd name="T29" fmla="*/ 0 h 54"/>
                <a:gd name="T30" fmla="*/ 27 w 75"/>
                <a:gd name="T31" fmla="*/ 0 h 54"/>
                <a:gd name="T32" fmla="*/ 27 w 75"/>
                <a:gd name="T33" fmla="*/ 0 h 54"/>
                <a:gd name="T34" fmla="*/ 27 w 75"/>
                <a:gd name="T35" fmla="*/ 0 h 54"/>
                <a:gd name="T36" fmla="*/ 0 w 75"/>
                <a:gd name="T37" fmla="*/ 0 h 54"/>
                <a:gd name="T38" fmla="*/ 0 w 75"/>
                <a:gd name="T39" fmla="*/ 0 h 54"/>
                <a:gd name="T40" fmla="*/ 0 w 75"/>
                <a:gd name="T41" fmla="*/ 0 h 54"/>
                <a:gd name="T42" fmla="*/ 27 w 75"/>
                <a:gd name="T43" fmla="*/ 0 h 54"/>
                <a:gd name="T44" fmla="*/ 27 w 75"/>
                <a:gd name="T45" fmla="*/ 0 h 54"/>
                <a:gd name="T46" fmla="*/ 27 w 75"/>
                <a:gd name="T47" fmla="*/ 0 h 54"/>
                <a:gd name="T48" fmla="*/ 0 w 75"/>
                <a:gd name="T49" fmla="*/ 0 h 54"/>
                <a:gd name="T50" fmla="*/ 0 w 75"/>
                <a:gd name="T51" fmla="*/ 0 h 54"/>
                <a:gd name="T52" fmla="*/ 0 w 75"/>
                <a:gd name="T5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5" h="54"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iṡḻïdè">
              <a:extLst>
                <a:ext uri="{FF2B5EF4-FFF2-40B4-BE49-F238E27FC236}">
                  <a16:creationId xmlns:a16="http://schemas.microsoft.com/office/drawing/2014/main" id="{B8D2EE68-A4DD-4338-B684-B7FA7630230C}"/>
                </a:ext>
              </a:extLst>
            </p:cNvPr>
            <p:cNvSpPr/>
            <p:nvPr/>
          </p:nvSpPr>
          <p:spPr bwMode="auto">
            <a:xfrm>
              <a:off x="7164520" y="3807111"/>
              <a:ext cx="290472" cy="325054"/>
            </a:xfrm>
            <a:custGeom>
              <a:avLst/>
              <a:gdLst>
                <a:gd name="T0" fmla="*/ 0 w 20"/>
                <a:gd name="T1" fmla="*/ 0 h 23"/>
                <a:gd name="T2" fmla="*/ 20 w 20"/>
                <a:gd name="T3" fmla="*/ 23 h 23"/>
                <a:gd name="T4" fmla="*/ 0 w 2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8" y="6"/>
                    <a:pt x="15" y="14"/>
                    <a:pt x="20" y="23"/>
                  </a:cubicBezTo>
                  <a:cubicBezTo>
                    <a:pt x="16" y="13"/>
                    <a:pt x="9" y="5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ïṣļídè">
              <a:extLst>
                <a:ext uri="{FF2B5EF4-FFF2-40B4-BE49-F238E27FC236}">
                  <a16:creationId xmlns:a16="http://schemas.microsoft.com/office/drawing/2014/main" id="{454DC9BB-EDEC-49F2-B197-67BC10B1EB0B}"/>
                </a:ext>
              </a:extLst>
            </p:cNvPr>
            <p:cNvSpPr/>
            <p:nvPr/>
          </p:nvSpPr>
          <p:spPr bwMode="auto">
            <a:xfrm>
              <a:off x="6120203" y="3703369"/>
              <a:ext cx="1466191" cy="2137044"/>
            </a:xfrm>
            <a:custGeom>
              <a:avLst/>
              <a:gdLst>
                <a:gd name="T0" fmla="*/ 9 w 102"/>
                <a:gd name="T1" fmla="*/ 143 h 149"/>
                <a:gd name="T2" fmla="*/ 4 w 102"/>
                <a:gd name="T3" fmla="*/ 138 h 149"/>
                <a:gd name="T4" fmla="*/ 9 w 102"/>
                <a:gd name="T5" fmla="*/ 133 h 149"/>
                <a:gd name="T6" fmla="*/ 14 w 102"/>
                <a:gd name="T7" fmla="*/ 138 h 149"/>
                <a:gd name="T8" fmla="*/ 9 w 102"/>
                <a:gd name="T9" fmla="*/ 143 h 149"/>
                <a:gd name="T10" fmla="*/ 9 w 102"/>
                <a:gd name="T11" fmla="*/ 125 h 149"/>
                <a:gd name="T12" fmla="*/ 4 w 102"/>
                <a:gd name="T13" fmla="*/ 120 h 149"/>
                <a:gd name="T14" fmla="*/ 9 w 102"/>
                <a:gd name="T15" fmla="*/ 115 h 149"/>
                <a:gd name="T16" fmla="*/ 14 w 102"/>
                <a:gd name="T17" fmla="*/ 120 h 149"/>
                <a:gd name="T18" fmla="*/ 9 w 102"/>
                <a:gd name="T19" fmla="*/ 125 h 149"/>
                <a:gd name="T20" fmla="*/ 9 w 102"/>
                <a:gd name="T21" fmla="*/ 107 h 149"/>
                <a:gd name="T22" fmla="*/ 4 w 102"/>
                <a:gd name="T23" fmla="*/ 102 h 149"/>
                <a:gd name="T24" fmla="*/ 9 w 102"/>
                <a:gd name="T25" fmla="*/ 97 h 149"/>
                <a:gd name="T26" fmla="*/ 14 w 102"/>
                <a:gd name="T27" fmla="*/ 102 h 149"/>
                <a:gd name="T28" fmla="*/ 9 w 102"/>
                <a:gd name="T29" fmla="*/ 107 h 149"/>
                <a:gd name="T30" fmla="*/ 21 w 102"/>
                <a:gd name="T31" fmla="*/ 85 h 149"/>
                <a:gd name="T32" fmla="*/ 21 w 102"/>
                <a:gd name="T33" fmla="*/ 79 h 149"/>
                <a:gd name="T34" fmla="*/ 50 w 102"/>
                <a:gd name="T35" fmla="*/ 79 h 149"/>
                <a:gd name="T36" fmla="*/ 50 w 102"/>
                <a:gd name="T37" fmla="*/ 85 h 149"/>
                <a:gd name="T38" fmla="*/ 21 w 102"/>
                <a:gd name="T39" fmla="*/ 85 h 149"/>
                <a:gd name="T40" fmla="*/ 51 w 102"/>
                <a:gd name="T41" fmla="*/ 0 h 149"/>
                <a:gd name="T42" fmla="*/ 24 w 102"/>
                <a:gd name="T43" fmla="*/ 0 h 149"/>
                <a:gd name="T44" fmla="*/ 40 w 102"/>
                <a:gd name="T45" fmla="*/ 28 h 149"/>
                <a:gd name="T46" fmla="*/ 29 w 102"/>
                <a:gd name="T47" fmla="*/ 42 h 149"/>
                <a:gd name="T48" fmla="*/ 38 w 102"/>
                <a:gd name="T49" fmla="*/ 47 h 149"/>
                <a:gd name="T50" fmla="*/ 0 w 102"/>
                <a:gd name="T51" fmla="*/ 80 h 149"/>
                <a:gd name="T52" fmla="*/ 0 w 102"/>
                <a:gd name="T53" fmla="*/ 149 h 149"/>
                <a:gd name="T54" fmla="*/ 49 w 102"/>
                <a:gd name="T55" fmla="*/ 149 h 149"/>
                <a:gd name="T56" fmla="*/ 52 w 102"/>
                <a:gd name="T57" fmla="*/ 90 h 149"/>
                <a:gd name="T58" fmla="*/ 55 w 102"/>
                <a:gd name="T59" fmla="*/ 149 h 149"/>
                <a:gd name="T60" fmla="*/ 102 w 102"/>
                <a:gd name="T61" fmla="*/ 149 h 149"/>
                <a:gd name="T62" fmla="*/ 99 w 102"/>
                <a:gd name="T63" fmla="*/ 54 h 149"/>
                <a:gd name="T64" fmla="*/ 99 w 102"/>
                <a:gd name="T65" fmla="*/ 54 h 149"/>
                <a:gd name="T66" fmla="*/ 99 w 102"/>
                <a:gd name="T67" fmla="*/ 54 h 149"/>
                <a:gd name="T68" fmla="*/ 99 w 102"/>
                <a:gd name="T69" fmla="*/ 54 h 149"/>
                <a:gd name="T70" fmla="*/ 99 w 102"/>
                <a:gd name="T71" fmla="*/ 54 h 149"/>
                <a:gd name="T72" fmla="*/ 99 w 102"/>
                <a:gd name="T73" fmla="*/ 54 h 149"/>
                <a:gd name="T74" fmla="*/ 99 w 102"/>
                <a:gd name="T75" fmla="*/ 54 h 149"/>
                <a:gd name="T76" fmla="*/ 99 w 102"/>
                <a:gd name="T77" fmla="*/ 54 h 149"/>
                <a:gd name="T78" fmla="*/ 93 w 102"/>
                <a:gd name="T79" fmla="*/ 30 h 149"/>
                <a:gd name="T80" fmla="*/ 93 w 102"/>
                <a:gd name="T81" fmla="*/ 30 h 149"/>
                <a:gd name="T82" fmla="*/ 73 w 102"/>
                <a:gd name="T83" fmla="*/ 7 h 149"/>
                <a:gd name="T84" fmla="*/ 72 w 102"/>
                <a:gd name="T85" fmla="*/ 7 h 149"/>
                <a:gd name="T86" fmla="*/ 52 w 102"/>
                <a:gd name="T87" fmla="*/ 0 h 149"/>
                <a:gd name="T88" fmla="*/ 52 w 102"/>
                <a:gd name="T89" fmla="*/ 0 h 149"/>
                <a:gd name="T90" fmla="*/ 51 w 102"/>
                <a:gd name="T91" fmla="*/ 0 h 149"/>
                <a:gd name="T92" fmla="*/ 51 w 102"/>
                <a:gd name="T93" fmla="*/ 0 h 149"/>
                <a:gd name="T94" fmla="*/ 51 w 102"/>
                <a:gd name="T95" fmla="*/ 0 h 149"/>
                <a:gd name="T96" fmla="*/ 51 w 102"/>
                <a:gd name="T97" fmla="*/ 0 h 149"/>
                <a:gd name="T98" fmla="*/ 51 w 102"/>
                <a:gd name="T99" fmla="*/ 0 h 149"/>
                <a:gd name="T100" fmla="*/ 51 w 102"/>
                <a:gd name="T10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2" h="149">
                  <a:moveTo>
                    <a:pt x="9" y="143"/>
                  </a:moveTo>
                  <a:cubicBezTo>
                    <a:pt x="6" y="143"/>
                    <a:pt x="4" y="141"/>
                    <a:pt x="4" y="138"/>
                  </a:cubicBezTo>
                  <a:cubicBezTo>
                    <a:pt x="4" y="135"/>
                    <a:pt x="6" y="133"/>
                    <a:pt x="9" y="133"/>
                  </a:cubicBezTo>
                  <a:cubicBezTo>
                    <a:pt x="12" y="133"/>
                    <a:pt x="14" y="135"/>
                    <a:pt x="14" y="138"/>
                  </a:cubicBezTo>
                  <a:cubicBezTo>
                    <a:pt x="14" y="141"/>
                    <a:pt x="12" y="143"/>
                    <a:pt x="9" y="143"/>
                  </a:cubicBezTo>
                  <a:moveTo>
                    <a:pt x="9" y="125"/>
                  </a:moveTo>
                  <a:cubicBezTo>
                    <a:pt x="6" y="125"/>
                    <a:pt x="4" y="123"/>
                    <a:pt x="4" y="120"/>
                  </a:cubicBezTo>
                  <a:cubicBezTo>
                    <a:pt x="4" y="117"/>
                    <a:pt x="6" y="115"/>
                    <a:pt x="9" y="115"/>
                  </a:cubicBezTo>
                  <a:cubicBezTo>
                    <a:pt x="12" y="115"/>
                    <a:pt x="14" y="117"/>
                    <a:pt x="14" y="120"/>
                  </a:cubicBezTo>
                  <a:cubicBezTo>
                    <a:pt x="14" y="123"/>
                    <a:pt x="12" y="125"/>
                    <a:pt x="9" y="125"/>
                  </a:cubicBezTo>
                  <a:moveTo>
                    <a:pt x="9" y="107"/>
                  </a:moveTo>
                  <a:cubicBezTo>
                    <a:pt x="6" y="107"/>
                    <a:pt x="4" y="104"/>
                    <a:pt x="4" y="102"/>
                  </a:cubicBezTo>
                  <a:cubicBezTo>
                    <a:pt x="4" y="99"/>
                    <a:pt x="6" y="97"/>
                    <a:pt x="9" y="97"/>
                  </a:cubicBezTo>
                  <a:cubicBezTo>
                    <a:pt x="12" y="97"/>
                    <a:pt x="14" y="99"/>
                    <a:pt x="14" y="102"/>
                  </a:cubicBezTo>
                  <a:cubicBezTo>
                    <a:pt x="14" y="104"/>
                    <a:pt x="12" y="107"/>
                    <a:pt x="9" y="107"/>
                  </a:cubicBezTo>
                  <a:moveTo>
                    <a:pt x="21" y="85"/>
                  </a:moveTo>
                  <a:cubicBezTo>
                    <a:pt x="21" y="79"/>
                    <a:pt x="21" y="79"/>
                    <a:pt x="2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21" y="85"/>
                    <a:pt x="21" y="85"/>
                    <a:pt x="21" y="85"/>
                  </a:cubicBezTo>
                  <a:moveTo>
                    <a:pt x="51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5" y="149"/>
                    <a:pt x="55" y="149"/>
                    <a:pt x="55" y="149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46"/>
                    <a:pt x="97" y="38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88" y="21"/>
                    <a:pt x="81" y="13"/>
                    <a:pt x="73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66" y="3"/>
                    <a:pt x="59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21A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śļidè">
              <a:extLst>
                <a:ext uri="{FF2B5EF4-FFF2-40B4-BE49-F238E27FC236}">
                  <a16:creationId xmlns:a16="http://schemas.microsoft.com/office/drawing/2014/main" id="{8FEEA9C7-3203-40F9-B0C6-211BDBC1AFD9}"/>
                </a:ext>
              </a:extLst>
            </p:cNvPr>
            <p:cNvSpPr/>
            <p:nvPr/>
          </p:nvSpPr>
          <p:spPr bwMode="auto">
            <a:xfrm>
              <a:off x="6175531" y="5093486"/>
              <a:ext cx="145238" cy="145238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íşľíḋè">
              <a:extLst>
                <a:ext uri="{FF2B5EF4-FFF2-40B4-BE49-F238E27FC236}">
                  <a16:creationId xmlns:a16="http://schemas.microsoft.com/office/drawing/2014/main" id="{FDDEBBB6-C62C-4AAA-88B3-BF29D73832EA}"/>
                </a:ext>
              </a:extLst>
            </p:cNvPr>
            <p:cNvSpPr/>
            <p:nvPr/>
          </p:nvSpPr>
          <p:spPr bwMode="auto">
            <a:xfrm>
              <a:off x="6175531" y="5356293"/>
              <a:ext cx="145238" cy="13832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î$ľide">
              <a:extLst>
                <a:ext uri="{FF2B5EF4-FFF2-40B4-BE49-F238E27FC236}">
                  <a16:creationId xmlns:a16="http://schemas.microsoft.com/office/drawing/2014/main" id="{1C28C669-897A-49DE-AD16-9E9B896182BD}"/>
                </a:ext>
              </a:extLst>
            </p:cNvPr>
            <p:cNvSpPr/>
            <p:nvPr/>
          </p:nvSpPr>
          <p:spPr bwMode="auto">
            <a:xfrm>
              <a:off x="6175531" y="5612183"/>
              <a:ext cx="145238" cy="145238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ṧḷîḓé">
              <a:extLst>
                <a:ext uri="{FF2B5EF4-FFF2-40B4-BE49-F238E27FC236}">
                  <a16:creationId xmlns:a16="http://schemas.microsoft.com/office/drawing/2014/main" id="{743B1D9A-3D81-453C-A196-F5FC7E88387B}"/>
                </a:ext>
              </a:extLst>
            </p:cNvPr>
            <p:cNvSpPr/>
            <p:nvPr/>
          </p:nvSpPr>
          <p:spPr bwMode="auto">
            <a:xfrm>
              <a:off x="6085625" y="4851424"/>
              <a:ext cx="34582" cy="988989"/>
            </a:xfrm>
            <a:custGeom>
              <a:avLst/>
              <a:gdLst>
                <a:gd name="T0" fmla="*/ 5 w 5"/>
                <a:gd name="T1" fmla="*/ 0 h 143"/>
                <a:gd name="T2" fmla="*/ 0 w 5"/>
                <a:gd name="T3" fmla="*/ 2 h 143"/>
                <a:gd name="T4" fmla="*/ 0 w 5"/>
                <a:gd name="T5" fmla="*/ 4 h 143"/>
                <a:gd name="T6" fmla="*/ 0 w 5"/>
                <a:gd name="T7" fmla="*/ 4 h 143"/>
                <a:gd name="T8" fmla="*/ 0 w 5"/>
                <a:gd name="T9" fmla="*/ 4 h 143"/>
                <a:gd name="T10" fmla="*/ 0 w 5"/>
                <a:gd name="T11" fmla="*/ 143 h 143"/>
                <a:gd name="T12" fmla="*/ 5 w 5"/>
                <a:gd name="T13" fmla="*/ 143 h 143"/>
                <a:gd name="T14" fmla="*/ 5 w 5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3">
                  <a:moveTo>
                    <a:pt x="5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43"/>
                  </a:lnTo>
                  <a:lnTo>
                    <a:pt x="5" y="1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ṣ1ídé">
              <a:extLst>
                <a:ext uri="{FF2B5EF4-FFF2-40B4-BE49-F238E27FC236}">
                  <a16:creationId xmlns:a16="http://schemas.microsoft.com/office/drawing/2014/main" id="{DB2921A4-8C7E-4AC2-BC8C-391AF0AB99B1}"/>
                </a:ext>
              </a:extLst>
            </p:cNvPr>
            <p:cNvSpPr/>
            <p:nvPr/>
          </p:nvSpPr>
          <p:spPr bwMode="auto">
            <a:xfrm>
              <a:off x="6085625" y="4851424"/>
              <a:ext cx="34582" cy="988989"/>
            </a:xfrm>
            <a:custGeom>
              <a:avLst/>
              <a:gdLst>
                <a:gd name="T0" fmla="*/ 5 w 5"/>
                <a:gd name="T1" fmla="*/ 0 h 143"/>
                <a:gd name="T2" fmla="*/ 0 w 5"/>
                <a:gd name="T3" fmla="*/ 2 h 143"/>
                <a:gd name="T4" fmla="*/ 0 w 5"/>
                <a:gd name="T5" fmla="*/ 4 h 143"/>
                <a:gd name="T6" fmla="*/ 0 w 5"/>
                <a:gd name="T7" fmla="*/ 4 h 143"/>
                <a:gd name="T8" fmla="*/ 0 w 5"/>
                <a:gd name="T9" fmla="*/ 4 h 143"/>
                <a:gd name="T10" fmla="*/ 0 w 5"/>
                <a:gd name="T11" fmla="*/ 143 h 143"/>
                <a:gd name="T12" fmla="*/ 5 w 5"/>
                <a:gd name="T13" fmla="*/ 143 h 143"/>
                <a:gd name="T14" fmla="*/ 5 w 5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3">
                  <a:moveTo>
                    <a:pt x="5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43"/>
                  </a:lnTo>
                  <a:lnTo>
                    <a:pt x="5" y="143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ïśļîḋê">
              <a:extLst>
                <a:ext uri="{FF2B5EF4-FFF2-40B4-BE49-F238E27FC236}">
                  <a16:creationId xmlns:a16="http://schemas.microsoft.com/office/drawing/2014/main" id="{913AF0B8-CA9B-43DD-A250-58A0CB315F81}"/>
                </a:ext>
              </a:extLst>
            </p:cNvPr>
            <p:cNvSpPr/>
            <p:nvPr/>
          </p:nvSpPr>
          <p:spPr bwMode="auto">
            <a:xfrm>
              <a:off x="6825634" y="4996662"/>
              <a:ext cx="82992" cy="843751"/>
            </a:xfrm>
            <a:custGeom>
              <a:avLst/>
              <a:gdLst>
                <a:gd name="T0" fmla="*/ 6 w 12"/>
                <a:gd name="T1" fmla="*/ 0 h 122"/>
                <a:gd name="T2" fmla="*/ 0 w 12"/>
                <a:gd name="T3" fmla="*/ 122 h 122"/>
                <a:gd name="T4" fmla="*/ 12 w 12"/>
                <a:gd name="T5" fmla="*/ 122 h 122"/>
                <a:gd name="T6" fmla="*/ 6 w 12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2">
                  <a:moveTo>
                    <a:pt x="6" y="0"/>
                  </a:moveTo>
                  <a:lnTo>
                    <a:pt x="0" y="122"/>
                  </a:lnTo>
                  <a:lnTo>
                    <a:pt x="12" y="12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92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îṣḷîdè">
              <a:extLst>
                <a:ext uri="{FF2B5EF4-FFF2-40B4-BE49-F238E27FC236}">
                  <a16:creationId xmlns:a16="http://schemas.microsoft.com/office/drawing/2014/main" id="{64F328A4-563C-40F5-A546-E479EF9E9EB2}"/>
                </a:ext>
              </a:extLst>
            </p:cNvPr>
            <p:cNvSpPr/>
            <p:nvPr/>
          </p:nvSpPr>
          <p:spPr bwMode="auto">
            <a:xfrm>
              <a:off x="6825634" y="4996662"/>
              <a:ext cx="82992" cy="843751"/>
            </a:xfrm>
            <a:custGeom>
              <a:avLst/>
              <a:gdLst>
                <a:gd name="T0" fmla="*/ 6 w 12"/>
                <a:gd name="T1" fmla="*/ 0 h 122"/>
                <a:gd name="T2" fmla="*/ 0 w 12"/>
                <a:gd name="T3" fmla="*/ 122 h 122"/>
                <a:gd name="T4" fmla="*/ 12 w 12"/>
                <a:gd name="T5" fmla="*/ 122 h 122"/>
                <a:gd name="T6" fmla="*/ 6 w 12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2">
                  <a:moveTo>
                    <a:pt x="6" y="0"/>
                  </a:moveTo>
                  <a:lnTo>
                    <a:pt x="0" y="122"/>
                  </a:lnTo>
                  <a:lnTo>
                    <a:pt x="12" y="12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iŝ1íḋê">
              <a:extLst>
                <a:ext uri="{FF2B5EF4-FFF2-40B4-BE49-F238E27FC236}">
                  <a16:creationId xmlns:a16="http://schemas.microsoft.com/office/drawing/2014/main" id="{D7FCD866-DFE9-45F6-BAD6-BA3AD2202D34}"/>
                </a:ext>
              </a:extLst>
            </p:cNvPr>
            <p:cNvSpPr/>
            <p:nvPr/>
          </p:nvSpPr>
          <p:spPr bwMode="auto">
            <a:xfrm>
              <a:off x="6085625" y="4865256"/>
              <a:ext cx="6918" cy="1383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ṧļíḍe">
              <a:extLst>
                <a:ext uri="{FF2B5EF4-FFF2-40B4-BE49-F238E27FC236}">
                  <a16:creationId xmlns:a16="http://schemas.microsoft.com/office/drawing/2014/main" id="{F4A3F9F0-5F73-4D48-96FB-9084C65823AF}"/>
                </a:ext>
              </a:extLst>
            </p:cNvPr>
            <p:cNvSpPr/>
            <p:nvPr/>
          </p:nvSpPr>
          <p:spPr bwMode="auto">
            <a:xfrm>
              <a:off x="6085625" y="4865256"/>
              <a:ext cx="0" cy="13832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sļïḓé">
              <a:extLst>
                <a:ext uri="{FF2B5EF4-FFF2-40B4-BE49-F238E27FC236}">
                  <a16:creationId xmlns:a16="http://schemas.microsoft.com/office/drawing/2014/main" id="{8ADD272E-EA1E-4B21-931C-05CBE97682F5}"/>
                </a:ext>
              </a:extLst>
            </p:cNvPr>
            <p:cNvSpPr/>
            <p:nvPr/>
          </p:nvSpPr>
          <p:spPr bwMode="auto">
            <a:xfrm>
              <a:off x="6085625" y="3703369"/>
              <a:ext cx="608608" cy="1175719"/>
            </a:xfrm>
            <a:custGeom>
              <a:avLst/>
              <a:gdLst>
                <a:gd name="T0" fmla="*/ 20 w 42"/>
                <a:gd name="T1" fmla="*/ 0 h 82"/>
                <a:gd name="T2" fmla="*/ 20 w 42"/>
                <a:gd name="T3" fmla="*/ 3 h 82"/>
                <a:gd name="T4" fmla="*/ 0 w 42"/>
                <a:gd name="T5" fmla="*/ 69 h 82"/>
                <a:gd name="T6" fmla="*/ 0 w 42"/>
                <a:gd name="T7" fmla="*/ 69 h 82"/>
                <a:gd name="T8" fmla="*/ 0 w 42"/>
                <a:gd name="T9" fmla="*/ 82 h 82"/>
                <a:gd name="T10" fmla="*/ 0 w 42"/>
                <a:gd name="T11" fmla="*/ 82 h 82"/>
                <a:gd name="T12" fmla="*/ 0 w 42"/>
                <a:gd name="T13" fmla="*/ 81 h 82"/>
                <a:gd name="T14" fmla="*/ 2 w 42"/>
                <a:gd name="T15" fmla="*/ 80 h 82"/>
                <a:gd name="T16" fmla="*/ 40 w 42"/>
                <a:gd name="T17" fmla="*/ 47 h 82"/>
                <a:gd name="T18" fmla="*/ 31 w 42"/>
                <a:gd name="T19" fmla="*/ 42 h 82"/>
                <a:gd name="T20" fmla="*/ 42 w 42"/>
                <a:gd name="T21" fmla="*/ 28 h 82"/>
                <a:gd name="T22" fmla="*/ 26 w 42"/>
                <a:gd name="T23" fmla="*/ 0 h 82"/>
                <a:gd name="T24" fmla="*/ 26 w 42"/>
                <a:gd name="T25" fmla="*/ 0 h 82"/>
                <a:gd name="T26" fmla="*/ 21 w 42"/>
                <a:gd name="T27" fmla="*/ 0 h 82"/>
                <a:gd name="T28" fmla="*/ 21 w 42"/>
                <a:gd name="T29" fmla="*/ 0 h 82"/>
                <a:gd name="T30" fmla="*/ 20 w 42"/>
                <a:gd name="T3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82">
                  <a:moveTo>
                    <a:pt x="20" y="0"/>
                  </a:moveTo>
                  <a:cubicBezTo>
                    <a:pt x="20" y="1"/>
                    <a:pt x="20" y="2"/>
                    <a:pt x="20" y="3"/>
                  </a:cubicBezTo>
                  <a:cubicBezTo>
                    <a:pt x="20" y="44"/>
                    <a:pt x="2" y="67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íSḻïḑe">
              <a:extLst>
                <a:ext uri="{FF2B5EF4-FFF2-40B4-BE49-F238E27FC236}">
                  <a16:creationId xmlns:a16="http://schemas.microsoft.com/office/drawing/2014/main" id="{9294E336-0827-4263-A2E3-20F81A4CF24F}"/>
                </a:ext>
              </a:extLst>
            </p:cNvPr>
            <p:cNvSpPr/>
            <p:nvPr/>
          </p:nvSpPr>
          <p:spPr bwMode="auto">
            <a:xfrm>
              <a:off x="6963954" y="16908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ïšḻîḍè">
              <a:extLst>
                <a:ext uri="{FF2B5EF4-FFF2-40B4-BE49-F238E27FC236}">
                  <a16:creationId xmlns:a16="http://schemas.microsoft.com/office/drawing/2014/main" id="{51E28F0A-2311-41C9-8A6D-CD9692CB7630}"/>
                </a:ext>
              </a:extLst>
            </p:cNvPr>
            <p:cNvSpPr/>
            <p:nvPr/>
          </p:nvSpPr>
          <p:spPr bwMode="auto">
            <a:xfrm>
              <a:off x="6417593" y="4837592"/>
              <a:ext cx="421878" cy="8299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íṡḷíḑe">
              <a:extLst>
                <a:ext uri="{FF2B5EF4-FFF2-40B4-BE49-F238E27FC236}">
                  <a16:creationId xmlns:a16="http://schemas.microsoft.com/office/drawing/2014/main" id="{7172CE23-8F9E-4391-9128-4678A5D51FBE}"/>
                </a:ext>
              </a:extLst>
            </p:cNvPr>
            <p:cNvSpPr/>
            <p:nvPr/>
          </p:nvSpPr>
          <p:spPr bwMode="auto">
            <a:xfrm>
              <a:off x="6417593" y="4837592"/>
              <a:ext cx="421878" cy="82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15" name="44c8e92c-b198-4c0b-b53d-60b9bb28cf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A75AB65-5A84-414A-AA5A-52A629DF52F6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7950439" y="2305245"/>
            <a:ext cx="2480297" cy="1692478"/>
            <a:chOff x="2462081" y="1174750"/>
            <a:chExt cx="7267839" cy="4959350"/>
          </a:xfrm>
        </p:grpSpPr>
        <p:sp>
          <p:nvSpPr>
            <p:cNvPr id="216" name="îṧľíḋè">
              <a:extLst>
                <a:ext uri="{FF2B5EF4-FFF2-40B4-BE49-F238E27FC236}">
                  <a16:creationId xmlns:a16="http://schemas.microsoft.com/office/drawing/2014/main" id="{32FDE52D-E514-4576-BE32-D53EA76AE768}"/>
                </a:ext>
              </a:extLst>
            </p:cNvPr>
            <p:cNvSpPr/>
            <p:nvPr/>
          </p:nvSpPr>
          <p:spPr bwMode="auto">
            <a:xfrm>
              <a:off x="7546856" y="2157806"/>
              <a:ext cx="1532212" cy="559325"/>
            </a:xfrm>
            <a:custGeom>
              <a:avLst/>
              <a:gdLst>
                <a:gd name="T0" fmla="*/ 320 w 382"/>
                <a:gd name="T1" fmla="*/ 139 h 139"/>
                <a:gd name="T2" fmla="*/ 382 w 382"/>
                <a:gd name="T3" fmla="*/ 139 h 139"/>
                <a:gd name="T4" fmla="*/ 326 w 382"/>
                <a:gd name="T5" fmla="*/ 94 h 139"/>
                <a:gd name="T6" fmla="*/ 322 w 382"/>
                <a:gd name="T7" fmla="*/ 95 h 139"/>
                <a:gd name="T8" fmla="*/ 269 w 382"/>
                <a:gd name="T9" fmla="*/ 57 h 139"/>
                <a:gd name="T10" fmla="*/ 257 w 382"/>
                <a:gd name="T11" fmla="*/ 58 h 139"/>
                <a:gd name="T12" fmla="*/ 257 w 382"/>
                <a:gd name="T13" fmla="*/ 57 h 139"/>
                <a:gd name="T14" fmla="*/ 200 w 382"/>
                <a:gd name="T15" fmla="*/ 0 h 139"/>
                <a:gd name="T16" fmla="*/ 143 w 382"/>
                <a:gd name="T17" fmla="*/ 57 h 139"/>
                <a:gd name="T18" fmla="*/ 143 w 382"/>
                <a:gd name="T19" fmla="*/ 59 h 139"/>
                <a:gd name="T20" fmla="*/ 128 w 382"/>
                <a:gd name="T21" fmla="*/ 57 h 139"/>
                <a:gd name="T22" fmla="*/ 74 w 382"/>
                <a:gd name="T23" fmla="*/ 97 h 139"/>
                <a:gd name="T24" fmla="*/ 57 w 382"/>
                <a:gd name="T25" fmla="*/ 94 h 139"/>
                <a:gd name="T26" fmla="*/ 0 w 382"/>
                <a:gd name="T27" fmla="*/ 139 h 139"/>
                <a:gd name="T28" fmla="*/ 320 w 382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139">
                  <a:moveTo>
                    <a:pt x="320" y="139"/>
                  </a:moveTo>
                  <a:cubicBezTo>
                    <a:pt x="382" y="139"/>
                    <a:pt x="382" y="139"/>
                    <a:pt x="382" y="139"/>
                  </a:cubicBezTo>
                  <a:cubicBezTo>
                    <a:pt x="382" y="114"/>
                    <a:pt x="357" y="94"/>
                    <a:pt x="326" y="94"/>
                  </a:cubicBezTo>
                  <a:cubicBezTo>
                    <a:pt x="324" y="94"/>
                    <a:pt x="323" y="95"/>
                    <a:pt x="322" y="95"/>
                  </a:cubicBezTo>
                  <a:cubicBezTo>
                    <a:pt x="314" y="73"/>
                    <a:pt x="293" y="57"/>
                    <a:pt x="269" y="57"/>
                  </a:cubicBezTo>
                  <a:cubicBezTo>
                    <a:pt x="265" y="57"/>
                    <a:pt x="261" y="57"/>
                    <a:pt x="257" y="58"/>
                  </a:cubicBezTo>
                  <a:cubicBezTo>
                    <a:pt x="257" y="58"/>
                    <a:pt x="257" y="57"/>
                    <a:pt x="257" y="57"/>
                  </a:cubicBezTo>
                  <a:cubicBezTo>
                    <a:pt x="257" y="26"/>
                    <a:pt x="232" y="0"/>
                    <a:pt x="200" y="0"/>
                  </a:cubicBezTo>
                  <a:cubicBezTo>
                    <a:pt x="169" y="0"/>
                    <a:pt x="143" y="26"/>
                    <a:pt x="143" y="57"/>
                  </a:cubicBezTo>
                  <a:cubicBezTo>
                    <a:pt x="143" y="58"/>
                    <a:pt x="143" y="58"/>
                    <a:pt x="143" y="59"/>
                  </a:cubicBezTo>
                  <a:cubicBezTo>
                    <a:pt x="139" y="58"/>
                    <a:pt x="133" y="57"/>
                    <a:pt x="128" y="57"/>
                  </a:cubicBezTo>
                  <a:cubicBezTo>
                    <a:pt x="103" y="57"/>
                    <a:pt x="82" y="74"/>
                    <a:pt x="74" y="97"/>
                  </a:cubicBezTo>
                  <a:cubicBezTo>
                    <a:pt x="69" y="95"/>
                    <a:pt x="63" y="94"/>
                    <a:pt x="57" y="94"/>
                  </a:cubicBezTo>
                  <a:cubicBezTo>
                    <a:pt x="25" y="94"/>
                    <a:pt x="0" y="114"/>
                    <a:pt x="0" y="139"/>
                  </a:cubicBezTo>
                  <a:cubicBezTo>
                    <a:pt x="320" y="139"/>
                    <a:pt x="320" y="139"/>
                    <a:pt x="320" y="139"/>
                  </a:cubicBezTo>
                </a:path>
              </a:pathLst>
            </a:custGeom>
            <a:solidFill>
              <a:srgbClr val="BE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iṥḻíde">
              <a:extLst>
                <a:ext uri="{FF2B5EF4-FFF2-40B4-BE49-F238E27FC236}">
                  <a16:creationId xmlns:a16="http://schemas.microsoft.com/office/drawing/2014/main" id="{FE790779-8C83-4072-83E9-A909DB2659D5}"/>
                </a:ext>
              </a:extLst>
            </p:cNvPr>
            <p:cNvSpPr/>
            <p:nvPr/>
          </p:nvSpPr>
          <p:spPr bwMode="auto">
            <a:xfrm>
              <a:off x="7507873" y="2118824"/>
              <a:ext cx="1611874" cy="633902"/>
            </a:xfrm>
            <a:custGeom>
              <a:avLst/>
              <a:gdLst>
                <a:gd name="T0" fmla="*/ 330 w 402"/>
                <a:gd name="T1" fmla="*/ 158 h 158"/>
                <a:gd name="T2" fmla="*/ 399 w 402"/>
                <a:gd name="T3" fmla="*/ 156 h 158"/>
                <a:gd name="T4" fmla="*/ 397 w 402"/>
                <a:gd name="T5" fmla="*/ 127 h 158"/>
                <a:gd name="T6" fmla="*/ 336 w 402"/>
                <a:gd name="T7" fmla="*/ 95 h 158"/>
                <a:gd name="T8" fmla="*/ 332 w 402"/>
                <a:gd name="T9" fmla="*/ 105 h 158"/>
                <a:gd name="T10" fmla="*/ 317 w 402"/>
                <a:gd name="T11" fmla="*/ 70 h 158"/>
                <a:gd name="T12" fmla="*/ 265 w 402"/>
                <a:gd name="T13" fmla="*/ 59 h 158"/>
                <a:gd name="T14" fmla="*/ 277 w 402"/>
                <a:gd name="T15" fmla="*/ 68 h 158"/>
                <a:gd name="T16" fmla="*/ 277 w 402"/>
                <a:gd name="T17" fmla="*/ 69 h 158"/>
                <a:gd name="T18" fmla="*/ 270 w 402"/>
                <a:gd name="T19" fmla="*/ 68 h 158"/>
                <a:gd name="T20" fmla="*/ 273 w 402"/>
                <a:gd name="T21" fmla="*/ 69 h 158"/>
                <a:gd name="T22" fmla="*/ 277 w 402"/>
                <a:gd name="T23" fmla="*/ 69 h 158"/>
                <a:gd name="T24" fmla="*/ 277 w 402"/>
                <a:gd name="T25" fmla="*/ 69 h 158"/>
                <a:gd name="T26" fmla="*/ 277 w 402"/>
                <a:gd name="T27" fmla="*/ 67 h 158"/>
                <a:gd name="T28" fmla="*/ 143 w 402"/>
                <a:gd name="T29" fmla="*/ 67 h 158"/>
                <a:gd name="T30" fmla="*/ 144 w 402"/>
                <a:gd name="T31" fmla="*/ 70 h 158"/>
                <a:gd name="T32" fmla="*/ 144 w 402"/>
                <a:gd name="T33" fmla="*/ 70 h 158"/>
                <a:gd name="T34" fmla="*/ 145 w 402"/>
                <a:gd name="T35" fmla="*/ 70 h 158"/>
                <a:gd name="T36" fmla="*/ 147 w 402"/>
                <a:gd name="T37" fmla="*/ 70 h 158"/>
                <a:gd name="T38" fmla="*/ 144 w 402"/>
                <a:gd name="T39" fmla="*/ 70 h 158"/>
                <a:gd name="T40" fmla="*/ 144 w 402"/>
                <a:gd name="T41" fmla="*/ 70 h 158"/>
                <a:gd name="T42" fmla="*/ 156 w 402"/>
                <a:gd name="T43" fmla="*/ 60 h 158"/>
                <a:gd name="T44" fmla="*/ 99 w 402"/>
                <a:gd name="T45" fmla="*/ 70 h 158"/>
                <a:gd name="T46" fmla="*/ 84 w 402"/>
                <a:gd name="T47" fmla="*/ 107 h 158"/>
                <a:gd name="T48" fmla="*/ 67 w 402"/>
                <a:gd name="T49" fmla="*/ 95 h 158"/>
                <a:gd name="T50" fmla="*/ 6 w 402"/>
                <a:gd name="T51" fmla="*/ 127 h 158"/>
                <a:gd name="T52" fmla="*/ 3 w 402"/>
                <a:gd name="T53" fmla="*/ 156 h 158"/>
                <a:gd name="T54" fmla="*/ 330 w 402"/>
                <a:gd name="T55" fmla="*/ 158 h 158"/>
                <a:gd name="T56" fmla="*/ 330 w 402"/>
                <a:gd name="T57" fmla="*/ 139 h 158"/>
                <a:gd name="T58" fmla="*/ 10 w 402"/>
                <a:gd name="T59" fmla="*/ 149 h 158"/>
                <a:gd name="T60" fmla="*/ 23 w 402"/>
                <a:gd name="T61" fmla="*/ 136 h 158"/>
                <a:gd name="T62" fmla="*/ 67 w 402"/>
                <a:gd name="T63" fmla="*/ 114 h 158"/>
                <a:gd name="T64" fmla="*/ 93 w 402"/>
                <a:gd name="T65" fmla="*/ 110 h 158"/>
                <a:gd name="T66" fmla="*/ 138 w 402"/>
                <a:gd name="T67" fmla="*/ 77 h 158"/>
                <a:gd name="T68" fmla="*/ 159 w 402"/>
                <a:gd name="T69" fmla="*/ 77 h 158"/>
                <a:gd name="T70" fmla="*/ 163 w 402"/>
                <a:gd name="T71" fmla="*/ 67 h 158"/>
                <a:gd name="T72" fmla="*/ 163 w 402"/>
                <a:gd name="T73" fmla="*/ 67 h 158"/>
                <a:gd name="T74" fmla="*/ 163 w 402"/>
                <a:gd name="T75" fmla="*/ 67 h 158"/>
                <a:gd name="T76" fmla="*/ 159 w 402"/>
                <a:gd name="T77" fmla="*/ 67 h 158"/>
                <a:gd name="T78" fmla="*/ 177 w 402"/>
                <a:gd name="T79" fmla="*/ 34 h 158"/>
                <a:gd name="T80" fmla="*/ 243 w 402"/>
                <a:gd name="T81" fmla="*/ 34 h 158"/>
                <a:gd name="T82" fmla="*/ 264 w 402"/>
                <a:gd name="T83" fmla="*/ 67 h 158"/>
                <a:gd name="T84" fmla="*/ 257 w 402"/>
                <a:gd name="T85" fmla="*/ 67 h 158"/>
                <a:gd name="T86" fmla="*/ 257 w 402"/>
                <a:gd name="T87" fmla="*/ 66 h 158"/>
                <a:gd name="T88" fmla="*/ 257 w 402"/>
                <a:gd name="T89" fmla="*/ 66 h 158"/>
                <a:gd name="T90" fmla="*/ 261 w 402"/>
                <a:gd name="T91" fmla="*/ 67 h 158"/>
                <a:gd name="T92" fmla="*/ 257 w 402"/>
                <a:gd name="T93" fmla="*/ 68 h 158"/>
                <a:gd name="T94" fmla="*/ 269 w 402"/>
                <a:gd name="T95" fmla="*/ 78 h 158"/>
                <a:gd name="T96" fmla="*/ 306 w 402"/>
                <a:gd name="T97" fmla="*/ 85 h 158"/>
                <a:gd name="T98" fmla="*/ 332 w 402"/>
                <a:gd name="T99" fmla="*/ 114 h 158"/>
                <a:gd name="T100" fmla="*/ 370 w 402"/>
                <a:gd name="T101" fmla="*/ 125 h 158"/>
                <a:gd name="T102" fmla="*/ 383 w 402"/>
                <a:gd name="T103" fmla="*/ 149 h 158"/>
                <a:gd name="T104" fmla="*/ 392 w 402"/>
                <a:gd name="T105" fmla="*/ 139 h 158"/>
                <a:gd name="T106" fmla="*/ 330 w 402"/>
                <a:gd name="T107" fmla="*/ 14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2" h="158">
                  <a:moveTo>
                    <a:pt x="330" y="149"/>
                  </a:moveTo>
                  <a:cubicBezTo>
                    <a:pt x="330" y="158"/>
                    <a:pt x="330" y="158"/>
                    <a:pt x="330" y="158"/>
                  </a:cubicBezTo>
                  <a:cubicBezTo>
                    <a:pt x="392" y="158"/>
                    <a:pt x="392" y="158"/>
                    <a:pt x="392" y="158"/>
                  </a:cubicBezTo>
                  <a:cubicBezTo>
                    <a:pt x="395" y="158"/>
                    <a:pt x="398" y="157"/>
                    <a:pt x="399" y="156"/>
                  </a:cubicBezTo>
                  <a:cubicBezTo>
                    <a:pt x="401" y="154"/>
                    <a:pt x="402" y="151"/>
                    <a:pt x="402" y="149"/>
                  </a:cubicBezTo>
                  <a:cubicBezTo>
                    <a:pt x="402" y="141"/>
                    <a:pt x="400" y="133"/>
                    <a:pt x="397" y="127"/>
                  </a:cubicBezTo>
                  <a:cubicBezTo>
                    <a:pt x="391" y="117"/>
                    <a:pt x="382" y="109"/>
                    <a:pt x="372" y="103"/>
                  </a:cubicBezTo>
                  <a:cubicBezTo>
                    <a:pt x="361" y="98"/>
                    <a:pt x="349" y="95"/>
                    <a:pt x="336" y="95"/>
                  </a:cubicBezTo>
                  <a:cubicBezTo>
                    <a:pt x="333" y="95"/>
                    <a:pt x="332" y="95"/>
                    <a:pt x="332" y="9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41" y="101"/>
                    <a:pt x="341" y="101"/>
                    <a:pt x="341" y="101"/>
                  </a:cubicBezTo>
                  <a:cubicBezTo>
                    <a:pt x="337" y="88"/>
                    <a:pt x="328" y="77"/>
                    <a:pt x="317" y="70"/>
                  </a:cubicBezTo>
                  <a:cubicBezTo>
                    <a:pt x="306" y="62"/>
                    <a:pt x="293" y="57"/>
                    <a:pt x="279" y="57"/>
                  </a:cubicBezTo>
                  <a:cubicBezTo>
                    <a:pt x="274" y="57"/>
                    <a:pt x="269" y="58"/>
                    <a:pt x="265" y="59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77" y="68"/>
                    <a:pt x="277" y="68"/>
                    <a:pt x="277" y="68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7" y="68"/>
                    <a:pt x="277" y="68"/>
                    <a:pt x="277" y="68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7" y="69"/>
                    <a:pt x="277" y="68"/>
                    <a:pt x="277" y="67"/>
                  </a:cubicBezTo>
                  <a:cubicBezTo>
                    <a:pt x="277" y="30"/>
                    <a:pt x="247" y="0"/>
                    <a:pt x="210" y="0"/>
                  </a:cubicBezTo>
                  <a:cubicBezTo>
                    <a:pt x="173" y="0"/>
                    <a:pt x="143" y="30"/>
                    <a:pt x="143" y="67"/>
                  </a:cubicBezTo>
                  <a:cubicBezTo>
                    <a:pt x="143" y="68"/>
                    <a:pt x="144" y="69"/>
                    <a:pt x="144" y="69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7" y="70"/>
                    <a:pt x="147" y="70"/>
                    <a:pt x="147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7" y="70"/>
                    <a:pt x="147" y="70"/>
                    <a:pt x="147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1" y="58"/>
                    <a:pt x="145" y="57"/>
                    <a:pt x="138" y="57"/>
                  </a:cubicBezTo>
                  <a:cubicBezTo>
                    <a:pt x="123" y="57"/>
                    <a:pt x="110" y="62"/>
                    <a:pt x="99" y="70"/>
                  </a:cubicBezTo>
                  <a:cubicBezTo>
                    <a:pt x="87" y="79"/>
                    <a:pt x="79" y="90"/>
                    <a:pt x="75" y="104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1" y="96"/>
                    <a:pt x="74" y="95"/>
                    <a:pt x="67" y="95"/>
                  </a:cubicBezTo>
                  <a:cubicBezTo>
                    <a:pt x="49" y="95"/>
                    <a:pt x="33" y="100"/>
                    <a:pt x="21" y="110"/>
                  </a:cubicBezTo>
                  <a:cubicBezTo>
                    <a:pt x="15" y="114"/>
                    <a:pt x="9" y="120"/>
                    <a:pt x="6" y="127"/>
                  </a:cubicBezTo>
                  <a:cubicBezTo>
                    <a:pt x="2" y="133"/>
                    <a:pt x="0" y="141"/>
                    <a:pt x="0" y="149"/>
                  </a:cubicBezTo>
                  <a:cubicBezTo>
                    <a:pt x="0" y="151"/>
                    <a:pt x="1" y="154"/>
                    <a:pt x="3" y="156"/>
                  </a:cubicBezTo>
                  <a:cubicBezTo>
                    <a:pt x="5" y="157"/>
                    <a:pt x="7" y="158"/>
                    <a:pt x="10" y="158"/>
                  </a:cubicBezTo>
                  <a:cubicBezTo>
                    <a:pt x="330" y="158"/>
                    <a:pt x="330" y="158"/>
                    <a:pt x="330" y="158"/>
                  </a:cubicBezTo>
                  <a:cubicBezTo>
                    <a:pt x="330" y="149"/>
                    <a:pt x="330" y="149"/>
                    <a:pt x="330" y="149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4"/>
                    <a:pt x="21" y="140"/>
                    <a:pt x="23" y="136"/>
                  </a:cubicBezTo>
                  <a:cubicBezTo>
                    <a:pt x="26" y="130"/>
                    <a:pt x="32" y="125"/>
                    <a:pt x="40" y="121"/>
                  </a:cubicBezTo>
                  <a:cubicBezTo>
                    <a:pt x="47" y="117"/>
                    <a:pt x="57" y="114"/>
                    <a:pt x="67" y="114"/>
                  </a:cubicBezTo>
                  <a:cubicBezTo>
                    <a:pt x="72" y="114"/>
                    <a:pt x="77" y="115"/>
                    <a:pt x="82" y="116"/>
                  </a:cubicBezTo>
                  <a:cubicBezTo>
                    <a:pt x="87" y="117"/>
                    <a:pt x="92" y="115"/>
                    <a:pt x="93" y="110"/>
                  </a:cubicBezTo>
                  <a:cubicBezTo>
                    <a:pt x="97" y="100"/>
                    <a:pt x="102" y="92"/>
                    <a:pt x="110" y="86"/>
                  </a:cubicBezTo>
                  <a:cubicBezTo>
                    <a:pt x="118" y="80"/>
                    <a:pt x="128" y="77"/>
                    <a:pt x="138" y="77"/>
                  </a:cubicBezTo>
                  <a:cubicBezTo>
                    <a:pt x="142" y="77"/>
                    <a:pt x="146" y="77"/>
                    <a:pt x="151" y="79"/>
                  </a:cubicBezTo>
                  <a:cubicBezTo>
                    <a:pt x="154" y="80"/>
                    <a:pt x="157" y="79"/>
                    <a:pt x="159" y="77"/>
                  </a:cubicBezTo>
                  <a:cubicBezTo>
                    <a:pt x="162" y="75"/>
                    <a:pt x="163" y="72"/>
                    <a:pt x="163" y="69"/>
                  </a:cubicBezTo>
                  <a:cubicBezTo>
                    <a:pt x="163" y="68"/>
                    <a:pt x="163" y="67"/>
                    <a:pt x="16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54"/>
                    <a:pt x="168" y="42"/>
                    <a:pt x="177" y="34"/>
                  </a:cubicBezTo>
                  <a:cubicBezTo>
                    <a:pt x="185" y="25"/>
                    <a:pt x="197" y="20"/>
                    <a:pt x="210" y="20"/>
                  </a:cubicBezTo>
                  <a:cubicBezTo>
                    <a:pt x="223" y="20"/>
                    <a:pt x="235" y="25"/>
                    <a:pt x="243" y="34"/>
                  </a:cubicBezTo>
                  <a:cubicBezTo>
                    <a:pt x="252" y="42"/>
                    <a:pt x="257" y="54"/>
                    <a:pt x="257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61" y="67"/>
                    <a:pt x="261" y="67"/>
                    <a:pt x="261" y="67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61" y="67"/>
                    <a:pt x="261" y="67"/>
                    <a:pt x="261" y="67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7" y="66"/>
                    <a:pt x="257" y="67"/>
                    <a:pt x="257" y="68"/>
                  </a:cubicBezTo>
                  <a:cubicBezTo>
                    <a:pt x="257" y="71"/>
                    <a:pt x="258" y="74"/>
                    <a:pt x="261" y="76"/>
                  </a:cubicBezTo>
                  <a:cubicBezTo>
                    <a:pt x="263" y="78"/>
                    <a:pt x="266" y="78"/>
                    <a:pt x="269" y="78"/>
                  </a:cubicBezTo>
                  <a:cubicBezTo>
                    <a:pt x="272" y="77"/>
                    <a:pt x="275" y="77"/>
                    <a:pt x="279" y="77"/>
                  </a:cubicBezTo>
                  <a:cubicBezTo>
                    <a:pt x="289" y="77"/>
                    <a:pt x="298" y="80"/>
                    <a:pt x="306" y="85"/>
                  </a:cubicBezTo>
                  <a:cubicBezTo>
                    <a:pt x="314" y="91"/>
                    <a:pt x="320" y="99"/>
                    <a:pt x="323" y="108"/>
                  </a:cubicBezTo>
                  <a:cubicBezTo>
                    <a:pt x="324" y="112"/>
                    <a:pt x="328" y="115"/>
                    <a:pt x="332" y="114"/>
                  </a:cubicBezTo>
                  <a:cubicBezTo>
                    <a:pt x="335" y="114"/>
                    <a:pt x="336" y="114"/>
                    <a:pt x="336" y="114"/>
                  </a:cubicBezTo>
                  <a:cubicBezTo>
                    <a:pt x="349" y="114"/>
                    <a:pt x="361" y="118"/>
                    <a:pt x="370" y="125"/>
                  </a:cubicBezTo>
                  <a:cubicBezTo>
                    <a:pt x="374" y="128"/>
                    <a:pt x="377" y="132"/>
                    <a:pt x="379" y="136"/>
                  </a:cubicBezTo>
                  <a:cubicBezTo>
                    <a:pt x="382" y="140"/>
                    <a:pt x="383" y="144"/>
                    <a:pt x="383" y="149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2" y="139"/>
                    <a:pt x="392" y="139"/>
                    <a:pt x="392" y="139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0" y="149"/>
                    <a:pt x="330" y="149"/>
                    <a:pt x="330" y="149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iŝḷiḍê">
              <a:extLst>
                <a:ext uri="{FF2B5EF4-FFF2-40B4-BE49-F238E27FC236}">
                  <a16:creationId xmlns:a16="http://schemas.microsoft.com/office/drawing/2014/main" id="{0A2CA94B-50F4-444E-B02E-78CBB30BDA4B}"/>
                </a:ext>
              </a:extLst>
            </p:cNvPr>
            <p:cNvSpPr/>
            <p:nvPr/>
          </p:nvSpPr>
          <p:spPr bwMode="auto">
            <a:xfrm>
              <a:off x="3219713" y="1215428"/>
              <a:ext cx="1532212" cy="554241"/>
            </a:xfrm>
            <a:custGeom>
              <a:avLst/>
              <a:gdLst>
                <a:gd name="T0" fmla="*/ 319 w 382"/>
                <a:gd name="T1" fmla="*/ 138 h 138"/>
                <a:gd name="T2" fmla="*/ 382 w 382"/>
                <a:gd name="T3" fmla="*/ 138 h 138"/>
                <a:gd name="T4" fmla="*/ 325 w 382"/>
                <a:gd name="T5" fmla="*/ 94 h 138"/>
                <a:gd name="T6" fmla="*/ 322 w 382"/>
                <a:gd name="T7" fmla="*/ 94 h 138"/>
                <a:gd name="T8" fmla="*/ 268 w 382"/>
                <a:gd name="T9" fmla="*/ 57 h 138"/>
                <a:gd name="T10" fmla="*/ 257 w 382"/>
                <a:gd name="T11" fmla="*/ 58 h 138"/>
                <a:gd name="T12" fmla="*/ 257 w 382"/>
                <a:gd name="T13" fmla="*/ 57 h 138"/>
                <a:gd name="T14" fmla="*/ 200 w 382"/>
                <a:gd name="T15" fmla="*/ 0 h 138"/>
                <a:gd name="T16" fmla="*/ 143 w 382"/>
                <a:gd name="T17" fmla="*/ 57 h 138"/>
                <a:gd name="T18" fmla="*/ 143 w 382"/>
                <a:gd name="T19" fmla="*/ 59 h 138"/>
                <a:gd name="T20" fmla="*/ 128 w 382"/>
                <a:gd name="T21" fmla="*/ 57 h 138"/>
                <a:gd name="T22" fmla="*/ 74 w 382"/>
                <a:gd name="T23" fmla="*/ 96 h 138"/>
                <a:gd name="T24" fmla="*/ 57 w 382"/>
                <a:gd name="T25" fmla="*/ 94 h 138"/>
                <a:gd name="T26" fmla="*/ 0 w 382"/>
                <a:gd name="T27" fmla="*/ 138 h 138"/>
                <a:gd name="T28" fmla="*/ 319 w 382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138">
                  <a:moveTo>
                    <a:pt x="319" y="138"/>
                  </a:moveTo>
                  <a:cubicBezTo>
                    <a:pt x="382" y="138"/>
                    <a:pt x="382" y="138"/>
                    <a:pt x="382" y="138"/>
                  </a:cubicBezTo>
                  <a:cubicBezTo>
                    <a:pt x="382" y="114"/>
                    <a:pt x="357" y="94"/>
                    <a:pt x="325" y="94"/>
                  </a:cubicBezTo>
                  <a:cubicBezTo>
                    <a:pt x="324" y="94"/>
                    <a:pt x="323" y="94"/>
                    <a:pt x="322" y="94"/>
                  </a:cubicBezTo>
                  <a:cubicBezTo>
                    <a:pt x="314" y="72"/>
                    <a:pt x="293" y="57"/>
                    <a:pt x="268" y="57"/>
                  </a:cubicBezTo>
                  <a:cubicBezTo>
                    <a:pt x="264" y="57"/>
                    <a:pt x="260" y="57"/>
                    <a:pt x="257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57" y="25"/>
                    <a:pt x="231" y="0"/>
                    <a:pt x="200" y="0"/>
                  </a:cubicBezTo>
                  <a:cubicBezTo>
                    <a:pt x="168" y="0"/>
                    <a:pt x="143" y="25"/>
                    <a:pt x="143" y="57"/>
                  </a:cubicBezTo>
                  <a:cubicBezTo>
                    <a:pt x="143" y="57"/>
                    <a:pt x="143" y="58"/>
                    <a:pt x="143" y="59"/>
                  </a:cubicBezTo>
                  <a:cubicBezTo>
                    <a:pt x="138" y="58"/>
                    <a:pt x="133" y="57"/>
                    <a:pt x="128" y="57"/>
                  </a:cubicBezTo>
                  <a:cubicBezTo>
                    <a:pt x="102" y="57"/>
                    <a:pt x="81" y="73"/>
                    <a:pt x="74" y="96"/>
                  </a:cubicBezTo>
                  <a:cubicBezTo>
                    <a:pt x="68" y="95"/>
                    <a:pt x="63" y="94"/>
                    <a:pt x="57" y="94"/>
                  </a:cubicBezTo>
                  <a:cubicBezTo>
                    <a:pt x="25" y="94"/>
                    <a:pt x="0" y="114"/>
                    <a:pt x="0" y="138"/>
                  </a:cubicBezTo>
                  <a:cubicBezTo>
                    <a:pt x="319" y="138"/>
                    <a:pt x="319" y="138"/>
                    <a:pt x="319" y="138"/>
                  </a:cubicBezTo>
                </a:path>
              </a:pathLst>
            </a:custGeom>
            <a:solidFill>
              <a:srgbClr val="BE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íśliḓè">
              <a:extLst>
                <a:ext uri="{FF2B5EF4-FFF2-40B4-BE49-F238E27FC236}">
                  <a16:creationId xmlns:a16="http://schemas.microsoft.com/office/drawing/2014/main" id="{CE365138-E806-443A-820B-2D61A61D4705}"/>
                </a:ext>
              </a:extLst>
            </p:cNvPr>
            <p:cNvSpPr/>
            <p:nvPr/>
          </p:nvSpPr>
          <p:spPr bwMode="auto">
            <a:xfrm>
              <a:off x="3179035" y="1174750"/>
              <a:ext cx="1613568" cy="635597"/>
            </a:xfrm>
            <a:custGeom>
              <a:avLst/>
              <a:gdLst>
                <a:gd name="T0" fmla="*/ 329 w 402"/>
                <a:gd name="T1" fmla="*/ 158 h 158"/>
                <a:gd name="T2" fmla="*/ 399 w 402"/>
                <a:gd name="T3" fmla="*/ 155 h 158"/>
                <a:gd name="T4" fmla="*/ 396 w 402"/>
                <a:gd name="T5" fmla="*/ 126 h 158"/>
                <a:gd name="T6" fmla="*/ 335 w 402"/>
                <a:gd name="T7" fmla="*/ 94 h 158"/>
                <a:gd name="T8" fmla="*/ 332 w 402"/>
                <a:gd name="T9" fmla="*/ 104 h 158"/>
                <a:gd name="T10" fmla="*/ 317 w 402"/>
                <a:gd name="T11" fmla="*/ 69 h 158"/>
                <a:gd name="T12" fmla="*/ 264 w 402"/>
                <a:gd name="T13" fmla="*/ 58 h 158"/>
                <a:gd name="T14" fmla="*/ 276 w 402"/>
                <a:gd name="T15" fmla="*/ 68 h 158"/>
                <a:gd name="T16" fmla="*/ 276 w 402"/>
                <a:gd name="T17" fmla="*/ 69 h 158"/>
                <a:gd name="T18" fmla="*/ 270 w 402"/>
                <a:gd name="T19" fmla="*/ 68 h 158"/>
                <a:gd name="T20" fmla="*/ 273 w 402"/>
                <a:gd name="T21" fmla="*/ 68 h 158"/>
                <a:gd name="T22" fmla="*/ 276 w 402"/>
                <a:gd name="T23" fmla="*/ 69 h 158"/>
                <a:gd name="T24" fmla="*/ 276 w 402"/>
                <a:gd name="T25" fmla="*/ 69 h 158"/>
                <a:gd name="T26" fmla="*/ 276 w 402"/>
                <a:gd name="T27" fmla="*/ 67 h 158"/>
                <a:gd name="T28" fmla="*/ 143 w 402"/>
                <a:gd name="T29" fmla="*/ 67 h 158"/>
                <a:gd name="T30" fmla="*/ 143 w 402"/>
                <a:gd name="T31" fmla="*/ 69 h 158"/>
                <a:gd name="T32" fmla="*/ 146 w 402"/>
                <a:gd name="T33" fmla="*/ 69 h 158"/>
                <a:gd name="T34" fmla="*/ 143 w 402"/>
                <a:gd name="T35" fmla="*/ 69 h 158"/>
                <a:gd name="T36" fmla="*/ 143 w 402"/>
                <a:gd name="T37" fmla="*/ 69 h 158"/>
                <a:gd name="T38" fmla="*/ 156 w 402"/>
                <a:gd name="T39" fmla="*/ 59 h 158"/>
                <a:gd name="T40" fmla="*/ 98 w 402"/>
                <a:gd name="T41" fmla="*/ 70 h 158"/>
                <a:gd name="T42" fmla="*/ 84 w 402"/>
                <a:gd name="T43" fmla="*/ 106 h 158"/>
                <a:gd name="T44" fmla="*/ 67 w 402"/>
                <a:gd name="T45" fmla="*/ 94 h 158"/>
                <a:gd name="T46" fmla="*/ 6 w 402"/>
                <a:gd name="T47" fmla="*/ 126 h 158"/>
                <a:gd name="T48" fmla="*/ 3 w 402"/>
                <a:gd name="T49" fmla="*/ 155 h 158"/>
                <a:gd name="T50" fmla="*/ 329 w 402"/>
                <a:gd name="T51" fmla="*/ 158 h 158"/>
                <a:gd name="T52" fmla="*/ 329 w 402"/>
                <a:gd name="T53" fmla="*/ 138 h 158"/>
                <a:gd name="T54" fmla="*/ 10 w 402"/>
                <a:gd name="T55" fmla="*/ 148 h 158"/>
                <a:gd name="T56" fmla="*/ 23 w 402"/>
                <a:gd name="T57" fmla="*/ 136 h 158"/>
                <a:gd name="T58" fmla="*/ 67 w 402"/>
                <a:gd name="T59" fmla="*/ 114 h 158"/>
                <a:gd name="T60" fmla="*/ 93 w 402"/>
                <a:gd name="T61" fmla="*/ 109 h 158"/>
                <a:gd name="T62" fmla="*/ 138 w 402"/>
                <a:gd name="T63" fmla="*/ 76 h 158"/>
                <a:gd name="T64" fmla="*/ 159 w 402"/>
                <a:gd name="T65" fmla="*/ 77 h 158"/>
                <a:gd name="T66" fmla="*/ 163 w 402"/>
                <a:gd name="T67" fmla="*/ 66 h 158"/>
                <a:gd name="T68" fmla="*/ 163 w 402"/>
                <a:gd name="T69" fmla="*/ 66 h 158"/>
                <a:gd name="T70" fmla="*/ 163 w 402"/>
                <a:gd name="T71" fmla="*/ 67 h 158"/>
                <a:gd name="T72" fmla="*/ 159 w 402"/>
                <a:gd name="T73" fmla="*/ 67 h 158"/>
                <a:gd name="T74" fmla="*/ 176 w 402"/>
                <a:gd name="T75" fmla="*/ 33 h 158"/>
                <a:gd name="T76" fmla="*/ 243 w 402"/>
                <a:gd name="T77" fmla="*/ 33 h 158"/>
                <a:gd name="T78" fmla="*/ 264 w 402"/>
                <a:gd name="T79" fmla="*/ 67 h 158"/>
                <a:gd name="T80" fmla="*/ 257 w 402"/>
                <a:gd name="T81" fmla="*/ 67 h 158"/>
                <a:gd name="T82" fmla="*/ 257 w 402"/>
                <a:gd name="T83" fmla="*/ 66 h 158"/>
                <a:gd name="T84" fmla="*/ 257 w 402"/>
                <a:gd name="T85" fmla="*/ 66 h 158"/>
                <a:gd name="T86" fmla="*/ 260 w 402"/>
                <a:gd name="T87" fmla="*/ 66 h 158"/>
                <a:gd name="T88" fmla="*/ 257 w 402"/>
                <a:gd name="T89" fmla="*/ 68 h 158"/>
                <a:gd name="T90" fmla="*/ 269 w 402"/>
                <a:gd name="T91" fmla="*/ 77 h 158"/>
                <a:gd name="T92" fmla="*/ 306 w 402"/>
                <a:gd name="T93" fmla="*/ 85 h 158"/>
                <a:gd name="T94" fmla="*/ 332 w 402"/>
                <a:gd name="T95" fmla="*/ 114 h 158"/>
                <a:gd name="T96" fmla="*/ 369 w 402"/>
                <a:gd name="T97" fmla="*/ 125 h 158"/>
                <a:gd name="T98" fmla="*/ 382 w 402"/>
                <a:gd name="T99" fmla="*/ 148 h 158"/>
                <a:gd name="T100" fmla="*/ 392 w 402"/>
                <a:gd name="T101" fmla="*/ 138 h 158"/>
                <a:gd name="T102" fmla="*/ 329 w 402"/>
                <a:gd name="T103" fmla="*/ 14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2" h="158">
                  <a:moveTo>
                    <a:pt x="329" y="148"/>
                  </a:moveTo>
                  <a:cubicBezTo>
                    <a:pt x="329" y="158"/>
                    <a:pt x="329" y="158"/>
                    <a:pt x="329" y="158"/>
                  </a:cubicBezTo>
                  <a:cubicBezTo>
                    <a:pt x="392" y="158"/>
                    <a:pt x="392" y="158"/>
                    <a:pt x="392" y="158"/>
                  </a:cubicBezTo>
                  <a:cubicBezTo>
                    <a:pt x="395" y="158"/>
                    <a:pt x="397" y="157"/>
                    <a:pt x="399" y="155"/>
                  </a:cubicBezTo>
                  <a:cubicBezTo>
                    <a:pt x="401" y="153"/>
                    <a:pt x="402" y="151"/>
                    <a:pt x="402" y="148"/>
                  </a:cubicBezTo>
                  <a:cubicBezTo>
                    <a:pt x="402" y="140"/>
                    <a:pt x="400" y="133"/>
                    <a:pt x="396" y="126"/>
                  </a:cubicBezTo>
                  <a:cubicBezTo>
                    <a:pt x="391" y="116"/>
                    <a:pt x="382" y="108"/>
                    <a:pt x="372" y="103"/>
                  </a:cubicBezTo>
                  <a:cubicBezTo>
                    <a:pt x="361" y="97"/>
                    <a:pt x="349" y="94"/>
                    <a:pt x="335" y="94"/>
                  </a:cubicBezTo>
                  <a:cubicBezTo>
                    <a:pt x="333" y="94"/>
                    <a:pt x="331" y="94"/>
                    <a:pt x="331" y="94"/>
                  </a:cubicBezTo>
                  <a:cubicBezTo>
                    <a:pt x="332" y="104"/>
                    <a:pt x="332" y="104"/>
                    <a:pt x="332" y="104"/>
                  </a:cubicBezTo>
                  <a:cubicBezTo>
                    <a:pt x="341" y="101"/>
                    <a:pt x="341" y="101"/>
                    <a:pt x="341" y="101"/>
                  </a:cubicBezTo>
                  <a:cubicBezTo>
                    <a:pt x="336" y="88"/>
                    <a:pt x="328" y="77"/>
                    <a:pt x="317" y="69"/>
                  </a:cubicBezTo>
                  <a:cubicBezTo>
                    <a:pt x="306" y="61"/>
                    <a:pt x="293" y="57"/>
                    <a:pt x="278" y="57"/>
                  </a:cubicBezTo>
                  <a:cubicBezTo>
                    <a:pt x="274" y="57"/>
                    <a:pt x="269" y="57"/>
                    <a:pt x="264" y="5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6" y="69"/>
                    <a:pt x="276" y="69"/>
                    <a:pt x="276" y="68"/>
                  </a:cubicBezTo>
                  <a:cubicBezTo>
                    <a:pt x="276" y="68"/>
                    <a:pt x="276" y="67"/>
                    <a:pt x="276" y="67"/>
                  </a:cubicBezTo>
                  <a:cubicBezTo>
                    <a:pt x="276" y="30"/>
                    <a:pt x="247" y="0"/>
                    <a:pt x="210" y="0"/>
                  </a:cubicBezTo>
                  <a:cubicBezTo>
                    <a:pt x="173" y="0"/>
                    <a:pt x="143" y="30"/>
                    <a:pt x="143" y="67"/>
                  </a:cubicBezTo>
                  <a:cubicBezTo>
                    <a:pt x="143" y="68"/>
                    <a:pt x="143" y="69"/>
                    <a:pt x="143" y="69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69"/>
                    <a:pt x="146" y="69"/>
                    <a:pt x="146" y="69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69"/>
                    <a:pt x="146" y="69"/>
                    <a:pt x="146" y="69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6" y="59"/>
                    <a:pt x="156" y="59"/>
                    <a:pt x="156" y="59"/>
                  </a:cubicBezTo>
                  <a:cubicBezTo>
                    <a:pt x="150" y="58"/>
                    <a:pt x="144" y="57"/>
                    <a:pt x="138" y="57"/>
                  </a:cubicBezTo>
                  <a:cubicBezTo>
                    <a:pt x="123" y="57"/>
                    <a:pt x="109" y="62"/>
                    <a:pt x="98" y="70"/>
                  </a:cubicBezTo>
                  <a:cubicBezTo>
                    <a:pt x="87" y="78"/>
                    <a:pt x="79" y="90"/>
                    <a:pt x="74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0" y="95"/>
                    <a:pt x="74" y="94"/>
                    <a:pt x="67" y="94"/>
                  </a:cubicBezTo>
                  <a:cubicBezTo>
                    <a:pt x="49" y="94"/>
                    <a:pt x="33" y="100"/>
                    <a:pt x="20" y="109"/>
                  </a:cubicBezTo>
                  <a:cubicBezTo>
                    <a:pt x="14" y="114"/>
                    <a:pt x="9" y="120"/>
                    <a:pt x="6" y="126"/>
                  </a:cubicBezTo>
                  <a:cubicBezTo>
                    <a:pt x="2" y="133"/>
                    <a:pt x="0" y="140"/>
                    <a:pt x="0" y="148"/>
                  </a:cubicBezTo>
                  <a:cubicBezTo>
                    <a:pt x="0" y="151"/>
                    <a:pt x="1" y="153"/>
                    <a:pt x="3" y="155"/>
                  </a:cubicBezTo>
                  <a:cubicBezTo>
                    <a:pt x="5" y="157"/>
                    <a:pt x="7" y="158"/>
                    <a:pt x="10" y="158"/>
                  </a:cubicBezTo>
                  <a:cubicBezTo>
                    <a:pt x="329" y="158"/>
                    <a:pt x="329" y="158"/>
                    <a:pt x="329" y="158"/>
                  </a:cubicBezTo>
                  <a:cubicBezTo>
                    <a:pt x="329" y="148"/>
                    <a:pt x="329" y="148"/>
                    <a:pt x="329" y="148"/>
                  </a:cubicBezTo>
                  <a:cubicBezTo>
                    <a:pt x="329" y="138"/>
                    <a:pt x="329" y="138"/>
                    <a:pt x="329" y="138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44"/>
                    <a:pt x="21" y="140"/>
                    <a:pt x="23" y="136"/>
                  </a:cubicBezTo>
                  <a:cubicBezTo>
                    <a:pt x="26" y="130"/>
                    <a:pt x="32" y="124"/>
                    <a:pt x="39" y="120"/>
                  </a:cubicBezTo>
                  <a:cubicBezTo>
                    <a:pt x="47" y="116"/>
                    <a:pt x="56" y="114"/>
                    <a:pt x="67" y="114"/>
                  </a:cubicBezTo>
                  <a:cubicBezTo>
                    <a:pt x="72" y="114"/>
                    <a:pt x="76" y="115"/>
                    <a:pt x="81" y="116"/>
                  </a:cubicBezTo>
                  <a:cubicBezTo>
                    <a:pt x="86" y="117"/>
                    <a:pt x="92" y="114"/>
                    <a:pt x="93" y="109"/>
                  </a:cubicBezTo>
                  <a:cubicBezTo>
                    <a:pt x="96" y="100"/>
                    <a:pt x="102" y="91"/>
                    <a:pt x="110" y="86"/>
                  </a:cubicBezTo>
                  <a:cubicBezTo>
                    <a:pt x="118" y="80"/>
                    <a:pt x="127" y="76"/>
                    <a:pt x="138" y="76"/>
                  </a:cubicBezTo>
                  <a:cubicBezTo>
                    <a:pt x="142" y="76"/>
                    <a:pt x="146" y="77"/>
                    <a:pt x="150" y="78"/>
                  </a:cubicBezTo>
                  <a:cubicBezTo>
                    <a:pt x="153" y="79"/>
                    <a:pt x="157" y="79"/>
                    <a:pt x="159" y="77"/>
                  </a:cubicBezTo>
                  <a:cubicBezTo>
                    <a:pt x="162" y="75"/>
                    <a:pt x="163" y="72"/>
                    <a:pt x="163" y="68"/>
                  </a:cubicBezTo>
                  <a:cubicBezTo>
                    <a:pt x="163" y="67"/>
                    <a:pt x="163" y="67"/>
                    <a:pt x="163" y="66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54"/>
                    <a:pt x="168" y="42"/>
                    <a:pt x="176" y="33"/>
                  </a:cubicBezTo>
                  <a:cubicBezTo>
                    <a:pt x="185" y="25"/>
                    <a:pt x="197" y="19"/>
                    <a:pt x="210" y="19"/>
                  </a:cubicBezTo>
                  <a:cubicBezTo>
                    <a:pt x="223" y="19"/>
                    <a:pt x="234" y="25"/>
                    <a:pt x="243" y="33"/>
                  </a:cubicBezTo>
                  <a:cubicBezTo>
                    <a:pt x="252" y="42"/>
                    <a:pt x="257" y="54"/>
                    <a:pt x="257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7" y="66"/>
                    <a:pt x="257" y="66"/>
                    <a:pt x="257" y="68"/>
                  </a:cubicBezTo>
                  <a:cubicBezTo>
                    <a:pt x="257" y="71"/>
                    <a:pt x="258" y="73"/>
                    <a:pt x="260" y="75"/>
                  </a:cubicBezTo>
                  <a:cubicBezTo>
                    <a:pt x="263" y="77"/>
                    <a:pt x="266" y="78"/>
                    <a:pt x="269" y="77"/>
                  </a:cubicBezTo>
                  <a:cubicBezTo>
                    <a:pt x="272" y="77"/>
                    <a:pt x="275" y="76"/>
                    <a:pt x="278" y="76"/>
                  </a:cubicBezTo>
                  <a:cubicBezTo>
                    <a:pt x="289" y="76"/>
                    <a:pt x="298" y="80"/>
                    <a:pt x="306" y="85"/>
                  </a:cubicBezTo>
                  <a:cubicBezTo>
                    <a:pt x="313" y="91"/>
                    <a:pt x="319" y="98"/>
                    <a:pt x="322" y="108"/>
                  </a:cubicBezTo>
                  <a:cubicBezTo>
                    <a:pt x="324" y="112"/>
                    <a:pt x="328" y="114"/>
                    <a:pt x="332" y="114"/>
                  </a:cubicBezTo>
                  <a:cubicBezTo>
                    <a:pt x="334" y="114"/>
                    <a:pt x="335" y="114"/>
                    <a:pt x="335" y="114"/>
                  </a:cubicBezTo>
                  <a:cubicBezTo>
                    <a:pt x="349" y="114"/>
                    <a:pt x="361" y="118"/>
                    <a:pt x="369" y="125"/>
                  </a:cubicBezTo>
                  <a:cubicBezTo>
                    <a:pt x="374" y="128"/>
                    <a:pt x="377" y="132"/>
                    <a:pt x="379" y="136"/>
                  </a:cubicBezTo>
                  <a:cubicBezTo>
                    <a:pt x="381" y="140"/>
                    <a:pt x="382" y="144"/>
                    <a:pt x="382" y="148"/>
                  </a:cubicBezTo>
                  <a:cubicBezTo>
                    <a:pt x="392" y="148"/>
                    <a:pt x="392" y="148"/>
                    <a:pt x="392" y="148"/>
                  </a:cubicBezTo>
                  <a:cubicBezTo>
                    <a:pt x="392" y="138"/>
                    <a:pt x="392" y="138"/>
                    <a:pt x="392" y="138"/>
                  </a:cubicBezTo>
                  <a:cubicBezTo>
                    <a:pt x="329" y="138"/>
                    <a:pt x="329" y="138"/>
                    <a:pt x="329" y="138"/>
                  </a:cubicBezTo>
                  <a:cubicBezTo>
                    <a:pt x="329" y="148"/>
                    <a:pt x="329" y="148"/>
                    <a:pt x="329" y="148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ṩliďe">
              <a:extLst>
                <a:ext uri="{FF2B5EF4-FFF2-40B4-BE49-F238E27FC236}">
                  <a16:creationId xmlns:a16="http://schemas.microsoft.com/office/drawing/2014/main" id="{9B22BBD1-5CD6-4EBF-AA42-6333206D6FF3}"/>
                </a:ext>
              </a:extLst>
            </p:cNvPr>
            <p:cNvSpPr/>
            <p:nvPr/>
          </p:nvSpPr>
          <p:spPr bwMode="auto">
            <a:xfrm>
              <a:off x="4206159" y="3547645"/>
              <a:ext cx="3947481" cy="20406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í$ľîḍê">
              <a:extLst>
                <a:ext uri="{FF2B5EF4-FFF2-40B4-BE49-F238E27FC236}">
                  <a16:creationId xmlns:a16="http://schemas.microsoft.com/office/drawing/2014/main" id="{87982E9D-A60A-4E71-8B91-6CAB3E289B7B}"/>
                </a:ext>
              </a:extLst>
            </p:cNvPr>
            <p:cNvSpPr/>
            <p:nvPr/>
          </p:nvSpPr>
          <p:spPr bwMode="auto">
            <a:xfrm>
              <a:off x="4206159" y="3547645"/>
              <a:ext cx="3947481" cy="2040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Sḷîḓê">
              <a:extLst>
                <a:ext uri="{FF2B5EF4-FFF2-40B4-BE49-F238E27FC236}">
                  <a16:creationId xmlns:a16="http://schemas.microsoft.com/office/drawing/2014/main" id="{260020A0-0D31-4AA6-BCBF-360AFFB78083}"/>
                </a:ext>
              </a:extLst>
            </p:cNvPr>
            <p:cNvSpPr/>
            <p:nvPr/>
          </p:nvSpPr>
          <p:spPr bwMode="auto">
            <a:xfrm>
              <a:off x="4121413" y="3547645"/>
              <a:ext cx="4120363" cy="2130521"/>
            </a:xfrm>
            <a:custGeom>
              <a:avLst/>
              <a:gdLst>
                <a:gd name="T0" fmla="*/ 2329 w 2431"/>
                <a:gd name="T1" fmla="*/ 0 h 1257"/>
                <a:gd name="T2" fmla="*/ 2329 w 2431"/>
                <a:gd name="T3" fmla="*/ 1155 h 1257"/>
                <a:gd name="T4" fmla="*/ 102 w 2431"/>
                <a:gd name="T5" fmla="*/ 1155 h 1257"/>
                <a:gd name="T6" fmla="*/ 102 w 2431"/>
                <a:gd name="T7" fmla="*/ 0 h 1257"/>
                <a:gd name="T8" fmla="*/ 0 w 2431"/>
                <a:gd name="T9" fmla="*/ 0 h 1257"/>
                <a:gd name="T10" fmla="*/ 0 w 2431"/>
                <a:gd name="T11" fmla="*/ 1257 h 1257"/>
                <a:gd name="T12" fmla="*/ 2431 w 2431"/>
                <a:gd name="T13" fmla="*/ 1257 h 1257"/>
                <a:gd name="T14" fmla="*/ 2431 w 2431"/>
                <a:gd name="T15" fmla="*/ 0 h 1257"/>
                <a:gd name="T16" fmla="*/ 2329 w 2431"/>
                <a:gd name="T17" fmla="*/ 0 h 1257"/>
                <a:gd name="T18" fmla="*/ 2329 w 2431"/>
                <a:gd name="T19" fmla="*/ 0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1" h="1257">
                  <a:moveTo>
                    <a:pt x="2329" y="0"/>
                  </a:moveTo>
                  <a:lnTo>
                    <a:pt x="2329" y="1155"/>
                  </a:lnTo>
                  <a:lnTo>
                    <a:pt x="102" y="1155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2431" y="1257"/>
                  </a:lnTo>
                  <a:lnTo>
                    <a:pt x="2431" y="0"/>
                  </a:lnTo>
                  <a:lnTo>
                    <a:pt x="2329" y="0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iṡḷïḍé">
              <a:extLst>
                <a:ext uri="{FF2B5EF4-FFF2-40B4-BE49-F238E27FC236}">
                  <a16:creationId xmlns:a16="http://schemas.microsoft.com/office/drawing/2014/main" id="{D78FF0CD-B04F-41ED-B6CC-623C35FEC6DF}"/>
                </a:ext>
              </a:extLst>
            </p:cNvPr>
            <p:cNvSpPr/>
            <p:nvPr/>
          </p:nvSpPr>
          <p:spPr bwMode="auto">
            <a:xfrm>
              <a:off x="4121413" y="3547645"/>
              <a:ext cx="4120363" cy="2130521"/>
            </a:xfrm>
            <a:custGeom>
              <a:avLst/>
              <a:gdLst>
                <a:gd name="T0" fmla="*/ 2329 w 2431"/>
                <a:gd name="T1" fmla="*/ 0 h 1257"/>
                <a:gd name="T2" fmla="*/ 2329 w 2431"/>
                <a:gd name="T3" fmla="*/ 1155 h 1257"/>
                <a:gd name="T4" fmla="*/ 102 w 2431"/>
                <a:gd name="T5" fmla="*/ 1155 h 1257"/>
                <a:gd name="T6" fmla="*/ 102 w 2431"/>
                <a:gd name="T7" fmla="*/ 0 h 1257"/>
                <a:gd name="T8" fmla="*/ 0 w 2431"/>
                <a:gd name="T9" fmla="*/ 0 h 1257"/>
                <a:gd name="T10" fmla="*/ 0 w 2431"/>
                <a:gd name="T11" fmla="*/ 1257 h 1257"/>
                <a:gd name="T12" fmla="*/ 2431 w 2431"/>
                <a:gd name="T13" fmla="*/ 1257 h 1257"/>
                <a:gd name="T14" fmla="*/ 2431 w 2431"/>
                <a:gd name="T15" fmla="*/ 0 h 1257"/>
                <a:gd name="T16" fmla="*/ 2329 w 2431"/>
                <a:gd name="T17" fmla="*/ 0 h 1257"/>
                <a:gd name="T18" fmla="*/ 2329 w 2431"/>
                <a:gd name="T19" fmla="*/ 0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1" h="1257">
                  <a:moveTo>
                    <a:pt x="2329" y="0"/>
                  </a:moveTo>
                  <a:lnTo>
                    <a:pt x="2329" y="1155"/>
                  </a:lnTo>
                  <a:lnTo>
                    <a:pt x="102" y="1155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2431" y="1257"/>
                  </a:lnTo>
                  <a:lnTo>
                    <a:pt x="2431" y="0"/>
                  </a:lnTo>
                  <a:lnTo>
                    <a:pt x="2329" y="0"/>
                  </a:lnTo>
                  <a:lnTo>
                    <a:pt x="23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î$ḻïďè">
              <a:extLst>
                <a:ext uri="{FF2B5EF4-FFF2-40B4-BE49-F238E27FC236}">
                  <a16:creationId xmlns:a16="http://schemas.microsoft.com/office/drawing/2014/main" id="{95811CB4-146C-4D11-8E88-0EAE852031B1}"/>
                </a:ext>
              </a:extLst>
            </p:cNvPr>
            <p:cNvSpPr/>
            <p:nvPr/>
          </p:nvSpPr>
          <p:spPr bwMode="auto">
            <a:xfrm>
              <a:off x="5943457" y="3386627"/>
              <a:ext cx="1900011" cy="18254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ṩ1ïḍê">
              <a:extLst>
                <a:ext uri="{FF2B5EF4-FFF2-40B4-BE49-F238E27FC236}">
                  <a16:creationId xmlns:a16="http://schemas.microsoft.com/office/drawing/2014/main" id="{163C211C-F059-418A-8412-05C34076E28B}"/>
                </a:ext>
              </a:extLst>
            </p:cNvPr>
            <p:cNvSpPr/>
            <p:nvPr/>
          </p:nvSpPr>
          <p:spPr bwMode="auto">
            <a:xfrm>
              <a:off x="5943457" y="3386627"/>
              <a:ext cx="1900011" cy="18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işļïďê">
              <a:extLst>
                <a:ext uri="{FF2B5EF4-FFF2-40B4-BE49-F238E27FC236}">
                  <a16:creationId xmlns:a16="http://schemas.microsoft.com/office/drawing/2014/main" id="{4BBF35A6-0AF6-4492-9582-F7981A1AC182}"/>
                </a:ext>
              </a:extLst>
            </p:cNvPr>
            <p:cNvSpPr/>
            <p:nvPr/>
          </p:nvSpPr>
          <p:spPr bwMode="auto">
            <a:xfrm>
              <a:off x="5902779" y="3351033"/>
              <a:ext cx="1977978" cy="1896621"/>
            </a:xfrm>
            <a:custGeom>
              <a:avLst/>
              <a:gdLst>
                <a:gd name="T0" fmla="*/ 24 w 1167"/>
                <a:gd name="T1" fmla="*/ 1098 h 1119"/>
                <a:gd name="T2" fmla="*/ 45 w 1167"/>
                <a:gd name="T3" fmla="*/ 1098 h 1119"/>
                <a:gd name="T4" fmla="*/ 45 w 1167"/>
                <a:gd name="T5" fmla="*/ 42 h 1119"/>
                <a:gd name="T6" fmla="*/ 1124 w 1167"/>
                <a:gd name="T7" fmla="*/ 42 h 1119"/>
                <a:gd name="T8" fmla="*/ 1124 w 1167"/>
                <a:gd name="T9" fmla="*/ 1077 h 1119"/>
                <a:gd name="T10" fmla="*/ 24 w 1167"/>
                <a:gd name="T11" fmla="*/ 1077 h 1119"/>
                <a:gd name="T12" fmla="*/ 24 w 1167"/>
                <a:gd name="T13" fmla="*/ 1098 h 1119"/>
                <a:gd name="T14" fmla="*/ 45 w 1167"/>
                <a:gd name="T15" fmla="*/ 1098 h 1119"/>
                <a:gd name="T16" fmla="*/ 24 w 1167"/>
                <a:gd name="T17" fmla="*/ 1098 h 1119"/>
                <a:gd name="T18" fmla="*/ 24 w 1167"/>
                <a:gd name="T19" fmla="*/ 1119 h 1119"/>
                <a:gd name="T20" fmla="*/ 1167 w 1167"/>
                <a:gd name="T21" fmla="*/ 1119 h 1119"/>
                <a:gd name="T22" fmla="*/ 1167 w 1167"/>
                <a:gd name="T23" fmla="*/ 0 h 1119"/>
                <a:gd name="T24" fmla="*/ 0 w 1167"/>
                <a:gd name="T25" fmla="*/ 0 h 1119"/>
                <a:gd name="T26" fmla="*/ 0 w 1167"/>
                <a:gd name="T27" fmla="*/ 1119 h 1119"/>
                <a:gd name="T28" fmla="*/ 24 w 1167"/>
                <a:gd name="T29" fmla="*/ 1119 h 1119"/>
                <a:gd name="T30" fmla="*/ 24 w 1167"/>
                <a:gd name="T31" fmla="*/ 1098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7" h="1119">
                  <a:moveTo>
                    <a:pt x="24" y="1098"/>
                  </a:moveTo>
                  <a:lnTo>
                    <a:pt x="45" y="1098"/>
                  </a:lnTo>
                  <a:lnTo>
                    <a:pt x="45" y="42"/>
                  </a:lnTo>
                  <a:lnTo>
                    <a:pt x="1124" y="42"/>
                  </a:lnTo>
                  <a:lnTo>
                    <a:pt x="1124" y="1077"/>
                  </a:lnTo>
                  <a:lnTo>
                    <a:pt x="24" y="1077"/>
                  </a:lnTo>
                  <a:lnTo>
                    <a:pt x="24" y="1098"/>
                  </a:lnTo>
                  <a:lnTo>
                    <a:pt x="45" y="1098"/>
                  </a:lnTo>
                  <a:lnTo>
                    <a:pt x="24" y="1098"/>
                  </a:lnTo>
                  <a:lnTo>
                    <a:pt x="24" y="1119"/>
                  </a:lnTo>
                  <a:lnTo>
                    <a:pt x="1167" y="1119"/>
                  </a:lnTo>
                  <a:lnTo>
                    <a:pt x="1167" y="0"/>
                  </a:lnTo>
                  <a:lnTo>
                    <a:pt x="0" y="0"/>
                  </a:lnTo>
                  <a:lnTo>
                    <a:pt x="0" y="1119"/>
                  </a:lnTo>
                  <a:lnTo>
                    <a:pt x="24" y="1119"/>
                  </a:lnTo>
                  <a:lnTo>
                    <a:pt x="24" y="1098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ŝlïdè">
              <a:extLst>
                <a:ext uri="{FF2B5EF4-FFF2-40B4-BE49-F238E27FC236}">
                  <a16:creationId xmlns:a16="http://schemas.microsoft.com/office/drawing/2014/main" id="{306AC5D3-CC2E-41C6-8CCE-3D193167ED79}"/>
                </a:ext>
              </a:extLst>
            </p:cNvPr>
            <p:cNvSpPr/>
            <p:nvPr/>
          </p:nvSpPr>
          <p:spPr bwMode="auto">
            <a:xfrm>
              <a:off x="5902779" y="3351033"/>
              <a:ext cx="1977978" cy="1896621"/>
            </a:xfrm>
            <a:custGeom>
              <a:avLst/>
              <a:gdLst>
                <a:gd name="T0" fmla="*/ 24 w 1167"/>
                <a:gd name="T1" fmla="*/ 1098 h 1119"/>
                <a:gd name="T2" fmla="*/ 45 w 1167"/>
                <a:gd name="T3" fmla="*/ 1098 h 1119"/>
                <a:gd name="T4" fmla="*/ 45 w 1167"/>
                <a:gd name="T5" fmla="*/ 42 h 1119"/>
                <a:gd name="T6" fmla="*/ 1124 w 1167"/>
                <a:gd name="T7" fmla="*/ 42 h 1119"/>
                <a:gd name="T8" fmla="*/ 1124 w 1167"/>
                <a:gd name="T9" fmla="*/ 1077 h 1119"/>
                <a:gd name="T10" fmla="*/ 24 w 1167"/>
                <a:gd name="T11" fmla="*/ 1077 h 1119"/>
                <a:gd name="T12" fmla="*/ 24 w 1167"/>
                <a:gd name="T13" fmla="*/ 1098 h 1119"/>
                <a:gd name="T14" fmla="*/ 45 w 1167"/>
                <a:gd name="T15" fmla="*/ 1098 h 1119"/>
                <a:gd name="T16" fmla="*/ 24 w 1167"/>
                <a:gd name="T17" fmla="*/ 1098 h 1119"/>
                <a:gd name="T18" fmla="*/ 24 w 1167"/>
                <a:gd name="T19" fmla="*/ 1119 h 1119"/>
                <a:gd name="T20" fmla="*/ 1167 w 1167"/>
                <a:gd name="T21" fmla="*/ 1119 h 1119"/>
                <a:gd name="T22" fmla="*/ 1167 w 1167"/>
                <a:gd name="T23" fmla="*/ 0 h 1119"/>
                <a:gd name="T24" fmla="*/ 0 w 1167"/>
                <a:gd name="T25" fmla="*/ 0 h 1119"/>
                <a:gd name="T26" fmla="*/ 0 w 1167"/>
                <a:gd name="T27" fmla="*/ 1119 h 1119"/>
                <a:gd name="T28" fmla="*/ 24 w 1167"/>
                <a:gd name="T29" fmla="*/ 1119 h 1119"/>
                <a:gd name="T30" fmla="*/ 24 w 1167"/>
                <a:gd name="T31" fmla="*/ 1098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7" h="1119">
                  <a:moveTo>
                    <a:pt x="24" y="1098"/>
                  </a:moveTo>
                  <a:lnTo>
                    <a:pt x="45" y="1098"/>
                  </a:lnTo>
                  <a:lnTo>
                    <a:pt x="45" y="42"/>
                  </a:lnTo>
                  <a:lnTo>
                    <a:pt x="1124" y="42"/>
                  </a:lnTo>
                  <a:lnTo>
                    <a:pt x="1124" y="1077"/>
                  </a:lnTo>
                  <a:lnTo>
                    <a:pt x="24" y="1077"/>
                  </a:lnTo>
                  <a:lnTo>
                    <a:pt x="24" y="1098"/>
                  </a:lnTo>
                  <a:lnTo>
                    <a:pt x="45" y="1098"/>
                  </a:lnTo>
                  <a:lnTo>
                    <a:pt x="24" y="1098"/>
                  </a:lnTo>
                  <a:lnTo>
                    <a:pt x="24" y="1119"/>
                  </a:lnTo>
                  <a:lnTo>
                    <a:pt x="1167" y="1119"/>
                  </a:lnTo>
                  <a:lnTo>
                    <a:pt x="1167" y="0"/>
                  </a:lnTo>
                  <a:lnTo>
                    <a:pt x="0" y="0"/>
                  </a:lnTo>
                  <a:lnTo>
                    <a:pt x="0" y="1119"/>
                  </a:lnTo>
                  <a:lnTo>
                    <a:pt x="24" y="1119"/>
                  </a:lnTo>
                  <a:lnTo>
                    <a:pt x="24" y="10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íşľiďè">
              <a:extLst>
                <a:ext uri="{FF2B5EF4-FFF2-40B4-BE49-F238E27FC236}">
                  <a16:creationId xmlns:a16="http://schemas.microsoft.com/office/drawing/2014/main" id="{0C782D2E-B76E-487F-BAE8-C2757821478E}"/>
                </a:ext>
              </a:extLst>
            </p:cNvPr>
            <p:cNvSpPr/>
            <p:nvPr/>
          </p:nvSpPr>
          <p:spPr bwMode="auto">
            <a:xfrm>
              <a:off x="6067187" y="3510356"/>
              <a:ext cx="1652552" cy="1577976"/>
            </a:xfrm>
            <a:prstGeom prst="rect">
              <a:avLst/>
            </a:prstGeom>
            <a:solidFill>
              <a:srgbClr val="C3E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S1îḍé">
              <a:extLst>
                <a:ext uri="{FF2B5EF4-FFF2-40B4-BE49-F238E27FC236}">
                  <a16:creationId xmlns:a16="http://schemas.microsoft.com/office/drawing/2014/main" id="{6A6B9231-A668-4AA6-B289-E0F46A6799DA}"/>
                </a:ext>
              </a:extLst>
            </p:cNvPr>
            <p:cNvSpPr/>
            <p:nvPr/>
          </p:nvSpPr>
          <p:spPr bwMode="auto">
            <a:xfrm>
              <a:off x="6067187" y="3510356"/>
              <a:ext cx="1652552" cy="15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ŝľiḓê">
              <a:extLst>
                <a:ext uri="{FF2B5EF4-FFF2-40B4-BE49-F238E27FC236}">
                  <a16:creationId xmlns:a16="http://schemas.microsoft.com/office/drawing/2014/main" id="{702973EA-6C89-4B25-A200-E20D4EA43471}"/>
                </a:ext>
              </a:extLst>
            </p:cNvPr>
            <p:cNvSpPr/>
            <p:nvPr/>
          </p:nvSpPr>
          <p:spPr bwMode="auto">
            <a:xfrm>
              <a:off x="5770574" y="5179858"/>
              <a:ext cx="2298318" cy="325426"/>
            </a:xfrm>
            <a:custGeom>
              <a:avLst/>
              <a:gdLst>
                <a:gd name="T0" fmla="*/ 1356 w 1356"/>
                <a:gd name="T1" fmla="*/ 0 h 192"/>
                <a:gd name="T2" fmla="*/ 1245 w 1356"/>
                <a:gd name="T3" fmla="*/ 0 h 192"/>
                <a:gd name="T4" fmla="*/ 1245 w 1356"/>
                <a:gd name="T5" fmla="*/ 40 h 192"/>
                <a:gd name="T6" fmla="*/ 102 w 1356"/>
                <a:gd name="T7" fmla="*/ 40 h 192"/>
                <a:gd name="T8" fmla="*/ 78 w 1356"/>
                <a:gd name="T9" fmla="*/ 40 h 192"/>
                <a:gd name="T10" fmla="*/ 78 w 1356"/>
                <a:gd name="T11" fmla="*/ 0 h 192"/>
                <a:gd name="T12" fmla="*/ 0 w 1356"/>
                <a:gd name="T13" fmla="*/ 0 h 192"/>
                <a:gd name="T14" fmla="*/ 0 w 1356"/>
                <a:gd name="T15" fmla="*/ 192 h 192"/>
                <a:gd name="T16" fmla="*/ 1356 w 1356"/>
                <a:gd name="T17" fmla="*/ 192 h 192"/>
                <a:gd name="T18" fmla="*/ 1356 w 1356"/>
                <a:gd name="T1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6" h="192">
                  <a:moveTo>
                    <a:pt x="1356" y="0"/>
                  </a:moveTo>
                  <a:lnTo>
                    <a:pt x="1245" y="0"/>
                  </a:lnTo>
                  <a:lnTo>
                    <a:pt x="1245" y="40"/>
                  </a:lnTo>
                  <a:lnTo>
                    <a:pt x="102" y="40"/>
                  </a:lnTo>
                  <a:lnTo>
                    <a:pt x="78" y="40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356" y="192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ï$ļïḍê">
              <a:extLst>
                <a:ext uri="{FF2B5EF4-FFF2-40B4-BE49-F238E27FC236}">
                  <a16:creationId xmlns:a16="http://schemas.microsoft.com/office/drawing/2014/main" id="{53989357-3473-464D-8844-AB36CAB034CB}"/>
                </a:ext>
              </a:extLst>
            </p:cNvPr>
            <p:cNvSpPr/>
            <p:nvPr/>
          </p:nvSpPr>
          <p:spPr bwMode="auto">
            <a:xfrm>
              <a:off x="5770574" y="5179858"/>
              <a:ext cx="2298318" cy="325426"/>
            </a:xfrm>
            <a:custGeom>
              <a:avLst/>
              <a:gdLst>
                <a:gd name="T0" fmla="*/ 1356 w 1356"/>
                <a:gd name="T1" fmla="*/ 0 h 192"/>
                <a:gd name="T2" fmla="*/ 1245 w 1356"/>
                <a:gd name="T3" fmla="*/ 0 h 192"/>
                <a:gd name="T4" fmla="*/ 1245 w 1356"/>
                <a:gd name="T5" fmla="*/ 40 h 192"/>
                <a:gd name="T6" fmla="*/ 102 w 1356"/>
                <a:gd name="T7" fmla="*/ 40 h 192"/>
                <a:gd name="T8" fmla="*/ 78 w 1356"/>
                <a:gd name="T9" fmla="*/ 40 h 192"/>
                <a:gd name="T10" fmla="*/ 78 w 1356"/>
                <a:gd name="T11" fmla="*/ 0 h 192"/>
                <a:gd name="T12" fmla="*/ 0 w 1356"/>
                <a:gd name="T13" fmla="*/ 0 h 192"/>
                <a:gd name="T14" fmla="*/ 0 w 1356"/>
                <a:gd name="T15" fmla="*/ 192 h 192"/>
                <a:gd name="T16" fmla="*/ 1356 w 1356"/>
                <a:gd name="T17" fmla="*/ 192 h 192"/>
                <a:gd name="T18" fmla="*/ 1356 w 1356"/>
                <a:gd name="T1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6" h="192">
                  <a:moveTo>
                    <a:pt x="1356" y="0"/>
                  </a:moveTo>
                  <a:lnTo>
                    <a:pt x="1245" y="0"/>
                  </a:lnTo>
                  <a:lnTo>
                    <a:pt x="1245" y="40"/>
                  </a:lnTo>
                  <a:lnTo>
                    <a:pt x="102" y="40"/>
                  </a:lnTo>
                  <a:lnTo>
                    <a:pt x="78" y="40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356" y="192"/>
                  </a:lnTo>
                  <a:lnTo>
                    <a:pt x="1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ṡľïdé">
              <a:extLst>
                <a:ext uri="{FF2B5EF4-FFF2-40B4-BE49-F238E27FC236}">
                  <a16:creationId xmlns:a16="http://schemas.microsoft.com/office/drawing/2014/main" id="{B19B1C15-C9BF-4ADD-9888-73F44D8ADD84}"/>
                </a:ext>
              </a:extLst>
            </p:cNvPr>
            <p:cNvSpPr/>
            <p:nvPr/>
          </p:nvSpPr>
          <p:spPr bwMode="auto">
            <a:xfrm>
              <a:off x="5770574" y="5179858"/>
              <a:ext cx="2313573" cy="332205"/>
            </a:xfrm>
            <a:custGeom>
              <a:avLst/>
              <a:gdLst>
                <a:gd name="T0" fmla="*/ 1365 w 1365"/>
                <a:gd name="T1" fmla="*/ 0 h 196"/>
                <a:gd name="T2" fmla="*/ 1356 w 1365"/>
                <a:gd name="T3" fmla="*/ 0 h 196"/>
                <a:gd name="T4" fmla="*/ 1356 w 1365"/>
                <a:gd name="T5" fmla="*/ 192 h 196"/>
                <a:gd name="T6" fmla="*/ 0 w 1365"/>
                <a:gd name="T7" fmla="*/ 192 h 196"/>
                <a:gd name="T8" fmla="*/ 0 w 1365"/>
                <a:gd name="T9" fmla="*/ 196 h 196"/>
                <a:gd name="T10" fmla="*/ 1365 w 1365"/>
                <a:gd name="T11" fmla="*/ 196 h 196"/>
                <a:gd name="T12" fmla="*/ 1365 w 1365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5" h="196">
                  <a:moveTo>
                    <a:pt x="1365" y="0"/>
                  </a:moveTo>
                  <a:lnTo>
                    <a:pt x="1356" y="0"/>
                  </a:lnTo>
                  <a:lnTo>
                    <a:pt x="1356" y="192"/>
                  </a:lnTo>
                  <a:lnTo>
                    <a:pt x="0" y="192"/>
                  </a:lnTo>
                  <a:lnTo>
                    <a:pt x="0" y="196"/>
                  </a:lnTo>
                  <a:lnTo>
                    <a:pt x="1365" y="196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íšlîḍê">
              <a:extLst>
                <a:ext uri="{FF2B5EF4-FFF2-40B4-BE49-F238E27FC236}">
                  <a16:creationId xmlns:a16="http://schemas.microsoft.com/office/drawing/2014/main" id="{20607FE2-C562-4F6B-A02D-BA38FECD42C4}"/>
                </a:ext>
              </a:extLst>
            </p:cNvPr>
            <p:cNvSpPr/>
            <p:nvPr/>
          </p:nvSpPr>
          <p:spPr bwMode="auto">
            <a:xfrm>
              <a:off x="5770574" y="5179858"/>
              <a:ext cx="2313573" cy="332205"/>
            </a:xfrm>
            <a:custGeom>
              <a:avLst/>
              <a:gdLst>
                <a:gd name="T0" fmla="*/ 1365 w 1365"/>
                <a:gd name="T1" fmla="*/ 0 h 196"/>
                <a:gd name="T2" fmla="*/ 1356 w 1365"/>
                <a:gd name="T3" fmla="*/ 0 h 196"/>
                <a:gd name="T4" fmla="*/ 1356 w 1365"/>
                <a:gd name="T5" fmla="*/ 192 h 196"/>
                <a:gd name="T6" fmla="*/ 0 w 1365"/>
                <a:gd name="T7" fmla="*/ 192 h 196"/>
                <a:gd name="T8" fmla="*/ 0 w 1365"/>
                <a:gd name="T9" fmla="*/ 196 h 196"/>
                <a:gd name="T10" fmla="*/ 1365 w 1365"/>
                <a:gd name="T11" fmla="*/ 196 h 196"/>
                <a:gd name="T12" fmla="*/ 1365 w 1365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5" h="196">
                  <a:moveTo>
                    <a:pt x="1365" y="0"/>
                  </a:moveTo>
                  <a:lnTo>
                    <a:pt x="1356" y="0"/>
                  </a:lnTo>
                  <a:lnTo>
                    <a:pt x="1356" y="192"/>
                  </a:lnTo>
                  <a:lnTo>
                    <a:pt x="0" y="192"/>
                  </a:lnTo>
                  <a:lnTo>
                    <a:pt x="0" y="196"/>
                  </a:lnTo>
                  <a:lnTo>
                    <a:pt x="1365" y="196"/>
                  </a:lnTo>
                  <a:lnTo>
                    <a:pt x="13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ïṣļîḍè">
              <a:extLst>
                <a:ext uri="{FF2B5EF4-FFF2-40B4-BE49-F238E27FC236}">
                  <a16:creationId xmlns:a16="http://schemas.microsoft.com/office/drawing/2014/main" id="{AA95689A-DA67-414C-AC99-7045F9EFABAE}"/>
                </a:ext>
              </a:extLst>
            </p:cNvPr>
            <p:cNvSpPr/>
            <p:nvPr/>
          </p:nvSpPr>
          <p:spPr bwMode="auto">
            <a:xfrm>
              <a:off x="5902779" y="5179858"/>
              <a:ext cx="1977978" cy="67797"/>
            </a:xfrm>
            <a:custGeom>
              <a:avLst/>
              <a:gdLst>
                <a:gd name="T0" fmla="*/ 1167 w 1167"/>
                <a:gd name="T1" fmla="*/ 0 h 40"/>
                <a:gd name="T2" fmla="*/ 0 w 1167"/>
                <a:gd name="T3" fmla="*/ 0 h 40"/>
                <a:gd name="T4" fmla="*/ 0 w 1167"/>
                <a:gd name="T5" fmla="*/ 40 h 40"/>
                <a:gd name="T6" fmla="*/ 24 w 1167"/>
                <a:gd name="T7" fmla="*/ 40 h 40"/>
                <a:gd name="T8" fmla="*/ 1167 w 1167"/>
                <a:gd name="T9" fmla="*/ 40 h 40"/>
                <a:gd name="T10" fmla="*/ 1167 w 116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7" h="40">
                  <a:moveTo>
                    <a:pt x="116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24" y="40"/>
                  </a:lnTo>
                  <a:lnTo>
                    <a:pt x="1167" y="4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ṥļïḓe">
              <a:extLst>
                <a:ext uri="{FF2B5EF4-FFF2-40B4-BE49-F238E27FC236}">
                  <a16:creationId xmlns:a16="http://schemas.microsoft.com/office/drawing/2014/main" id="{5EC43399-F7D1-4D83-88D6-F88D18CDAD66}"/>
                </a:ext>
              </a:extLst>
            </p:cNvPr>
            <p:cNvSpPr/>
            <p:nvPr/>
          </p:nvSpPr>
          <p:spPr bwMode="auto">
            <a:xfrm>
              <a:off x="5902779" y="5179858"/>
              <a:ext cx="1977978" cy="67797"/>
            </a:xfrm>
            <a:custGeom>
              <a:avLst/>
              <a:gdLst>
                <a:gd name="T0" fmla="*/ 1167 w 1167"/>
                <a:gd name="T1" fmla="*/ 0 h 40"/>
                <a:gd name="T2" fmla="*/ 0 w 1167"/>
                <a:gd name="T3" fmla="*/ 0 h 40"/>
                <a:gd name="T4" fmla="*/ 0 w 1167"/>
                <a:gd name="T5" fmla="*/ 40 h 40"/>
                <a:gd name="T6" fmla="*/ 24 w 1167"/>
                <a:gd name="T7" fmla="*/ 40 h 40"/>
                <a:gd name="T8" fmla="*/ 1167 w 1167"/>
                <a:gd name="T9" fmla="*/ 40 h 40"/>
                <a:gd name="T10" fmla="*/ 1167 w 116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7" h="40">
                  <a:moveTo>
                    <a:pt x="116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24" y="40"/>
                  </a:lnTo>
                  <a:lnTo>
                    <a:pt x="1167" y="40"/>
                  </a:lnTo>
                  <a:lnTo>
                    <a:pt x="11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îṣ1íďê">
              <a:extLst>
                <a:ext uri="{FF2B5EF4-FFF2-40B4-BE49-F238E27FC236}">
                  <a16:creationId xmlns:a16="http://schemas.microsoft.com/office/drawing/2014/main" id="{F0AA859F-E01A-4C42-845A-848697800724}"/>
                </a:ext>
              </a:extLst>
            </p:cNvPr>
            <p:cNvSpPr/>
            <p:nvPr/>
          </p:nvSpPr>
          <p:spPr bwMode="auto">
            <a:xfrm>
              <a:off x="4294295" y="5179858"/>
              <a:ext cx="172882" cy="325426"/>
            </a:xfrm>
            <a:prstGeom prst="rect">
              <a:avLst/>
            </a:pr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ṥļîḓé">
              <a:extLst>
                <a:ext uri="{FF2B5EF4-FFF2-40B4-BE49-F238E27FC236}">
                  <a16:creationId xmlns:a16="http://schemas.microsoft.com/office/drawing/2014/main" id="{5E32F13B-654D-4F1A-90ED-F15289588973}"/>
                </a:ext>
              </a:extLst>
            </p:cNvPr>
            <p:cNvSpPr/>
            <p:nvPr/>
          </p:nvSpPr>
          <p:spPr bwMode="auto">
            <a:xfrm>
              <a:off x="4294295" y="5179858"/>
              <a:ext cx="172882" cy="325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ŝḻídé">
              <a:extLst>
                <a:ext uri="{FF2B5EF4-FFF2-40B4-BE49-F238E27FC236}">
                  <a16:creationId xmlns:a16="http://schemas.microsoft.com/office/drawing/2014/main" id="{C60258CD-E830-4CE3-9070-6DFE945D4284}"/>
                </a:ext>
              </a:extLst>
            </p:cNvPr>
            <p:cNvSpPr/>
            <p:nvPr/>
          </p:nvSpPr>
          <p:spPr bwMode="auto">
            <a:xfrm>
              <a:off x="4273956" y="5179858"/>
              <a:ext cx="193221" cy="332205"/>
            </a:xfrm>
            <a:custGeom>
              <a:avLst/>
              <a:gdLst>
                <a:gd name="T0" fmla="*/ 12 w 114"/>
                <a:gd name="T1" fmla="*/ 0 h 196"/>
                <a:gd name="T2" fmla="*/ 0 w 114"/>
                <a:gd name="T3" fmla="*/ 0 h 196"/>
                <a:gd name="T4" fmla="*/ 0 w 114"/>
                <a:gd name="T5" fmla="*/ 196 h 196"/>
                <a:gd name="T6" fmla="*/ 114 w 114"/>
                <a:gd name="T7" fmla="*/ 196 h 196"/>
                <a:gd name="T8" fmla="*/ 114 w 114"/>
                <a:gd name="T9" fmla="*/ 192 h 196"/>
                <a:gd name="T10" fmla="*/ 12 w 114"/>
                <a:gd name="T11" fmla="*/ 192 h 196"/>
                <a:gd name="T12" fmla="*/ 12 w 114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96">
                  <a:moveTo>
                    <a:pt x="12" y="0"/>
                  </a:moveTo>
                  <a:lnTo>
                    <a:pt x="0" y="0"/>
                  </a:lnTo>
                  <a:lnTo>
                    <a:pt x="0" y="196"/>
                  </a:lnTo>
                  <a:lnTo>
                    <a:pt x="114" y="196"/>
                  </a:lnTo>
                  <a:lnTo>
                    <a:pt x="114" y="192"/>
                  </a:lnTo>
                  <a:lnTo>
                    <a:pt x="12" y="19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îṥlíḋe">
              <a:extLst>
                <a:ext uri="{FF2B5EF4-FFF2-40B4-BE49-F238E27FC236}">
                  <a16:creationId xmlns:a16="http://schemas.microsoft.com/office/drawing/2014/main" id="{294CA223-1687-45EB-81D2-3ADA95C96325}"/>
                </a:ext>
              </a:extLst>
            </p:cNvPr>
            <p:cNvSpPr/>
            <p:nvPr/>
          </p:nvSpPr>
          <p:spPr bwMode="auto">
            <a:xfrm>
              <a:off x="4273956" y="5179858"/>
              <a:ext cx="193221" cy="332205"/>
            </a:xfrm>
            <a:custGeom>
              <a:avLst/>
              <a:gdLst>
                <a:gd name="T0" fmla="*/ 12 w 114"/>
                <a:gd name="T1" fmla="*/ 0 h 196"/>
                <a:gd name="T2" fmla="*/ 0 w 114"/>
                <a:gd name="T3" fmla="*/ 0 h 196"/>
                <a:gd name="T4" fmla="*/ 0 w 114"/>
                <a:gd name="T5" fmla="*/ 196 h 196"/>
                <a:gd name="T6" fmla="*/ 114 w 114"/>
                <a:gd name="T7" fmla="*/ 196 h 196"/>
                <a:gd name="T8" fmla="*/ 114 w 114"/>
                <a:gd name="T9" fmla="*/ 192 h 196"/>
                <a:gd name="T10" fmla="*/ 12 w 114"/>
                <a:gd name="T11" fmla="*/ 192 h 196"/>
                <a:gd name="T12" fmla="*/ 12 w 114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96">
                  <a:moveTo>
                    <a:pt x="12" y="0"/>
                  </a:moveTo>
                  <a:lnTo>
                    <a:pt x="0" y="0"/>
                  </a:lnTo>
                  <a:lnTo>
                    <a:pt x="0" y="196"/>
                  </a:lnTo>
                  <a:lnTo>
                    <a:pt x="114" y="196"/>
                  </a:lnTo>
                  <a:lnTo>
                    <a:pt x="114" y="192"/>
                  </a:lnTo>
                  <a:lnTo>
                    <a:pt x="12" y="192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í$ḷiďê">
              <a:extLst>
                <a:ext uri="{FF2B5EF4-FFF2-40B4-BE49-F238E27FC236}">
                  <a16:creationId xmlns:a16="http://schemas.microsoft.com/office/drawing/2014/main" id="{52BEC308-EE30-47CD-AE1C-B196A21AFB6B}"/>
                </a:ext>
              </a:extLst>
            </p:cNvPr>
            <p:cNvSpPr/>
            <p:nvPr/>
          </p:nvSpPr>
          <p:spPr bwMode="auto">
            <a:xfrm>
              <a:off x="4502771" y="3445949"/>
              <a:ext cx="1232211" cy="22762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iṥļíḍè">
              <a:extLst>
                <a:ext uri="{FF2B5EF4-FFF2-40B4-BE49-F238E27FC236}">
                  <a16:creationId xmlns:a16="http://schemas.microsoft.com/office/drawing/2014/main" id="{82A8ACEA-81EC-40CF-8E9F-D11D75A41B4C}"/>
                </a:ext>
              </a:extLst>
            </p:cNvPr>
            <p:cNvSpPr/>
            <p:nvPr/>
          </p:nvSpPr>
          <p:spPr bwMode="auto">
            <a:xfrm>
              <a:off x="4502771" y="3445949"/>
              <a:ext cx="1232211" cy="227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îsḻíḓê">
              <a:extLst>
                <a:ext uri="{FF2B5EF4-FFF2-40B4-BE49-F238E27FC236}">
                  <a16:creationId xmlns:a16="http://schemas.microsoft.com/office/drawing/2014/main" id="{A86DFA02-8F7C-4B1A-81AC-36B80F01B279}"/>
                </a:ext>
              </a:extLst>
            </p:cNvPr>
            <p:cNvSpPr/>
            <p:nvPr/>
          </p:nvSpPr>
          <p:spPr bwMode="auto">
            <a:xfrm>
              <a:off x="4467178" y="3406967"/>
              <a:ext cx="1303398" cy="2350861"/>
            </a:xfrm>
            <a:custGeom>
              <a:avLst/>
              <a:gdLst>
                <a:gd name="T0" fmla="*/ 21 w 769"/>
                <a:gd name="T1" fmla="*/ 1366 h 1387"/>
                <a:gd name="T2" fmla="*/ 42 w 769"/>
                <a:gd name="T3" fmla="*/ 1366 h 1387"/>
                <a:gd name="T4" fmla="*/ 42 w 769"/>
                <a:gd name="T5" fmla="*/ 45 h 1387"/>
                <a:gd name="T6" fmla="*/ 724 w 769"/>
                <a:gd name="T7" fmla="*/ 45 h 1387"/>
                <a:gd name="T8" fmla="*/ 724 w 769"/>
                <a:gd name="T9" fmla="*/ 1344 h 1387"/>
                <a:gd name="T10" fmla="*/ 21 w 769"/>
                <a:gd name="T11" fmla="*/ 1344 h 1387"/>
                <a:gd name="T12" fmla="*/ 21 w 769"/>
                <a:gd name="T13" fmla="*/ 1366 h 1387"/>
                <a:gd name="T14" fmla="*/ 42 w 769"/>
                <a:gd name="T15" fmla="*/ 1366 h 1387"/>
                <a:gd name="T16" fmla="*/ 21 w 769"/>
                <a:gd name="T17" fmla="*/ 1366 h 1387"/>
                <a:gd name="T18" fmla="*/ 21 w 769"/>
                <a:gd name="T19" fmla="*/ 1387 h 1387"/>
                <a:gd name="T20" fmla="*/ 769 w 769"/>
                <a:gd name="T21" fmla="*/ 1387 h 1387"/>
                <a:gd name="T22" fmla="*/ 769 w 769"/>
                <a:gd name="T23" fmla="*/ 0 h 1387"/>
                <a:gd name="T24" fmla="*/ 0 w 769"/>
                <a:gd name="T25" fmla="*/ 0 h 1387"/>
                <a:gd name="T26" fmla="*/ 0 w 769"/>
                <a:gd name="T27" fmla="*/ 1387 h 1387"/>
                <a:gd name="T28" fmla="*/ 21 w 769"/>
                <a:gd name="T29" fmla="*/ 1387 h 1387"/>
                <a:gd name="T30" fmla="*/ 21 w 769"/>
                <a:gd name="T31" fmla="*/ 136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9" h="1387">
                  <a:moveTo>
                    <a:pt x="21" y="1366"/>
                  </a:moveTo>
                  <a:lnTo>
                    <a:pt x="42" y="1366"/>
                  </a:lnTo>
                  <a:lnTo>
                    <a:pt x="42" y="45"/>
                  </a:lnTo>
                  <a:lnTo>
                    <a:pt x="724" y="45"/>
                  </a:lnTo>
                  <a:lnTo>
                    <a:pt x="724" y="1344"/>
                  </a:lnTo>
                  <a:lnTo>
                    <a:pt x="21" y="1344"/>
                  </a:lnTo>
                  <a:lnTo>
                    <a:pt x="21" y="1366"/>
                  </a:lnTo>
                  <a:lnTo>
                    <a:pt x="42" y="1366"/>
                  </a:lnTo>
                  <a:lnTo>
                    <a:pt x="21" y="1366"/>
                  </a:lnTo>
                  <a:lnTo>
                    <a:pt x="21" y="1387"/>
                  </a:lnTo>
                  <a:lnTo>
                    <a:pt x="769" y="1387"/>
                  </a:lnTo>
                  <a:lnTo>
                    <a:pt x="769" y="0"/>
                  </a:lnTo>
                  <a:lnTo>
                    <a:pt x="0" y="0"/>
                  </a:lnTo>
                  <a:lnTo>
                    <a:pt x="0" y="1387"/>
                  </a:lnTo>
                  <a:lnTo>
                    <a:pt x="21" y="1387"/>
                  </a:lnTo>
                  <a:lnTo>
                    <a:pt x="21" y="1366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í$ḻiḓé">
              <a:extLst>
                <a:ext uri="{FF2B5EF4-FFF2-40B4-BE49-F238E27FC236}">
                  <a16:creationId xmlns:a16="http://schemas.microsoft.com/office/drawing/2014/main" id="{6508EC0B-A7C4-4F53-A8DF-A632C5B8F064}"/>
                </a:ext>
              </a:extLst>
            </p:cNvPr>
            <p:cNvSpPr/>
            <p:nvPr/>
          </p:nvSpPr>
          <p:spPr bwMode="auto">
            <a:xfrm>
              <a:off x="4467178" y="3406967"/>
              <a:ext cx="1303398" cy="2350861"/>
            </a:xfrm>
            <a:custGeom>
              <a:avLst/>
              <a:gdLst>
                <a:gd name="T0" fmla="*/ 21 w 769"/>
                <a:gd name="T1" fmla="*/ 1366 h 1387"/>
                <a:gd name="T2" fmla="*/ 42 w 769"/>
                <a:gd name="T3" fmla="*/ 1366 h 1387"/>
                <a:gd name="T4" fmla="*/ 42 w 769"/>
                <a:gd name="T5" fmla="*/ 45 h 1387"/>
                <a:gd name="T6" fmla="*/ 724 w 769"/>
                <a:gd name="T7" fmla="*/ 45 h 1387"/>
                <a:gd name="T8" fmla="*/ 724 w 769"/>
                <a:gd name="T9" fmla="*/ 1344 h 1387"/>
                <a:gd name="T10" fmla="*/ 21 w 769"/>
                <a:gd name="T11" fmla="*/ 1344 h 1387"/>
                <a:gd name="T12" fmla="*/ 21 w 769"/>
                <a:gd name="T13" fmla="*/ 1366 h 1387"/>
                <a:gd name="T14" fmla="*/ 42 w 769"/>
                <a:gd name="T15" fmla="*/ 1366 h 1387"/>
                <a:gd name="T16" fmla="*/ 21 w 769"/>
                <a:gd name="T17" fmla="*/ 1366 h 1387"/>
                <a:gd name="T18" fmla="*/ 21 w 769"/>
                <a:gd name="T19" fmla="*/ 1387 h 1387"/>
                <a:gd name="T20" fmla="*/ 769 w 769"/>
                <a:gd name="T21" fmla="*/ 1387 h 1387"/>
                <a:gd name="T22" fmla="*/ 769 w 769"/>
                <a:gd name="T23" fmla="*/ 0 h 1387"/>
                <a:gd name="T24" fmla="*/ 0 w 769"/>
                <a:gd name="T25" fmla="*/ 0 h 1387"/>
                <a:gd name="T26" fmla="*/ 0 w 769"/>
                <a:gd name="T27" fmla="*/ 1387 h 1387"/>
                <a:gd name="T28" fmla="*/ 21 w 769"/>
                <a:gd name="T29" fmla="*/ 1387 h 1387"/>
                <a:gd name="T30" fmla="*/ 21 w 769"/>
                <a:gd name="T31" fmla="*/ 136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9" h="1387">
                  <a:moveTo>
                    <a:pt x="21" y="1366"/>
                  </a:moveTo>
                  <a:lnTo>
                    <a:pt x="42" y="1366"/>
                  </a:lnTo>
                  <a:lnTo>
                    <a:pt x="42" y="45"/>
                  </a:lnTo>
                  <a:lnTo>
                    <a:pt x="724" y="45"/>
                  </a:lnTo>
                  <a:lnTo>
                    <a:pt x="724" y="1344"/>
                  </a:lnTo>
                  <a:lnTo>
                    <a:pt x="21" y="1344"/>
                  </a:lnTo>
                  <a:lnTo>
                    <a:pt x="21" y="1366"/>
                  </a:lnTo>
                  <a:lnTo>
                    <a:pt x="42" y="1366"/>
                  </a:lnTo>
                  <a:lnTo>
                    <a:pt x="21" y="1366"/>
                  </a:lnTo>
                  <a:lnTo>
                    <a:pt x="21" y="1387"/>
                  </a:lnTo>
                  <a:lnTo>
                    <a:pt x="769" y="1387"/>
                  </a:lnTo>
                  <a:lnTo>
                    <a:pt x="769" y="0"/>
                  </a:lnTo>
                  <a:lnTo>
                    <a:pt x="0" y="0"/>
                  </a:lnTo>
                  <a:lnTo>
                    <a:pt x="0" y="1387"/>
                  </a:lnTo>
                  <a:lnTo>
                    <a:pt x="21" y="1387"/>
                  </a:lnTo>
                  <a:lnTo>
                    <a:pt x="21" y="13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íṡľiḋe">
              <a:extLst>
                <a:ext uri="{FF2B5EF4-FFF2-40B4-BE49-F238E27FC236}">
                  <a16:creationId xmlns:a16="http://schemas.microsoft.com/office/drawing/2014/main" id="{61F208F7-F5E6-4B08-96FB-BED2CAF3D0FC}"/>
                </a:ext>
              </a:extLst>
            </p:cNvPr>
            <p:cNvSpPr/>
            <p:nvPr/>
          </p:nvSpPr>
          <p:spPr bwMode="auto">
            <a:xfrm>
              <a:off x="4628195" y="3571374"/>
              <a:ext cx="977972" cy="20254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sľïdé">
              <a:extLst>
                <a:ext uri="{FF2B5EF4-FFF2-40B4-BE49-F238E27FC236}">
                  <a16:creationId xmlns:a16="http://schemas.microsoft.com/office/drawing/2014/main" id="{23A3EC47-9CA7-4FD4-B2A7-E7E5C1168E6B}"/>
                </a:ext>
              </a:extLst>
            </p:cNvPr>
            <p:cNvSpPr/>
            <p:nvPr/>
          </p:nvSpPr>
          <p:spPr bwMode="auto">
            <a:xfrm>
              <a:off x="4628195" y="3571374"/>
              <a:ext cx="977972" cy="2025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iṥļîḍe">
              <a:extLst>
                <a:ext uri="{FF2B5EF4-FFF2-40B4-BE49-F238E27FC236}">
                  <a16:creationId xmlns:a16="http://schemas.microsoft.com/office/drawing/2014/main" id="{4C84B12A-0B35-4B47-936C-A667A3A9DCCC}"/>
                </a:ext>
              </a:extLst>
            </p:cNvPr>
            <p:cNvSpPr/>
            <p:nvPr/>
          </p:nvSpPr>
          <p:spPr bwMode="auto">
            <a:xfrm>
              <a:off x="4590907" y="3534085"/>
              <a:ext cx="1055939" cy="2098317"/>
            </a:xfrm>
            <a:custGeom>
              <a:avLst/>
              <a:gdLst>
                <a:gd name="T0" fmla="*/ 22 w 623"/>
                <a:gd name="T1" fmla="*/ 1217 h 1238"/>
                <a:gd name="T2" fmla="*/ 43 w 623"/>
                <a:gd name="T3" fmla="*/ 1217 h 1238"/>
                <a:gd name="T4" fmla="*/ 43 w 623"/>
                <a:gd name="T5" fmla="*/ 43 h 1238"/>
                <a:gd name="T6" fmla="*/ 578 w 623"/>
                <a:gd name="T7" fmla="*/ 43 h 1238"/>
                <a:gd name="T8" fmla="*/ 578 w 623"/>
                <a:gd name="T9" fmla="*/ 1194 h 1238"/>
                <a:gd name="T10" fmla="*/ 22 w 623"/>
                <a:gd name="T11" fmla="*/ 1194 h 1238"/>
                <a:gd name="T12" fmla="*/ 22 w 623"/>
                <a:gd name="T13" fmla="*/ 1217 h 1238"/>
                <a:gd name="T14" fmla="*/ 43 w 623"/>
                <a:gd name="T15" fmla="*/ 1217 h 1238"/>
                <a:gd name="T16" fmla="*/ 22 w 623"/>
                <a:gd name="T17" fmla="*/ 1217 h 1238"/>
                <a:gd name="T18" fmla="*/ 22 w 623"/>
                <a:gd name="T19" fmla="*/ 1238 h 1238"/>
                <a:gd name="T20" fmla="*/ 623 w 623"/>
                <a:gd name="T21" fmla="*/ 1238 h 1238"/>
                <a:gd name="T22" fmla="*/ 623 w 623"/>
                <a:gd name="T23" fmla="*/ 0 h 1238"/>
                <a:gd name="T24" fmla="*/ 0 w 623"/>
                <a:gd name="T25" fmla="*/ 0 h 1238"/>
                <a:gd name="T26" fmla="*/ 0 w 623"/>
                <a:gd name="T27" fmla="*/ 1238 h 1238"/>
                <a:gd name="T28" fmla="*/ 22 w 623"/>
                <a:gd name="T29" fmla="*/ 1238 h 1238"/>
                <a:gd name="T30" fmla="*/ 22 w 623"/>
                <a:gd name="T31" fmla="*/ 121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1238">
                  <a:moveTo>
                    <a:pt x="22" y="1217"/>
                  </a:moveTo>
                  <a:lnTo>
                    <a:pt x="43" y="1217"/>
                  </a:lnTo>
                  <a:lnTo>
                    <a:pt x="43" y="43"/>
                  </a:lnTo>
                  <a:lnTo>
                    <a:pt x="578" y="43"/>
                  </a:lnTo>
                  <a:lnTo>
                    <a:pt x="578" y="1194"/>
                  </a:lnTo>
                  <a:lnTo>
                    <a:pt x="22" y="1194"/>
                  </a:lnTo>
                  <a:lnTo>
                    <a:pt x="22" y="1217"/>
                  </a:lnTo>
                  <a:lnTo>
                    <a:pt x="43" y="1217"/>
                  </a:lnTo>
                  <a:lnTo>
                    <a:pt x="22" y="1217"/>
                  </a:lnTo>
                  <a:lnTo>
                    <a:pt x="22" y="1238"/>
                  </a:lnTo>
                  <a:lnTo>
                    <a:pt x="623" y="1238"/>
                  </a:lnTo>
                  <a:lnTo>
                    <a:pt x="623" y="0"/>
                  </a:lnTo>
                  <a:lnTo>
                    <a:pt x="0" y="0"/>
                  </a:lnTo>
                  <a:lnTo>
                    <a:pt x="0" y="1238"/>
                  </a:lnTo>
                  <a:lnTo>
                    <a:pt x="22" y="1238"/>
                  </a:lnTo>
                  <a:lnTo>
                    <a:pt x="22" y="1217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ṣlíḓê">
              <a:extLst>
                <a:ext uri="{FF2B5EF4-FFF2-40B4-BE49-F238E27FC236}">
                  <a16:creationId xmlns:a16="http://schemas.microsoft.com/office/drawing/2014/main" id="{0CCA72A5-4981-4BEE-951C-FB9DEC604E50}"/>
                </a:ext>
              </a:extLst>
            </p:cNvPr>
            <p:cNvSpPr/>
            <p:nvPr/>
          </p:nvSpPr>
          <p:spPr bwMode="auto">
            <a:xfrm>
              <a:off x="4590907" y="3534085"/>
              <a:ext cx="1055939" cy="2098317"/>
            </a:xfrm>
            <a:custGeom>
              <a:avLst/>
              <a:gdLst>
                <a:gd name="T0" fmla="*/ 22 w 623"/>
                <a:gd name="T1" fmla="*/ 1217 h 1238"/>
                <a:gd name="T2" fmla="*/ 43 w 623"/>
                <a:gd name="T3" fmla="*/ 1217 h 1238"/>
                <a:gd name="T4" fmla="*/ 43 w 623"/>
                <a:gd name="T5" fmla="*/ 43 h 1238"/>
                <a:gd name="T6" fmla="*/ 578 w 623"/>
                <a:gd name="T7" fmla="*/ 43 h 1238"/>
                <a:gd name="T8" fmla="*/ 578 w 623"/>
                <a:gd name="T9" fmla="*/ 1194 h 1238"/>
                <a:gd name="T10" fmla="*/ 22 w 623"/>
                <a:gd name="T11" fmla="*/ 1194 h 1238"/>
                <a:gd name="T12" fmla="*/ 22 w 623"/>
                <a:gd name="T13" fmla="*/ 1217 h 1238"/>
                <a:gd name="T14" fmla="*/ 43 w 623"/>
                <a:gd name="T15" fmla="*/ 1217 h 1238"/>
                <a:gd name="T16" fmla="*/ 22 w 623"/>
                <a:gd name="T17" fmla="*/ 1217 h 1238"/>
                <a:gd name="T18" fmla="*/ 22 w 623"/>
                <a:gd name="T19" fmla="*/ 1238 h 1238"/>
                <a:gd name="T20" fmla="*/ 623 w 623"/>
                <a:gd name="T21" fmla="*/ 1238 h 1238"/>
                <a:gd name="T22" fmla="*/ 623 w 623"/>
                <a:gd name="T23" fmla="*/ 0 h 1238"/>
                <a:gd name="T24" fmla="*/ 0 w 623"/>
                <a:gd name="T25" fmla="*/ 0 h 1238"/>
                <a:gd name="T26" fmla="*/ 0 w 623"/>
                <a:gd name="T27" fmla="*/ 1238 h 1238"/>
                <a:gd name="T28" fmla="*/ 22 w 623"/>
                <a:gd name="T29" fmla="*/ 1238 h 1238"/>
                <a:gd name="T30" fmla="*/ 22 w 623"/>
                <a:gd name="T31" fmla="*/ 121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1238">
                  <a:moveTo>
                    <a:pt x="22" y="1217"/>
                  </a:moveTo>
                  <a:lnTo>
                    <a:pt x="43" y="1217"/>
                  </a:lnTo>
                  <a:lnTo>
                    <a:pt x="43" y="43"/>
                  </a:lnTo>
                  <a:lnTo>
                    <a:pt x="578" y="43"/>
                  </a:lnTo>
                  <a:lnTo>
                    <a:pt x="578" y="1194"/>
                  </a:lnTo>
                  <a:lnTo>
                    <a:pt x="22" y="1194"/>
                  </a:lnTo>
                  <a:lnTo>
                    <a:pt x="22" y="1217"/>
                  </a:lnTo>
                  <a:lnTo>
                    <a:pt x="43" y="1217"/>
                  </a:lnTo>
                  <a:lnTo>
                    <a:pt x="22" y="1217"/>
                  </a:lnTo>
                  <a:lnTo>
                    <a:pt x="22" y="1238"/>
                  </a:lnTo>
                  <a:lnTo>
                    <a:pt x="623" y="1238"/>
                  </a:lnTo>
                  <a:lnTo>
                    <a:pt x="623" y="0"/>
                  </a:lnTo>
                  <a:lnTo>
                    <a:pt x="0" y="0"/>
                  </a:lnTo>
                  <a:lnTo>
                    <a:pt x="0" y="1238"/>
                  </a:lnTo>
                  <a:lnTo>
                    <a:pt x="22" y="1238"/>
                  </a:lnTo>
                  <a:lnTo>
                    <a:pt x="22" y="12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îśḷíďê">
              <a:extLst>
                <a:ext uri="{FF2B5EF4-FFF2-40B4-BE49-F238E27FC236}">
                  <a16:creationId xmlns:a16="http://schemas.microsoft.com/office/drawing/2014/main" id="{3DBE061F-FD0E-4B61-B743-C1ACDE4C76F9}"/>
                </a:ext>
              </a:extLst>
            </p:cNvPr>
            <p:cNvSpPr/>
            <p:nvPr/>
          </p:nvSpPr>
          <p:spPr bwMode="auto">
            <a:xfrm>
              <a:off x="4751925" y="3695104"/>
              <a:ext cx="730513" cy="1772891"/>
            </a:xfrm>
            <a:prstGeom prst="rect">
              <a:avLst/>
            </a:prstGeom>
            <a:solidFill>
              <a:srgbClr val="C3E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$ľiḓé">
              <a:extLst>
                <a:ext uri="{FF2B5EF4-FFF2-40B4-BE49-F238E27FC236}">
                  <a16:creationId xmlns:a16="http://schemas.microsoft.com/office/drawing/2014/main" id="{D3664B02-34D6-4E7B-AE03-E9FE7A2846B1}"/>
                </a:ext>
              </a:extLst>
            </p:cNvPr>
            <p:cNvSpPr/>
            <p:nvPr/>
          </p:nvSpPr>
          <p:spPr bwMode="auto">
            <a:xfrm>
              <a:off x="4751925" y="3695104"/>
              <a:ext cx="730513" cy="177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í$lîḍè">
              <a:extLst>
                <a:ext uri="{FF2B5EF4-FFF2-40B4-BE49-F238E27FC236}">
                  <a16:creationId xmlns:a16="http://schemas.microsoft.com/office/drawing/2014/main" id="{D5C75C1E-B6F6-4E70-88D4-506FC37BE2A9}"/>
                </a:ext>
              </a:extLst>
            </p:cNvPr>
            <p:cNvSpPr/>
            <p:nvPr/>
          </p:nvSpPr>
          <p:spPr bwMode="auto">
            <a:xfrm>
              <a:off x="4751925" y="4790025"/>
              <a:ext cx="730513" cy="677970"/>
            </a:xfrm>
            <a:custGeom>
              <a:avLst/>
              <a:gdLst>
                <a:gd name="T0" fmla="*/ 431 w 431"/>
                <a:gd name="T1" fmla="*/ 0 h 400"/>
                <a:gd name="T2" fmla="*/ 0 w 431"/>
                <a:gd name="T3" fmla="*/ 0 h 400"/>
                <a:gd name="T4" fmla="*/ 431 w 431"/>
                <a:gd name="T5" fmla="*/ 400 h 400"/>
                <a:gd name="T6" fmla="*/ 431 w 431"/>
                <a:gd name="T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400">
                  <a:moveTo>
                    <a:pt x="431" y="0"/>
                  </a:moveTo>
                  <a:lnTo>
                    <a:pt x="0" y="0"/>
                  </a:lnTo>
                  <a:lnTo>
                    <a:pt x="431" y="40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EDF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ŝ1iḋè">
              <a:extLst>
                <a:ext uri="{FF2B5EF4-FFF2-40B4-BE49-F238E27FC236}">
                  <a16:creationId xmlns:a16="http://schemas.microsoft.com/office/drawing/2014/main" id="{1AE1A608-FB7C-4A41-8011-051B6E76FAC5}"/>
                </a:ext>
              </a:extLst>
            </p:cNvPr>
            <p:cNvSpPr/>
            <p:nvPr/>
          </p:nvSpPr>
          <p:spPr bwMode="auto">
            <a:xfrm>
              <a:off x="4751925" y="4790025"/>
              <a:ext cx="730513" cy="677970"/>
            </a:xfrm>
            <a:custGeom>
              <a:avLst/>
              <a:gdLst>
                <a:gd name="T0" fmla="*/ 431 w 431"/>
                <a:gd name="T1" fmla="*/ 0 h 400"/>
                <a:gd name="T2" fmla="*/ 0 w 431"/>
                <a:gd name="T3" fmla="*/ 0 h 400"/>
                <a:gd name="T4" fmla="*/ 431 w 431"/>
                <a:gd name="T5" fmla="*/ 400 h 400"/>
                <a:gd name="T6" fmla="*/ 431 w 431"/>
                <a:gd name="T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400">
                  <a:moveTo>
                    <a:pt x="431" y="0"/>
                  </a:moveTo>
                  <a:lnTo>
                    <a:pt x="0" y="0"/>
                  </a:lnTo>
                  <a:lnTo>
                    <a:pt x="431" y="40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íšḷîḋe">
              <a:extLst>
                <a:ext uri="{FF2B5EF4-FFF2-40B4-BE49-F238E27FC236}">
                  <a16:creationId xmlns:a16="http://schemas.microsoft.com/office/drawing/2014/main" id="{A5BEA9B0-7362-4B5A-87A4-5423AF166B9C}"/>
                </a:ext>
              </a:extLst>
            </p:cNvPr>
            <p:cNvSpPr/>
            <p:nvPr/>
          </p:nvSpPr>
          <p:spPr bwMode="auto">
            <a:xfrm>
              <a:off x="6492612" y="3839172"/>
              <a:ext cx="954243" cy="900006"/>
            </a:xfrm>
            <a:custGeom>
              <a:avLst/>
              <a:gdLst>
                <a:gd name="T0" fmla="*/ 3 w 238"/>
                <a:gd name="T1" fmla="*/ 213 h 224"/>
                <a:gd name="T2" fmla="*/ 14 w 238"/>
                <a:gd name="T3" fmla="*/ 214 h 224"/>
                <a:gd name="T4" fmla="*/ 15 w 238"/>
                <a:gd name="T5" fmla="*/ 203 h 224"/>
                <a:gd name="T6" fmla="*/ 4 w 238"/>
                <a:gd name="T7" fmla="*/ 202 h 224"/>
                <a:gd name="T8" fmla="*/ 3 w 238"/>
                <a:gd name="T9" fmla="*/ 213 h 224"/>
                <a:gd name="T10" fmla="*/ 204 w 238"/>
                <a:gd name="T11" fmla="*/ 220 h 224"/>
                <a:gd name="T12" fmla="*/ 238 w 238"/>
                <a:gd name="T13" fmla="*/ 131 h 224"/>
                <a:gd name="T14" fmla="*/ 106 w 238"/>
                <a:gd name="T15" fmla="*/ 0 h 224"/>
                <a:gd name="T16" fmla="*/ 19 w 238"/>
                <a:gd name="T17" fmla="*/ 32 h 224"/>
                <a:gd name="T18" fmla="*/ 19 w 238"/>
                <a:gd name="T19" fmla="*/ 43 h 224"/>
                <a:gd name="T20" fmla="*/ 30 w 238"/>
                <a:gd name="T21" fmla="*/ 44 h 224"/>
                <a:gd name="T22" fmla="*/ 106 w 238"/>
                <a:gd name="T23" fmla="*/ 15 h 224"/>
                <a:gd name="T24" fmla="*/ 188 w 238"/>
                <a:gd name="T25" fmla="*/ 49 h 224"/>
                <a:gd name="T26" fmla="*/ 223 w 238"/>
                <a:gd name="T27" fmla="*/ 131 h 224"/>
                <a:gd name="T28" fmla="*/ 192 w 238"/>
                <a:gd name="T29" fmla="*/ 210 h 224"/>
                <a:gd name="T30" fmla="*/ 193 w 238"/>
                <a:gd name="T31" fmla="*/ 221 h 224"/>
                <a:gd name="T32" fmla="*/ 204 w 238"/>
                <a:gd name="T33" fmla="*/ 22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8" h="224">
                  <a:moveTo>
                    <a:pt x="3" y="213"/>
                  </a:moveTo>
                  <a:cubicBezTo>
                    <a:pt x="6" y="216"/>
                    <a:pt x="10" y="217"/>
                    <a:pt x="14" y="214"/>
                  </a:cubicBezTo>
                  <a:cubicBezTo>
                    <a:pt x="17" y="211"/>
                    <a:pt x="18" y="207"/>
                    <a:pt x="15" y="203"/>
                  </a:cubicBezTo>
                  <a:cubicBezTo>
                    <a:pt x="13" y="200"/>
                    <a:pt x="8" y="199"/>
                    <a:pt x="4" y="202"/>
                  </a:cubicBezTo>
                  <a:cubicBezTo>
                    <a:pt x="1" y="205"/>
                    <a:pt x="0" y="209"/>
                    <a:pt x="3" y="213"/>
                  </a:cubicBezTo>
                  <a:moveTo>
                    <a:pt x="204" y="220"/>
                  </a:moveTo>
                  <a:cubicBezTo>
                    <a:pt x="225" y="197"/>
                    <a:pt x="238" y="166"/>
                    <a:pt x="238" y="131"/>
                  </a:cubicBezTo>
                  <a:cubicBezTo>
                    <a:pt x="238" y="59"/>
                    <a:pt x="179" y="0"/>
                    <a:pt x="106" y="0"/>
                  </a:cubicBezTo>
                  <a:cubicBezTo>
                    <a:pt x="73" y="0"/>
                    <a:pt x="43" y="12"/>
                    <a:pt x="19" y="32"/>
                  </a:cubicBezTo>
                  <a:cubicBezTo>
                    <a:pt x="16" y="35"/>
                    <a:pt x="16" y="40"/>
                    <a:pt x="19" y="43"/>
                  </a:cubicBezTo>
                  <a:cubicBezTo>
                    <a:pt x="22" y="47"/>
                    <a:pt x="26" y="47"/>
                    <a:pt x="30" y="44"/>
                  </a:cubicBezTo>
                  <a:cubicBezTo>
                    <a:pt x="50" y="26"/>
                    <a:pt x="77" y="15"/>
                    <a:pt x="106" y="15"/>
                  </a:cubicBezTo>
                  <a:cubicBezTo>
                    <a:pt x="138" y="15"/>
                    <a:pt x="167" y="28"/>
                    <a:pt x="188" y="49"/>
                  </a:cubicBezTo>
                  <a:cubicBezTo>
                    <a:pt x="210" y="70"/>
                    <a:pt x="223" y="99"/>
                    <a:pt x="223" y="131"/>
                  </a:cubicBezTo>
                  <a:cubicBezTo>
                    <a:pt x="223" y="161"/>
                    <a:pt x="211" y="189"/>
                    <a:pt x="192" y="210"/>
                  </a:cubicBezTo>
                  <a:cubicBezTo>
                    <a:pt x="189" y="213"/>
                    <a:pt x="189" y="218"/>
                    <a:pt x="193" y="221"/>
                  </a:cubicBezTo>
                  <a:cubicBezTo>
                    <a:pt x="196" y="224"/>
                    <a:pt x="201" y="223"/>
                    <a:pt x="204" y="2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Sļîḍe">
              <a:extLst>
                <a:ext uri="{FF2B5EF4-FFF2-40B4-BE49-F238E27FC236}">
                  <a16:creationId xmlns:a16="http://schemas.microsoft.com/office/drawing/2014/main" id="{F6B30B4D-D2A2-499D-A1D8-74EA15671983}"/>
                </a:ext>
              </a:extLst>
            </p:cNvPr>
            <p:cNvSpPr/>
            <p:nvPr/>
          </p:nvSpPr>
          <p:spPr bwMode="auto">
            <a:xfrm>
              <a:off x="6640071" y="4088326"/>
              <a:ext cx="557631" cy="557631"/>
            </a:xfrm>
            <a:custGeom>
              <a:avLst/>
              <a:gdLst>
                <a:gd name="T0" fmla="*/ 0 w 139"/>
                <a:gd name="T1" fmla="*/ 69 h 139"/>
                <a:gd name="T2" fmla="*/ 69 w 139"/>
                <a:gd name="T3" fmla="*/ 139 h 139"/>
                <a:gd name="T4" fmla="*/ 139 w 139"/>
                <a:gd name="T5" fmla="*/ 69 h 139"/>
                <a:gd name="T6" fmla="*/ 69 w 139"/>
                <a:gd name="T7" fmla="*/ 0 h 139"/>
                <a:gd name="T8" fmla="*/ 25 w 139"/>
                <a:gd name="T9" fmla="*/ 16 h 139"/>
                <a:gd name="T10" fmla="*/ 1 w 139"/>
                <a:gd name="T11" fmla="*/ 55 h 139"/>
                <a:gd name="T12" fmla="*/ 7 w 139"/>
                <a:gd name="T13" fmla="*/ 65 h 139"/>
                <a:gd name="T14" fmla="*/ 17 w 139"/>
                <a:gd name="T15" fmla="*/ 58 h 139"/>
                <a:gd name="T16" fmla="*/ 35 w 139"/>
                <a:gd name="T17" fmla="*/ 28 h 139"/>
                <a:gd name="T18" fmla="*/ 69 w 139"/>
                <a:gd name="T19" fmla="*/ 15 h 139"/>
                <a:gd name="T20" fmla="*/ 108 w 139"/>
                <a:gd name="T21" fmla="*/ 31 h 139"/>
                <a:gd name="T22" fmla="*/ 123 w 139"/>
                <a:gd name="T23" fmla="*/ 69 h 139"/>
                <a:gd name="T24" fmla="*/ 108 w 139"/>
                <a:gd name="T25" fmla="*/ 108 h 139"/>
                <a:gd name="T26" fmla="*/ 69 w 139"/>
                <a:gd name="T27" fmla="*/ 123 h 139"/>
                <a:gd name="T28" fmla="*/ 31 w 139"/>
                <a:gd name="T29" fmla="*/ 108 h 139"/>
                <a:gd name="T30" fmla="*/ 15 w 139"/>
                <a:gd name="T31" fmla="*/ 69 h 139"/>
                <a:gd name="T32" fmla="*/ 8 w 139"/>
                <a:gd name="T33" fmla="*/ 62 h 139"/>
                <a:gd name="T34" fmla="*/ 0 w 139"/>
                <a:gd name="T35" fmla="*/ 6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39">
                  <a:moveTo>
                    <a:pt x="0" y="69"/>
                  </a:moveTo>
                  <a:cubicBezTo>
                    <a:pt x="0" y="108"/>
                    <a:pt x="31" y="139"/>
                    <a:pt x="69" y="139"/>
                  </a:cubicBezTo>
                  <a:cubicBezTo>
                    <a:pt x="108" y="139"/>
                    <a:pt x="139" y="108"/>
                    <a:pt x="139" y="69"/>
                  </a:cubicBezTo>
                  <a:cubicBezTo>
                    <a:pt x="139" y="31"/>
                    <a:pt x="108" y="0"/>
                    <a:pt x="69" y="0"/>
                  </a:cubicBezTo>
                  <a:cubicBezTo>
                    <a:pt x="53" y="0"/>
                    <a:pt x="37" y="6"/>
                    <a:pt x="25" y="16"/>
                  </a:cubicBezTo>
                  <a:cubicBezTo>
                    <a:pt x="13" y="26"/>
                    <a:pt x="4" y="39"/>
                    <a:pt x="1" y="55"/>
                  </a:cubicBezTo>
                  <a:cubicBezTo>
                    <a:pt x="0" y="60"/>
                    <a:pt x="3" y="64"/>
                    <a:pt x="7" y="65"/>
                  </a:cubicBezTo>
                  <a:cubicBezTo>
                    <a:pt x="12" y="65"/>
                    <a:pt x="16" y="63"/>
                    <a:pt x="17" y="58"/>
                  </a:cubicBezTo>
                  <a:cubicBezTo>
                    <a:pt x="19" y="46"/>
                    <a:pt x="26" y="35"/>
                    <a:pt x="35" y="28"/>
                  </a:cubicBezTo>
                  <a:cubicBezTo>
                    <a:pt x="44" y="20"/>
                    <a:pt x="56" y="15"/>
                    <a:pt x="69" y="15"/>
                  </a:cubicBezTo>
                  <a:cubicBezTo>
                    <a:pt x="84" y="15"/>
                    <a:pt x="98" y="21"/>
                    <a:pt x="108" y="31"/>
                  </a:cubicBezTo>
                  <a:cubicBezTo>
                    <a:pt x="117" y="41"/>
                    <a:pt x="123" y="54"/>
                    <a:pt x="123" y="69"/>
                  </a:cubicBezTo>
                  <a:cubicBezTo>
                    <a:pt x="123" y="84"/>
                    <a:pt x="117" y="98"/>
                    <a:pt x="108" y="108"/>
                  </a:cubicBezTo>
                  <a:cubicBezTo>
                    <a:pt x="98" y="117"/>
                    <a:pt x="84" y="123"/>
                    <a:pt x="69" y="123"/>
                  </a:cubicBezTo>
                  <a:cubicBezTo>
                    <a:pt x="54" y="123"/>
                    <a:pt x="41" y="117"/>
                    <a:pt x="31" y="108"/>
                  </a:cubicBezTo>
                  <a:cubicBezTo>
                    <a:pt x="21" y="98"/>
                    <a:pt x="15" y="84"/>
                    <a:pt x="15" y="69"/>
                  </a:cubicBezTo>
                  <a:cubicBezTo>
                    <a:pt x="15" y="65"/>
                    <a:pt x="12" y="62"/>
                    <a:pt x="8" y="62"/>
                  </a:cubicBezTo>
                  <a:cubicBezTo>
                    <a:pt x="3" y="62"/>
                    <a:pt x="0" y="65"/>
                    <a:pt x="0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íṥlíďê">
              <a:extLst>
                <a:ext uri="{FF2B5EF4-FFF2-40B4-BE49-F238E27FC236}">
                  <a16:creationId xmlns:a16="http://schemas.microsoft.com/office/drawing/2014/main" id="{0228FDFD-976A-4102-9256-E9C168365380}"/>
                </a:ext>
              </a:extLst>
            </p:cNvPr>
            <p:cNvSpPr/>
            <p:nvPr/>
          </p:nvSpPr>
          <p:spPr bwMode="auto">
            <a:xfrm>
              <a:off x="5770574" y="3635781"/>
              <a:ext cx="2289844" cy="728818"/>
            </a:xfrm>
            <a:custGeom>
              <a:avLst/>
              <a:gdLst>
                <a:gd name="T0" fmla="*/ 78 w 1351"/>
                <a:gd name="T1" fmla="*/ 0 h 430"/>
                <a:gd name="T2" fmla="*/ 0 w 1351"/>
                <a:gd name="T3" fmla="*/ 0 h 430"/>
                <a:gd name="T4" fmla="*/ 0 w 1351"/>
                <a:gd name="T5" fmla="*/ 251 h 430"/>
                <a:gd name="T6" fmla="*/ 78 w 1351"/>
                <a:gd name="T7" fmla="*/ 260 h 430"/>
                <a:gd name="T8" fmla="*/ 78 w 1351"/>
                <a:gd name="T9" fmla="*/ 0 h 430"/>
                <a:gd name="T10" fmla="*/ 1351 w 1351"/>
                <a:gd name="T11" fmla="*/ 0 h 430"/>
                <a:gd name="T12" fmla="*/ 1245 w 1351"/>
                <a:gd name="T13" fmla="*/ 0 h 430"/>
                <a:gd name="T14" fmla="*/ 1245 w 1351"/>
                <a:gd name="T15" fmla="*/ 419 h 430"/>
                <a:gd name="T16" fmla="*/ 1339 w 1351"/>
                <a:gd name="T17" fmla="*/ 430 h 430"/>
                <a:gd name="T18" fmla="*/ 1351 w 1351"/>
                <a:gd name="T1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1" h="430">
                  <a:moveTo>
                    <a:pt x="78" y="0"/>
                  </a:moveTo>
                  <a:lnTo>
                    <a:pt x="0" y="0"/>
                  </a:lnTo>
                  <a:lnTo>
                    <a:pt x="0" y="251"/>
                  </a:lnTo>
                  <a:lnTo>
                    <a:pt x="78" y="260"/>
                  </a:lnTo>
                  <a:lnTo>
                    <a:pt x="78" y="0"/>
                  </a:lnTo>
                  <a:close/>
                  <a:moveTo>
                    <a:pt x="1351" y="0"/>
                  </a:moveTo>
                  <a:lnTo>
                    <a:pt x="1245" y="0"/>
                  </a:lnTo>
                  <a:lnTo>
                    <a:pt x="1245" y="419"/>
                  </a:lnTo>
                  <a:lnTo>
                    <a:pt x="1339" y="430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íşḷïdè">
              <a:extLst>
                <a:ext uri="{FF2B5EF4-FFF2-40B4-BE49-F238E27FC236}">
                  <a16:creationId xmlns:a16="http://schemas.microsoft.com/office/drawing/2014/main" id="{4484DDEB-4EC3-404B-8666-9D17071CA855}"/>
                </a:ext>
              </a:extLst>
            </p:cNvPr>
            <p:cNvSpPr/>
            <p:nvPr/>
          </p:nvSpPr>
          <p:spPr bwMode="auto">
            <a:xfrm>
              <a:off x="5770574" y="3635781"/>
              <a:ext cx="2289844" cy="728818"/>
            </a:xfrm>
            <a:custGeom>
              <a:avLst/>
              <a:gdLst>
                <a:gd name="T0" fmla="*/ 78 w 1351"/>
                <a:gd name="T1" fmla="*/ 0 h 430"/>
                <a:gd name="T2" fmla="*/ 0 w 1351"/>
                <a:gd name="T3" fmla="*/ 0 h 430"/>
                <a:gd name="T4" fmla="*/ 0 w 1351"/>
                <a:gd name="T5" fmla="*/ 251 h 430"/>
                <a:gd name="T6" fmla="*/ 78 w 1351"/>
                <a:gd name="T7" fmla="*/ 260 h 430"/>
                <a:gd name="T8" fmla="*/ 78 w 1351"/>
                <a:gd name="T9" fmla="*/ 0 h 430"/>
                <a:gd name="T10" fmla="*/ 1351 w 1351"/>
                <a:gd name="T11" fmla="*/ 0 h 430"/>
                <a:gd name="T12" fmla="*/ 1245 w 1351"/>
                <a:gd name="T13" fmla="*/ 0 h 430"/>
                <a:gd name="T14" fmla="*/ 1245 w 1351"/>
                <a:gd name="T15" fmla="*/ 419 h 430"/>
                <a:gd name="T16" fmla="*/ 1339 w 1351"/>
                <a:gd name="T17" fmla="*/ 430 h 430"/>
                <a:gd name="T18" fmla="*/ 1351 w 1351"/>
                <a:gd name="T1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1" h="430">
                  <a:moveTo>
                    <a:pt x="78" y="0"/>
                  </a:moveTo>
                  <a:lnTo>
                    <a:pt x="0" y="0"/>
                  </a:lnTo>
                  <a:lnTo>
                    <a:pt x="0" y="251"/>
                  </a:lnTo>
                  <a:lnTo>
                    <a:pt x="78" y="260"/>
                  </a:lnTo>
                  <a:lnTo>
                    <a:pt x="78" y="0"/>
                  </a:lnTo>
                  <a:moveTo>
                    <a:pt x="1351" y="0"/>
                  </a:moveTo>
                  <a:lnTo>
                    <a:pt x="1245" y="0"/>
                  </a:lnTo>
                  <a:lnTo>
                    <a:pt x="1245" y="419"/>
                  </a:lnTo>
                  <a:lnTo>
                    <a:pt x="1339" y="430"/>
                  </a:lnTo>
                  <a:lnTo>
                    <a:pt x="13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ślïḍe">
              <a:extLst>
                <a:ext uri="{FF2B5EF4-FFF2-40B4-BE49-F238E27FC236}">
                  <a16:creationId xmlns:a16="http://schemas.microsoft.com/office/drawing/2014/main" id="{07A42D81-FDF7-4F3A-9F74-BEB81BFF2FA1}"/>
                </a:ext>
              </a:extLst>
            </p:cNvPr>
            <p:cNvSpPr/>
            <p:nvPr/>
          </p:nvSpPr>
          <p:spPr bwMode="auto">
            <a:xfrm>
              <a:off x="5979051" y="3635781"/>
              <a:ext cx="1828824" cy="701699"/>
            </a:xfrm>
            <a:custGeom>
              <a:avLst/>
              <a:gdLst>
                <a:gd name="T0" fmla="*/ 52 w 1079"/>
                <a:gd name="T1" fmla="*/ 0 h 414"/>
                <a:gd name="T2" fmla="*/ 0 w 1079"/>
                <a:gd name="T3" fmla="*/ 0 h 414"/>
                <a:gd name="T4" fmla="*/ 0 w 1079"/>
                <a:gd name="T5" fmla="*/ 267 h 414"/>
                <a:gd name="T6" fmla="*/ 52 w 1079"/>
                <a:gd name="T7" fmla="*/ 274 h 414"/>
                <a:gd name="T8" fmla="*/ 52 w 1079"/>
                <a:gd name="T9" fmla="*/ 0 h 414"/>
                <a:gd name="T10" fmla="*/ 1079 w 1079"/>
                <a:gd name="T11" fmla="*/ 0 h 414"/>
                <a:gd name="T12" fmla="*/ 1027 w 1079"/>
                <a:gd name="T13" fmla="*/ 0 h 414"/>
                <a:gd name="T14" fmla="*/ 1027 w 1079"/>
                <a:gd name="T15" fmla="*/ 407 h 414"/>
                <a:gd name="T16" fmla="*/ 1079 w 1079"/>
                <a:gd name="T17" fmla="*/ 414 h 414"/>
                <a:gd name="T18" fmla="*/ 1079 w 1079"/>
                <a:gd name="T1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9" h="414">
                  <a:moveTo>
                    <a:pt x="52" y="0"/>
                  </a:moveTo>
                  <a:lnTo>
                    <a:pt x="0" y="0"/>
                  </a:lnTo>
                  <a:lnTo>
                    <a:pt x="0" y="267"/>
                  </a:lnTo>
                  <a:lnTo>
                    <a:pt x="52" y="274"/>
                  </a:lnTo>
                  <a:lnTo>
                    <a:pt x="52" y="0"/>
                  </a:lnTo>
                  <a:close/>
                  <a:moveTo>
                    <a:pt x="1079" y="0"/>
                  </a:moveTo>
                  <a:lnTo>
                    <a:pt x="1027" y="0"/>
                  </a:lnTo>
                  <a:lnTo>
                    <a:pt x="1027" y="407"/>
                  </a:lnTo>
                  <a:lnTo>
                    <a:pt x="1079" y="414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ṩḻíďe">
              <a:extLst>
                <a:ext uri="{FF2B5EF4-FFF2-40B4-BE49-F238E27FC236}">
                  <a16:creationId xmlns:a16="http://schemas.microsoft.com/office/drawing/2014/main" id="{710037D6-A171-48CA-899C-1146BC2138DE}"/>
                </a:ext>
              </a:extLst>
            </p:cNvPr>
            <p:cNvSpPr/>
            <p:nvPr/>
          </p:nvSpPr>
          <p:spPr bwMode="auto">
            <a:xfrm>
              <a:off x="5979051" y="3635781"/>
              <a:ext cx="1828824" cy="701699"/>
            </a:xfrm>
            <a:custGeom>
              <a:avLst/>
              <a:gdLst>
                <a:gd name="T0" fmla="*/ 52 w 1079"/>
                <a:gd name="T1" fmla="*/ 0 h 414"/>
                <a:gd name="T2" fmla="*/ 0 w 1079"/>
                <a:gd name="T3" fmla="*/ 0 h 414"/>
                <a:gd name="T4" fmla="*/ 0 w 1079"/>
                <a:gd name="T5" fmla="*/ 267 h 414"/>
                <a:gd name="T6" fmla="*/ 52 w 1079"/>
                <a:gd name="T7" fmla="*/ 274 h 414"/>
                <a:gd name="T8" fmla="*/ 52 w 1079"/>
                <a:gd name="T9" fmla="*/ 0 h 414"/>
                <a:gd name="T10" fmla="*/ 1079 w 1079"/>
                <a:gd name="T11" fmla="*/ 0 h 414"/>
                <a:gd name="T12" fmla="*/ 1027 w 1079"/>
                <a:gd name="T13" fmla="*/ 0 h 414"/>
                <a:gd name="T14" fmla="*/ 1027 w 1079"/>
                <a:gd name="T15" fmla="*/ 407 h 414"/>
                <a:gd name="T16" fmla="*/ 1079 w 1079"/>
                <a:gd name="T17" fmla="*/ 414 h 414"/>
                <a:gd name="T18" fmla="*/ 1079 w 1079"/>
                <a:gd name="T1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9" h="414">
                  <a:moveTo>
                    <a:pt x="52" y="0"/>
                  </a:moveTo>
                  <a:lnTo>
                    <a:pt x="0" y="0"/>
                  </a:lnTo>
                  <a:lnTo>
                    <a:pt x="0" y="267"/>
                  </a:lnTo>
                  <a:lnTo>
                    <a:pt x="52" y="274"/>
                  </a:lnTo>
                  <a:lnTo>
                    <a:pt x="52" y="0"/>
                  </a:lnTo>
                  <a:moveTo>
                    <a:pt x="1079" y="0"/>
                  </a:moveTo>
                  <a:lnTo>
                    <a:pt x="1027" y="0"/>
                  </a:lnTo>
                  <a:lnTo>
                    <a:pt x="1027" y="407"/>
                  </a:lnTo>
                  <a:lnTo>
                    <a:pt x="1079" y="414"/>
                  </a:lnTo>
                  <a:lnTo>
                    <a:pt x="10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ṥḻíḑê">
              <a:extLst>
                <a:ext uri="{FF2B5EF4-FFF2-40B4-BE49-F238E27FC236}">
                  <a16:creationId xmlns:a16="http://schemas.microsoft.com/office/drawing/2014/main" id="{D0DE2879-309B-4A06-AB97-1E35034ECF76}"/>
                </a:ext>
              </a:extLst>
            </p:cNvPr>
            <p:cNvSpPr/>
            <p:nvPr/>
          </p:nvSpPr>
          <p:spPr bwMode="auto">
            <a:xfrm>
              <a:off x="5902779" y="3635781"/>
              <a:ext cx="1977978" cy="710174"/>
            </a:xfrm>
            <a:custGeom>
              <a:avLst/>
              <a:gdLst>
                <a:gd name="T0" fmla="*/ 45 w 1167"/>
                <a:gd name="T1" fmla="*/ 0 h 419"/>
                <a:gd name="T2" fmla="*/ 0 w 1167"/>
                <a:gd name="T3" fmla="*/ 0 h 419"/>
                <a:gd name="T4" fmla="*/ 0 w 1167"/>
                <a:gd name="T5" fmla="*/ 260 h 419"/>
                <a:gd name="T6" fmla="*/ 45 w 1167"/>
                <a:gd name="T7" fmla="*/ 267 h 419"/>
                <a:gd name="T8" fmla="*/ 45 w 1167"/>
                <a:gd name="T9" fmla="*/ 0 h 419"/>
                <a:gd name="T10" fmla="*/ 1167 w 1167"/>
                <a:gd name="T11" fmla="*/ 0 h 419"/>
                <a:gd name="T12" fmla="*/ 1124 w 1167"/>
                <a:gd name="T13" fmla="*/ 0 h 419"/>
                <a:gd name="T14" fmla="*/ 1124 w 1167"/>
                <a:gd name="T15" fmla="*/ 414 h 419"/>
                <a:gd name="T16" fmla="*/ 1167 w 1167"/>
                <a:gd name="T17" fmla="*/ 419 h 419"/>
                <a:gd name="T18" fmla="*/ 1167 w 1167"/>
                <a:gd name="T1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7" h="419">
                  <a:moveTo>
                    <a:pt x="45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45" y="267"/>
                  </a:lnTo>
                  <a:lnTo>
                    <a:pt x="45" y="0"/>
                  </a:lnTo>
                  <a:close/>
                  <a:moveTo>
                    <a:pt x="1167" y="0"/>
                  </a:moveTo>
                  <a:lnTo>
                    <a:pt x="1124" y="0"/>
                  </a:lnTo>
                  <a:lnTo>
                    <a:pt x="1124" y="414"/>
                  </a:lnTo>
                  <a:lnTo>
                    <a:pt x="1167" y="419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şḷíḋê">
              <a:extLst>
                <a:ext uri="{FF2B5EF4-FFF2-40B4-BE49-F238E27FC236}">
                  <a16:creationId xmlns:a16="http://schemas.microsoft.com/office/drawing/2014/main" id="{5BEB597D-C8BF-40E7-AF62-B91D71104031}"/>
                </a:ext>
              </a:extLst>
            </p:cNvPr>
            <p:cNvSpPr/>
            <p:nvPr/>
          </p:nvSpPr>
          <p:spPr bwMode="auto">
            <a:xfrm>
              <a:off x="5902779" y="3635781"/>
              <a:ext cx="1977978" cy="710174"/>
            </a:xfrm>
            <a:custGeom>
              <a:avLst/>
              <a:gdLst>
                <a:gd name="T0" fmla="*/ 45 w 1167"/>
                <a:gd name="T1" fmla="*/ 0 h 419"/>
                <a:gd name="T2" fmla="*/ 0 w 1167"/>
                <a:gd name="T3" fmla="*/ 0 h 419"/>
                <a:gd name="T4" fmla="*/ 0 w 1167"/>
                <a:gd name="T5" fmla="*/ 260 h 419"/>
                <a:gd name="T6" fmla="*/ 45 w 1167"/>
                <a:gd name="T7" fmla="*/ 267 h 419"/>
                <a:gd name="T8" fmla="*/ 45 w 1167"/>
                <a:gd name="T9" fmla="*/ 0 h 419"/>
                <a:gd name="T10" fmla="*/ 1167 w 1167"/>
                <a:gd name="T11" fmla="*/ 0 h 419"/>
                <a:gd name="T12" fmla="*/ 1124 w 1167"/>
                <a:gd name="T13" fmla="*/ 0 h 419"/>
                <a:gd name="T14" fmla="*/ 1124 w 1167"/>
                <a:gd name="T15" fmla="*/ 414 h 419"/>
                <a:gd name="T16" fmla="*/ 1167 w 1167"/>
                <a:gd name="T17" fmla="*/ 419 h 419"/>
                <a:gd name="T18" fmla="*/ 1167 w 1167"/>
                <a:gd name="T1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7" h="419">
                  <a:moveTo>
                    <a:pt x="45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45" y="267"/>
                  </a:lnTo>
                  <a:lnTo>
                    <a:pt x="45" y="0"/>
                  </a:lnTo>
                  <a:moveTo>
                    <a:pt x="1167" y="0"/>
                  </a:moveTo>
                  <a:lnTo>
                    <a:pt x="1124" y="0"/>
                  </a:lnTo>
                  <a:lnTo>
                    <a:pt x="1124" y="414"/>
                  </a:lnTo>
                  <a:lnTo>
                    <a:pt x="1167" y="419"/>
                  </a:lnTo>
                  <a:lnTo>
                    <a:pt x="11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iṥḷíďè">
              <a:extLst>
                <a:ext uri="{FF2B5EF4-FFF2-40B4-BE49-F238E27FC236}">
                  <a16:creationId xmlns:a16="http://schemas.microsoft.com/office/drawing/2014/main" id="{04034676-C130-4651-98D3-B16A2A1C693F}"/>
                </a:ext>
              </a:extLst>
            </p:cNvPr>
            <p:cNvSpPr/>
            <p:nvPr/>
          </p:nvSpPr>
          <p:spPr bwMode="auto">
            <a:xfrm>
              <a:off x="6067187" y="3635781"/>
              <a:ext cx="1652552" cy="689835"/>
            </a:xfrm>
            <a:custGeom>
              <a:avLst/>
              <a:gdLst>
                <a:gd name="T0" fmla="*/ 412 w 412"/>
                <a:gd name="T1" fmla="*/ 0 h 172"/>
                <a:gd name="T2" fmla="*/ 0 w 412"/>
                <a:gd name="T3" fmla="*/ 0 h 172"/>
                <a:gd name="T4" fmla="*/ 0 w 412"/>
                <a:gd name="T5" fmla="*/ 116 h 172"/>
                <a:gd name="T6" fmla="*/ 159 w 412"/>
                <a:gd name="T7" fmla="*/ 137 h 172"/>
                <a:gd name="T8" fmla="*/ 168 w 412"/>
                <a:gd name="T9" fmla="*/ 129 h 172"/>
                <a:gd name="T10" fmla="*/ 212 w 412"/>
                <a:gd name="T11" fmla="*/ 113 h 172"/>
                <a:gd name="T12" fmla="*/ 212 w 412"/>
                <a:gd name="T13" fmla="*/ 113 h 172"/>
                <a:gd name="T14" fmla="*/ 276 w 412"/>
                <a:gd name="T15" fmla="*/ 153 h 172"/>
                <a:gd name="T16" fmla="*/ 326 w 412"/>
                <a:gd name="T17" fmla="*/ 160 h 172"/>
                <a:gd name="T18" fmla="*/ 294 w 412"/>
                <a:gd name="T19" fmla="*/ 100 h 172"/>
                <a:gd name="T20" fmla="*/ 212 w 412"/>
                <a:gd name="T21" fmla="*/ 66 h 172"/>
                <a:gd name="T22" fmla="*/ 136 w 412"/>
                <a:gd name="T23" fmla="*/ 95 h 172"/>
                <a:gd name="T24" fmla="*/ 131 w 412"/>
                <a:gd name="T25" fmla="*/ 97 h 172"/>
                <a:gd name="T26" fmla="*/ 125 w 412"/>
                <a:gd name="T27" fmla="*/ 94 h 172"/>
                <a:gd name="T28" fmla="*/ 125 w 412"/>
                <a:gd name="T29" fmla="*/ 83 h 172"/>
                <a:gd name="T30" fmla="*/ 212 w 412"/>
                <a:gd name="T31" fmla="*/ 51 h 172"/>
                <a:gd name="T32" fmla="*/ 343 w 412"/>
                <a:gd name="T33" fmla="*/ 162 h 172"/>
                <a:gd name="T34" fmla="*/ 412 w 412"/>
                <a:gd name="T35" fmla="*/ 172 h 172"/>
                <a:gd name="T36" fmla="*/ 412 w 412"/>
                <a:gd name="T3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172">
                  <a:moveTo>
                    <a:pt x="4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62" y="134"/>
                    <a:pt x="165" y="131"/>
                    <a:pt x="168" y="129"/>
                  </a:cubicBezTo>
                  <a:cubicBezTo>
                    <a:pt x="180" y="119"/>
                    <a:pt x="196" y="113"/>
                    <a:pt x="212" y="113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240" y="113"/>
                    <a:pt x="265" y="129"/>
                    <a:pt x="276" y="153"/>
                  </a:cubicBezTo>
                  <a:cubicBezTo>
                    <a:pt x="326" y="160"/>
                    <a:pt x="326" y="160"/>
                    <a:pt x="326" y="160"/>
                  </a:cubicBezTo>
                  <a:cubicBezTo>
                    <a:pt x="322" y="137"/>
                    <a:pt x="310" y="116"/>
                    <a:pt x="294" y="100"/>
                  </a:cubicBezTo>
                  <a:cubicBezTo>
                    <a:pt x="273" y="79"/>
                    <a:pt x="244" y="66"/>
                    <a:pt x="212" y="66"/>
                  </a:cubicBezTo>
                  <a:cubicBezTo>
                    <a:pt x="183" y="66"/>
                    <a:pt x="156" y="77"/>
                    <a:pt x="136" y="95"/>
                  </a:cubicBezTo>
                  <a:cubicBezTo>
                    <a:pt x="134" y="97"/>
                    <a:pt x="132" y="97"/>
                    <a:pt x="131" y="97"/>
                  </a:cubicBezTo>
                  <a:cubicBezTo>
                    <a:pt x="128" y="97"/>
                    <a:pt x="126" y="96"/>
                    <a:pt x="125" y="94"/>
                  </a:cubicBezTo>
                  <a:cubicBezTo>
                    <a:pt x="122" y="91"/>
                    <a:pt x="122" y="86"/>
                    <a:pt x="125" y="83"/>
                  </a:cubicBezTo>
                  <a:cubicBezTo>
                    <a:pt x="149" y="63"/>
                    <a:pt x="179" y="51"/>
                    <a:pt x="212" y="51"/>
                  </a:cubicBezTo>
                  <a:cubicBezTo>
                    <a:pt x="278" y="51"/>
                    <a:pt x="333" y="99"/>
                    <a:pt x="343" y="162"/>
                  </a:cubicBezTo>
                  <a:cubicBezTo>
                    <a:pt x="412" y="172"/>
                    <a:pt x="412" y="172"/>
                    <a:pt x="412" y="172"/>
                  </a:cubicBezTo>
                  <a:cubicBezTo>
                    <a:pt x="412" y="0"/>
                    <a:pt x="412" y="0"/>
                    <a:pt x="412" y="0"/>
                  </a:cubicBezTo>
                </a:path>
              </a:pathLst>
            </a:custGeom>
            <a:solidFill>
              <a:srgbClr val="A3D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ṥḷíḓê">
              <a:extLst>
                <a:ext uri="{FF2B5EF4-FFF2-40B4-BE49-F238E27FC236}">
                  <a16:creationId xmlns:a16="http://schemas.microsoft.com/office/drawing/2014/main" id="{5F0A8622-747F-4597-B486-39E3237BBB18}"/>
                </a:ext>
              </a:extLst>
            </p:cNvPr>
            <p:cNvSpPr/>
            <p:nvPr/>
          </p:nvSpPr>
          <p:spPr bwMode="auto">
            <a:xfrm>
              <a:off x="5646845" y="3635781"/>
              <a:ext cx="47458" cy="411867"/>
            </a:xfrm>
            <a:custGeom>
              <a:avLst/>
              <a:gdLst>
                <a:gd name="T0" fmla="*/ 28 w 28"/>
                <a:gd name="T1" fmla="*/ 0 h 243"/>
                <a:gd name="T2" fmla="*/ 0 w 28"/>
                <a:gd name="T3" fmla="*/ 0 h 243"/>
                <a:gd name="T4" fmla="*/ 0 w 28"/>
                <a:gd name="T5" fmla="*/ 239 h 243"/>
                <a:gd name="T6" fmla="*/ 28 w 28"/>
                <a:gd name="T7" fmla="*/ 243 h 243"/>
                <a:gd name="T8" fmla="*/ 28 w 28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3">
                  <a:moveTo>
                    <a:pt x="28" y="0"/>
                  </a:moveTo>
                  <a:lnTo>
                    <a:pt x="0" y="0"/>
                  </a:lnTo>
                  <a:lnTo>
                    <a:pt x="0" y="239"/>
                  </a:lnTo>
                  <a:lnTo>
                    <a:pt x="28" y="24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ïṥļíḓê">
              <a:extLst>
                <a:ext uri="{FF2B5EF4-FFF2-40B4-BE49-F238E27FC236}">
                  <a16:creationId xmlns:a16="http://schemas.microsoft.com/office/drawing/2014/main" id="{88B5290C-FB5D-4D54-BDFE-18ED1E6A023F}"/>
                </a:ext>
              </a:extLst>
            </p:cNvPr>
            <p:cNvSpPr/>
            <p:nvPr/>
          </p:nvSpPr>
          <p:spPr bwMode="auto">
            <a:xfrm>
              <a:off x="5646845" y="3635781"/>
              <a:ext cx="47458" cy="411867"/>
            </a:xfrm>
            <a:custGeom>
              <a:avLst/>
              <a:gdLst>
                <a:gd name="T0" fmla="*/ 28 w 28"/>
                <a:gd name="T1" fmla="*/ 0 h 243"/>
                <a:gd name="T2" fmla="*/ 0 w 28"/>
                <a:gd name="T3" fmla="*/ 0 h 243"/>
                <a:gd name="T4" fmla="*/ 0 w 28"/>
                <a:gd name="T5" fmla="*/ 239 h 243"/>
                <a:gd name="T6" fmla="*/ 28 w 28"/>
                <a:gd name="T7" fmla="*/ 243 h 243"/>
                <a:gd name="T8" fmla="*/ 28 w 28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3">
                  <a:moveTo>
                    <a:pt x="28" y="0"/>
                  </a:moveTo>
                  <a:lnTo>
                    <a:pt x="0" y="0"/>
                  </a:lnTo>
                  <a:lnTo>
                    <a:pt x="0" y="239"/>
                  </a:lnTo>
                  <a:lnTo>
                    <a:pt x="28" y="243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išḷiḋè">
              <a:extLst>
                <a:ext uri="{FF2B5EF4-FFF2-40B4-BE49-F238E27FC236}">
                  <a16:creationId xmlns:a16="http://schemas.microsoft.com/office/drawing/2014/main" id="{FEAF6902-B685-4E15-A12E-DB23FEB3D654}"/>
                </a:ext>
              </a:extLst>
            </p:cNvPr>
            <p:cNvSpPr/>
            <p:nvPr/>
          </p:nvSpPr>
          <p:spPr bwMode="auto">
            <a:xfrm>
              <a:off x="5694303" y="3635781"/>
              <a:ext cx="76272" cy="425427"/>
            </a:xfrm>
            <a:custGeom>
              <a:avLst/>
              <a:gdLst>
                <a:gd name="T0" fmla="*/ 45 w 45"/>
                <a:gd name="T1" fmla="*/ 0 h 251"/>
                <a:gd name="T2" fmla="*/ 0 w 45"/>
                <a:gd name="T3" fmla="*/ 0 h 251"/>
                <a:gd name="T4" fmla="*/ 0 w 45"/>
                <a:gd name="T5" fmla="*/ 243 h 251"/>
                <a:gd name="T6" fmla="*/ 45 w 45"/>
                <a:gd name="T7" fmla="*/ 251 h 251"/>
                <a:gd name="T8" fmla="*/ 45 w 4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1">
                  <a:moveTo>
                    <a:pt x="45" y="0"/>
                  </a:moveTo>
                  <a:lnTo>
                    <a:pt x="0" y="0"/>
                  </a:lnTo>
                  <a:lnTo>
                    <a:pt x="0" y="243"/>
                  </a:lnTo>
                  <a:lnTo>
                    <a:pt x="45" y="25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ïSlïďe">
              <a:extLst>
                <a:ext uri="{FF2B5EF4-FFF2-40B4-BE49-F238E27FC236}">
                  <a16:creationId xmlns:a16="http://schemas.microsoft.com/office/drawing/2014/main" id="{6A221B7B-EA0E-4083-B300-878A3F79A18D}"/>
                </a:ext>
              </a:extLst>
            </p:cNvPr>
            <p:cNvSpPr/>
            <p:nvPr/>
          </p:nvSpPr>
          <p:spPr bwMode="auto">
            <a:xfrm>
              <a:off x="5694303" y="3635781"/>
              <a:ext cx="76272" cy="425427"/>
            </a:xfrm>
            <a:custGeom>
              <a:avLst/>
              <a:gdLst>
                <a:gd name="T0" fmla="*/ 45 w 45"/>
                <a:gd name="T1" fmla="*/ 0 h 251"/>
                <a:gd name="T2" fmla="*/ 0 w 45"/>
                <a:gd name="T3" fmla="*/ 0 h 251"/>
                <a:gd name="T4" fmla="*/ 0 w 45"/>
                <a:gd name="T5" fmla="*/ 243 h 251"/>
                <a:gd name="T6" fmla="*/ 45 w 45"/>
                <a:gd name="T7" fmla="*/ 251 h 251"/>
                <a:gd name="T8" fmla="*/ 45 w 4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1">
                  <a:moveTo>
                    <a:pt x="45" y="0"/>
                  </a:moveTo>
                  <a:lnTo>
                    <a:pt x="0" y="0"/>
                  </a:lnTo>
                  <a:lnTo>
                    <a:pt x="0" y="243"/>
                  </a:lnTo>
                  <a:lnTo>
                    <a:pt x="45" y="251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íŝ1íďê">
              <a:extLst>
                <a:ext uri="{FF2B5EF4-FFF2-40B4-BE49-F238E27FC236}">
                  <a16:creationId xmlns:a16="http://schemas.microsoft.com/office/drawing/2014/main" id="{8B634BBE-5568-4360-A14B-6B38BB869825}"/>
                </a:ext>
              </a:extLst>
            </p:cNvPr>
            <p:cNvSpPr/>
            <p:nvPr/>
          </p:nvSpPr>
          <p:spPr bwMode="auto">
            <a:xfrm>
              <a:off x="4294295" y="3635781"/>
              <a:ext cx="172882" cy="247459"/>
            </a:xfrm>
            <a:custGeom>
              <a:avLst/>
              <a:gdLst>
                <a:gd name="T0" fmla="*/ 102 w 102"/>
                <a:gd name="T1" fmla="*/ 0 h 146"/>
                <a:gd name="T2" fmla="*/ 0 w 102"/>
                <a:gd name="T3" fmla="*/ 0 h 146"/>
                <a:gd name="T4" fmla="*/ 0 w 102"/>
                <a:gd name="T5" fmla="*/ 132 h 146"/>
                <a:gd name="T6" fmla="*/ 102 w 102"/>
                <a:gd name="T7" fmla="*/ 146 h 146"/>
                <a:gd name="T8" fmla="*/ 102 w 102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46">
                  <a:moveTo>
                    <a:pt x="102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102" y="146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ṩļîďè">
              <a:extLst>
                <a:ext uri="{FF2B5EF4-FFF2-40B4-BE49-F238E27FC236}">
                  <a16:creationId xmlns:a16="http://schemas.microsoft.com/office/drawing/2014/main" id="{8FD0837D-5983-40BC-9C3F-56C652F8E2D9}"/>
                </a:ext>
              </a:extLst>
            </p:cNvPr>
            <p:cNvSpPr/>
            <p:nvPr/>
          </p:nvSpPr>
          <p:spPr bwMode="auto">
            <a:xfrm>
              <a:off x="4294295" y="3635781"/>
              <a:ext cx="172882" cy="247459"/>
            </a:xfrm>
            <a:custGeom>
              <a:avLst/>
              <a:gdLst>
                <a:gd name="T0" fmla="*/ 102 w 102"/>
                <a:gd name="T1" fmla="*/ 0 h 146"/>
                <a:gd name="T2" fmla="*/ 0 w 102"/>
                <a:gd name="T3" fmla="*/ 0 h 146"/>
                <a:gd name="T4" fmla="*/ 0 w 102"/>
                <a:gd name="T5" fmla="*/ 132 h 146"/>
                <a:gd name="T6" fmla="*/ 102 w 102"/>
                <a:gd name="T7" fmla="*/ 146 h 146"/>
                <a:gd name="T8" fmla="*/ 102 w 102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46">
                  <a:moveTo>
                    <a:pt x="102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102" y="146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šḷiḋe">
              <a:extLst>
                <a:ext uri="{FF2B5EF4-FFF2-40B4-BE49-F238E27FC236}">
                  <a16:creationId xmlns:a16="http://schemas.microsoft.com/office/drawing/2014/main" id="{9DB13B5B-1D86-4CC5-BB68-48AD2A21E211}"/>
                </a:ext>
              </a:extLst>
            </p:cNvPr>
            <p:cNvSpPr/>
            <p:nvPr/>
          </p:nvSpPr>
          <p:spPr bwMode="auto">
            <a:xfrm>
              <a:off x="4270566" y="3635781"/>
              <a:ext cx="23729" cy="223730"/>
            </a:xfrm>
            <a:custGeom>
              <a:avLst/>
              <a:gdLst>
                <a:gd name="T0" fmla="*/ 14 w 14"/>
                <a:gd name="T1" fmla="*/ 0 h 132"/>
                <a:gd name="T2" fmla="*/ 0 w 14"/>
                <a:gd name="T3" fmla="*/ 0 h 132"/>
                <a:gd name="T4" fmla="*/ 0 w 14"/>
                <a:gd name="T5" fmla="*/ 130 h 132"/>
                <a:gd name="T6" fmla="*/ 14 w 14"/>
                <a:gd name="T7" fmla="*/ 132 h 132"/>
                <a:gd name="T8" fmla="*/ 14 w 14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2">
                  <a:moveTo>
                    <a:pt x="14" y="0"/>
                  </a:moveTo>
                  <a:lnTo>
                    <a:pt x="0" y="0"/>
                  </a:lnTo>
                  <a:lnTo>
                    <a:pt x="0" y="130"/>
                  </a:lnTo>
                  <a:lnTo>
                    <a:pt x="14" y="1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ṥlïḋè">
              <a:extLst>
                <a:ext uri="{FF2B5EF4-FFF2-40B4-BE49-F238E27FC236}">
                  <a16:creationId xmlns:a16="http://schemas.microsoft.com/office/drawing/2014/main" id="{66162D2D-6BB8-4E4E-93A3-C0F371B5B7D4}"/>
                </a:ext>
              </a:extLst>
            </p:cNvPr>
            <p:cNvSpPr/>
            <p:nvPr/>
          </p:nvSpPr>
          <p:spPr bwMode="auto">
            <a:xfrm>
              <a:off x="4270566" y="3635781"/>
              <a:ext cx="23729" cy="223730"/>
            </a:xfrm>
            <a:custGeom>
              <a:avLst/>
              <a:gdLst>
                <a:gd name="T0" fmla="*/ 14 w 14"/>
                <a:gd name="T1" fmla="*/ 0 h 132"/>
                <a:gd name="T2" fmla="*/ 0 w 14"/>
                <a:gd name="T3" fmla="*/ 0 h 132"/>
                <a:gd name="T4" fmla="*/ 0 w 14"/>
                <a:gd name="T5" fmla="*/ 130 h 132"/>
                <a:gd name="T6" fmla="*/ 14 w 14"/>
                <a:gd name="T7" fmla="*/ 132 h 132"/>
                <a:gd name="T8" fmla="*/ 14 w 14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2">
                  <a:moveTo>
                    <a:pt x="14" y="0"/>
                  </a:moveTo>
                  <a:lnTo>
                    <a:pt x="0" y="0"/>
                  </a:lnTo>
                  <a:lnTo>
                    <a:pt x="0" y="130"/>
                  </a:lnTo>
                  <a:lnTo>
                    <a:pt x="14" y="132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šľîḑê">
              <a:extLst>
                <a:ext uri="{FF2B5EF4-FFF2-40B4-BE49-F238E27FC236}">
                  <a16:creationId xmlns:a16="http://schemas.microsoft.com/office/drawing/2014/main" id="{BB9211C2-2BB7-4D17-831A-A273B75E8246}"/>
                </a:ext>
              </a:extLst>
            </p:cNvPr>
            <p:cNvSpPr/>
            <p:nvPr/>
          </p:nvSpPr>
          <p:spPr bwMode="auto">
            <a:xfrm>
              <a:off x="4538365" y="3635781"/>
              <a:ext cx="52543" cy="264408"/>
            </a:xfrm>
            <a:custGeom>
              <a:avLst/>
              <a:gdLst>
                <a:gd name="T0" fmla="*/ 31 w 31"/>
                <a:gd name="T1" fmla="*/ 0 h 156"/>
                <a:gd name="T2" fmla="*/ 0 w 31"/>
                <a:gd name="T3" fmla="*/ 0 h 156"/>
                <a:gd name="T4" fmla="*/ 0 w 31"/>
                <a:gd name="T5" fmla="*/ 151 h 156"/>
                <a:gd name="T6" fmla="*/ 31 w 31"/>
                <a:gd name="T7" fmla="*/ 156 h 156"/>
                <a:gd name="T8" fmla="*/ 31 w 3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56">
                  <a:moveTo>
                    <a:pt x="31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31" y="15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iṣḷîďe">
              <a:extLst>
                <a:ext uri="{FF2B5EF4-FFF2-40B4-BE49-F238E27FC236}">
                  <a16:creationId xmlns:a16="http://schemas.microsoft.com/office/drawing/2014/main" id="{4D4EE7F9-1217-41C1-9938-9D36E422894A}"/>
                </a:ext>
              </a:extLst>
            </p:cNvPr>
            <p:cNvSpPr/>
            <p:nvPr/>
          </p:nvSpPr>
          <p:spPr bwMode="auto">
            <a:xfrm>
              <a:off x="4538365" y="3635781"/>
              <a:ext cx="52543" cy="264408"/>
            </a:xfrm>
            <a:custGeom>
              <a:avLst/>
              <a:gdLst>
                <a:gd name="T0" fmla="*/ 31 w 31"/>
                <a:gd name="T1" fmla="*/ 0 h 156"/>
                <a:gd name="T2" fmla="*/ 0 w 31"/>
                <a:gd name="T3" fmla="*/ 0 h 156"/>
                <a:gd name="T4" fmla="*/ 0 w 31"/>
                <a:gd name="T5" fmla="*/ 151 h 156"/>
                <a:gd name="T6" fmla="*/ 31 w 31"/>
                <a:gd name="T7" fmla="*/ 156 h 156"/>
                <a:gd name="T8" fmla="*/ 31 w 3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56">
                  <a:moveTo>
                    <a:pt x="31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31" y="156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ïṥḷïḋè">
              <a:extLst>
                <a:ext uri="{FF2B5EF4-FFF2-40B4-BE49-F238E27FC236}">
                  <a16:creationId xmlns:a16="http://schemas.microsoft.com/office/drawing/2014/main" id="{94133C9E-8F50-413F-BA16-C5A372D154E9}"/>
                </a:ext>
              </a:extLst>
            </p:cNvPr>
            <p:cNvSpPr/>
            <p:nvPr/>
          </p:nvSpPr>
          <p:spPr bwMode="auto">
            <a:xfrm>
              <a:off x="4467178" y="3635781"/>
              <a:ext cx="71187" cy="255934"/>
            </a:xfrm>
            <a:custGeom>
              <a:avLst/>
              <a:gdLst>
                <a:gd name="T0" fmla="*/ 42 w 42"/>
                <a:gd name="T1" fmla="*/ 0 h 151"/>
                <a:gd name="T2" fmla="*/ 0 w 42"/>
                <a:gd name="T3" fmla="*/ 0 h 151"/>
                <a:gd name="T4" fmla="*/ 0 w 42"/>
                <a:gd name="T5" fmla="*/ 146 h 151"/>
                <a:gd name="T6" fmla="*/ 42 w 42"/>
                <a:gd name="T7" fmla="*/ 151 h 151"/>
                <a:gd name="T8" fmla="*/ 42 w 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1">
                  <a:moveTo>
                    <a:pt x="42" y="0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42" y="15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ṩḻíďè">
              <a:extLst>
                <a:ext uri="{FF2B5EF4-FFF2-40B4-BE49-F238E27FC236}">
                  <a16:creationId xmlns:a16="http://schemas.microsoft.com/office/drawing/2014/main" id="{59A44CC7-B66C-4692-B85B-A7C43828B8FF}"/>
                </a:ext>
              </a:extLst>
            </p:cNvPr>
            <p:cNvSpPr/>
            <p:nvPr/>
          </p:nvSpPr>
          <p:spPr bwMode="auto">
            <a:xfrm>
              <a:off x="4467178" y="3635781"/>
              <a:ext cx="71187" cy="255934"/>
            </a:xfrm>
            <a:custGeom>
              <a:avLst/>
              <a:gdLst>
                <a:gd name="T0" fmla="*/ 42 w 42"/>
                <a:gd name="T1" fmla="*/ 0 h 151"/>
                <a:gd name="T2" fmla="*/ 0 w 42"/>
                <a:gd name="T3" fmla="*/ 0 h 151"/>
                <a:gd name="T4" fmla="*/ 0 w 42"/>
                <a:gd name="T5" fmla="*/ 146 h 151"/>
                <a:gd name="T6" fmla="*/ 42 w 42"/>
                <a:gd name="T7" fmla="*/ 151 h 151"/>
                <a:gd name="T8" fmla="*/ 42 w 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1">
                  <a:moveTo>
                    <a:pt x="42" y="0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42" y="15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íŝḷiďè">
              <a:extLst>
                <a:ext uri="{FF2B5EF4-FFF2-40B4-BE49-F238E27FC236}">
                  <a16:creationId xmlns:a16="http://schemas.microsoft.com/office/drawing/2014/main" id="{78DA0FEE-F8F0-409D-BC33-6E8E5B75581B}"/>
                </a:ext>
              </a:extLst>
            </p:cNvPr>
            <p:cNvSpPr/>
            <p:nvPr/>
          </p:nvSpPr>
          <p:spPr bwMode="auto">
            <a:xfrm>
              <a:off x="6785835" y="4149344"/>
              <a:ext cx="308476" cy="88136"/>
            </a:xfrm>
            <a:custGeom>
              <a:avLst/>
              <a:gdLst>
                <a:gd name="T0" fmla="*/ 33 w 77"/>
                <a:gd name="T1" fmla="*/ 0 h 22"/>
                <a:gd name="T2" fmla="*/ 0 w 77"/>
                <a:gd name="T3" fmla="*/ 12 h 22"/>
                <a:gd name="T4" fmla="*/ 77 w 77"/>
                <a:gd name="T5" fmla="*/ 22 h 22"/>
                <a:gd name="T6" fmla="*/ 72 w 77"/>
                <a:gd name="T7" fmla="*/ 16 h 22"/>
                <a:gd name="T8" fmla="*/ 33 w 7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22">
                  <a:moveTo>
                    <a:pt x="33" y="0"/>
                  </a:moveTo>
                  <a:cubicBezTo>
                    <a:pt x="21" y="0"/>
                    <a:pt x="9" y="5"/>
                    <a:pt x="0" y="1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0"/>
                    <a:pt x="73" y="18"/>
                    <a:pt x="72" y="16"/>
                  </a:cubicBezTo>
                  <a:cubicBezTo>
                    <a:pt x="62" y="6"/>
                    <a:pt x="48" y="0"/>
                    <a:pt x="33" y="0"/>
                  </a:cubicBezTo>
                </a:path>
              </a:pathLst>
            </a:custGeom>
            <a:solidFill>
              <a:srgbClr val="A3D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ṥľïḋe">
              <a:extLst>
                <a:ext uri="{FF2B5EF4-FFF2-40B4-BE49-F238E27FC236}">
                  <a16:creationId xmlns:a16="http://schemas.microsoft.com/office/drawing/2014/main" id="{802A1A50-C5C9-4B12-B5C2-1911CD609242}"/>
                </a:ext>
              </a:extLst>
            </p:cNvPr>
            <p:cNvSpPr/>
            <p:nvPr/>
          </p:nvSpPr>
          <p:spPr bwMode="auto">
            <a:xfrm>
              <a:off x="4663789" y="3635781"/>
              <a:ext cx="906785" cy="396612"/>
            </a:xfrm>
            <a:custGeom>
              <a:avLst/>
              <a:gdLst>
                <a:gd name="T0" fmla="*/ 535 w 535"/>
                <a:gd name="T1" fmla="*/ 0 h 234"/>
                <a:gd name="T2" fmla="*/ 0 w 535"/>
                <a:gd name="T3" fmla="*/ 0 h 234"/>
                <a:gd name="T4" fmla="*/ 0 w 535"/>
                <a:gd name="T5" fmla="*/ 161 h 234"/>
                <a:gd name="T6" fmla="*/ 52 w 535"/>
                <a:gd name="T7" fmla="*/ 168 h 234"/>
                <a:gd name="T8" fmla="*/ 52 w 535"/>
                <a:gd name="T9" fmla="*/ 35 h 234"/>
                <a:gd name="T10" fmla="*/ 483 w 535"/>
                <a:gd name="T11" fmla="*/ 35 h 234"/>
                <a:gd name="T12" fmla="*/ 483 w 535"/>
                <a:gd name="T13" fmla="*/ 227 h 234"/>
                <a:gd name="T14" fmla="*/ 535 w 535"/>
                <a:gd name="T15" fmla="*/ 234 h 234"/>
                <a:gd name="T16" fmla="*/ 535 w 535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5" h="234">
                  <a:moveTo>
                    <a:pt x="535" y="0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52" y="168"/>
                  </a:lnTo>
                  <a:lnTo>
                    <a:pt x="52" y="35"/>
                  </a:lnTo>
                  <a:lnTo>
                    <a:pt x="483" y="35"/>
                  </a:lnTo>
                  <a:lnTo>
                    <a:pt x="483" y="227"/>
                  </a:lnTo>
                  <a:lnTo>
                    <a:pt x="535" y="234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ṧḻïḑè">
              <a:extLst>
                <a:ext uri="{FF2B5EF4-FFF2-40B4-BE49-F238E27FC236}">
                  <a16:creationId xmlns:a16="http://schemas.microsoft.com/office/drawing/2014/main" id="{DADAB13E-547D-4A0C-87E5-A418DB7529A9}"/>
                </a:ext>
              </a:extLst>
            </p:cNvPr>
            <p:cNvSpPr/>
            <p:nvPr/>
          </p:nvSpPr>
          <p:spPr bwMode="auto">
            <a:xfrm>
              <a:off x="4663789" y="3635781"/>
              <a:ext cx="906785" cy="396612"/>
            </a:xfrm>
            <a:custGeom>
              <a:avLst/>
              <a:gdLst>
                <a:gd name="T0" fmla="*/ 535 w 535"/>
                <a:gd name="T1" fmla="*/ 0 h 234"/>
                <a:gd name="T2" fmla="*/ 0 w 535"/>
                <a:gd name="T3" fmla="*/ 0 h 234"/>
                <a:gd name="T4" fmla="*/ 0 w 535"/>
                <a:gd name="T5" fmla="*/ 161 h 234"/>
                <a:gd name="T6" fmla="*/ 52 w 535"/>
                <a:gd name="T7" fmla="*/ 168 h 234"/>
                <a:gd name="T8" fmla="*/ 52 w 535"/>
                <a:gd name="T9" fmla="*/ 35 h 234"/>
                <a:gd name="T10" fmla="*/ 483 w 535"/>
                <a:gd name="T11" fmla="*/ 35 h 234"/>
                <a:gd name="T12" fmla="*/ 483 w 535"/>
                <a:gd name="T13" fmla="*/ 227 h 234"/>
                <a:gd name="T14" fmla="*/ 535 w 535"/>
                <a:gd name="T15" fmla="*/ 234 h 234"/>
                <a:gd name="T16" fmla="*/ 535 w 535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5" h="234">
                  <a:moveTo>
                    <a:pt x="535" y="0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52" y="168"/>
                  </a:lnTo>
                  <a:lnTo>
                    <a:pt x="52" y="35"/>
                  </a:lnTo>
                  <a:lnTo>
                    <a:pt x="483" y="35"/>
                  </a:lnTo>
                  <a:lnTo>
                    <a:pt x="483" y="227"/>
                  </a:lnTo>
                  <a:lnTo>
                    <a:pt x="535" y="234"/>
                  </a:lnTo>
                  <a:lnTo>
                    <a:pt x="5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ṣḻïḋé">
              <a:extLst>
                <a:ext uri="{FF2B5EF4-FFF2-40B4-BE49-F238E27FC236}">
                  <a16:creationId xmlns:a16="http://schemas.microsoft.com/office/drawing/2014/main" id="{C99BB25B-3F2E-4888-BDE7-B7AAD8B940F9}"/>
                </a:ext>
              </a:extLst>
            </p:cNvPr>
            <p:cNvSpPr/>
            <p:nvPr/>
          </p:nvSpPr>
          <p:spPr bwMode="auto">
            <a:xfrm>
              <a:off x="4590907" y="3635781"/>
              <a:ext cx="1055939" cy="405088"/>
            </a:xfrm>
            <a:custGeom>
              <a:avLst/>
              <a:gdLst>
                <a:gd name="T0" fmla="*/ 43 w 623"/>
                <a:gd name="T1" fmla="*/ 0 h 239"/>
                <a:gd name="T2" fmla="*/ 0 w 623"/>
                <a:gd name="T3" fmla="*/ 0 h 239"/>
                <a:gd name="T4" fmla="*/ 0 w 623"/>
                <a:gd name="T5" fmla="*/ 156 h 239"/>
                <a:gd name="T6" fmla="*/ 43 w 623"/>
                <a:gd name="T7" fmla="*/ 161 h 239"/>
                <a:gd name="T8" fmla="*/ 43 w 623"/>
                <a:gd name="T9" fmla="*/ 0 h 239"/>
                <a:gd name="T10" fmla="*/ 623 w 623"/>
                <a:gd name="T11" fmla="*/ 0 h 239"/>
                <a:gd name="T12" fmla="*/ 578 w 623"/>
                <a:gd name="T13" fmla="*/ 0 h 239"/>
                <a:gd name="T14" fmla="*/ 578 w 623"/>
                <a:gd name="T15" fmla="*/ 234 h 239"/>
                <a:gd name="T16" fmla="*/ 623 w 623"/>
                <a:gd name="T17" fmla="*/ 239 h 239"/>
                <a:gd name="T18" fmla="*/ 623 w 623"/>
                <a:gd name="T1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3" h="239">
                  <a:moveTo>
                    <a:pt x="43" y="0"/>
                  </a:moveTo>
                  <a:lnTo>
                    <a:pt x="0" y="0"/>
                  </a:lnTo>
                  <a:lnTo>
                    <a:pt x="0" y="156"/>
                  </a:lnTo>
                  <a:lnTo>
                    <a:pt x="43" y="161"/>
                  </a:lnTo>
                  <a:lnTo>
                    <a:pt x="43" y="0"/>
                  </a:lnTo>
                  <a:close/>
                  <a:moveTo>
                    <a:pt x="623" y="0"/>
                  </a:moveTo>
                  <a:lnTo>
                    <a:pt x="578" y="0"/>
                  </a:lnTo>
                  <a:lnTo>
                    <a:pt x="578" y="234"/>
                  </a:lnTo>
                  <a:lnTo>
                    <a:pt x="623" y="239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śliḑê">
              <a:extLst>
                <a:ext uri="{FF2B5EF4-FFF2-40B4-BE49-F238E27FC236}">
                  <a16:creationId xmlns:a16="http://schemas.microsoft.com/office/drawing/2014/main" id="{A2A8E942-8244-4B4B-9DF7-B286CD35ECBA}"/>
                </a:ext>
              </a:extLst>
            </p:cNvPr>
            <p:cNvSpPr/>
            <p:nvPr/>
          </p:nvSpPr>
          <p:spPr bwMode="auto">
            <a:xfrm>
              <a:off x="4590907" y="3635781"/>
              <a:ext cx="1055939" cy="405088"/>
            </a:xfrm>
            <a:custGeom>
              <a:avLst/>
              <a:gdLst>
                <a:gd name="T0" fmla="*/ 43 w 623"/>
                <a:gd name="T1" fmla="*/ 0 h 239"/>
                <a:gd name="T2" fmla="*/ 0 w 623"/>
                <a:gd name="T3" fmla="*/ 0 h 239"/>
                <a:gd name="T4" fmla="*/ 0 w 623"/>
                <a:gd name="T5" fmla="*/ 156 h 239"/>
                <a:gd name="T6" fmla="*/ 43 w 623"/>
                <a:gd name="T7" fmla="*/ 161 h 239"/>
                <a:gd name="T8" fmla="*/ 43 w 623"/>
                <a:gd name="T9" fmla="*/ 0 h 239"/>
                <a:gd name="T10" fmla="*/ 623 w 623"/>
                <a:gd name="T11" fmla="*/ 0 h 239"/>
                <a:gd name="T12" fmla="*/ 578 w 623"/>
                <a:gd name="T13" fmla="*/ 0 h 239"/>
                <a:gd name="T14" fmla="*/ 578 w 623"/>
                <a:gd name="T15" fmla="*/ 234 h 239"/>
                <a:gd name="T16" fmla="*/ 623 w 623"/>
                <a:gd name="T17" fmla="*/ 239 h 239"/>
                <a:gd name="T18" fmla="*/ 623 w 623"/>
                <a:gd name="T1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3" h="239">
                  <a:moveTo>
                    <a:pt x="43" y="0"/>
                  </a:moveTo>
                  <a:lnTo>
                    <a:pt x="0" y="0"/>
                  </a:lnTo>
                  <a:lnTo>
                    <a:pt x="0" y="156"/>
                  </a:lnTo>
                  <a:lnTo>
                    <a:pt x="43" y="161"/>
                  </a:lnTo>
                  <a:lnTo>
                    <a:pt x="43" y="0"/>
                  </a:lnTo>
                  <a:moveTo>
                    <a:pt x="623" y="0"/>
                  </a:moveTo>
                  <a:lnTo>
                    <a:pt x="578" y="0"/>
                  </a:lnTo>
                  <a:lnTo>
                    <a:pt x="578" y="234"/>
                  </a:lnTo>
                  <a:lnTo>
                    <a:pt x="623" y="239"/>
                  </a:lnTo>
                  <a:lnTo>
                    <a:pt x="6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íŝḻidê">
              <a:extLst>
                <a:ext uri="{FF2B5EF4-FFF2-40B4-BE49-F238E27FC236}">
                  <a16:creationId xmlns:a16="http://schemas.microsoft.com/office/drawing/2014/main" id="{A673472E-7169-4846-AA78-BFC6036D57E9}"/>
                </a:ext>
              </a:extLst>
            </p:cNvPr>
            <p:cNvSpPr/>
            <p:nvPr/>
          </p:nvSpPr>
          <p:spPr bwMode="auto">
            <a:xfrm>
              <a:off x="4751925" y="3695104"/>
              <a:ext cx="730513" cy="325426"/>
            </a:xfrm>
            <a:custGeom>
              <a:avLst/>
              <a:gdLst>
                <a:gd name="T0" fmla="*/ 431 w 431"/>
                <a:gd name="T1" fmla="*/ 0 h 192"/>
                <a:gd name="T2" fmla="*/ 0 w 431"/>
                <a:gd name="T3" fmla="*/ 0 h 192"/>
                <a:gd name="T4" fmla="*/ 0 w 431"/>
                <a:gd name="T5" fmla="*/ 133 h 192"/>
                <a:gd name="T6" fmla="*/ 431 w 431"/>
                <a:gd name="T7" fmla="*/ 192 h 192"/>
                <a:gd name="T8" fmla="*/ 431 w 431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2">
                  <a:moveTo>
                    <a:pt x="43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431" y="19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3D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šḷíḓè">
              <a:extLst>
                <a:ext uri="{FF2B5EF4-FFF2-40B4-BE49-F238E27FC236}">
                  <a16:creationId xmlns:a16="http://schemas.microsoft.com/office/drawing/2014/main" id="{7F186CF0-2521-4E70-A504-B1C2CF16C331}"/>
                </a:ext>
              </a:extLst>
            </p:cNvPr>
            <p:cNvSpPr/>
            <p:nvPr/>
          </p:nvSpPr>
          <p:spPr bwMode="auto">
            <a:xfrm>
              <a:off x="4751925" y="3695104"/>
              <a:ext cx="730513" cy="325426"/>
            </a:xfrm>
            <a:custGeom>
              <a:avLst/>
              <a:gdLst>
                <a:gd name="T0" fmla="*/ 431 w 431"/>
                <a:gd name="T1" fmla="*/ 0 h 192"/>
                <a:gd name="T2" fmla="*/ 0 w 431"/>
                <a:gd name="T3" fmla="*/ 0 h 192"/>
                <a:gd name="T4" fmla="*/ 0 w 431"/>
                <a:gd name="T5" fmla="*/ 133 h 192"/>
                <a:gd name="T6" fmla="*/ 431 w 431"/>
                <a:gd name="T7" fmla="*/ 192 h 192"/>
                <a:gd name="T8" fmla="*/ 431 w 431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2">
                  <a:moveTo>
                    <a:pt x="43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431" y="192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îSlîḍè">
              <a:extLst>
                <a:ext uri="{FF2B5EF4-FFF2-40B4-BE49-F238E27FC236}">
                  <a16:creationId xmlns:a16="http://schemas.microsoft.com/office/drawing/2014/main" id="{35BDB94F-87D2-41CA-B45B-92A32F4D1093}"/>
                </a:ext>
              </a:extLst>
            </p:cNvPr>
            <p:cNvSpPr/>
            <p:nvPr/>
          </p:nvSpPr>
          <p:spPr bwMode="auto">
            <a:xfrm>
              <a:off x="6557020" y="3839172"/>
              <a:ext cx="886446" cy="445766"/>
            </a:xfrm>
            <a:custGeom>
              <a:avLst/>
              <a:gdLst>
                <a:gd name="T0" fmla="*/ 90 w 221"/>
                <a:gd name="T1" fmla="*/ 0 h 111"/>
                <a:gd name="T2" fmla="*/ 3 w 221"/>
                <a:gd name="T3" fmla="*/ 32 h 111"/>
                <a:gd name="T4" fmla="*/ 3 w 221"/>
                <a:gd name="T5" fmla="*/ 43 h 111"/>
                <a:gd name="T6" fmla="*/ 9 w 221"/>
                <a:gd name="T7" fmla="*/ 46 h 111"/>
                <a:gd name="T8" fmla="*/ 14 w 221"/>
                <a:gd name="T9" fmla="*/ 44 h 111"/>
                <a:gd name="T10" fmla="*/ 90 w 221"/>
                <a:gd name="T11" fmla="*/ 15 h 111"/>
                <a:gd name="T12" fmla="*/ 172 w 221"/>
                <a:gd name="T13" fmla="*/ 49 h 111"/>
                <a:gd name="T14" fmla="*/ 204 w 221"/>
                <a:gd name="T15" fmla="*/ 109 h 111"/>
                <a:gd name="T16" fmla="*/ 221 w 221"/>
                <a:gd name="T17" fmla="*/ 111 h 111"/>
                <a:gd name="T18" fmla="*/ 90 w 221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111">
                  <a:moveTo>
                    <a:pt x="90" y="0"/>
                  </a:moveTo>
                  <a:cubicBezTo>
                    <a:pt x="57" y="0"/>
                    <a:pt x="27" y="12"/>
                    <a:pt x="3" y="32"/>
                  </a:cubicBezTo>
                  <a:cubicBezTo>
                    <a:pt x="0" y="35"/>
                    <a:pt x="0" y="40"/>
                    <a:pt x="3" y="43"/>
                  </a:cubicBezTo>
                  <a:cubicBezTo>
                    <a:pt x="4" y="45"/>
                    <a:pt x="6" y="46"/>
                    <a:pt x="9" y="46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34" y="26"/>
                    <a:pt x="61" y="15"/>
                    <a:pt x="90" y="15"/>
                  </a:cubicBezTo>
                  <a:cubicBezTo>
                    <a:pt x="122" y="15"/>
                    <a:pt x="151" y="28"/>
                    <a:pt x="172" y="49"/>
                  </a:cubicBezTo>
                  <a:cubicBezTo>
                    <a:pt x="188" y="65"/>
                    <a:pt x="200" y="86"/>
                    <a:pt x="204" y="109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11" y="48"/>
                    <a:pt x="156" y="0"/>
                    <a:pt x="90" y="0"/>
                  </a:cubicBezTo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íṥḻîḓè">
              <a:extLst>
                <a:ext uri="{FF2B5EF4-FFF2-40B4-BE49-F238E27FC236}">
                  <a16:creationId xmlns:a16="http://schemas.microsoft.com/office/drawing/2014/main" id="{5C3874A7-7AA8-4064-966E-223D51DE73C6}"/>
                </a:ext>
              </a:extLst>
            </p:cNvPr>
            <p:cNvSpPr/>
            <p:nvPr/>
          </p:nvSpPr>
          <p:spPr bwMode="auto">
            <a:xfrm>
              <a:off x="6704479" y="4088326"/>
              <a:ext cx="469495" cy="161018"/>
            </a:xfrm>
            <a:custGeom>
              <a:avLst/>
              <a:gdLst>
                <a:gd name="T0" fmla="*/ 53 w 117"/>
                <a:gd name="T1" fmla="*/ 0 h 40"/>
                <a:gd name="T2" fmla="*/ 9 w 117"/>
                <a:gd name="T3" fmla="*/ 16 h 40"/>
                <a:gd name="T4" fmla="*/ 0 w 117"/>
                <a:gd name="T5" fmla="*/ 24 h 40"/>
                <a:gd name="T6" fmla="*/ 20 w 117"/>
                <a:gd name="T7" fmla="*/ 27 h 40"/>
                <a:gd name="T8" fmla="*/ 53 w 117"/>
                <a:gd name="T9" fmla="*/ 15 h 40"/>
                <a:gd name="T10" fmla="*/ 92 w 117"/>
                <a:gd name="T11" fmla="*/ 31 h 40"/>
                <a:gd name="T12" fmla="*/ 97 w 117"/>
                <a:gd name="T13" fmla="*/ 37 h 40"/>
                <a:gd name="T14" fmla="*/ 117 w 117"/>
                <a:gd name="T15" fmla="*/ 40 h 40"/>
                <a:gd name="T16" fmla="*/ 53 w 117"/>
                <a:gd name="T17" fmla="*/ 0 h 40"/>
                <a:gd name="T18" fmla="*/ 53 w 117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40">
                  <a:moveTo>
                    <a:pt x="53" y="0"/>
                  </a:moveTo>
                  <a:cubicBezTo>
                    <a:pt x="37" y="0"/>
                    <a:pt x="21" y="6"/>
                    <a:pt x="9" y="16"/>
                  </a:cubicBezTo>
                  <a:cubicBezTo>
                    <a:pt x="6" y="18"/>
                    <a:pt x="3" y="21"/>
                    <a:pt x="0" y="24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9" y="20"/>
                    <a:pt x="41" y="15"/>
                    <a:pt x="53" y="15"/>
                  </a:cubicBezTo>
                  <a:cubicBezTo>
                    <a:pt x="68" y="15"/>
                    <a:pt x="82" y="21"/>
                    <a:pt x="92" y="31"/>
                  </a:cubicBezTo>
                  <a:cubicBezTo>
                    <a:pt x="93" y="33"/>
                    <a:pt x="95" y="35"/>
                    <a:pt x="97" y="37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06" y="16"/>
                    <a:pt x="81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íŝľiḓé">
              <a:extLst>
                <a:ext uri="{FF2B5EF4-FFF2-40B4-BE49-F238E27FC236}">
                  <a16:creationId xmlns:a16="http://schemas.microsoft.com/office/drawing/2014/main" id="{4C04F58B-E1DF-4274-9FFA-8D7D7984D85F}"/>
                </a:ext>
              </a:extLst>
            </p:cNvPr>
            <p:cNvSpPr/>
            <p:nvPr/>
          </p:nvSpPr>
          <p:spPr bwMode="auto">
            <a:xfrm>
              <a:off x="3780733" y="2435774"/>
              <a:ext cx="4801723" cy="1111871"/>
            </a:xfrm>
            <a:custGeom>
              <a:avLst/>
              <a:gdLst>
                <a:gd name="T0" fmla="*/ 1091 w 1197"/>
                <a:gd name="T1" fmla="*/ 0 h 277"/>
                <a:gd name="T2" fmla="*/ 106 w 1197"/>
                <a:gd name="T3" fmla="*/ 0 h 277"/>
                <a:gd name="T4" fmla="*/ 0 w 1197"/>
                <a:gd name="T5" fmla="*/ 139 h 277"/>
                <a:gd name="T6" fmla="*/ 0 w 1197"/>
                <a:gd name="T7" fmla="*/ 220 h 277"/>
                <a:gd name="T8" fmla="*/ 57 w 1197"/>
                <a:gd name="T9" fmla="*/ 277 h 277"/>
                <a:gd name="T10" fmla="*/ 1140 w 1197"/>
                <a:gd name="T11" fmla="*/ 277 h 277"/>
                <a:gd name="T12" fmla="*/ 1197 w 1197"/>
                <a:gd name="T13" fmla="*/ 220 h 277"/>
                <a:gd name="T14" fmla="*/ 1197 w 1197"/>
                <a:gd name="T15" fmla="*/ 139 h 277"/>
                <a:gd name="T16" fmla="*/ 1091 w 1197"/>
                <a:gd name="T1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7" h="277">
                  <a:moveTo>
                    <a:pt x="1091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51"/>
                    <a:pt x="25" y="277"/>
                    <a:pt x="57" y="277"/>
                  </a:cubicBezTo>
                  <a:cubicBezTo>
                    <a:pt x="1140" y="277"/>
                    <a:pt x="1140" y="277"/>
                    <a:pt x="1140" y="277"/>
                  </a:cubicBezTo>
                  <a:cubicBezTo>
                    <a:pt x="1172" y="277"/>
                    <a:pt x="1197" y="251"/>
                    <a:pt x="1197" y="220"/>
                  </a:cubicBezTo>
                  <a:cubicBezTo>
                    <a:pt x="1197" y="139"/>
                    <a:pt x="1197" y="139"/>
                    <a:pt x="1197" y="139"/>
                  </a:cubicBezTo>
                  <a:cubicBezTo>
                    <a:pt x="1091" y="0"/>
                    <a:pt x="1091" y="0"/>
                    <a:pt x="109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išḻîḍé">
              <a:extLst>
                <a:ext uri="{FF2B5EF4-FFF2-40B4-BE49-F238E27FC236}">
                  <a16:creationId xmlns:a16="http://schemas.microsoft.com/office/drawing/2014/main" id="{FDE6230C-282D-4CC1-A195-36F5A518C2EC}"/>
                </a:ext>
              </a:extLst>
            </p:cNvPr>
            <p:cNvSpPr/>
            <p:nvPr/>
          </p:nvSpPr>
          <p:spPr bwMode="auto">
            <a:xfrm>
              <a:off x="3692596" y="2351028"/>
              <a:ext cx="4977995" cy="1284753"/>
            </a:xfrm>
            <a:custGeom>
              <a:avLst/>
              <a:gdLst>
                <a:gd name="T0" fmla="*/ 1113 w 1241"/>
                <a:gd name="T1" fmla="*/ 21 h 320"/>
                <a:gd name="T2" fmla="*/ 1113 w 1241"/>
                <a:gd name="T3" fmla="*/ 0 h 320"/>
                <a:gd name="T4" fmla="*/ 118 w 1241"/>
                <a:gd name="T5" fmla="*/ 0 h 320"/>
                <a:gd name="T6" fmla="*/ 0 w 1241"/>
                <a:gd name="T7" fmla="*/ 152 h 320"/>
                <a:gd name="T8" fmla="*/ 0 w 1241"/>
                <a:gd name="T9" fmla="*/ 241 h 320"/>
                <a:gd name="T10" fmla="*/ 23 w 1241"/>
                <a:gd name="T11" fmla="*/ 296 h 320"/>
                <a:gd name="T12" fmla="*/ 79 w 1241"/>
                <a:gd name="T13" fmla="*/ 320 h 320"/>
                <a:gd name="T14" fmla="*/ 1162 w 1241"/>
                <a:gd name="T15" fmla="*/ 320 h 320"/>
                <a:gd name="T16" fmla="*/ 1218 w 1241"/>
                <a:gd name="T17" fmla="*/ 296 h 320"/>
                <a:gd name="T18" fmla="*/ 1241 w 1241"/>
                <a:gd name="T19" fmla="*/ 241 h 320"/>
                <a:gd name="T20" fmla="*/ 1241 w 1241"/>
                <a:gd name="T21" fmla="*/ 152 h 320"/>
                <a:gd name="T22" fmla="*/ 1123 w 1241"/>
                <a:gd name="T23" fmla="*/ 0 h 320"/>
                <a:gd name="T24" fmla="*/ 1113 w 1241"/>
                <a:gd name="T25" fmla="*/ 0 h 320"/>
                <a:gd name="T26" fmla="*/ 1113 w 1241"/>
                <a:gd name="T27" fmla="*/ 21 h 320"/>
                <a:gd name="T28" fmla="*/ 1096 w 1241"/>
                <a:gd name="T29" fmla="*/ 34 h 320"/>
                <a:gd name="T30" fmla="*/ 1198 w 1241"/>
                <a:gd name="T31" fmla="*/ 167 h 320"/>
                <a:gd name="T32" fmla="*/ 1198 w 1241"/>
                <a:gd name="T33" fmla="*/ 241 h 320"/>
                <a:gd name="T34" fmla="*/ 1187 w 1241"/>
                <a:gd name="T35" fmla="*/ 266 h 320"/>
                <a:gd name="T36" fmla="*/ 1162 w 1241"/>
                <a:gd name="T37" fmla="*/ 277 h 320"/>
                <a:gd name="T38" fmla="*/ 79 w 1241"/>
                <a:gd name="T39" fmla="*/ 277 h 320"/>
                <a:gd name="T40" fmla="*/ 54 w 1241"/>
                <a:gd name="T41" fmla="*/ 266 h 320"/>
                <a:gd name="T42" fmla="*/ 43 w 1241"/>
                <a:gd name="T43" fmla="*/ 241 h 320"/>
                <a:gd name="T44" fmla="*/ 43 w 1241"/>
                <a:gd name="T45" fmla="*/ 167 h 320"/>
                <a:gd name="T46" fmla="*/ 139 w 1241"/>
                <a:gd name="T47" fmla="*/ 42 h 320"/>
                <a:gd name="T48" fmla="*/ 1113 w 1241"/>
                <a:gd name="T49" fmla="*/ 42 h 320"/>
                <a:gd name="T50" fmla="*/ 1113 w 1241"/>
                <a:gd name="T51" fmla="*/ 21 h 320"/>
                <a:gd name="T52" fmla="*/ 1096 w 1241"/>
                <a:gd name="T53" fmla="*/ 34 h 320"/>
                <a:gd name="T54" fmla="*/ 1113 w 1241"/>
                <a:gd name="T55" fmla="*/ 2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41" h="320">
                  <a:moveTo>
                    <a:pt x="1113" y="21"/>
                  </a:moveTo>
                  <a:cubicBezTo>
                    <a:pt x="1113" y="0"/>
                    <a:pt x="1113" y="0"/>
                    <a:pt x="1113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62"/>
                    <a:pt x="9" y="282"/>
                    <a:pt x="23" y="296"/>
                  </a:cubicBezTo>
                  <a:cubicBezTo>
                    <a:pt x="38" y="311"/>
                    <a:pt x="57" y="320"/>
                    <a:pt x="79" y="320"/>
                  </a:cubicBezTo>
                  <a:cubicBezTo>
                    <a:pt x="1162" y="320"/>
                    <a:pt x="1162" y="320"/>
                    <a:pt x="1162" y="320"/>
                  </a:cubicBezTo>
                  <a:cubicBezTo>
                    <a:pt x="1184" y="320"/>
                    <a:pt x="1204" y="311"/>
                    <a:pt x="1218" y="296"/>
                  </a:cubicBezTo>
                  <a:cubicBezTo>
                    <a:pt x="1232" y="282"/>
                    <a:pt x="1241" y="262"/>
                    <a:pt x="1241" y="241"/>
                  </a:cubicBezTo>
                  <a:cubicBezTo>
                    <a:pt x="1241" y="152"/>
                    <a:pt x="1241" y="152"/>
                    <a:pt x="1241" y="152"/>
                  </a:cubicBezTo>
                  <a:cubicBezTo>
                    <a:pt x="1123" y="0"/>
                    <a:pt x="1123" y="0"/>
                    <a:pt x="1123" y="0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113" y="21"/>
                    <a:pt x="1113" y="21"/>
                    <a:pt x="1113" y="21"/>
                  </a:cubicBezTo>
                  <a:cubicBezTo>
                    <a:pt x="1096" y="34"/>
                    <a:pt x="1096" y="34"/>
                    <a:pt x="1096" y="34"/>
                  </a:cubicBezTo>
                  <a:cubicBezTo>
                    <a:pt x="1198" y="167"/>
                    <a:pt x="1198" y="167"/>
                    <a:pt x="1198" y="167"/>
                  </a:cubicBezTo>
                  <a:cubicBezTo>
                    <a:pt x="1198" y="241"/>
                    <a:pt x="1198" y="241"/>
                    <a:pt x="1198" y="241"/>
                  </a:cubicBezTo>
                  <a:cubicBezTo>
                    <a:pt x="1198" y="251"/>
                    <a:pt x="1194" y="260"/>
                    <a:pt x="1187" y="266"/>
                  </a:cubicBezTo>
                  <a:cubicBezTo>
                    <a:pt x="1181" y="273"/>
                    <a:pt x="1172" y="277"/>
                    <a:pt x="1162" y="277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69" y="277"/>
                    <a:pt x="60" y="273"/>
                    <a:pt x="54" y="266"/>
                  </a:cubicBezTo>
                  <a:cubicBezTo>
                    <a:pt x="47" y="260"/>
                    <a:pt x="43" y="251"/>
                    <a:pt x="43" y="241"/>
                  </a:cubicBezTo>
                  <a:cubicBezTo>
                    <a:pt x="43" y="167"/>
                    <a:pt x="43" y="167"/>
                    <a:pt x="43" y="167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113" y="42"/>
                    <a:pt x="1113" y="42"/>
                    <a:pt x="1113" y="42"/>
                  </a:cubicBezTo>
                  <a:cubicBezTo>
                    <a:pt x="1113" y="21"/>
                    <a:pt x="1113" y="21"/>
                    <a:pt x="1113" y="21"/>
                  </a:cubicBezTo>
                  <a:cubicBezTo>
                    <a:pt x="1096" y="34"/>
                    <a:pt x="1096" y="34"/>
                    <a:pt x="1096" y="34"/>
                  </a:cubicBezTo>
                  <a:cubicBezTo>
                    <a:pt x="1113" y="21"/>
                    <a:pt x="1113" y="21"/>
                    <a:pt x="1113" y="21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iśḷiḑé">
              <a:extLst>
                <a:ext uri="{FF2B5EF4-FFF2-40B4-BE49-F238E27FC236}">
                  <a16:creationId xmlns:a16="http://schemas.microsoft.com/office/drawing/2014/main" id="{0405739D-D9C2-4EFF-ABAF-89F217600271}"/>
                </a:ext>
              </a:extLst>
            </p:cNvPr>
            <p:cNvSpPr/>
            <p:nvPr/>
          </p:nvSpPr>
          <p:spPr bwMode="auto">
            <a:xfrm>
              <a:off x="4209549" y="1657804"/>
              <a:ext cx="3947481" cy="1030514"/>
            </a:xfrm>
            <a:custGeom>
              <a:avLst/>
              <a:gdLst>
                <a:gd name="T0" fmla="*/ 0 w 984"/>
                <a:gd name="T1" fmla="*/ 257 h 257"/>
                <a:gd name="T2" fmla="*/ 0 w 984"/>
                <a:gd name="T3" fmla="*/ 133 h 257"/>
                <a:gd name="T4" fmla="*/ 133 w 984"/>
                <a:gd name="T5" fmla="*/ 0 h 257"/>
                <a:gd name="T6" fmla="*/ 851 w 984"/>
                <a:gd name="T7" fmla="*/ 0 h 257"/>
                <a:gd name="T8" fmla="*/ 984 w 984"/>
                <a:gd name="T9" fmla="*/ 133 h 257"/>
                <a:gd name="T10" fmla="*/ 984 w 984"/>
                <a:gd name="T11" fmla="*/ 257 h 257"/>
                <a:gd name="T12" fmla="*/ 0 w 984"/>
                <a:gd name="T13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4" h="257">
                  <a:moveTo>
                    <a:pt x="0" y="257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59"/>
                    <a:pt x="59" y="0"/>
                    <a:pt x="133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924" y="0"/>
                    <a:pt x="984" y="59"/>
                    <a:pt x="984" y="133"/>
                  </a:cubicBezTo>
                  <a:cubicBezTo>
                    <a:pt x="984" y="257"/>
                    <a:pt x="984" y="257"/>
                    <a:pt x="984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îśḻîḋè">
              <a:extLst>
                <a:ext uri="{FF2B5EF4-FFF2-40B4-BE49-F238E27FC236}">
                  <a16:creationId xmlns:a16="http://schemas.microsoft.com/office/drawing/2014/main" id="{3049DE77-2C04-4FA2-A521-DC16DCFF2EE7}"/>
                </a:ext>
              </a:extLst>
            </p:cNvPr>
            <p:cNvSpPr/>
            <p:nvPr/>
          </p:nvSpPr>
          <p:spPr bwMode="auto">
            <a:xfrm>
              <a:off x="4121413" y="1567973"/>
              <a:ext cx="4120363" cy="1120346"/>
            </a:xfrm>
            <a:custGeom>
              <a:avLst/>
              <a:gdLst>
                <a:gd name="T0" fmla="*/ 43 w 1027"/>
                <a:gd name="T1" fmla="*/ 279 h 279"/>
                <a:gd name="T2" fmla="*/ 43 w 1027"/>
                <a:gd name="T3" fmla="*/ 155 h 279"/>
                <a:gd name="T4" fmla="*/ 76 w 1027"/>
                <a:gd name="T5" fmla="*/ 76 h 279"/>
                <a:gd name="T6" fmla="*/ 155 w 1027"/>
                <a:gd name="T7" fmla="*/ 43 h 279"/>
                <a:gd name="T8" fmla="*/ 873 w 1027"/>
                <a:gd name="T9" fmla="*/ 43 h 279"/>
                <a:gd name="T10" fmla="*/ 951 w 1027"/>
                <a:gd name="T11" fmla="*/ 76 h 279"/>
                <a:gd name="T12" fmla="*/ 984 w 1027"/>
                <a:gd name="T13" fmla="*/ 155 h 279"/>
                <a:gd name="T14" fmla="*/ 984 w 1027"/>
                <a:gd name="T15" fmla="*/ 279 h 279"/>
                <a:gd name="T16" fmla="*/ 1027 w 1027"/>
                <a:gd name="T17" fmla="*/ 279 h 279"/>
                <a:gd name="T18" fmla="*/ 1027 w 1027"/>
                <a:gd name="T19" fmla="*/ 155 h 279"/>
                <a:gd name="T20" fmla="*/ 982 w 1027"/>
                <a:gd name="T21" fmla="*/ 46 h 279"/>
                <a:gd name="T22" fmla="*/ 873 w 1027"/>
                <a:gd name="T23" fmla="*/ 0 h 279"/>
                <a:gd name="T24" fmla="*/ 155 w 1027"/>
                <a:gd name="T25" fmla="*/ 0 h 279"/>
                <a:gd name="T26" fmla="*/ 45 w 1027"/>
                <a:gd name="T27" fmla="*/ 46 h 279"/>
                <a:gd name="T28" fmla="*/ 0 w 1027"/>
                <a:gd name="T29" fmla="*/ 155 h 279"/>
                <a:gd name="T30" fmla="*/ 0 w 1027"/>
                <a:gd name="T31" fmla="*/ 279 h 279"/>
                <a:gd name="T32" fmla="*/ 43 w 1027"/>
                <a:gd name="T33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7" h="279">
                  <a:moveTo>
                    <a:pt x="43" y="279"/>
                  </a:moveTo>
                  <a:cubicBezTo>
                    <a:pt x="43" y="155"/>
                    <a:pt x="43" y="155"/>
                    <a:pt x="43" y="155"/>
                  </a:cubicBezTo>
                  <a:cubicBezTo>
                    <a:pt x="43" y="124"/>
                    <a:pt x="56" y="96"/>
                    <a:pt x="76" y="76"/>
                  </a:cubicBezTo>
                  <a:cubicBezTo>
                    <a:pt x="96" y="56"/>
                    <a:pt x="124" y="43"/>
                    <a:pt x="155" y="43"/>
                  </a:cubicBezTo>
                  <a:cubicBezTo>
                    <a:pt x="873" y="43"/>
                    <a:pt x="873" y="43"/>
                    <a:pt x="873" y="43"/>
                  </a:cubicBezTo>
                  <a:cubicBezTo>
                    <a:pt x="903" y="43"/>
                    <a:pt x="931" y="56"/>
                    <a:pt x="951" y="76"/>
                  </a:cubicBezTo>
                  <a:cubicBezTo>
                    <a:pt x="972" y="96"/>
                    <a:pt x="984" y="124"/>
                    <a:pt x="984" y="155"/>
                  </a:cubicBezTo>
                  <a:cubicBezTo>
                    <a:pt x="984" y="279"/>
                    <a:pt x="984" y="279"/>
                    <a:pt x="984" y="279"/>
                  </a:cubicBezTo>
                  <a:cubicBezTo>
                    <a:pt x="1027" y="279"/>
                    <a:pt x="1027" y="279"/>
                    <a:pt x="1027" y="279"/>
                  </a:cubicBezTo>
                  <a:cubicBezTo>
                    <a:pt x="1027" y="155"/>
                    <a:pt x="1027" y="155"/>
                    <a:pt x="1027" y="155"/>
                  </a:cubicBezTo>
                  <a:cubicBezTo>
                    <a:pt x="1027" y="112"/>
                    <a:pt x="1010" y="73"/>
                    <a:pt x="982" y="46"/>
                  </a:cubicBezTo>
                  <a:cubicBezTo>
                    <a:pt x="954" y="18"/>
                    <a:pt x="915" y="0"/>
                    <a:pt x="873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12" y="0"/>
                    <a:pt x="73" y="18"/>
                    <a:pt x="45" y="46"/>
                  </a:cubicBezTo>
                  <a:cubicBezTo>
                    <a:pt x="18" y="73"/>
                    <a:pt x="0" y="112"/>
                    <a:pt x="0" y="155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43" y="279"/>
                    <a:pt x="43" y="279"/>
                    <a:pt x="43" y="279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ṧḻïḑe">
              <a:extLst>
                <a:ext uri="{FF2B5EF4-FFF2-40B4-BE49-F238E27FC236}">
                  <a16:creationId xmlns:a16="http://schemas.microsoft.com/office/drawing/2014/main" id="{385AB76E-A895-4F64-9AC2-064100D107E5}"/>
                </a:ext>
              </a:extLst>
            </p:cNvPr>
            <p:cNvSpPr/>
            <p:nvPr/>
          </p:nvSpPr>
          <p:spPr bwMode="auto">
            <a:xfrm>
              <a:off x="4294295" y="1740855"/>
              <a:ext cx="3774598" cy="947464"/>
            </a:xfrm>
            <a:custGeom>
              <a:avLst/>
              <a:gdLst>
                <a:gd name="T0" fmla="*/ 830 w 941"/>
                <a:gd name="T1" fmla="*/ 0 h 236"/>
                <a:gd name="T2" fmla="*/ 112 w 941"/>
                <a:gd name="T3" fmla="*/ 0 h 236"/>
                <a:gd name="T4" fmla="*/ 96 w 941"/>
                <a:gd name="T5" fmla="*/ 1 h 236"/>
                <a:gd name="T6" fmla="*/ 1 w 941"/>
                <a:gd name="T7" fmla="*/ 100 h 236"/>
                <a:gd name="T8" fmla="*/ 0 w 941"/>
                <a:gd name="T9" fmla="*/ 112 h 236"/>
                <a:gd name="T10" fmla="*/ 0 w 941"/>
                <a:gd name="T11" fmla="*/ 236 h 236"/>
                <a:gd name="T12" fmla="*/ 24 w 941"/>
                <a:gd name="T13" fmla="*/ 236 h 236"/>
                <a:gd name="T14" fmla="*/ 24 w 941"/>
                <a:gd name="T15" fmla="*/ 162 h 236"/>
                <a:gd name="T16" fmla="*/ 145 w 941"/>
                <a:gd name="T17" fmla="*/ 29 h 236"/>
                <a:gd name="T18" fmla="*/ 796 w 941"/>
                <a:gd name="T19" fmla="*/ 29 h 236"/>
                <a:gd name="T20" fmla="*/ 917 w 941"/>
                <a:gd name="T21" fmla="*/ 162 h 236"/>
                <a:gd name="T22" fmla="*/ 917 w 941"/>
                <a:gd name="T23" fmla="*/ 236 h 236"/>
                <a:gd name="T24" fmla="*/ 941 w 941"/>
                <a:gd name="T25" fmla="*/ 236 h 236"/>
                <a:gd name="T26" fmla="*/ 941 w 941"/>
                <a:gd name="T27" fmla="*/ 112 h 236"/>
                <a:gd name="T28" fmla="*/ 937 w 941"/>
                <a:gd name="T29" fmla="*/ 81 h 236"/>
                <a:gd name="T30" fmla="*/ 844 w 941"/>
                <a:gd name="T31" fmla="*/ 1 h 236"/>
                <a:gd name="T32" fmla="*/ 830 w 941"/>
                <a:gd name="T3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1" h="236">
                  <a:moveTo>
                    <a:pt x="830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6" y="0"/>
                    <a:pt x="101" y="1"/>
                    <a:pt x="96" y="1"/>
                  </a:cubicBezTo>
                  <a:cubicBezTo>
                    <a:pt x="46" y="8"/>
                    <a:pt x="6" y="49"/>
                    <a:pt x="1" y="100"/>
                  </a:cubicBezTo>
                  <a:cubicBezTo>
                    <a:pt x="0" y="104"/>
                    <a:pt x="0" y="108"/>
                    <a:pt x="0" y="112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24" y="236"/>
                    <a:pt x="24" y="236"/>
                    <a:pt x="24" y="236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24" y="89"/>
                    <a:pt x="78" y="29"/>
                    <a:pt x="145" y="29"/>
                  </a:cubicBezTo>
                  <a:cubicBezTo>
                    <a:pt x="796" y="29"/>
                    <a:pt x="796" y="29"/>
                    <a:pt x="796" y="29"/>
                  </a:cubicBezTo>
                  <a:cubicBezTo>
                    <a:pt x="863" y="29"/>
                    <a:pt x="917" y="89"/>
                    <a:pt x="917" y="162"/>
                  </a:cubicBezTo>
                  <a:cubicBezTo>
                    <a:pt x="917" y="236"/>
                    <a:pt x="917" y="236"/>
                    <a:pt x="917" y="236"/>
                  </a:cubicBezTo>
                  <a:cubicBezTo>
                    <a:pt x="941" y="236"/>
                    <a:pt x="941" y="236"/>
                    <a:pt x="941" y="236"/>
                  </a:cubicBezTo>
                  <a:cubicBezTo>
                    <a:pt x="941" y="112"/>
                    <a:pt x="941" y="112"/>
                    <a:pt x="941" y="112"/>
                  </a:cubicBezTo>
                  <a:cubicBezTo>
                    <a:pt x="941" y="101"/>
                    <a:pt x="940" y="90"/>
                    <a:pt x="937" y="81"/>
                  </a:cubicBezTo>
                  <a:cubicBezTo>
                    <a:pt x="925" y="39"/>
                    <a:pt x="888" y="7"/>
                    <a:pt x="844" y="1"/>
                  </a:cubicBezTo>
                  <a:cubicBezTo>
                    <a:pt x="839" y="0"/>
                    <a:pt x="834" y="0"/>
                    <a:pt x="830" y="0"/>
                  </a:cubicBezTo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ŝḻîḓè">
              <a:extLst>
                <a:ext uri="{FF2B5EF4-FFF2-40B4-BE49-F238E27FC236}">
                  <a16:creationId xmlns:a16="http://schemas.microsoft.com/office/drawing/2014/main" id="{A63F351A-4EAE-46AA-9507-D3441CEAA724}"/>
                </a:ext>
              </a:extLst>
            </p:cNvPr>
            <p:cNvSpPr/>
            <p:nvPr/>
          </p:nvSpPr>
          <p:spPr bwMode="auto">
            <a:xfrm>
              <a:off x="4209549" y="1740855"/>
              <a:ext cx="3944091" cy="947464"/>
            </a:xfrm>
            <a:custGeom>
              <a:avLst/>
              <a:gdLst>
                <a:gd name="T0" fmla="*/ 22 w 983"/>
                <a:gd name="T1" fmla="*/ 100 h 236"/>
                <a:gd name="T2" fmla="*/ 21 w 983"/>
                <a:gd name="T3" fmla="*/ 112 h 236"/>
                <a:gd name="T4" fmla="*/ 21 w 983"/>
                <a:gd name="T5" fmla="*/ 236 h 236"/>
                <a:gd name="T6" fmla="*/ 0 w 983"/>
                <a:gd name="T7" fmla="*/ 236 h 236"/>
                <a:gd name="T8" fmla="*/ 0 w 983"/>
                <a:gd name="T9" fmla="*/ 236 h 236"/>
                <a:gd name="T10" fmla="*/ 21 w 983"/>
                <a:gd name="T11" fmla="*/ 236 h 236"/>
                <a:gd name="T12" fmla="*/ 21 w 983"/>
                <a:gd name="T13" fmla="*/ 112 h 236"/>
                <a:gd name="T14" fmla="*/ 22 w 983"/>
                <a:gd name="T15" fmla="*/ 100 h 236"/>
                <a:gd name="T16" fmla="*/ 958 w 983"/>
                <a:gd name="T17" fmla="*/ 81 h 236"/>
                <a:gd name="T18" fmla="*/ 962 w 983"/>
                <a:gd name="T19" fmla="*/ 112 h 236"/>
                <a:gd name="T20" fmla="*/ 962 w 983"/>
                <a:gd name="T21" fmla="*/ 236 h 236"/>
                <a:gd name="T22" fmla="*/ 983 w 983"/>
                <a:gd name="T23" fmla="*/ 236 h 236"/>
                <a:gd name="T24" fmla="*/ 983 w 983"/>
                <a:gd name="T25" fmla="*/ 236 h 236"/>
                <a:gd name="T26" fmla="*/ 962 w 983"/>
                <a:gd name="T27" fmla="*/ 236 h 236"/>
                <a:gd name="T28" fmla="*/ 962 w 983"/>
                <a:gd name="T29" fmla="*/ 112 h 236"/>
                <a:gd name="T30" fmla="*/ 958 w 983"/>
                <a:gd name="T31" fmla="*/ 81 h 236"/>
                <a:gd name="T32" fmla="*/ 851 w 983"/>
                <a:gd name="T33" fmla="*/ 0 h 236"/>
                <a:gd name="T34" fmla="*/ 133 w 983"/>
                <a:gd name="T35" fmla="*/ 0 h 236"/>
                <a:gd name="T36" fmla="*/ 117 w 983"/>
                <a:gd name="T37" fmla="*/ 1 h 236"/>
                <a:gd name="T38" fmla="*/ 133 w 983"/>
                <a:gd name="T39" fmla="*/ 0 h 236"/>
                <a:gd name="T40" fmla="*/ 851 w 983"/>
                <a:gd name="T41" fmla="*/ 0 h 236"/>
                <a:gd name="T42" fmla="*/ 865 w 983"/>
                <a:gd name="T43" fmla="*/ 1 h 236"/>
                <a:gd name="T44" fmla="*/ 851 w 983"/>
                <a:gd name="T4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3" h="236">
                  <a:moveTo>
                    <a:pt x="22" y="100"/>
                  </a:moveTo>
                  <a:cubicBezTo>
                    <a:pt x="21" y="104"/>
                    <a:pt x="21" y="108"/>
                    <a:pt x="21" y="112"/>
                  </a:cubicBezTo>
                  <a:cubicBezTo>
                    <a:pt x="21" y="236"/>
                    <a:pt x="21" y="236"/>
                    <a:pt x="21" y="236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21" y="236"/>
                    <a:pt x="21" y="236"/>
                    <a:pt x="21" y="236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08"/>
                    <a:pt x="21" y="104"/>
                    <a:pt x="22" y="100"/>
                  </a:cubicBezTo>
                  <a:moveTo>
                    <a:pt x="958" y="81"/>
                  </a:moveTo>
                  <a:cubicBezTo>
                    <a:pt x="961" y="90"/>
                    <a:pt x="962" y="101"/>
                    <a:pt x="962" y="112"/>
                  </a:cubicBezTo>
                  <a:cubicBezTo>
                    <a:pt x="962" y="236"/>
                    <a:pt x="962" y="236"/>
                    <a:pt x="962" y="236"/>
                  </a:cubicBezTo>
                  <a:cubicBezTo>
                    <a:pt x="983" y="236"/>
                    <a:pt x="983" y="236"/>
                    <a:pt x="983" y="236"/>
                  </a:cubicBezTo>
                  <a:cubicBezTo>
                    <a:pt x="983" y="236"/>
                    <a:pt x="983" y="236"/>
                    <a:pt x="983" y="236"/>
                  </a:cubicBezTo>
                  <a:cubicBezTo>
                    <a:pt x="962" y="236"/>
                    <a:pt x="962" y="236"/>
                    <a:pt x="962" y="236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2" y="101"/>
                    <a:pt x="961" y="90"/>
                    <a:pt x="958" y="81"/>
                  </a:cubicBezTo>
                  <a:moveTo>
                    <a:pt x="851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27" y="0"/>
                    <a:pt x="122" y="1"/>
                    <a:pt x="117" y="1"/>
                  </a:cubicBezTo>
                  <a:cubicBezTo>
                    <a:pt x="122" y="1"/>
                    <a:pt x="127" y="0"/>
                    <a:pt x="133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855" y="0"/>
                    <a:pt x="860" y="0"/>
                    <a:pt x="865" y="1"/>
                  </a:cubicBezTo>
                  <a:cubicBezTo>
                    <a:pt x="860" y="0"/>
                    <a:pt x="855" y="0"/>
                    <a:pt x="851" y="0"/>
                  </a:cubicBezTo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s1iḍê">
              <a:extLst>
                <a:ext uri="{FF2B5EF4-FFF2-40B4-BE49-F238E27FC236}">
                  <a16:creationId xmlns:a16="http://schemas.microsoft.com/office/drawing/2014/main" id="{F2DB824E-26AD-4B10-A95A-A0AB21BDBBAD}"/>
                </a:ext>
              </a:extLst>
            </p:cNvPr>
            <p:cNvSpPr/>
            <p:nvPr/>
          </p:nvSpPr>
          <p:spPr bwMode="auto">
            <a:xfrm>
              <a:off x="3865479" y="2993405"/>
              <a:ext cx="4632230" cy="469495"/>
            </a:xfrm>
            <a:custGeom>
              <a:avLst/>
              <a:gdLst>
                <a:gd name="T0" fmla="*/ 1149 w 1155"/>
                <a:gd name="T1" fmla="*/ 0 h 117"/>
                <a:gd name="T2" fmla="*/ 6 w 1155"/>
                <a:gd name="T3" fmla="*/ 0 h 117"/>
                <a:gd name="T4" fmla="*/ 0 w 1155"/>
                <a:gd name="T5" fmla="*/ 7 h 117"/>
                <a:gd name="T6" fmla="*/ 0 w 1155"/>
                <a:gd name="T7" fmla="*/ 75 h 117"/>
                <a:gd name="T8" fmla="*/ 41 w 1155"/>
                <a:gd name="T9" fmla="*/ 117 h 117"/>
                <a:gd name="T10" fmla="*/ 1114 w 1155"/>
                <a:gd name="T11" fmla="*/ 117 h 117"/>
                <a:gd name="T12" fmla="*/ 1155 w 1155"/>
                <a:gd name="T13" fmla="*/ 79 h 117"/>
                <a:gd name="T14" fmla="*/ 1155 w 1155"/>
                <a:gd name="T15" fmla="*/ 7 h 117"/>
                <a:gd name="T16" fmla="*/ 1149 w 1155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117">
                  <a:moveTo>
                    <a:pt x="114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98"/>
                    <a:pt x="19" y="116"/>
                    <a:pt x="41" y="117"/>
                  </a:cubicBezTo>
                  <a:cubicBezTo>
                    <a:pt x="1114" y="117"/>
                    <a:pt x="1114" y="117"/>
                    <a:pt x="1114" y="117"/>
                  </a:cubicBezTo>
                  <a:cubicBezTo>
                    <a:pt x="1136" y="116"/>
                    <a:pt x="1153" y="100"/>
                    <a:pt x="1155" y="79"/>
                  </a:cubicBezTo>
                  <a:cubicBezTo>
                    <a:pt x="1155" y="7"/>
                    <a:pt x="1155" y="7"/>
                    <a:pt x="1155" y="7"/>
                  </a:cubicBezTo>
                  <a:cubicBezTo>
                    <a:pt x="1149" y="0"/>
                    <a:pt x="1149" y="0"/>
                    <a:pt x="1149" y="0"/>
                  </a:cubicBezTo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íşļîḑe">
              <a:extLst>
                <a:ext uri="{FF2B5EF4-FFF2-40B4-BE49-F238E27FC236}">
                  <a16:creationId xmlns:a16="http://schemas.microsoft.com/office/drawing/2014/main" id="{E71CDE45-3964-43C9-A19C-554367A198D2}"/>
                </a:ext>
              </a:extLst>
            </p:cNvPr>
            <p:cNvSpPr/>
            <p:nvPr/>
          </p:nvSpPr>
          <p:spPr bwMode="auto">
            <a:xfrm>
              <a:off x="4029887" y="2993405"/>
              <a:ext cx="4467822" cy="469495"/>
            </a:xfrm>
            <a:custGeom>
              <a:avLst/>
              <a:gdLst>
                <a:gd name="T0" fmla="*/ 1073 w 1114"/>
                <a:gd name="T1" fmla="*/ 117 h 117"/>
                <a:gd name="T2" fmla="*/ 0 w 1114"/>
                <a:gd name="T3" fmla="*/ 117 h 117"/>
                <a:gd name="T4" fmla="*/ 1 w 1114"/>
                <a:gd name="T5" fmla="*/ 117 h 117"/>
                <a:gd name="T6" fmla="*/ 1073 w 1114"/>
                <a:gd name="T7" fmla="*/ 117 h 117"/>
                <a:gd name="T8" fmla="*/ 1073 w 1114"/>
                <a:gd name="T9" fmla="*/ 117 h 117"/>
                <a:gd name="T10" fmla="*/ 1109 w 1114"/>
                <a:gd name="T11" fmla="*/ 0 h 117"/>
                <a:gd name="T12" fmla="*/ 1108 w 1114"/>
                <a:gd name="T13" fmla="*/ 0 h 117"/>
                <a:gd name="T14" fmla="*/ 1114 w 1114"/>
                <a:gd name="T15" fmla="*/ 7 h 117"/>
                <a:gd name="T16" fmla="*/ 1114 w 1114"/>
                <a:gd name="T17" fmla="*/ 79 h 117"/>
                <a:gd name="T18" fmla="*/ 1114 w 1114"/>
                <a:gd name="T19" fmla="*/ 75 h 117"/>
                <a:gd name="T20" fmla="*/ 1114 w 1114"/>
                <a:gd name="T21" fmla="*/ 7 h 117"/>
                <a:gd name="T22" fmla="*/ 1109 w 1114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4" h="117">
                  <a:moveTo>
                    <a:pt x="107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1073" y="117"/>
                    <a:pt x="1073" y="117"/>
                    <a:pt x="1073" y="117"/>
                  </a:cubicBezTo>
                  <a:cubicBezTo>
                    <a:pt x="1073" y="117"/>
                    <a:pt x="1073" y="117"/>
                    <a:pt x="1073" y="117"/>
                  </a:cubicBezTo>
                  <a:moveTo>
                    <a:pt x="1109" y="0"/>
                  </a:moveTo>
                  <a:cubicBezTo>
                    <a:pt x="1108" y="0"/>
                    <a:pt x="1108" y="0"/>
                    <a:pt x="1108" y="0"/>
                  </a:cubicBezTo>
                  <a:cubicBezTo>
                    <a:pt x="1114" y="7"/>
                    <a:pt x="1114" y="7"/>
                    <a:pt x="1114" y="7"/>
                  </a:cubicBezTo>
                  <a:cubicBezTo>
                    <a:pt x="1114" y="79"/>
                    <a:pt x="1114" y="79"/>
                    <a:pt x="1114" y="79"/>
                  </a:cubicBezTo>
                  <a:cubicBezTo>
                    <a:pt x="1114" y="78"/>
                    <a:pt x="1114" y="77"/>
                    <a:pt x="1114" y="75"/>
                  </a:cubicBezTo>
                  <a:cubicBezTo>
                    <a:pt x="1114" y="7"/>
                    <a:pt x="1114" y="7"/>
                    <a:pt x="1114" y="7"/>
                  </a:cubicBezTo>
                  <a:cubicBezTo>
                    <a:pt x="1109" y="0"/>
                    <a:pt x="1109" y="0"/>
                    <a:pt x="1109" y="0"/>
                  </a:cubicBezTo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îśḻidé">
              <a:extLst>
                <a:ext uri="{FF2B5EF4-FFF2-40B4-BE49-F238E27FC236}">
                  <a16:creationId xmlns:a16="http://schemas.microsoft.com/office/drawing/2014/main" id="{69BCC366-00B4-4DE0-9DD4-C92C4B9D40BE}"/>
                </a:ext>
              </a:extLst>
            </p:cNvPr>
            <p:cNvSpPr/>
            <p:nvPr/>
          </p:nvSpPr>
          <p:spPr bwMode="auto">
            <a:xfrm>
              <a:off x="3748530" y="2961201"/>
              <a:ext cx="4869520" cy="59323"/>
            </a:xfrm>
            <a:custGeom>
              <a:avLst/>
              <a:gdLst>
                <a:gd name="T0" fmla="*/ 8 w 1214"/>
                <a:gd name="T1" fmla="*/ 15 h 15"/>
                <a:gd name="T2" fmla="*/ 1206 w 1214"/>
                <a:gd name="T3" fmla="*/ 15 h 15"/>
                <a:gd name="T4" fmla="*/ 1214 w 1214"/>
                <a:gd name="T5" fmla="*/ 8 h 15"/>
                <a:gd name="T6" fmla="*/ 1206 w 1214"/>
                <a:gd name="T7" fmla="*/ 0 h 15"/>
                <a:gd name="T8" fmla="*/ 8 w 1214"/>
                <a:gd name="T9" fmla="*/ 0 h 15"/>
                <a:gd name="T10" fmla="*/ 0 w 1214"/>
                <a:gd name="T11" fmla="*/ 8 h 15"/>
                <a:gd name="T12" fmla="*/ 8 w 1214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4" h="15">
                  <a:moveTo>
                    <a:pt x="8" y="15"/>
                  </a:moveTo>
                  <a:cubicBezTo>
                    <a:pt x="1206" y="15"/>
                    <a:pt x="1206" y="15"/>
                    <a:pt x="1206" y="15"/>
                  </a:cubicBezTo>
                  <a:cubicBezTo>
                    <a:pt x="1210" y="15"/>
                    <a:pt x="1214" y="12"/>
                    <a:pt x="1214" y="8"/>
                  </a:cubicBezTo>
                  <a:cubicBezTo>
                    <a:pt x="1214" y="3"/>
                    <a:pt x="1210" y="0"/>
                    <a:pt x="12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5"/>
                    <a:pt x="8" y="15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íŝľiḑe">
              <a:extLst>
                <a:ext uri="{FF2B5EF4-FFF2-40B4-BE49-F238E27FC236}">
                  <a16:creationId xmlns:a16="http://schemas.microsoft.com/office/drawing/2014/main" id="{B93B64CE-BC3F-4783-8B2B-5580E9F64DB8}"/>
                </a:ext>
              </a:extLst>
            </p:cNvPr>
            <p:cNvSpPr/>
            <p:nvPr/>
          </p:nvSpPr>
          <p:spPr bwMode="auto">
            <a:xfrm>
              <a:off x="3780733" y="5584944"/>
              <a:ext cx="4805113" cy="401698"/>
            </a:xfrm>
            <a:prstGeom prst="rect">
              <a:avLst/>
            </a:prstGeom>
            <a:solidFill>
              <a:srgbClr val="C3E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îslïḓé">
              <a:extLst>
                <a:ext uri="{FF2B5EF4-FFF2-40B4-BE49-F238E27FC236}">
                  <a16:creationId xmlns:a16="http://schemas.microsoft.com/office/drawing/2014/main" id="{7D0E70C1-9D23-43BE-B8B1-346697711BA8}"/>
                </a:ext>
              </a:extLst>
            </p:cNvPr>
            <p:cNvSpPr/>
            <p:nvPr/>
          </p:nvSpPr>
          <p:spPr bwMode="auto">
            <a:xfrm>
              <a:off x="3692596" y="5500198"/>
              <a:ext cx="4977995" cy="571190"/>
            </a:xfrm>
            <a:custGeom>
              <a:avLst/>
              <a:gdLst>
                <a:gd name="T0" fmla="*/ 52 w 2937"/>
                <a:gd name="T1" fmla="*/ 50 h 337"/>
                <a:gd name="T2" fmla="*/ 0 w 2937"/>
                <a:gd name="T3" fmla="*/ 50 h 337"/>
                <a:gd name="T4" fmla="*/ 0 w 2937"/>
                <a:gd name="T5" fmla="*/ 337 h 337"/>
                <a:gd name="T6" fmla="*/ 2937 w 2937"/>
                <a:gd name="T7" fmla="*/ 337 h 337"/>
                <a:gd name="T8" fmla="*/ 2937 w 2937"/>
                <a:gd name="T9" fmla="*/ 0 h 337"/>
                <a:gd name="T10" fmla="*/ 0 w 2937"/>
                <a:gd name="T11" fmla="*/ 0 h 337"/>
                <a:gd name="T12" fmla="*/ 0 w 2937"/>
                <a:gd name="T13" fmla="*/ 50 h 337"/>
                <a:gd name="T14" fmla="*/ 52 w 2937"/>
                <a:gd name="T15" fmla="*/ 50 h 337"/>
                <a:gd name="T16" fmla="*/ 52 w 2937"/>
                <a:gd name="T17" fmla="*/ 102 h 337"/>
                <a:gd name="T18" fmla="*/ 2835 w 2937"/>
                <a:gd name="T19" fmla="*/ 102 h 337"/>
                <a:gd name="T20" fmla="*/ 2835 w 2937"/>
                <a:gd name="T21" fmla="*/ 237 h 337"/>
                <a:gd name="T22" fmla="*/ 102 w 2937"/>
                <a:gd name="T23" fmla="*/ 237 h 337"/>
                <a:gd name="T24" fmla="*/ 102 w 2937"/>
                <a:gd name="T25" fmla="*/ 50 h 337"/>
                <a:gd name="T26" fmla="*/ 52 w 2937"/>
                <a:gd name="T27" fmla="*/ 50 h 337"/>
                <a:gd name="T28" fmla="*/ 52 w 2937"/>
                <a:gd name="T29" fmla="*/ 102 h 337"/>
                <a:gd name="T30" fmla="*/ 52 w 2937"/>
                <a:gd name="T31" fmla="*/ 5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7" h="337">
                  <a:moveTo>
                    <a:pt x="52" y="50"/>
                  </a:moveTo>
                  <a:lnTo>
                    <a:pt x="0" y="50"/>
                  </a:lnTo>
                  <a:lnTo>
                    <a:pt x="0" y="337"/>
                  </a:lnTo>
                  <a:lnTo>
                    <a:pt x="2937" y="337"/>
                  </a:lnTo>
                  <a:lnTo>
                    <a:pt x="2937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52" y="102"/>
                  </a:lnTo>
                  <a:lnTo>
                    <a:pt x="2835" y="102"/>
                  </a:lnTo>
                  <a:lnTo>
                    <a:pt x="2835" y="237"/>
                  </a:lnTo>
                  <a:lnTo>
                    <a:pt x="102" y="237"/>
                  </a:lnTo>
                  <a:lnTo>
                    <a:pt x="102" y="50"/>
                  </a:lnTo>
                  <a:lnTo>
                    <a:pt x="52" y="50"/>
                  </a:lnTo>
                  <a:lnTo>
                    <a:pt x="52" y="102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îṩļíḓé">
              <a:extLst>
                <a:ext uri="{FF2B5EF4-FFF2-40B4-BE49-F238E27FC236}">
                  <a16:creationId xmlns:a16="http://schemas.microsoft.com/office/drawing/2014/main" id="{FD20042A-200F-45CE-813B-FD261B99F631}"/>
                </a:ext>
              </a:extLst>
            </p:cNvPr>
            <p:cNvSpPr/>
            <p:nvPr/>
          </p:nvSpPr>
          <p:spPr bwMode="auto">
            <a:xfrm>
              <a:off x="3865479" y="5673080"/>
              <a:ext cx="4632230" cy="491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îśḻidè">
              <a:extLst>
                <a:ext uri="{FF2B5EF4-FFF2-40B4-BE49-F238E27FC236}">
                  <a16:creationId xmlns:a16="http://schemas.microsoft.com/office/drawing/2014/main" id="{448095A2-6635-4FC3-AD81-8E086260364B}"/>
                </a:ext>
              </a:extLst>
            </p:cNvPr>
            <p:cNvSpPr/>
            <p:nvPr/>
          </p:nvSpPr>
          <p:spPr bwMode="auto">
            <a:xfrm>
              <a:off x="3865479" y="3061202"/>
              <a:ext cx="4632230" cy="491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îŝlïḋè">
              <a:extLst>
                <a:ext uri="{FF2B5EF4-FFF2-40B4-BE49-F238E27FC236}">
                  <a16:creationId xmlns:a16="http://schemas.microsoft.com/office/drawing/2014/main" id="{967B6A5F-766F-4761-A119-497DBB93EE5A}"/>
                </a:ext>
              </a:extLst>
            </p:cNvPr>
            <p:cNvSpPr/>
            <p:nvPr/>
          </p:nvSpPr>
          <p:spPr bwMode="auto">
            <a:xfrm>
              <a:off x="3360391" y="5937489"/>
              <a:ext cx="5577998" cy="196611"/>
            </a:xfrm>
            <a:custGeom>
              <a:avLst/>
              <a:gdLst>
                <a:gd name="T0" fmla="*/ 1366 w 1391"/>
                <a:gd name="T1" fmla="*/ 0 h 49"/>
                <a:gd name="T2" fmla="*/ 25 w 1391"/>
                <a:gd name="T3" fmla="*/ 0 h 49"/>
                <a:gd name="T4" fmla="*/ 0 w 1391"/>
                <a:gd name="T5" fmla="*/ 24 h 49"/>
                <a:gd name="T6" fmla="*/ 25 w 1391"/>
                <a:gd name="T7" fmla="*/ 49 h 49"/>
                <a:gd name="T8" fmla="*/ 1366 w 1391"/>
                <a:gd name="T9" fmla="*/ 49 h 49"/>
                <a:gd name="T10" fmla="*/ 1391 w 1391"/>
                <a:gd name="T11" fmla="*/ 24 h 49"/>
                <a:gd name="T12" fmla="*/ 1366 w 139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1" h="49">
                  <a:moveTo>
                    <a:pt x="136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1366" y="49"/>
                    <a:pt x="1366" y="49"/>
                    <a:pt x="1366" y="49"/>
                  </a:cubicBezTo>
                  <a:cubicBezTo>
                    <a:pt x="1380" y="49"/>
                    <a:pt x="1391" y="38"/>
                    <a:pt x="1391" y="24"/>
                  </a:cubicBezTo>
                  <a:cubicBezTo>
                    <a:pt x="1391" y="11"/>
                    <a:pt x="1380" y="0"/>
                    <a:pt x="1366" y="0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iŝļíḋe">
              <a:extLst>
                <a:ext uri="{FF2B5EF4-FFF2-40B4-BE49-F238E27FC236}">
                  <a16:creationId xmlns:a16="http://schemas.microsoft.com/office/drawing/2014/main" id="{A5E8FC09-2EFE-4F32-9E2D-442FD34EB199}"/>
                </a:ext>
              </a:extLst>
            </p:cNvPr>
            <p:cNvSpPr/>
            <p:nvPr/>
          </p:nvSpPr>
          <p:spPr bwMode="auto">
            <a:xfrm>
              <a:off x="2955305" y="5937489"/>
              <a:ext cx="311866" cy="196611"/>
            </a:xfrm>
            <a:custGeom>
              <a:avLst/>
              <a:gdLst>
                <a:gd name="T0" fmla="*/ 54 w 78"/>
                <a:gd name="T1" fmla="*/ 0 h 49"/>
                <a:gd name="T2" fmla="*/ 24 w 78"/>
                <a:gd name="T3" fmla="*/ 0 h 49"/>
                <a:gd name="T4" fmla="*/ 0 w 78"/>
                <a:gd name="T5" fmla="*/ 24 h 49"/>
                <a:gd name="T6" fmla="*/ 24 w 78"/>
                <a:gd name="T7" fmla="*/ 49 h 49"/>
                <a:gd name="T8" fmla="*/ 54 w 78"/>
                <a:gd name="T9" fmla="*/ 49 h 49"/>
                <a:gd name="T10" fmla="*/ 78 w 78"/>
                <a:gd name="T11" fmla="*/ 24 h 49"/>
                <a:gd name="T12" fmla="*/ 54 w 78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9">
                  <a:moveTo>
                    <a:pt x="5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7" y="49"/>
                    <a:pt x="78" y="38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ï$ľiḍè">
              <a:extLst>
                <a:ext uri="{FF2B5EF4-FFF2-40B4-BE49-F238E27FC236}">
                  <a16:creationId xmlns:a16="http://schemas.microsoft.com/office/drawing/2014/main" id="{2ECE7B7E-B87D-483E-A921-CC106102E12A}"/>
                </a:ext>
              </a:extLst>
            </p:cNvPr>
            <p:cNvSpPr/>
            <p:nvPr/>
          </p:nvSpPr>
          <p:spPr bwMode="auto">
            <a:xfrm>
              <a:off x="9046865" y="5937489"/>
              <a:ext cx="316951" cy="196611"/>
            </a:xfrm>
            <a:custGeom>
              <a:avLst/>
              <a:gdLst>
                <a:gd name="T0" fmla="*/ 54 w 79"/>
                <a:gd name="T1" fmla="*/ 0 h 49"/>
                <a:gd name="T2" fmla="*/ 25 w 79"/>
                <a:gd name="T3" fmla="*/ 0 h 49"/>
                <a:gd name="T4" fmla="*/ 0 w 79"/>
                <a:gd name="T5" fmla="*/ 24 h 49"/>
                <a:gd name="T6" fmla="*/ 25 w 79"/>
                <a:gd name="T7" fmla="*/ 49 h 49"/>
                <a:gd name="T8" fmla="*/ 54 w 79"/>
                <a:gd name="T9" fmla="*/ 49 h 49"/>
                <a:gd name="T10" fmla="*/ 79 w 79"/>
                <a:gd name="T11" fmla="*/ 24 h 49"/>
                <a:gd name="T12" fmla="*/ 54 w 7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9">
                  <a:moveTo>
                    <a:pt x="5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8" y="49"/>
                    <a:pt x="79" y="38"/>
                    <a:pt x="79" y="24"/>
                  </a:cubicBezTo>
                  <a:cubicBezTo>
                    <a:pt x="79" y="11"/>
                    <a:pt x="68" y="0"/>
                    <a:pt x="54" y="0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ṥlïde">
              <a:extLst>
                <a:ext uri="{FF2B5EF4-FFF2-40B4-BE49-F238E27FC236}">
                  <a16:creationId xmlns:a16="http://schemas.microsoft.com/office/drawing/2014/main" id="{127DF8BC-5FE3-4A76-A9DE-AEE0F9BBABB5}"/>
                </a:ext>
              </a:extLst>
            </p:cNvPr>
            <p:cNvSpPr/>
            <p:nvPr/>
          </p:nvSpPr>
          <p:spPr bwMode="auto">
            <a:xfrm>
              <a:off x="5336674" y="1969670"/>
              <a:ext cx="261018" cy="381359"/>
            </a:xfrm>
            <a:custGeom>
              <a:avLst/>
              <a:gdLst>
                <a:gd name="T0" fmla="*/ 58 w 65"/>
                <a:gd name="T1" fmla="*/ 20 h 95"/>
                <a:gd name="T2" fmla="*/ 56 w 65"/>
                <a:gd name="T3" fmla="*/ 22 h 95"/>
                <a:gd name="T4" fmla="*/ 54 w 65"/>
                <a:gd name="T5" fmla="*/ 23 h 95"/>
                <a:gd name="T6" fmla="*/ 50 w 65"/>
                <a:gd name="T7" fmla="*/ 22 h 95"/>
                <a:gd name="T8" fmla="*/ 47 w 65"/>
                <a:gd name="T9" fmla="*/ 20 h 95"/>
                <a:gd name="T10" fmla="*/ 42 w 65"/>
                <a:gd name="T11" fmla="*/ 18 h 95"/>
                <a:gd name="T12" fmla="*/ 35 w 65"/>
                <a:gd name="T13" fmla="*/ 17 h 95"/>
                <a:gd name="T14" fmla="*/ 26 w 65"/>
                <a:gd name="T15" fmla="*/ 20 h 95"/>
                <a:gd name="T16" fmla="*/ 23 w 65"/>
                <a:gd name="T17" fmla="*/ 27 h 95"/>
                <a:gd name="T18" fmla="*/ 25 w 65"/>
                <a:gd name="T19" fmla="*/ 31 h 95"/>
                <a:gd name="T20" fmla="*/ 30 w 65"/>
                <a:gd name="T21" fmla="*/ 35 h 95"/>
                <a:gd name="T22" fmla="*/ 36 w 65"/>
                <a:gd name="T23" fmla="*/ 37 h 95"/>
                <a:gd name="T24" fmla="*/ 44 w 65"/>
                <a:gd name="T25" fmla="*/ 40 h 95"/>
                <a:gd name="T26" fmla="*/ 52 w 65"/>
                <a:gd name="T27" fmla="*/ 43 h 95"/>
                <a:gd name="T28" fmla="*/ 58 w 65"/>
                <a:gd name="T29" fmla="*/ 47 h 95"/>
                <a:gd name="T30" fmla="*/ 63 w 65"/>
                <a:gd name="T31" fmla="*/ 54 h 95"/>
                <a:gd name="T32" fmla="*/ 65 w 65"/>
                <a:gd name="T33" fmla="*/ 64 h 95"/>
                <a:gd name="T34" fmla="*/ 63 w 65"/>
                <a:gd name="T35" fmla="*/ 76 h 95"/>
                <a:gd name="T36" fmla="*/ 56 w 65"/>
                <a:gd name="T37" fmla="*/ 86 h 95"/>
                <a:gd name="T38" fmla="*/ 46 w 65"/>
                <a:gd name="T39" fmla="*/ 93 h 95"/>
                <a:gd name="T40" fmla="*/ 32 w 65"/>
                <a:gd name="T41" fmla="*/ 95 h 95"/>
                <a:gd name="T42" fmla="*/ 23 w 65"/>
                <a:gd name="T43" fmla="*/ 94 h 95"/>
                <a:gd name="T44" fmla="*/ 14 w 65"/>
                <a:gd name="T45" fmla="*/ 92 h 95"/>
                <a:gd name="T46" fmla="*/ 6 w 65"/>
                <a:gd name="T47" fmla="*/ 88 h 95"/>
                <a:gd name="T48" fmla="*/ 0 w 65"/>
                <a:gd name="T49" fmla="*/ 83 h 95"/>
                <a:gd name="T50" fmla="*/ 6 w 65"/>
                <a:gd name="T51" fmla="*/ 73 h 95"/>
                <a:gd name="T52" fmla="*/ 8 w 65"/>
                <a:gd name="T53" fmla="*/ 71 h 95"/>
                <a:gd name="T54" fmla="*/ 11 w 65"/>
                <a:gd name="T55" fmla="*/ 70 h 95"/>
                <a:gd name="T56" fmla="*/ 15 w 65"/>
                <a:gd name="T57" fmla="*/ 72 h 95"/>
                <a:gd name="T58" fmla="*/ 19 w 65"/>
                <a:gd name="T59" fmla="*/ 74 h 95"/>
                <a:gd name="T60" fmla="*/ 25 w 65"/>
                <a:gd name="T61" fmla="*/ 77 h 95"/>
                <a:gd name="T62" fmla="*/ 32 w 65"/>
                <a:gd name="T63" fmla="*/ 78 h 95"/>
                <a:gd name="T64" fmla="*/ 41 w 65"/>
                <a:gd name="T65" fmla="*/ 76 h 95"/>
                <a:gd name="T66" fmla="*/ 45 w 65"/>
                <a:gd name="T67" fmla="*/ 67 h 95"/>
                <a:gd name="T68" fmla="*/ 43 w 65"/>
                <a:gd name="T69" fmla="*/ 62 h 95"/>
                <a:gd name="T70" fmla="*/ 38 w 65"/>
                <a:gd name="T71" fmla="*/ 59 h 95"/>
                <a:gd name="T72" fmla="*/ 31 w 65"/>
                <a:gd name="T73" fmla="*/ 56 h 95"/>
                <a:gd name="T74" fmla="*/ 24 w 65"/>
                <a:gd name="T75" fmla="*/ 54 h 95"/>
                <a:gd name="T76" fmla="*/ 16 w 65"/>
                <a:gd name="T77" fmla="*/ 51 h 95"/>
                <a:gd name="T78" fmla="*/ 10 w 65"/>
                <a:gd name="T79" fmla="*/ 46 h 95"/>
                <a:gd name="T80" fmla="*/ 5 w 65"/>
                <a:gd name="T81" fmla="*/ 39 h 95"/>
                <a:gd name="T82" fmla="*/ 3 w 65"/>
                <a:gd name="T83" fmla="*/ 28 h 95"/>
                <a:gd name="T84" fmla="*/ 5 w 65"/>
                <a:gd name="T85" fmla="*/ 18 h 95"/>
                <a:gd name="T86" fmla="*/ 11 w 65"/>
                <a:gd name="T87" fmla="*/ 9 h 95"/>
                <a:gd name="T88" fmla="*/ 21 w 65"/>
                <a:gd name="T89" fmla="*/ 2 h 95"/>
                <a:gd name="T90" fmla="*/ 35 w 65"/>
                <a:gd name="T91" fmla="*/ 0 h 95"/>
                <a:gd name="T92" fmla="*/ 43 w 65"/>
                <a:gd name="T93" fmla="*/ 1 h 95"/>
                <a:gd name="T94" fmla="*/ 51 w 65"/>
                <a:gd name="T95" fmla="*/ 3 h 95"/>
                <a:gd name="T96" fmla="*/ 58 w 65"/>
                <a:gd name="T97" fmla="*/ 6 h 95"/>
                <a:gd name="T98" fmla="*/ 64 w 65"/>
                <a:gd name="T99" fmla="*/ 10 h 95"/>
                <a:gd name="T100" fmla="*/ 58 w 65"/>
                <a:gd name="T101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95">
                  <a:moveTo>
                    <a:pt x="58" y="20"/>
                  </a:moveTo>
                  <a:cubicBezTo>
                    <a:pt x="58" y="21"/>
                    <a:pt x="57" y="22"/>
                    <a:pt x="56" y="22"/>
                  </a:cubicBezTo>
                  <a:cubicBezTo>
                    <a:pt x="56" y="23"/>
                    <a:pt x="55" y="23"/>
                    <a:pt x="54" y="23"/>
                  </a:cubicBezTo>
                  <a:cubicBezTo>
                    <a:pt x="53" y="23"/>
                    <a:pt x="51" y="23"/>
                    <a:pt x="50" y="22"/>
                  </a:cubicBezTo>
                  <a:cubicBezTo>
                    <a:pt x="49" y="22"/>
                    <a:pt x="48" y="21"/>
                    <a:pt x="47" y="20"/>
                  </a:cubicBezTo>
                  <a:cubicBezTo>
                    <a:pt x="45" y="19"/>
                    <a:pt x="43" y="19"/>
                    <a:pt x="42" y="18"/>
                  </a:cubicBezTo>
                  <a:cubicBezTo>
                    <a:pt x="40" y="17"/>
                    <a:pt x="38" y="17"/>
                    <a:pt x="35" y="17"/>
                  </a:cubicBezTo>
                  <a:cubicBezTo>
                    <a:pt x="31" y="17"/>
                    <a:pt x="28" y="18"/>
                    <a:pt x="26" y="20"/>
                  </a:cubicBezTo>
                  <a:cubicBezTo>
                    <a:pt x="24" y="21"/>
                    <a:pt x="23" y="24"/>
                    <a:pt x="23" y="27"/>
                  </a:cubicBezTo>
                  <a:cubicBezTo>
                    <a:pt x="23" y="29"/>
                    <a:pt x="24" y="30"/>
                    <a:pt x="25" y="31"/>
                  </a:cubicBezTo>
                  <a:cubicBezTo>
                    <a:pt x="26" y="33"/>
                    <a:pt x="28" y="34"/>
                    <a:pt x="30" y="35"/>
                  </a:cubicBezTo>
                  <a:cubicBezTo>
                    <a:pt x="32" y="35"/>
                    <a:pt x="34" y="36"/>
                    <a:pt x="36" y="37"/>
                  </a:cubicBezTo>
                  <a:cubicBezTo>
                    <a:pt x="39" y="38"/>
                    <a:pt x="42" y="39"/>
                    <a:pt x="44" y="40"/>
                  </a:cubicBezTo>
                  <a:cubicBezTo>
                    <a:pt x="47" y="40"/>
                    <a:pt x="49" y="42"/>
                    <a:pt x="52" y="43"/>
                  </a:cubicBezTo>
                  <a:cubicBezTo>
                    <a:pt x="54" y="44"/>
                    <a:pt x="56" y="46"/>
                    <a:pt x="58" y="47"/>
                  </a:cubicBezTo>
                  <a:cubicBezTo>
                    <a:pt x="60" y="49"/>
                    <a:pt x="62" y="52"/>
                    <a:pt x="63" y="54"/>
                  </a:cubicBezTo>
                  <a:cubicBezTo>
                    <a:pt x="64" y="57"/>
                    <a:pt x="65" y="61"/>
                    <a:pt x="65" y="64"/>
                  </a:cubicBezTo>
                  <a:cubicBezTo>
                    <a:pt x="65" y="69"/>
                    <a:pt x="64" y="73"/>
                    <a:pt x="63" y="76"/>
                  </a:cubicBezTo>
                  <a:cubicBezTo>
                    <a:pt x="61" y="80"/>
                    <a:pt x="59" y="84"/>
                    <a:pt x="56" y="86"/>
                  </a:cubicBezTo>
                  <a:cubicBezTo>
                    <a:pt x="53" y="89"/>
                    <a:pt x="50" y="91"/>
                    <a:pt x="46" y="93"/>
                  </a:cubicBezTo>
                  <a:cubicBezTo>
                    <a:pt x="42" y="94"/>
                    <a:pt x="37" y="95"/>
                    <a:pt x="32" y="95"/>
                  </a:cubicBezTo>
                  <a:cubicBezTo>
                    <a:pt x="29" y="95"/>
                    <a:pt x="26" y="95"/>
                    <a:pt x="23" y="94"/>
                  </a:cubicBezTo>
                  <a:cubicBezTo>
                    <a:pt x="20" y="94"/>
                    <a:pt x="17" y="93"/>
                    <a:pt x="14" y="92"/>
                  </a:cubicBezTo>
                  <a:cubicBezTo>
                    <a:pt x="11" y="91"/>
                    <a:pt x="8" y="89"/>
                    <a:pt x="6" y="88"/>
                  </a:cubicBezTo>
                  <a:cubicBezTo>
                    <a:pt x="4" y="87"/>
                    <a:pt x="1" y="85"/>
                    <a:pt x="0" y="8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2"/>
                    <a:pt x="7" y="72"/>
                    <a:pt x="8" y="71"/>
                  </a:cubicBezTo>
                  <a:cubicBezTo>
                    <a:pt x="9" y="71"/>
                    <a:pt x="10" y="70"/>
                    <a:pt x="11" y="70"/>
                  </a:cubicBezTo>
                  <a:cubicBezTo>
                    <a:pt x="12" y="70"/>
                    <a:pt x="13" y="71"/>
                    <a:pt x="15" y="72"/>
                  </a:cubicBezTo>
                  <a:cubicBezTo>
                    <a:pt x="16" y="72"/>
                    <a:pt x="17" y="73"/>
                    <a:pt x="19" y="74"/>
                  </a:cubicBezTo>
                  <a:cubicBezTo>
                    <a:pt x="21" y="75"/>
                    <a:pt x="22" y="76"/>
                    <a:pt x="25" y="77"/>
                  </a:cubicBezTo>
                  <a:cubicBezTo>
                    <a:pt x="27" y="78"/>
                    <a:pt x="29" y="78"/>
                    <a:pt x="32" y="78"/>
                  </a:cubicBezTo>
                  <a:cubicBezTo>
                    <a:pt x="36" y="78"/>
                    <a:pt x="39" y="77"/>
                    <a:pt x="41" y="76"/>
                  </a:cubicBezTo>
                  <a:cubicBezTo>
                    <a:pt x="43" y="74"/>
                    <a:pt x="45" y="71"/>
                    <a:pt x="45" y="67"/>
                  </a:cubicBezTo>
                  <a:cubicBezTo>
                    <a:pt x="45" y="65"/>
                    <a:pt x="44" y="63"/>
                    <a:pt x="43" y="62"/>
                  </a:cubicBezTo>
                  <a:cubicBezTo>
                    <a:pt x="42" y="61"/>
                    <a:pt x="40" y="60"/>
                    <a:pt x="38" y="59"/>
                  </a:cubicBezTo>
                  <a:cubicBezTo>
                    <a:pt x="36" y="58"/>
                    <a:pt x="34" y="57"/>
                    <a:pt x="31" y="56"/>
                  </a:cubicBezTo>
                  <a:cubicBezTo>
                    <a:pt x="29" y="56"/>
                    <a:pt x="26" y="55"/>
                    <a:pt x="24" y="54"/>
                  </a:cubicBezTo>
                  <a:cubicBezTo>
                    <a:pt x="21" y="53"/>
                    <a:pt x="19" y="52"/>
                    <a:pt x="16" y="51"/>
                  </a:cubicBezTo>
                  <a:cubicBezTo>
                    <a:pt x="14" y="50"/>
                    <a:pt x="12" y="48"/>
                    <a:pt x="10" y="46"/>
                  </a:cubicBezTo>
                  <a:cubicBezTo>
                    <a:pt x="8" y="44"/>
                    <a:pt x="6" y="42"/>
                    <a:pt x="5" y="39"/>
                  </a:cubicBezTo>
                  <a:cubicBezTo>
                    <a:pt x="4" y="36"/>
                    <a:pt x="3" y="32"/>
                    <a:pt x="3" y="28"/>
                  </a:cubicBezTo>
                  <a:cubicBezTo>
                    <a:pt x="3" y="24"/>
                    <a:pt x="4" y="21"/>
                    <a:pt x="5" y="18"/>
                  </a:cubicBezTo>
                  <a:cubicBezTo>
                    <a:pt x="7" y="14"/>
                    <a:pt x="9" y="11"/>
                    <a:pt x="11" y="9"/>
                  </a:cubicBezTo>
                  <a:cubicBezTo>
                    <a:pt x="14" y="6"/>
                    <a:pt x="18" y="4"/>
                    <a:pt x="21" y="2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38" y="0"/>
                    <a:pt x="41" y="0"/>
                    <a:pt x="43" y="1"/>
                  </a:cubicBezTo>
                  <a:cubicBezTo>
                    <a:pt x="46" y="1"/>
                    <a:pt x="49" y="2"/>
                    <a:pt x="51" y="3"/>
                  </a:cubicBezTo>
                  <a:cubicBezTo>
                    <a:pt x="54" y="4"/>
                    <a:pt x="56" y="5"/>
                    <a:pt x="58" y="6"/>
                  </a:cubicBezTo>
                  <a:cubicBezTo>
                    <a:pt x="60" y="7"/>
                    <a:pt x="62" y="8"/>
                    <a:pt x="64" y="10"/>
                  </a:cubicBezTo>
                  <a:lnTo>
                    <a:pt x="58" y="20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î$ļíḑê">
              <a:extLst>
                <a:ext uri="{FF2B5EF4-FFF2-40B4-BE49-F238E27FC236}">
                  <a16:creationId xmlns:a16="http://schemas.microsoft.com/office/drawing/2014/main" id="{94192CAB-0F6F-4824-8116-99A8F09DD13E}"/>
                </a:ext>
              </a:extLst>
            </p:cNvPr>
            <p:cNvSpPr/>
            <p:nvPr/>
          </p:nvSpPr>
          <p:spPr bwMode="auto">
            <a:xfrm>
              <a:off x="5741761" y="1974755"/>
              <a:ext cx="328815" cy="372883"/>
            </a:xfrm>
            <a:custGeom>
              <a:avLst/>
              <a:gdLst>
                <a:gd name="T0" fmla="*/ 194 w 194"/>
                <a:gd name="T1" fmla="*/ 220 h 220"/>
                <a:gd name="T2" fmla="*/ 142 w 194"/>
                <a:gd name="T3" fmla="*/ 220 h 220"/>
                <a:gd name="T4" fmla="*/ 142 w 194"/>
                <a:gd name="T5" fmla="*/ 127 h 220"/>
                <a:gd name="T6" fmla="*/ 52 w 194"/>
                <a:gd name="T7" fmla="*/ 127 h 220"/>
                <a:gd name="T8" fmla="*/ 52 w 194"/>
                <a:gd name="T9" fmla="*/ 220 h 220"/>
                <a:gd name="T10" fmla="*/ 0 w 194"/>
                <a:gd name="T11" fmla="*/ 220 h 220"/>
                <a:gd name="T12" fmla="*/ 0 w 194"/>
                <a:gd name="T13" fmla="*/ 0 h 220"/>
                <a:gd name="T14" fmla="*/ 52 w 194"/>
                <a:gd name="T15" fmla="*/ 0 h 220"/>
                <a:gd name="T16" fmla="*/ 52 w 194"/>
                <a:gd name="T17" fmla="*/ 92 h 220"/>
                <a:gd name="T18" fmla="*/ 142 w 194"/>
                <a:gd name="T19" fmla="*/ 92 h 220"/>
                <a:gd name="T20" fmla="*/ 142 w 194"/>
                <a:gd name="T21" fmla="*/ 0 h 220"/>
                <a:gd name="T22" fmla="*/ 194 w 194"/>
                <a:gd name="T23" fmla="*/ 0 h 220"/>
                <a:gd name="T24" fmla="*/ 194 w 194"/>
                <a:gd name="T2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" h="220">
                  <a:moveTo>
                    <a:pt x="194" y="220"/>
                  </a:moveTo>
                  <a:lnTo>
                    <a:pt x="142" y="220"/>
                  </a:lnTo>
                  <a:lnTo>
                    <a:pt x="142" y="127"/>
                  </a:lnTo>
                  <a:lnTo>
                    <a:pt x="52" y="127"/>
                  </a:lnTo>
                  <a:lnTo>
                    <a:pt x="52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92"/>
                  </a:lnTo>
                  <a:lnTo>
                    <a:pt x="142" y="92"/>
                  </a:lnTo>
                  <a:lnTo>
                    <a:pt x="142" y="0"/>
                  </a:lnTo>
                  <a:lnTo>
                    <a:pt x="194" y="0"/>
                  </a:lnTo>
                  <a:lnTo>
                    <a:pt x="194" y="220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$ļiḑê">
              <a:extLst>
                <a:ext uri="{FF2B5EF4-FFF2-40B4-BE49-F238E27FC236}">
                  <a16:creationId xmlns:a16="http://schemas.microsoft.com/office/drawing/2014/main" id="{FC089B28-3BF8-4947-9C30-6814CDD29377}"/>
                </a:ext>
              </a:extLst>
            </p:cNvPr>
            <p:cNvSpPr/>
            <p:nvPr/>
          </p:nvSpPr>
          <p:spPr bwMode="auto">
            <a:xfrm>
              <a:off x="6216340" y="1969670"/>
              <a:ext cx="384748" cy="381359"/>
            </a:xfrm>
            <a:custGeom>
              <a:avLst/>
              <a:gdLst>
                <a:gd name="T0" fmla="*/ 96 w 96"/>
                <a:gd name="T1" fmla="*/ 48 h 95"/>
                <a:gd name="T2" fmla="*/ 93 w 96"/>
                <a:gd name="T3" fmla="*/ 66 h 95"/>
                <a:gd name="T4" fmla="*/ 83 w 96"/>
                <a:gd name="T5" fmla="*/ 82 h 95"/>
                <a:gd name="T6" fmla="*/ 68 w 96"/>
                <a:gd name="T7" fmla="*/ 92 h 95"/>
                <a:gd name="T8" fmla="*/ 48 w 96"/>
                <a:gd name="T9" fmla="*/ 95 h 95"/>
                <a:gd name="T10" fmla="*/ 28 w 96"/>
                <a:gd name="T11" fmla="*/ 92 h 95"/>
                <a:gd name="T12" fmla="*/ 13 w 96"/>
                <a:gd name="T13" fmla="*/ 82 h 95"/>
                <a:gd name="T14" fmla="*/ 3 w 96"/>
                <a:gd name="T15" fmla="*/ 66 h 95"/>
                <a:gd name="T16" fmla="*/ 0 w 96"/>
                <a:gd name="T17" fmla="*/ 48 h 95"/>
                <a:gd name="T18" fmla="*/ 3 w 96"/>
                <a:gd name="T19" fmla="*/ 29 h 95"/>
                <a:gd name="T20" fmla="*/ 13 w 96"/>
                <a:gd name="T21" fmla="*/ 14 h 95"/>
                <a:gd name="T22" fmla="*/ 28 w 96"/>
                <a:gd name="T23" fmla="*/ 4 h 95"/>
                <a:gd name="T24" fmla="*/ 48 w 96"/>
                <a:gd name="T25" fmla="*/ 0 h 95"/>
                <a:gd name="T26" fmla="*/ 68 w 96"/>
                <a:gd name="T27" fmla="*/ 4 h 95"/>
                <a:gd name="T28" fmla="*/ 83 w 96"/>
                <a:gd name="T29" fmla="*/ 14 h 95"/>
                <a:gd name="T30" fmla="*/ 93 w 96"/>
                <a:gd name="T31" fmla="*/ 29 h 95"/>
                <a:gd name="T32" fmla="*/ 96 w 96"/>
                <a:gd name="T33" fmla="*/ 48 h 95"/>
                <a:gd name="T34" fmla="*/ 74 w 96"/>
                <a:gd name="T35" fmla="*/ 48 h 95"/>
                <a:gd name="T36" fmla="*/ 72 w 96"/>
                <a:gd name="T37" fmla="*/ 35 h 95"/>
                <a:gd name="T38" fmla="*/ 67 w 96"/>
                <a:gd name="T39" fmla="*/ 26 h 95"/>
                <a:gd name="T40" fmla="*/ 59 w 96"/>
                <a:gd name="T41" fmla="*/ 20 h 95"/>
                <a:gd name="T42" fmla="*/ 48 w 96"/>
                <a:gd name="T43" fmla="*/ 18 h 95"/>
                <a:gd name="T44" fmla="*/ 37 w 96"/>
                <a:gd name="T45" fmla="*/ 20 h 95"/>
                <a:gd name="T46" fmla="*/ 29 w 96"/>
                <a:gd name="T47" fmla="*/ 26 h 95"/>
                <a:gd name="T48" fmla="*/ 23 w 96"/>
                <a:gd name="T49" fmla="*/ 35 h 95"/>
                <a:gd name="T50" fmla="*/ 22 w 96"/>
                <a:gd name="T51" fmla="*/ 48 h 95"/>
                <a:gd name="T52" fmla="*/ 23 w 96"/>
                <a:gd name="T53" fmla="*/ 60 h 95"/>
                <a:gd name="T54" fmla="*/ 29 w 96"/>
                <a:gd name="T55" fmla="*/ 70 h 95"/>
                <a:gd name="T56" fmla="*/ 37 w 96"/>
                <a:gd name="T57" fmla="*/ 75 h 95"/>
                <a:gd name="T58" fmla="*/ 48 w 96"/>
                <a:gd name="T59" fmla="*/ 77 h 95"/>
                <a:gd name="T60" fmla="*/ 59 w 96"/>
                <a:gd name="T61" fmla="*/ 75 h 95"/>
                <a:gd name="T62" fmla="*/ 67 w 96"/>
                <a:gd name="T63" fmla="*/ 70 h 95"/>
                <a:gd name="T64" fmla="*/ 72 w 96"/>
                <a:gd name="T65" fmla="*/ 60 h 95"/>
                <a:gd name="T66" fmla="*/ 74 w 96"/>
                <a:gd name="T67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6" h="95">
                  <a:moveTo>
                    <a:pt x="96" y="48"/>
                  </a:moveTo>
                  <a:cubicBezTo>
                    <a:pt x="96" y="54"/>
                    <a:pt x="95" y="61"/>
                    <a:pt x="93" y="66"/>
                  </a:cubicBezTo>
                  <a:cubicBezTo>
                    <a:pt x="91" y="72"/>
                    <a:pt x="87" y="77"/>
                    <a:pt x="83" y="82"/>
                  </a:cubicBezTo>
                  <a:cubicBezTo>
                    <a:pt x="79" y="86"/>
                    <a:pt x="74" y="89"/>
                    <a:pt x="68" y="92"/>
                  </a:cubicBezTo>
                  <a:cubicBezTo>
                    <a:pt x="62" y="94"/>
                    <a:pt x="55" y="95"/>
                    <a:pt x="48" y="95"/>
                  </a:cubicBezTo>
                  <a:cubicBezTo>
                    <a:pt x="41" y="95"/>
                    <a:pt x="34" y="94"/>
                    <a:pt x="28" y="92"/>
                  </a:cubicBezTo>
                  <a:cubicBezTo>
                    <a:pt x="22" y="89"/>
                    <a:pt x="17" y="86"/>
                    <a:pt x="13" y="82"/>
                  </a:cubicBezTo>
                  <a:cubicBezTo>
                    <a:pt x="9" y="77"/>
                    <a:pt x="5" y="72"/>
                    <a:pt x="3" y="66"/>
                  </a:cubicBezTo>
                  <a:cubicBezTo>
                    <a:pt x="1" y="61"/>
                    <a:pt x="0" y="54"/>
                    <a:pt x="0" y="48"/>
                  </a:cubicBezTo>
                  <a:cubicBezTo>
                    <a:pt x="0" y="41"/>
                    <a:pt x="1" y="35"/>
                    <a:pt x="3" y="29"/>
                  </a:cubicBezTo>
                  <a:cubicBezTo>
                    <a:pt x="5" y="23"/>
                    <a:pt x="9" y="18"/>
                    <a:pt x="13" y="14"/>
                  </a:cubicBezTo>
                  <a:cubicBezTo>
                    <a:pt x="17" y="10"/>
                    <a:pt x="22" y="6"/>
                    <a:pt x="28" y="4"/>
                  </a:cubicBezTo>
                  <a:cubicBezTo>
                    <a:pt x="34" y="1"/>
                    <a:pt x="41" y="0"/>
                    <a:pt x="48" y="0"/>
                  </a:cubicBezTo>
                  <a:cubicBezTo>
                    <a:pt x="55" y="0"/>
                    <a:pt x="62" y="1"/>
                    <a:pt x="68" y="4"/>
                  </a:cubicBezTo>
                  <a:cubicBezTo>
                    <a:pt x="74" y="6"/>
                    <a:pt x="79" y="10"/>
                    <a:pt x="83" y="14"/>
                  </a:cubicBezTo>
                  <a:cubicBezTo>
                    <a:pt x="87" y="18"/>
                    <a:pt x="91" y="23"/>
                    <a:pt x="93" y="29"/>
                  </a:cubicBezTo>
                  <a:cubicBezTo>
                    <a:pt x="95" y="35"/>
                    <a:pt x="96" y="41"/>
                    <a:pt x="96" y="48"/>
                  </a:cubicBezTo>
                  <a:close/>
                  <a:moveTo>
                    <a:pt x="74" y="48"/>
                  </a:moveTo>
                  <a:cubicBezTo>
                    <a:pt x="74" y="43"/>
                    <a:pt x="74" y="39"/>
                    <a:pt x="72" y="35"/>
                  </a:cubicBezTo>
                  <a:cubicBezTo>
                    <a:pt x="71" y="32"/>
                    <a:pt x="70" y="28"/>
                    <a:pt x="67" y="26"/>
                  </a:cubicBezTo>
                  <a:cubicBezTo>
                    <a:pt x="65" y="23"/>
                    <a:pt x="62" y="21"/>
                    <a:pt x="59" y="20"/>
                  </a:cubicBezTo>
                  <a:cubicBezTo>
                    <a:pt x="56" y="19"/>
                    <a:pt x="52" y="18"/>
                    <a:pt x="48" y="18"/>
                  </a:cubicBezTo>
                  <a:cubicBezTo>
                    <a:pt x="44" y="18"/>
                    <a:pt x="40" y="19"/>
                    <a:pt x="37" y="20"/>
                  </a:cubicBezTo>
                  <a:cubicBezTo>
                    <a:pt x="34" y="21"/>
                    <a:pt x="31" y="23"/>
                    <a:pt x="29" y="26"/>
                  </a:cubicBezTo>
                  <a:cubicBezTo>
                    <a:pt x="26" y="28"/>
                    <a:pt x="25" y="32"/>
                    <a:pt x="23" y="35"/>
                  </a:cubicBezTo>
                  <a:cubicBezTo>
                    <a:pt x="22" y="39"/>
                    <a:pt x="22" y="43"/>
                    <a:pt x="22" y="48"/>
                  </a:cubicBezTo>
                  <a:cubicBezTo>
                    <a:pt x="22" y="52"/>
                    <a:pt x="22" y="56"/>
                    <a:pt x="23" y="60"/>
                  </a:cubicBezTo>
                  <a:cubicBezTo>
                    <a:pt x="25" y="64"/>
                    <a:pt x="26" y="67"/>
                    <a:pt x="29" y="70"/>
                  </a:cubicBezTo>
                  <a:cubicBezTo>
                    <a:pt x="31" y="72"/>
                    <a:pt x="34" y="74"/>
                    <a:pt x="37" y="75"/>
                  </a:cubicBezTo>
                  <a:cubicBezTo>
                    <a:pt x="40" y="77"/>
                    <a:pt x="44" y="77"/>
                    <a:pt x="48" y="77"/>
                  </a:cubicBezTo>
                  <a:cubicBezTo>
                    <a:pt x="52" y="77"/>
                    <a:pt x="56" y="77"/>
                    <a:pt x="59" y="75"/>
                  </a:cubicBezTo>
                  <a:cubicBezTo>
                    <a:pt x="62" y="74"/>
                    <a:pt x="65" y="72"/>
                    <a:pt x="67" y="70"/>
                  </a:cubicBezTo>
                  <a:cubicBezTo>
                    <a:pt x="70" y="67"/>
                    <a:pt x="71" y="64"/>
                    <a:pt x="72" y="60"/>
                  </a:cubicBezTo>
                  <a:cubicBezTo>
                    <a:pt x="74" y="56"/>
                    <a:pt x="74" y="52"/>
                    <a:pt x="74" y="48"/>
                  </a:cubicBez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ïşḻïḓe">
              <a:extLst>
                <a:ext uri="{FF2B5EF4-FFF2-40B4-BE49-F238E27FC236}">
                  <a16:creationId xmlns:a16="http://schemas.microsoft.com/office/drawing/2014/main" id="{F12859CE-C832-4698-9364-A4D1E5CCC0A0}"/>
                </a:ext>
              </a:extLst>
            </p:cNvPr>
            <p:cNvSpPr/>
            <p:nvPr/>
          </p:nvSpPr>
          <p:spPr bwMode="auto">
            <a:xfrm>
              <a:off x="6745157" y="1974755"/>
              <a:ext cx="284747" cy="372883"/>
            </a:xfrm>
            <a:custGeom>
              <a:avLst/>
              <a:gdLst>
                <a:gd name="T0" fmla="*/ 22 w 71"/>
                <a:gd name="T1" fmla="*/ 62 h 93"/>
                <a:gd name="T2" fmla="*/ 22 w 71"/>
                <a:gd name="T3" fmla="*/ 93 h 93"/>
                <a:gd name="T4" fmla="*/ 0 w 71"/>
                <a:gd name="T5" fmla="*/ 93 h 93"/>
                <a:gd name="T6" fmla="*/ 0 w 71"/>
                <a:gd name="T7" fmla="*/ 0 h 93"/>
                <a:gd name="T8" fmla="*/ 33 w 71"/>
                <a:gd name="T9" fmla="*/ 0 h 93"/>
                <a:gd name="T10" fmla="*/ 50 w 71"/>
                <a:gd name="T11" fmla="*/ 2 h 93"/>
                <a:gd name="T12" fmla="*/ 62 w 71"/>
                <a:gd name="T13" fmla="*/ 9 h 93"/>
                <a:gd name="T14" fmla="*/ 68 w 71"/>
                <a:gd name="T15" fmla="*/ 19 h 93"/>
                <a:gd name="T16" fmla="*/ 71 w 71"/>
                <a:gd name="T17" fmla="*/ 31 h 93"/>
                <a:gd name="T18" fmla="*/ 68 w 71"/>
                <a:gd name="T19" fmla="*/ 43 h 93"/>
                <a:gd name="T20" fmla="*/ 62 w 71"/>
                <a:gd name="T21" fmla="*/ 53 h 93"/>
                <a:gd name="T22" fmla="*/ 50 w 71"/>
                <a:gd name="T23" fmla="*/ 60 h 93"/>
                <a:gd name="T24" fmla="*/ 33 w 71"/>
                <a:gd name="T25" fmla="*/ 62 h 93"/>
                <a:gd name="T26" fmla="*/ 22 w 71"/>
                <a:gd name="T27" fmla="*/ 62 h 93"/>
                <a:gd name="T28" fmla="*/ 22 w 71"/>
                <a:gd name="T29" fmla="*/ 46 h 93"/>
                <a:gd name="T30" fmla="*/ 33 w 71"/>
                <a:gd name="T31" fmla="*/ 46 h 93"/>
                <a:gd name="T32" fmla="*/ 45 w 71"/>
                <a:gd name="T33" fmla="*/ 42 h 93"/>
                <a:gd name="T34" fmla="*/ 49 w 71"/>
                <a:gd name="T35" fmla="*/ 31 h 93"/>
                <a:gd name="T36" fmla="*/ 48 w 71"/>
                <a:gd name="T37" fmla="*/ 25 h 93"/>
                <a:gd name="T38" fmla="*/ 45 w 71"/>
                <a:gd name="T39" fmla="*/ 20 h 93"/>
                <a:gd name="T40" fmla="*/ 40 w 71"/>
                <a:gd name="T41" fmla="*/ 17 h 93"/>
                <a:gd name="T42" fmla="*/ 33 w 71"/>
                <a:gd name="T43" fmla="*/ 16 h 93"/>
                <a:gd name="T44" fmla="*/ 22 w 71"/>
                <a:gd name="T45" fmla="*/ 16 h 93"/>
                <a:gd name="T46" fmla="*/ 22 w 71"/>
                <a:gd name="T47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93">
                  <a:moveTo>
                    <a:pt x="22" y="62"/>
                  </a:moveTo>
                  <a:cubicBezTo>
                    <a:pt x="22" y="93"/>
                    <a:pt x="22" y="93"/>
                    <a:pt x="22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0" y="0"/>
                    <a:pt x="45" y="1"/>
                    <a:pt x="50" y="2"/>
                  </a:cubicBezTo>
                  <a:cubicBezTo>
                    <a:pt x="55" y="4"/>
                    <a:pt x="59" y="6"/>
                    <a:pt x="62" y="9"/>
                  </a:cubicBezTo>
                  <a:cubicBezTo>
                    <a:pt x="65" y="12"/>
                    <a:pt x="67" y="15"/>
                    <a:pt x="68" y="19"/>
                  </a:cubicBezTo>
                  <a:cubicBezTo>
                    <a:pt x="70" y="22"/>
                    <a:pt x="71" y="26"/>
                    <a:pt x="71" y="31"/>
                  </a:cubicBezTo>
                  <a:cubicBezTo>
                    <a:pt x="71" y="35"/>
                    <a:pt x="70" y="39"/>
                    <a:pt x="68" y="43"/>
                  </a:cubicBezTo>
                  <a:cubicBezTo>
                    <a:pt x="67" y="47"/>
                    <a:pt x="65" y="51"/>
                    <a:pt x="62" y="53"/>
                  </a:cubicBezTo>
                  <a:cubicBezTo>
                    <a:pt x="58" y="56"/>
                    <a:pt x="55" y="58"/>
                    <a:pt x="50" y="60"/>
                  </a:cubicBezTo>
                  <a:cubicBezTo>
                    <a:pt x="45" y="61"/>
                    <a:pt x="40" y="62"/>
                    <a:pt x="33" y="62"/>
                  </a:cubicBezTo>
                  <a:lnTo>
                    <a:pt x="22" y="62"/>
                  </a:lnTo>
                  <a:close/>
                  <a:moveTo>
                    <a:pt x="22" y="46"/>
                  </a:moveTo>
                  <a:cubicBezTo>
                    <a:pt x="33" y="46"/>
                    <a:pt x="33" y="46"/>
                    <a:pt x="33" y="46"/>
                  </a:cubicBezTo>
                  <a:cubicBezTo>
                    <a:pt x="39" y="46"/>
                    <a:pt x="43" y="44"/>
                    <a:pt x="45" y="42"/>
                  </a:cubicBezTo>
                  <a:cubicBezTo>
                    <a:pt x="48" y="39"/>
                    <a:pt x="49" y="35"/>
                    <a:pt x="49" y="31"/>
                  </a:cubicBezTo>
                  <a:cubicBezTo>
                    <a:pt x="49" y="28"/>
                    <a:pt x="49" y="26"/>
                    <a:pt x="48" y="25"/>
                  </a:cubicBezTo>
                  <a:cubicBezTo>
                    <a:pt x="47" y="23"/>
                    <a:pt x="46" y="21"/>
                    <a:pt x="45" y="20"/>
                  </a:cubicBezTo>
                  <a:cubicBezTo>
                    <a:pt x="44" y="19"/>
                    <a:pt x="42" y="18"/>
                    <a:pt x="40" y="17"/>
                  </a:cubicBezTo>
                  <a:cubicBezTo>
                    <a:pt x="38" y="17"/>
                    <a:pt x="36" y="16"/>
                    <a:pt x="33" y="16"/>
                  </a:cubicBezTo>
                  <a:cubicBezTo>
                    <a:pt x="22" y="16"/>
                    <a:pt x="22" y="16"/>
                    <a:pt x="22" y="16"/>
                  </a:cubicBezTo>
                  <a:lnTo>
                    <a:pt x="22" y="46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iś1íḍé">
              <a:extLst>
                <a:ext uri="{FF2B5EF4-FFF2-40B4-BE49-F238E27FC236}">
                  <a16:creationId xmlns:a16="http://schemas.microsoft.com/office/drawing/2014/main" id="{611E469B-C511-45C9-95AE-EEBDD2038173}"/>
                </a:ext>
              </a:extLst>
            </p:cNvPr>
            <p:cNvSpPr/>
            <p:nvPr/>
          </p:nvSpPr>
          <p:spPr bwMode="auto">
            <a:xfrm>
              <a:off x="4238362" y="2652724"/>
              <a:ext cx="4130532" cy="67797"/>
            </a:xfrm>
            <a:custGeom>
              <a:avLst/>
              <a:gdLst>
                <a:gd name="T0" fmla="*/ 1891 w 2437"/>
                <a:gd name="T1" fmla="*/ 40 h 40"/>
                <a:gd name="T2" fmla="*/ 2437 w 2437"/>
                <a:gd name="T3" fmla="*/ 40 h 40"/>
                <a:gd name="T4" fmla="*/ 2437 w 2437"/>
                <a:gd name="T5" fmla="*/ 0 h 40"/>
                <a:gd name="T6" fmla="*/ 1891 w 2437"/>
                <a:gd name="T7" fmla="*/ 0 h 40"/>
                <a:gd name="T8" fmla="*/ 1891 w 2437"/>
                <a:gd name="T9" fmla="*/ 40 h 40"/>
                <a:gd name="T10" fmla="*/ 1107 w 2437"/>
                <a:gd name="T11" fmla="*/ 40 h 40"/>
                <a:gd name="T12" fmla="*/ 1337 w 2437"/>
                <a:gd name="T13" fmla="*/ 40 h 40"/>
                <a:gd name="T14" fmla="*/ 1337 w 2437"/>
                <a:gd name="T15" fmla="*/ 0 h 40"/>
                <a:gd name="T16" fmla="*/ 1107 w 2437"/>
                <a:gd name="T17" fmla="*/ 0 h 40"/>
                <a:gd name="T18" fmla="*/ 1107 w 2437"/>
                <a:gd name="T19" fmla="*/ 40 h 40"/>
                <a:gd name="T20" fmla="*/ 0 w 2437"/>
                <a:gd name="T21" fmla="*/ 40 h 40"/>
                <a:gd name="T22" fmla="*/ 554 w 2437"/>
                <a:gd name="T23" fmla="*/ 40 h 40"/>
                <a:gd name="T24" fmla="*/ 554 w 2437"/>
                <a:gd name="T25" fmla="*/ 0 h 40"/>
                <a:gd name="T26" fmla="*/ 0 w 2437"/>
                <a:gd name="T27" fmla="*/ 0 h 40"/>
                <a:gd name="T28" fmla="*/ 0 w 2437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37" h="40">
                  <a:moveTo>
                    <a:pt x="1891" y="40"/>
                  </a:moveTo>
                  <a:lnTo>
                    <a:pt x="2437" y="40"/>
                  </a:lnTo>
                  <a:lnTo>
                    <a:pt x="2437" y="0"/>
                  </a:lnTo>
                  <a:lnTo>
                    <a:pt x="1891" y="0"/>
                  </a:lnTo>
                  <a:lnTo>
                    <a:pt x="1891" y="40"/>
                  </a:lnTo>
                  <a:close/>
                  <a:moveTo>
                    <a:pt x="1107" y="40"/>
                  </a:moveTo>
                  <a:lnTo>
                    <a:pt x="1337" y="40"/>
                  </a:lnTo>
                  <a:lnTo>
                    <a:pt x="1337" y="0"/>
                  </a:lnTo>
                  <a:lnTo>
                    <a:pt x="1107" y="0"/>
                  </a:lnTo>
                  <a:lnTo>
                    <a:pt x="1107" y="40"/>
                  </a:lnTo>
                  <a:close/>
                  <a:moveTo>
                    <a:pt x="0" y="40"/>
                  </a:moveTo>
                  <a:lnTo>
                    <a:pt x="554" y="40"/>
                  </a:lnTo>
                  <a:lnTo>
                    <a:pt x="554" y="0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iṩḻîḍé">
              <a:extLst>
                <a:ext uri="{FF2B5EF4-FFF2-40B4-BE49-F238E27FC236}">
                  <a16:creationId xmlns:a16="http://schemas.microsoft.com/office/drawing/2014/main" id="{1B960150-C38F-4564-BB5F-A99C88B8E5DD}"/>
                </a:ext>
              </a:extLst>
            </p:cNvPr>
            <p:cNvSpPr/>
            <p:nvPr/>
          </p:nvSpPr>
          <p:spPr bwMode="auto">
            <a:xfrm>
              <a:off x="3190899" y="2259502"/>
              <a:ext cx="266104" cy="264408"/>
            </a:xfrm>
            <a:prstGeom prst="ellipse">
              <a:avLst/>
            </a:pr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iṧļiḋê">
              <a:extLst>
                <a:ext uri="{FF2B5EF4-FFF2-40B4-BE49-F238E27FC236}">
                  <a16:creationId xmlns:a16="http://schemas.microsoft.com/office/drawing/2014/main" id="{09D31BE5-DAE4-47FE-B12A-401F6960CF8E}"/>
                </a:ext>
              </a:extLst>
            </p:cNvPr>
            <p:cNvSpPr/>
            <p:nvPr/>
          </p:nvSpPr>
          <p:spPr bwMode="auto">
            <a:xfrm>
              <a:off x="2690896" y="3571374"/>
              <a:ext cx="308476" cy="308476"/>
            </a:xfrm>
            <a:custGeom>
              <a:avLst/>
              <a:gdLst>
                <a:gd name="T0" fmla="*/ 38 w 77"/>
                <a:gd name="T1" fmla="*/ 72 h 77"/>
                <a:gd name="T2" fmla="*/ 38 w 77"/>
                <a:gd name="T3" fmla="*/ 66 h 77"/>
                <a:gd name="T4" fmla="*/ 19 w 77"/>
                <a:gd name="T5" fmla="*/ 58 h 77"/>
                <a:gd name="T6" fmla="*/ 11 w 77"/>
                <a:gd name="T7" fmla="*/ 39 h 77"/>
                <a:gd name="T8" fmla="*/ 19 w 77"/>
                <a:gd name="T9" fmla="*/ 19 h 77"/>
                <a:gd name="T10" fmla="*/ 38 w 77"/>
                <a:gd name="T11" fmla="*/ 11 h 77"/>
                <a:gd name="T12" fmla="*/ 58 w 77"/>
                <a:gd name="T13" fmla="*/ 19 h 77"/>
                <a:gd name="T14" fmla="*/ 66 w 77"/>
                <a:gd name="T15" fmla="*/ 39 h 77"/>
                <a:gd name="T16" fmla="*/ 58 w 77"/>
                <a:gd name="T17" fmla="*/ 58 h 77"/>
                <a:gd name="T18" fmla="*/ 38 w 77"/>
                <a:gd name="T19" fmla="*/ 66 h 77"/>
                <a:gd name="T20" fmla="*/ 38 w 77"/>
                <a:gd name="T21" fmla="*/ 72 h 77"/>
                <a:gd name="T22" fmla="*/ 38 w 77"/>
                <a:gd name="T23" fmla="*/ 77 h 77"/>
                <a:gd name="T24" fmla="*/ 77 w 77"/>
                <a:gd name="T25" fmla="*/ 39 h 77"/>
                <a:gd name="T26" fmla="*/ 38 w 77"/>
                <a:gd name="T27" fmla="*/ 0 h 77"/>
                <a:gd name="T28" fmla="*/ 0 w 77"/>
                <a:gd name="T29" fmla="*/ 39 h 77"/>
                <a:gd name="T30" fmla="*/ 38 w 77"/>
                <a:gd name="T31" fmla="*/ 77 h 77"/>
                <a:gd name="T32" fmla="*/ 38 w 77"/>
                <a:gd name="T33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7">
                  <a:moveTo>
                    <a:pt x="38" y="72"/>
                  </a:moveTo>
                  <a:cubicBezTo>
                    <a:pt x="38" y="66"/>
                    <a:pt x="38" y="66"/>
                    <a:pt x="38" y="66"/>
                  </a:cubicBezTo>
                  <a:cubicBezTo>
                    <a:pt x="31" y="66"/>
                    <a:pt x="24" y="63"/>
                    <a:pt x="19" y="58"/>
                  </a:cubicBezTo>
                  <a:cubicBezTo>
                    <a:pt x="14" y="53"/>
                    <a:pt x="11" y="46"/>
                    <a:pt x="11" y="39"/>
                  </a:cubicBezTo>
                  <a:cubicBezTo>
                    <a:pt x="11" y="31"/>
                    <a:pt x="14" y="24"/>
                    <a:pt x="19" y="19"/>
                  </a:cubicBezTo>
                  <a:cubicBezTo>
                    <a:pt x="24" y="14"/>
                    <a:pt x="31" y="11"/>
                    <a:pt x="38" y="11"/>
                  </a:cubicBezTo>
                  <a:cubicBezTo>
                    <a:pt x="46" y="11"/>
                    <a:pt x="53" y="14"/>
                    <a:pt x="58" y="19"/>
                  </a:cubicBezTo>
                  <a:cubicBezTo>
                    <a:pt x="63" y="24"/>
                    <a:pt x="66" y="31"/>
                    <a:pt x="66" y="39"/>
                  </a:cubicBezTo>
                  <a:cubicBezTo>
                    <a:pt x="66" y="46"/>
                    <a:pt x="63" y="53"/>
                    <a:pt x="58" y="58"/>
                  </a:cubicBezTo>
                  <a:cubicBezTo>
                    <a:pt x="53" y="63"/>
                    <a:pt x="46" y="66"/>
                    <a:pt x="38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lnTo>
                    <a:pt x="38" y="72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îṧ1îḓe">
              <a:extLst>
                <a:ext uri="{FF2B5EF4-FFF2-40B4-BE49-F238E27FC236}">
                  <a16:creationId xmlns:a16="http://schemas.microsoft.com/office/drawing/2014/main" id="{8255CA33-24DB-4F2E-B83C-925FD3A85B49}"/>
                </a:ext>
              </a:extLst>
            </p:cNvPr>
            <p:cNvSpPr/>
            <p:nvPr/>
          </p:nvSpPr>
          <p:spPr bwMode="auto">
            <a:xfrm>
              <a:off x="2462081" y="2415435"/>
              <a:ext cx="464409" cy="866107"/>
            </a:xfrm>
            <a:custGeom>
              <a:avLst/>
              <a:gdLst>
                <a:gd name="T0" fmla="*/ 0 w 116"/>
                <a:gd name="T1" fmla="*/ 160 h 216"/>
                <a:gd name="T2" fmla="*/ 4 w 116"/>
                <a:gd name="T3" fmla="*/ 151 h 216"/>
                <a:gd name="T4" fmla="*/ 12 w 116"/>
                <a:gd name="T5" fmla="*/ 147 h 216"/>
                <a:gd name="T6" fmla="*/ 23 w 116"/>
                <a:gd name="T7" fmla="*/ 153 h 216"/>
                <a:gd name="T8" fmla="*/ 38 w 116"/>
                <a:gd name="T9" fmla="*/ 166 h 216"/>
                <a:gd name="T10" fmla="*/ 57 w 116"/>
                <a:gd name="T11" fmla="*/ 171 h 216"/>
                <a:gd name="T12" fmla="*/ 72 w 116"/>
                <a:gd name="T13" fmla="*/ 168 h 216"/>
                <a:gd name="T14" fmla="*/ 84 w 116"/>
                <a:gd name="T15" fmla="*/ 160 h 216"/>
                <a:gd name="T16" fmla="*/ 89 w 116"/>
                <a:gd name="T17" fmla="*/ 146 h 216"/>
                <a:gd name="T18" fmla="*/ 82 w 116"/>
                <a:gd name="T19" fmla="*/ 129 h 216"/>
                <a:gd name="T20" fmla="*/ 59 w 116"/>
                <a:gd name="T21" fmla="*/ 117 h 216"/>
                <a:gd name="T22" fmla="*/ 46 w 116"/>
                <a:gd name="T23" fmla="*/ 113 h 216"/>
                <a:gd name="T24" fmla="*/ 14 w 116"/>
                <a:gd name="T25" fmla="*/ 95 h 216"/>
                <a:gd name="T26" fmla="*/ 2 w 116"/>
                <a:gd name="T27" fmla="*/ 66 h 216"/>
                <a:gd name="T28" fmla="*/ 15 w 116"/>
                <a:gd name="T29" fmla="*/ 37 h 216"/>
                <a:gd name="T30" fmla="*/ 47 w 116"/>
                <a:gd name="T31" fmla="*/ 22 h 216"/>
                <a:gd name="T32" fmla="*/ 47 w 116"/>
                <a:gd name="T33" fmla="*/ 12 h 216"/>
                <a:gd name="T34" fmla="*/ 50 w 116"/>
                <a:gd name="T35" fmla="*/ 3 h 216"/>
                <a:gd name="T36" fmla="*/ 58 w 116"/>
                <a:gd name="T37" fmla="*/ 0 h 216"/>
                <a:gd name="T38" fmla="*/ 66 w 116"/>
                <a:gd name="T39" fmla="*/ 3 h 216"/>
                <a:gd name="T40" fmla="*/ 70 w 116"/>
                <a:gd name="T41" fmla="*/ 12 h 216"/>
                <a:gd name="T42" fmla="*/ 70 w 116"/>
                <a:gd name="T43" fmla="*/ 23 h 216"/>
                <a:gd name="T44" fmla="*/ 105 w 116"/>
                <a:gd name="T45" fmla="*/ 43 h 216"/>
                <a:gd name="T46" fmla="*/ 107 w 116"/>
                <a:gd name="T47" fmla="*/ 51 h 216"/>
                <a:gd name="T48" fmla="*/ 104 w 116"/>
                <a:gd name="T49" fmla="*/ 59 h 216"/>
                <a:gd name="T50" fmla="*/ 96 w 116"/>
                <a:gd name="T51" fmla="*/ 63 h 216"/>
                <a:gd name="T52" fmla="*/ 86 w 116"/>
                <a:gd name="T53" fmla="*/ 58 h 216"/>
                <a:gd name="T54" fmla="*/ 74 w 116"/>
                <a:gd name="T55" fmla="*/ 48 h 216"/>
                <a:gd name="T56" fmla="*/ 57 w 116"/>
                <a:gd name="T57" fmla="*/ 45 h 216"/>
                <a:gd name="T58" fmla="*/ 37 w 116"/>
                <a:gd name="T59" fmla="*/ 51 h 216"/>
                <a:gd name="T60" fmla="*/ 29 w 116"/>
                <a:gd name="T61" fmla="*/ 66 h 216"/>
                <a:gd name="T62" fmla="*/ 35 w 116"/>
                <a:gd name="T63" fmla="*/ 79 h 216"/>
                <a:gd name="T64" fmla="*/ 53 w 116"/>
                <a:gd name="T65" fmla="*/ 89 h 216"/>
                <a:gd name="T66" fmla="*/ 64 w 116"/>
                <a:gd name="T67" fmla="*/ 93 h 216"/>
                <a:gd name="T68" fmla="*/ 104 w 116"/>
                <a:gd name="T69" fmla="*/ 115 h 216"/>
                <a:gd name="T70" fmla="*/ 116 w 116"/>
                <a:gd name="T71" fmla="*/ 146 h 216"/>
                <a:gd name="T72" fmla="*/ 112 w 116"/>
                <a:gd name="T73" fmla="*/ 164 h 216"/>
                <a:gd name="T74" fmla="*/ 102 w 116"/>
                <a:gd name="T75" fmla="*/ 178 h 216"/>
                <a:gd name="T76" fmla="*/ 87 w 116"/>
                <a:gd name="T77" fmla="*/ 188 h 216"/>
                <a:gd name="T78" fmla="*/ 70 w 116"/>
                <a:gd name="T79" fmla="*/ 193 h 216"/>
                <a:gd name="T80" fmla="*/ 70 w 116"/>
                <a:gd name="T81" fmla="*/ 194 h 216"/>
                <a:gd name="T82" fmla="*/ 70 w 116"/>
                <a:gd name="T83" fmla="*/ 204 h 216"/>
                <a:gd name="T84" fmla="*/ 66 w 116"/>
                <a:gd name="T85" fmla="*/ 212 h 216"/>
                <a:gd name="T86" fmla="*/ 58 w 116"/>
                <a:gd name="T87" fmla="*/ 216 h 216"/>
                <a:gd name="T88" fmla="*/ 50 w 116"/>
                <a:gd name="T89" fmla="*/ 212 h 216"/>
                <a:gd name="T90" fmla="*/ 47 w 116"/>
                <a:gd name="T91" fmla="*/ 204 h 216"/>
                <a:gd name="T92" fmla="*/ 47 w 116"/>
                <a:gd name="T93" fmla="*/ 194 h 216"/>
                <a:gd name="T94" fmla="*/ 47 w 116"/>
                <a:gd name="T95" fmla="*/ 193 h 216"/>
                <a:gd name="T96" fmla="*/ 21 w 116"/>
                <a:gd name="T97" fmla="*/ 185 h 216"/>
                <a:gd name="T98" fmla="*/ 2 w 116"/>
                <a:gd name="T99" fmla="*/ 167 h 216"/>
                <a:gd name="T100" fmla="*/ 0 w 116"/>
                <a:gd name="T101" fmla="*/ 1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" h="216">
                  <a:moveTo>
                    <a:pt x="0" y="160"/>
                  </a:moveTo>
                  <a:cubicBezTo>
                    <a:pt x="0" y="156"/>
                    <a:pt x="1" y="153"/>
                    <a:pt x="4" y="151"/>
                  </a:cubicBezTo>
                  <a:cubicBezTo>
                    <a:pt x="6" y="148"/>
                    <a:pt x="9" y="147"/>
                    <a:pt x="12" y="147"/>
                  </a:cubicBezTo>
                  <a:cubicBezTo>
                    <a:pt x="17" y="147"/>
                    <a:pt x="20" y="149"/>
                    <a:pt x="23" y="153"/>
                  </a:cubicBezTo>
                  <a:cubicBezTo>
                    <a:pt x="26" y="158"/>
                    <a:pt x="31" y="163"/>
                    <a:pt x="38" y="166"/>
                  </a:cubicBezTo>
                  <a:cubicBezTo>
                    <a:pt x="44" y="169"/>
                    <a:pt x="50" y="171"/>
                    <a:pt x="57" y="171"/>
                  </a:cubicBezTo>
                  <a:cubicBezTo>
                    <a:pt x="62" y="171"/>
                    <a:pt x="67" y="170"/>
                    <a:pt x="72" y="168"/>
                  </a:cubicBezTo>
                  <a:cubicBezTo>
                    <a:pt x="77" y="167"/>
                    <a:pt x="81" y="164"/>
                    <a:pt x="84" y="160"/>
                  </a:cubicBezTo>
                  <a:cubicBezTo>
                    <a:pt x="87" y="156"/>
                    <a:pt x="89" y="152"/>
                    <a:pt x="89" y="146"/>
                  </a:cubicBezTo>
                  <a:cubicBezTo>
                    <a:pt x="89" y="139"/>
                    <a:pt x="87" y="133"/>
                    <a:pt x="82" y="129"/>
                  </a:cubicBezTo>
                  <a:cubicBezTo>
                    <a:pt x="77" y="124"/>
                    <a:pt x="69" y="120"/>
                    <a:pt x="59" y="117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32" y="108"/>
                    <a:pt x="21" y="102"/>
                    <a:pt x="14" y="95"/>
                  </a:cubicBezTo>
                  <a:cubicBezTo>
                    <a:pt x="6" y="87"/>
                    <a:pt x="2" y="78"/>
                    <a:pt x="2" y="66"/>
                  </a:cubicBezTo>
                  <a:cubicBezTo>
                    <a:pt x="2" y="54"/>
                    <a:pt x="6" y="45"/>
                    <a:pt x="15" y="37"/>
                  </a:cubicBezTo>
                  <a:cubicBezTo>
                    <a:pt x="23" y="29"/>
                    <a:pt x="34" y="24"/>
                    <a:pt x="47" y="2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8"/>
                    <a:pt x="48" y="6"/>
                    <a:pt x="50" y="3"/>
                  </a:cubicBezTo>
                  <a:cubicBezTo>
                    <a:pt x="52" y="1"/>
                    <a:pt x="55" y="0"/>
                    <a:pt x="58" y="0"/>
                  </a:cubicBezTo>
                  <a:cubicBezTo>
                    <a:pt x="62" y="0"/>
                    <a:pt x="64" y="1"/>
                    <a:pt x="66" y="3"/>
                  </a:cubicBezTo>
                  <a:cubicBezTo>
                    <a:pt x="69" y="6"/>
                    <a:pt x="70" y="8"/>
                    <a:pt x="70" y="1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84" y="25"/>
                    <a:pt x="96" y="32"/>
                    <a:pt x="105" y="43"/>
                  </a:cubicBezTo>
                  <a:cubicBezTo>
                    <a:pt x="106" y="45"/>
                    <a:pt x="107" y="48"/>
                    <a:pt x="107" y="51"/>
                  </a:cubicBezTo>
                  <a:cubicBezTo>
                    <a:pt x="107" y="54"/>
                    <a:pt x="106" y="57"/>
                    <a:pt x="104" y="59"/>
                  </a:cubicBezTo>
                  <a:cubicBezTo>
                    <a:pt x="102" y="61"/>
                    <a:pt x="99" y="63"/>
                    <a:pt x="96" y="63"/>
                  </a:cubicBezTo>
                  <a:cubicBezTo>
                    <a:pt x="91" y="63"/>
                    <a:pt x="88" y="61"/>
                    <a:pt x="86" y="58"/>
                  </a:cubicBezTo>
                  <a:cubicBezTo>
                    <a:pt x="83" y="54"/>
                    <a:pt x="79" y="50"/>
                    <a:pt x="74" y="48"/>
                  </a:cubicBezTo>
                  <a:cubicBezTo>
                    <a:pt x="69" y="46"/>
                    <a:pt x="63" y="45"/>
                    <a:pt x="57" y="45"/>
                  </a:cubicBezTo>
                  <a:cubicBezTo>
                    <a:pt x="49" y="45"/>
                    <a:pt x="42" y="47"/>
                    <a:pt x="37" y="51"/>
                  </a:cubicBezTo>
                  <a:cubicBezTo>
                    <a:pt x="32" y="54"/>
                    <a:pt x="29" y="59"/>
                    <a:pt x="29" y="66"/>
                  </a:cubicBezTo>
                  <a:cubicBezTo>
                    <a:pt x="29" y="71"/>
                    <a:pt x="31" y="76"/>
                    <a:pt x="35" y="79"/>
                  </a:cubicBezTo>
                  <a:cubicBezTo>
                    <a:pt x="38" y="83"/>
                    <a:pt x="44" y="86"/>
                    <a:pt x="53" y="89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82" y="99"/>
                    <a:pt x="95" y="106"/>
                    <a:pt x="104" y="115"/>
                  </a:cubicBezTo>
                  <a:cubicBezTo>
                    <a:pt x="112" y="123"/>
                    <a:pt x="116" y="134"/>
                    <a:pt x="116" y="146"/>
                  </a:cubicBezTo>
                  <a:cubicBezTo>
                    <a:pt x="116" y="153"/>
                    <a:pt x="115" y="159"/>
                    <a:pt x="112" y="164"/>
                  </a:cubicBezTo>
                  <a:cubicBezTo>
                    <a:pt x="110" y="170"/>
                    <a:pt x="106" y="174"/>
                    <a:pt x="102" y="178"/>
                  </a:cubicBezTo>
                  <a:cubicBezTo>
                    <a:pt x="97" y="182"/>
                    <a:pt x="92" y="185"/>
                    <a:pt x="87" y="188"/>
                  </a:cubicBezTo>
                  <a:cubicBezTo>
                    <a:pt x="82" y="190"/>
                    <a:pt x="76" y="192"/>
                    <a:pt x="70" y="193"/>
                  </a:cubicBezTo>
                  <a:cubicBezTo>
                    <a:pt x="70" y="194"/>
                    <a:pt x="70" y="194"/>
                    <a:pt x="70" y="194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0" y="207"/>
                    <a:pt x="69" y="210"/>
                    <a:pt x="66" y="212"/>
                  </a:cubicBezTo>
                  <a:cubicBezTo>
                    <a:pt x="64" y="215"/>
                    <a:pt x="62" y="216"/>
                    <a:pt x="58" y="216"/>
                  </a:cubicBezTo>
                  <a:cubicBezTo>
                    <a:pt x="55" y="216"/>
                    <a:pt x="52" y="215"/>
                    <a:pt x="50" y="212"/>
                  </a:cubicBezTo>
                  <a:cubicBezTo>
                    <a:pt x="48" y="210"/>
                    <a:pt x="47" y="207"/>
                    <a:pt x="47" y="204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38" y="192"/>
                    <a:pt x="29" y="189"/>
                    <a:pt x="21" y="185"/>
                  </a:cubicBezTo>
                  <a:cubicBezTo>
                    <a:pt x="14" y="180"/>
                    <a:pt x="7" y="174"/>
                    <a:pt x="2" y="167"/>
                  </a:cubicBezTo>
                  <a:cubicBezTo>
                    <a:pt x="1" y="164"/>
                    <a:pt x="0" y="162"/>
                    <a:pt x="0" y="160"/>
                  </a:cubicBez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îṧļîḋé">
              <a:extLst>
                <a:ext uri="{FF2B5EF4-FFF2-40B4-BE49-F238E27FC236}">
                  <a16:creationId xmlns:a16="http://schemas.microsoft.com/office/drawing/2014/main" id="{43F279B5-AF59-4662-9955-090C12B58D5D}"/>
                </a:ext>
              </a:extLst>
            </p:cNvPr>
            <p:cNvSpPr/>
            <p:nvPr/>
          </p:nvSpPr>
          <p:spPr bwMode="auto">
            <a:xfrm>
              <a:off x="8963813" y="5000196"/>
              <a:ext cx="264408" cy="264408"/>
            </a:xfrm>
            <a:prstGeom prst="ellipse">
              <a:avLst/>
            </a:pr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íŝḻiḓé">
              <a:extLst>
                <a:ext uri="{FF2B5EF4-FFF2-40B4-BE49-F238E27FC236}">
                  <a16:creationId xmlns:a16="http://schemas.microsoft.com/office/drawing/2014/main" id="{0FC21352-81C6-48FE-A4E5-02314B0159A5}"/>
                </a:ext>
              </a:extLst>
            </p:cNvPr>
            <p:cNvSpPr/>
            <p:nvPr/>
          </p:nvSpPr>
          <p:spPr bwMode="auto">
            <a:xfrm>
              <a:off x="9419748" y="3642561"/>
              <a:ext cx="310172" cy="310172"/>
            </a:xfrm>
            <a:custGeom>
              <a:avLst/>
              <a:gdLst>
                <a:gd name="T0" fmla="*/ 38 w 77"/>
                <a:gd name="T1" fmla="*/ 5 h 77"/>
                <a:gd name="T2" fmla="*/ 38 w 77"/>
                <a:gd name="T3" fmla="*/ 11 h 77"/>
                <a:gd name="T4" fmla="*/ 58 w 77"/>
                <a:gd name="T5" fmla="*/ 19 h 77"/>
                <a:gd name="T6" fmla="*/ 66 w 77"/>
                <a:gd name="T7" fmla="*/ 38 h 77"/>
                <a:gd name="T8" fmla="*/ 58 w 77"/>
                <a:gd name="T9" fmla="*/ 58 h 77"/>
                <a:gd name="T10" fmla="*/ 38 w 77"/>
                <a:gd name="T11" fmla="*/ 66 h 77"/>
                <a:gd name="T12" fmla="*/ 19 w 77"/>
                <a:gd name="T13" fmla="*/ 58 h 77"/>
                <a:gd name="T14" fmla="*/ 11 w 77"/>
                <a:gd name="T15" fmla="*/ 38 h 77"/>
                <a:gd name="T16" fmla="*/ 19 w 77"/>
                <a:gd name="T17" fmla="*/ 19 h 77"/>
                <a:gd name="T18" fmla="*/ 38 w 77"/>
                <a:gd name="T19" fmla="*/ 11 h 77"/>
                <a:gd name="T20" fmla="*/ 38 w 77"/>
                <a:gd name="T21" fmla="*/ 5 h 77"/>
                <a:gd name="T22" fmla="*/ 38 w 77"/>
                <a:gd name="T23" fmla="*/ 0 h 77"/>
                <a:gd name="T24" fmla="*/ 0 w 77"/>
                <a:gd name="T25" fmla="*/ 38 h 77"/>
                <a:gd name="T26" fmla="*/ 38 w 77"/>
                <a:gd name="T27" fmla="*/ 77 h 77"/>
                <a:gd name="T28" fmla="*/ 77 w 77"/>
                <a:gd name="T29" fmla="*/ 38 h 77"/>
                <a:gd name="T30" fmla="*/ 38 w 77"/>
                <a:gd name="T31" fmla="*/ 0 h 77"/>
                <a:gd name="T32" fmla="*/ 38 w 77"/>
                <a:gd name="T3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7">
                  <a:moveTo>
                    <a:pt x="38" y="5"/>
                  </a:moveTo>
                  <a:cubicBezTo>
                    <a:pt x="38" y="11"/>
                    <a:pt x="38" y="11"/>
                    <a:pt x="38" y="11"/>
                  </a:cubicBezTo>
                  <a:cubicBezTo>
                    <a:pt x="46" y="11"/>
                    <a:pt x="53" y="14"/>
                    <a:pt x="58" y="19"/>
                  </a:cubicBezTo>
                  <a:cubicBezTo>
                    <a:pt x="63" y="24"/>
                    <a:pt x="66" y="31"/>
                    <a:pt x="66" y="38"/>
                  </a:cubicBezTo>
                  <a:cubicBezTo>
                    <a:pt x="66" y="46"/>
                    <a:pt x="63" y="53"/>
                    <a:pt x="58" y="58"/>
                  </a:cubicBezTo>
                  <a:cubicBezTo>
                    <a:pt x="53" y="63"/>
                    <a:pt x="46" y="66"/>
                    <a:pt x="38" y="66"/>
                  </a:cubicBezTo>
                  <a:cubicBezTo>
                    <a:pt x="31" y="66"/>
                    <a:pt x="24" y="63"/>
                    <a:pt x="19" y="58"/>
                  </a:cubicBezTo>
                  <a:cubicBezTo>
                    <a:pt x="14" y="53"/>
                    <a:pt x="11" y="46"/>
                    <a:pt x="11" y="38"/>
                  </a:cubicBezTo>
                  <a:cubicBezTo>
                    <a:pt x="11" y="31"/>
                    <a:pt x="14" y="24"/>
                    <a:pt x="19" y="19"/>
                  </a:cubicBezTo>
                  <a:cubicBezTo>
                    <a:pt x="24" y="14"/>
                    <a:pt x="31" y="11"/>
                    <a:pt x="38" y="11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8"/>
                  </a:cubicBezTo>
                  <a:cubicBezTo>
                    <a:pt x="77" y="17"/>
                    <a:pt x="60" y="0"/>
                    <a:pt x="38" y="0"/>
                  </a:cubicBezTo>
                  <a:lnTo>
                    <a:pt x="38" y="5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sḷiḋe">
              <a:extLst>
                <a:ext uri="{FF2B5EF4-FFF2-40B4-BE49-F238E27FC236}">
                  <a16:creationId xmlns:a16="http://schemas.microsoft.com/office/drawing/2014/main" id="{038B8D83-C38C-4D8A-A3C0-5748403089C7}"/>
                </a:ext>
              </a:extLst>
            </p:cNvPr>
            <p:cNvSpPr/>
            <p:nvPr/>
          </p:nvSpPr>
          <p:spPr bwMode="auto">
            <a:xfrm>
              <a:off x="8938390" y="4566295"/>
              <a:ext cx="149153" cy="144069"/>
            </a:xfrm>
            <a:prstGeom prst="ellipse">
              <a:avLst/>
            </a:pr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şḷïďê">
              <a:extLst>
                <a:ext uri="{FF2B5EF4-FFF2-40B4-BE49-F238E27FC236}">
                  <a16:creationId xmlns:a16="http://schemas.microsoft.com/office/drawing/2014/main" id="{42FE0B30-9247-421E-BA39-041F4D70D9F5}"/>
                </a:ext>
              </a:extLst>
            </p:cNvPr>
            <p:cNvSpPr/>
            <p:nvPr/>
          </p:nvSpPr>
          <p:spPr bwMode="auto">
            <a:xfrm>
              <a:off x="9167204" y="4566295"/>
              <a:ext cx="144069" cy="144069"/>
            </a:xfrm>
            <a:prstGeom prst="ellipse">
              <a:avLst/>
            </a:pr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iṧḷïḋê">
              <a:extLst>
                <a:ext uri="{FF2B5EF4-FFF2-40B4-BE49-F238E27FC236}">
                  <a16:creationId xmlns:a16="http://schemas.microsoft.com/office/drawing/2014/main" id="{EAF457EF-F564-4547-B938-627FEAB2DF93}"/>
                </a:ext>
              </a:extLst>
            </p:cNvPr>
            <p:cNvSpPr/>
            <p:nvPr/>
          </p:nvSpPr>
          <p:spPr bwMode="auto">
            <a:xfrm>
              <a:off x="8606184" y="4047648"/>
              <a:ext cx="794920" cy="438986"/>
            </a:xfrm>
            <a:custGeom>
              <a:avLst/>
              <a:gdLst>
                <a:gd name="T0" fmla="*/ 176 w 198"/>
                <a:gd name="T1" fmla="*/ 109 h 109"/>
                <a:gd name="T2" fmla="*/ 78 w 198"/>
                <a:gd name="T3" fmla="*/ 109 h 109"/>
                <a:gd name="T4" fmla="*/ 70 w 198"/>
                <a:gd name="T5" fmla="*/ 103 h 109"/>
                <a:gd name="T6" fmla="*/ 51 w 198"/>
                <a:gd name="T7" fmla="*/ 16 h 109"/>
                <a:gd name="T8" fmla="*/ 8 w 198"/>
                <a:gd name="T9" fmla="*/ 16 h 109"/>
                <a:gd name="T10" fmla="*/ 0 w 198"/>
                <a:gd name="T11" fmla="*/ 8 h 109"/>
                <a:gd name="T12" fmla="*/ 8 w 198"/>
                <a:gd name="T13" fmla="*/ 0 h 109"/>
                <a:gd name="T14" fmla="*/ 57 w 198"/>
                <a:gd name="T15" fmla="*/ 0 h 109"/>
                <a:gd name="T16" fmla="*/ 65 w 198"/>
                <a:gd name="T17" fmla="*/ 6 h 109"/>
                <a:gd name="T18" fmla="*/ 70 w 198"/>
                <a:gd name="T19" fmla="*/ 26 h 109"/>
                <a:gd name="T20" fmla="*/ 71 w 198"/>
                <a:gd name="T21" fmla="*/ 26 h 109"/>
                <a:gd name="T22" fmla="*/ 190 w 198"/>
                <a:gd name="T23" fmla="*/ 26 h 109"/>
                <a:gd name="T24" fmla="*/ 196 w 198"/>
                <a:gd name="T25" fmla="*/ 29 h 109"/>
                <a:gd name="T26" fmla="*/ 198 w 198"/>
                <a:gd name="T27" fmla="*/ 36 h 109"/>
                <a:gd name="T28" fmla="*/ 184 w 198"/>
                <a:gd name="T29" fmla="*/ 103 h 109"/>
                <a:gd name="T30" fmla="*/ 176 w 198"/>
                <a:gd name="T31" fmla="*/ 109 h 109"/>
                <a:gd name="T32" fmla="*/ 85 w 198"/>
                <a:gd name="T33" fmla="*/ 93 h 109"/>
                <a:gd name="T34" fmla="*/ 170 w 198"/>
                <a:gd name="T35" fmla="*/ 93 h 109"/>
                <a:gd name="T36" fmla="*/ 180 w 198"/>
                <a:gd name="T37" fmla="*/ 42 h 109"/>
                <a:gd name="T38" fmla="*/ 73 w 198"/>
                <a:gd name="T39" fmla="*/ 42 h 109"/>
                <a:gd name="T40" fmla="*/ 85 w 198"/>
                <a:gd name="T41" fmla="*/ 9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8" h="109">
                  <a:moveTo>
                    <a:pt x="176" y="109"/>
                  </a:moveTo>
                  <a:cubicBezTo>
                    <a:pt x="78" y="109"/>
                    <a:pt x="78" y="109"/>
                    <a:pt x="78" y="109"/>
                  </a:cubicBezTo>
                  <a:cubicBezTo>
                    <a:pt x="74" y="109"/>
                    <a:pt x="71" y="106"/>
                    <a:pt x="70" y="103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4" y="2"/>
                    <a:pt x="65" y="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1" y="26"/>
                    <a:pt x="71" y="26"/>
                  </a:cubicBezTo>
                  <a:cubicBezTo>
                    <a:pt x="190" y="26"/>
                    <a:pt x="190" y="26"/>
                    <a:pt x="190" y="26"/>
                  </a:cubicBezTo>
                  <a:cubicBezTo>
                    <a:pt x="192" y="26"/>
                    <a:pt x="195" y="27"/>
                    <a:pt x="196" y="29"/>
                  </a:cubicBezTo>
                  <a:cubicBezTo>
                    <a:pt x="198" y="31"/>
                    <a:pt x="198" y="34"/>
                    <a:pt x="198" y="36"/>
                  </a:cubicBezTo>
                  <a:cubicBezTo>
                    <a:pt x="184" y="103"/>
                    <a:pt x="184" y="103"/>
                    <a:pt x="184" y="103"/>
                  </a:cubicBezTo>
                  <a:cubicBezTo>
                    <a:pt x="183" y="106"/>
                    <a:pt x="180" y="109"/>
                    <a:pt x="176" y="109"/>
                  </a:cubicBezTo>
                  <a:close/>
                  <a:moveTo>
                    <a:pt x="85" y="93"/>
                  </a:moveTo>
                  <a:cubicBezTo>
                    <a:pt x="170" y="93"/>
                    <a:pt x="170" y="93"/>
                    <a:pt x="170" y="93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85" y="93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iṩļiďé">
              <a:extLst>
                <a:ext uri="{FF2B5EF4-FFF2-40B4-BE49-F238E27FC236}">
                  <a16:creationId xmlns:a16="http://schemas.microsoft.com/office/drawing/2014/main" id="{1BF8EB11-FEC1-4558-8C46-F43CEB5B7397}"/>
                </a:ext>
              </a:extLst>
            </p:cNvPr>
            <p:cNvSpPr/>
            <p:nvPr/>
          </p:nvSpPr>
          <p:spPr bwMode="auto">
            <a:xfrm>
              <a:off x="5380742" y="4537481"/>
              <a:ext cx="125424" cy="0"/>
            </a:xfrm>
            <a:custGeom>
              <a:avLst/>
              <a:gdLst>
                <a:gd name="T0" fmla="*/ 74 w 74"/>
                <a:gd name="T1" fmla="*/ 0 w 74"/>
                <a:gd name="T2" fmla="*/ 74 w 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">
                  <a:moveTo>
                    <a:pt x="74" y="0"/>
                  </a:move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ïṩlíḋê">
              <a:extLst>
                <a:ext uri="{FF2B5EF4-FFF2-40B4-BE49-F238E27FC236}">
                  <a16:creationId xmlns:a16="http://schemas.microsoft.com/office/drawing/2014/main" id="{A7CE5E0A-6BFE-45DF-8257-9B82648F0D74}"/>
                </a:ext>
              </a:extLst>
            </p:cNvPr>
            <p:cNvSpPr/>
            <p:nvPr/>
          </p:nvSpPr>
          <p:spPr bwMode="auto">
            <a:xfrm flipH="1">
              <a:off x="5380742" y="4537481"/>
              <a:ext cx="1254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îSḻïďe">
              <a:extLst>
                <a:ext uri="{FF2B5EF4-FFF2-40B4-BE49-F238E27FC236}">
                  <a16:creationId xmlns:a16="http://schemas.microsoft.com/office/drawing/2014/main" id="{82262ACA-3233-4D45-BDAA-A2B4EAFC97D5}"/>
                </a:ext>
              </a:extLst>
            </p:cNvPr>
            <p:cNvSpPr/>
            <p:nvPr/>
          </p:nvSpPr>
          <p:spPr bwMode="auto">
            <a:xfrm>
              <a:off x="5362098" y="4517142"/>
              <a:ext cx="164408" cy="40678"/>
            </a:xfrm>
            <a:custGeom>
              <a:avLst/>
              <a:gdLst>
                <a:gd name="T0" fmla="*/ 36 w 41"/>
                <a:gd name="T1" fmla="*/ 0 h 10"/>
                <a:gd name="T2" fmla="*/ 5 w 41"/>
                <a:gd name="T3" fmla="*/ 0 h 10"/>
                <a:gd name="T4" fmla="*/ 0 w 41"/>
                <a:gd name="T5" fmla="*/ 5 h 10"/>
                <a:gd name="T6" fmla="*/ 5 w 41"/>
                <a:gd name="T7" fmla="*/ 10 h 10"/>
                <a:gd name="T8" fmla="*/ 36 w 41"/>
                <a:gd name="T9" fmla="*/ 10 h 10"/>
                <a:gd name="T10" fmla="*/ 41 w 41"/>
                <a:gd name="T11" fmla="*/ 5 h 10"/>
                <a:gd name="T12" fmla="*/ 36 w 4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0">
                  <a:moveTo>
                    <a:pt x="3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0"/>
                    <a:pt x="41" y="8"/>
                    <a:pt x="41" y="5"/>
                  </a:cubicBezTo>
                  <a:cubicBezTo>
                    <a:pt x="41" y="3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ŝļïḓê">
              <a:extLst>
                <a:ext uri="{FF2B5EF4-FFF2-40B4-BE49-F238E27FC236}">
                  <a16:creationId xmlns:a16="http://schemas.microsoft.com/office/drawing/2014/main" id="{DE579A49-1E83-43F2-AD12-110D10DBF772}"/>
                </a:ext>
              </a:extLst>
            </p:cNvPr>
            <p:cNvSpPr/>
            <p:nvPr/>
          </p:nvSpPr>
          <p:spPr bwMode="auto">
            <a:xfrm>
              <a:off x="4599382" y="4695109"/>
              <a:ext cx="1038989" cy="35594"/>
            </a:xfrm>
            <a:custGeom>
              <a:avLst/>
              <a:gdLst>
                <a:gd name="T0" fmla="*/ 4 w 259"/>
                <a:gd name="T1" fmla="*/ 9 h 9"/>
                <a:gd name="T2" fmla="*/ 254 w 259"/>
                <a:gd name="T3" fmla="*/ 9 h 9"/>
                <a:gd name="T4" fmla="*/ 259 w 259"/>
                <a:gd name="T5" fmla="*/ 4 h 9"/>
                <a:gd name="T6" fmla="*/ 254 w 259"/>
                <a:gd name="T7" fmla="*/ 0 h 9"/>
                <a:gd name="T8" fmla="*/ 4 w 259"/>
                <a:gd name="T9" fmla="*/ 0 h 9"/>
                <a:gd name="T10" fmla="*/ 0 w 259"/>
                <a:gd name="T11" fmla="*/ 4 h 9"/>
                <a:gd name="T12" fmla="*/ 4 w 25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9">
                  <a:moveTo>
                    <a:pt x="4" y="9"/>
                  </a:moveTo>
                  <a:cubicBezTo>
                    <a:pt x="254" y="9"/>
                    <a:pt x="254" y="9"/>
                    <a:pt x="254" y="9"/>
                  </a:cubicBezTo>
                  <a:cubicBezTo>
                    <a:pt x="257" y="9"/>
                    <a:pt x="259" y="7"/>
                    <a:pt x="259" y="4"/>
                  </a:cubicBezTo>
                  <a:cubicBezTo>
                    <a:pt x="259" y="2"/>
                    <a:pt x="257" y="0"/>
                    <a:pt x="25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íṥḻïḍè">
              <a:extLst>
                <a:ext uri="{FF2B5EF4-FFF2-40B4-BE49-F238E27FC236}">
                  <a16:creationId xmlns:a16="http://schemas.microsoft.com/office/drawing/2014/main" id="{08897FE4-A072-4ED9-B988-1EA13BB386A0}"/>
                </a:ext>
              </a:extLst>
            </p:cNvPr>
            <p:cNvSpPr/>
            <p:nvPr/>
          </p:nvSpPr>
          <p:spPr bwMode="auto">
            <a:xfrm>
              <a:off x="3857005" y="2784929"/>
              <a:ext cx="838988" cy="35594"/>
            </a:xfrm>
            <a:custGeom>
              <a:avLst/>
              <a:gdLst>
                <a:gd name="T0" fmla="*/ 5 w 209"/>
                <a:gd name="T1" fmla="*/ 9 h 9"/>
                <a:gd name="T2" fmla="*/ 205 w 209"/>
                <a:gd name="T3" fmla="*/ 9 h 9"/>
                <a:gd name="T4" fmla="*/ 209 w 209"/>
                <a:gd name="T5" fmla="*/ 5 h 9"/>
                <a:gd name="T6" fmla="*/ 205 w 209"/>
                <a:gd name="T7" fmla="*/ 0 h 9"/>
                <a:gd name="T8" fmla="*/ 5 w 209"/>
                <a:gd name="T9" fmla="*/ 0 h 9"/>
                <a:gd name="T10" fmla="*/ 0 w 209"/>
                <a:gd name="T11" fmla="*/ 5 h 9"/>
                <a:gd name="T12" fmla="*/ 5 w 20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">
                  <a:moveTo>
                    <a:pt x="5" y="9"/>
                  </a:moveTo>
                  <a:cubicBezTo>
                    <a:pt x="205" y="9"/>
                    <a:pt x="205" y="9"/>
                    <a:pt x="205" y="9"/>
                  </a:cubicBezTo>
                  <a:cubicBezTo>
                    <a:pt x="207" y="9"/>
                    <a:pt x="209" y="7"/>
                    <a:pt x="209" y="5"/>
                  </a:cubicBezTo>
                  <a:cubicBezTo>
                    <a:pt x="209" y="2"/>
                    <a:pt x="207" y="0"/>
                    <a:pt x="20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ïṥļïdè">
              <a:extLst>
                <a:ext uri="{FF2B5EF4-FFF2-40B4-BE49-F238E27FC236}">
                  <a16:creationId xmlns:a16="http://schemas.microsoft.com/office/drawing/2014/main" id="{E23EAA7D-CD1D-4567-BF31-D56F288E44BC}"/>
                </a:ext>
              </a:extLst>
            </p:cNvPr>
            <p:cNvSpPr/>
            <p:nvPr/>
          </p:nvSpPr>
          <p:spPr bwMode="auto">
            <a:xfrm>
              <a:off x="7687535" y="2784929"/>
              <a:ext cx="713564" cy="35594"/>
            </a:xfrm>
            <a:custGeom>
              <a:avLst/>
              <a:gdLst>
                <a:gd name="T0" fmla="*/ 5 w 178"/>
                <a:gd name="T1" fmla="*/ 9 h 9"/>
                <a:gd name="T2" fmla="*/ 173 w 178"/>
                <a:gd name="T3" fmla="*/ 9 h 9"/>
                <a:gd name="T4" fmla="*/ 178 w 178"/>
                <a:gd name="T5" fmla="*/ 5 h 9"/>
                <a:gd name="T6" fmla="*/ 173 w 178"/>
                <a:gd name="T7" fmla="*/ 0 h 9"/>
                <a:gd name="T8" fmla="*/ 5 w 178"/>
                <a:gd name="T9" fmla="*/ 0 h 9"/>
                <a:gd name="T10" fmla="*/ 0 w 178"/>
                <a:gd name="T11" fmla="*/ 5 h 9"/>
                <a:gd name="T12" fmla="*/ 5 w 17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9">
                  <a:moveTo>
                    <a:pt x="5" y="9"/>
                  </a:moveTo>
                  <a:cubicBezTo>
                    <a:pt x="173" y="9"/>
                    <a:pt x="173" y="9"/>
                    <a:pt x="173" y="9"/>
                  </a:cubicBezTo>
                  <a:cubicBezTo>
                    <a:pt x="176" y="9"/>
                    <a:pt x="178" y="7"/>
                    <a:pt x="178" y="5"/>
                  </a:cubicBezTo>
                  <a:cubicBezTo>
                    <a:pt x="178" y="2"/>
                    <a:pt x="176" y="0"/>
                    <a:pt x="1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7" name="b809634c-cdd0-4ff7-bc14-b03ace0d49f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E625E97-2C2C-4959-92B1-3BFE7948CAC9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382946" y="4414478"/>
            <a:ext cx="1161113" cy="1843404"/>
            <a:chOff x="4550309" y="1155699"/>
            <a:chExt cx="3091383" cy="4907933"/>
          </a:xfrm>
        </p:grpSpPr>
        <p:sp>
          <p:nvSpPr>
            <p:cNvPr id="318" name="iS1iḋê">
              <a:extLst>
                <a:ext uri="{FF2B5EF4-FFF2-40B4-BE49-F238E27FC236}">
                  <a16:creationId xmlns:a16="http://schemas.microsoft.com/office/drawing/2014/main" id="{CAD95591-D1B0-48A5-AC09-DA068739BA63}"/>
                </a:ext>
              </a:extLst>
            </p:cNvPr>
            <p:cNvSpPr/>
            <p:nvPr/>
          </p:nvSpPr>
          <p:spPr bwMode="auto">
            <a:xfrm>
              <a:off x="4923490" y="3932889"/>
              <a:ext cx="452632" cy="467078"/>
            </a:xfrm>
            <a:custGeom>
              <a:avLst/>
              <a:gdLst>
                <a:gd name="T0" fmla="*/ 10 w 376"/>
                <a:gd name="T1" fmla="*/ 388 h 388"/>
                <a:gd name="T2" fmla="*/ 376 w 376"/>
                <a:gd name="T3" fmla="*/ 85 h 388"/>
                <a:gd name="T4" fmla="*/ 372 w 376"/>
                <a:gd name="T5" fmla="*/ 0 h 388"/>
                <a:gd name="T6" fmla="*/ 0 w 376"/>
                <a:gd name="T7" fmla="*/ 315 h 388"/>
                <a:gd name="T8" fmla="*/ 10 w 376"/>
                <a:gd name="T9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388">
                  <a:moveTo>
                    <a:pt x="10" y="388"/>
                  </a:moveTo>
                  <a:lnTo>
                    <a:pt x="376" y="85"/>
                  </a:lnTo>
                  <a:lnTo>
                    <a:pt x="372" y="0"/>
                  </a:lnTo>
                  <a:lnTo>
                    <a:pt x="0" y="315"/>
                  </a:lnTo>
                  <a:lnTo>
                    <a:pt x="10" y="388"/>
                  </a:lnTo>
                  <a:close/>
                </a:path>
              </a:pathLst>
            </a:custGeom>
            <a:solidFill>
              <a:srgbClr val="B0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ïŝḷïḋê">
              <a:extLst>
                <a:ext uri="{FF2B5EF4-FFF2-40B4-BE49-F238E27FC236}">
                  <a16:creationId xmlns:a16="http://schemas.microsoft.com/office/drawing/2014/main" id="{79EFE67F-0C08-4DC3-A151-380ED40B6C51}"/>
                </a:ext>
              </a:extLst>
            </p:cNvPr>
            <p:cNvSpPr/>
            <p:nvPr/>
          </p:nvSpPr>
          <p:spPr bwMode="auto">
            <a:xfrm>
              <a:off x="4923490" y="3932889"/>
              <a:ext cx="452632" cy="467078"/>
            </a:xfrm>
            <a:custGeom>
              <a:avLst/>
              <a:gdLst>
                <a:gd name="T0" fmla="*/ 10 w 376"/>
                <a:gd name="T1" fmla="*/ 388 h 388"/>
                <a:gd name="T2" fmla="*/ 376 w 376"/>
                <a:gd name="T3" fmla="*/ 85 h 388"/>
                <a:gd name="T4" fmla="*/ 372 w 376"/>
                <a:gd name="T5" fmla="*/ 0 h 388"/>
                <a:gd name="T6" fmla="*/ 0 w 376"/>
                <a:gd name="T7" fmla="*/ 315 h 388"/>
                <a:gd name="T8" fmla="*/ 10 w 376"/>
                <a:gd name="T9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388">
                  <a:moveTo>
                    <a:pt x="10" y="388"/>
                  </a:moveTo>
                  <a:lnTo>
                    <a:pt x="376" y="85"/>
                  </a:lnTo>
                  <a:lnTo>
                    <a:pt x="372" y="0"/>
                  </a:lnTo>
                  <a:lnTo>
                    <a:pt x="0" y="315"/>
                  </a:lnTo>
                  <a:lnTo>
                    <a:pt x="10" y="3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ïśḻîḑé">
              <a:extLst>
                <a:ext uri="{FF2B5EF4-FFF2-40B4-BE49-F238E27FC236}">
                  <a16:creationId xmlns:a16="http://schemas.microsoft.com/office/drawing/2014/main" id="{24A7EC42-D19E-4AA6-A34E-D9C19091CA18}"/>
                </a:ext>
              </a:extLst>
            </p:cNvPr>
            <p:cNvSpPr/>
            <p:nvPr/>
          </p:nvSpPr>
          <p:spPr bwMode="auto">
            <a:xfrm>
              <a:off x="4935528" y="4035212"/>
              <a:ext cx="458652" cy="731916"/>
            </a:xfrm>
            <a:custGeom>
              <a:avLst/>
              <a:gdLst>
                <a:gd name="T0" fmla="*/ 0 w 381"/>
                <a:gd name="T1" fmla="*/ 303 h 608"/>
                <a:gd name="T2" fmla="*/ 38 w 381"/>
                <a:gd name="T3" fmla="*/ 608 h 608"/>
                <a:gd name="T4" fmla="*/ 381 w 381"/>
                <a:gd name="T5" fmla="*/ 307 h 608"/>
                <a:gd name="T6" fmla="*/ 366 w 381"/>
                <a:gd name="T7" fmla="*/ 0 h 608"/>
                <a:gd name="T8" fmla="*/ 0 w 381"/>
                <a:gd name="T9" fmla="*/ 303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608">
                  <a:moveTo>
                    <a:pt x="0" y="303"/>
                  </a:moveTo>
                  <a:lnTo>
                    <a:pt x="38" y="608"/>
                  </a:lnTo>
                  <a:lnTo>
                    <a:pt x="381" y="307"/>
                  </a:lnTo>
                  <a:lnTo>
                    <a:pt x="366" y="0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23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í$ḷïḓè">
              <a:extLst>
                <a:ext uri="{FF2B5EF4-FFF2-40B4-BE49-F238E27FC236}">
                  <a16:creationId xmlns:a16="http://schemas.microsoft.com/office/drawing/2014/main" id="{B7461F0C-4BA0-4DCE-9137-B5948F6C0C35}"/>
                </a:ext>
              </a:extLst>
            </p:cNvPr>
            <p:cNvSpPr/>
            <p:nvPr/>
          </p:nvSpPr>
          <p:spPr bwMode="auto">
            <a:xfrm>
              <a:off x="4935528" y="4035212"/>
              <a:ext cx="458652" cy="731916"/>
            </a:xfrm>
            <a:custGeom>
              <a:avLst/>
              <a:gdLst>
                <a:gd name="T0" fmla="*/ 0 w 381"/>
                <a:gd name="T1" fmla="*/ 303 h 608"/>
                <a:gd name="T2" fmla="*/ 38 w 381"/>
                <a:gd name="T3" fmla="*/ 608 h 608"/>
                <a:gd name="T4" fmla="*/ 381 w 381"/>
                <a:gd name="T5" fmla="*/ 307 h 608"/>
                <a:gd name="T6" fmla="*/ 366 w 381"/>
                <a:gd name="T7" fmla="*/ 0 h 608"/>
                <a:gd name="T8" fmla="*/ 0 w 381"/>
                <a:gd name="T9" fmla="*/ 303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608">
                  <a:moveTo>
                    <a:pt x="0" y="303"/>
                  </a:moveTo>
                  <a:lnTo>
                    <a:pt x="38" y="608"/>
                  </a:lnTo>
                  <a:lnTo>
                    <a:pt x="381" y="307"/>
                  </a:lnTo>
                  <a:lnTo>
                    <a:pt x="366" y="0"/>
                  </a:lnTo>
                  <a:lnTo>
                    <a:pt x="0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ïS1îḑé">
              <a:extLst>
                <a:ext uri="{FF2B5EF4-FFF2-40B4-BE49-F238E27FC236}">
                  <a16:creationId xmlns:a16="http://schemas.microsoft.com/office/drawing/2014/main" id="{9CFF8E18-2844-4F22-9339-3469EF43976B}"/>
                </a:ext>
              </a:extLst>
            </p:cNvPr>
            <p:cNvSpPr/>
            <p:nvPr/>
          </p:nvSpPr>
          <p:spPr bwMode="auto">
            <a:xfrm>
              <a:off x="4550309" y="4312088"/>
              <a:ext cx="385219" cy="87878"/>
            </a:xfrm>
            <a:custGeom>
              <a:avLst/>
              <a:gdLst>
                <a:gd name="T0" fmla="*/ 310 w 320"/>
                <a:gd name="T1" fmla="*/ 0 h 73"/>
                <a:gd name="T2" fmla="*/ 0 w 320"/>
                <a:gd name="T3" fmla="*/ 0 h 73"/>
                <a:gd name="T4" fmla="*/ 10 w 320"/>
                <a:gd name="T5" fmla="*/ 73 h 73"/>
                <a:gd name="T6" fmla="*/ 320 w 320"/>
                <a:gd name="T7" fmla="*/ 73 h 73"/>
                <a:gd name="T8" fmla="*/ 310 w 320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73">
                  <a:moveTo>
                    <a:pt x="310" y="0"/>
                  </a:moveTo>
                  <a:lnTo>
                    <a:pt x="0" y="0"/>
                  </a:lnTo>
                  <a:lnTo>
                    <a:pt x="10" y="73"/>
                  </a:lnTo>
                  <a:lnTo>
                    <a:pt x="320" y="73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F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íŝ1îḓê">
              <a:extLst>
                <a:ext uri="{FF2B5EF4-FFF2-40B4-BE49-F238E27FC236}">
                  <a16:creationId xmlns:a16="http://schemas.microsoft.com/office/drawing/2014/main" id="{7FA412B1-F72C-463A-B38D-7CC20701456D}"/>
                </a:ext>
              </a:extLst>
            </p:cNvPr>
            <p:cNvSpPr/>
            <p:nvPr/>
          </p:nvSpPr>
          <p:spPr bwMode="auto">
            <a:xfrm>
              <a:off x="4550309" y="4312088"/>
              <a:ext cx="385219" cy="87878"/>
            </a:xfrm>
            <a:custGeom>
              <a:avLst/>
              <a:gdLst>
                <a:gd name="T0" fmla="*/ 310 w 320"/>
                <a:gd name="T1" fmla="*/ 0 h 73"/>
                <a:gd name="T2" fmla="*/ 0 w 320"/>
                <a:gd name="T3" fmla="*/ 0 h 73"/>
                <a:gd name="T4" fmla="*/ 10 w 320"/>
                <a:gd name="T5" fmla="*/ 73 h 73"/>
                <a:gd name="T6" fmla="*/ 320 w 320"/>
                <a:gd name="T7" fmla="*/ 73 h 73"/>
                <a:gd name="T8" fmla="*/ 310 w 320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73">
                  <a:moveTo>
                    <a:pt x="310" y="0"/>
                  </a:moveTo>
                  <a:lnTo>
                    <a:pt x="0" y="0"/>
                  </a:lnTo>
                  <a:lnTo>
                    <a:pt x="10" y="73"/>
                  </a:lnTo>
                  <a:lnTo>
                    <a:pt x="320" y="73"/>
                  </a:lnTo>
                  <a:lnTo>
                    <a:pt x="3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$ľîḓe">
              <a:extLst>
                <a:ext uri="{FF2B5EF4-FFF2-40B4-BE49-F238E27FC236}">
                  <a16:creationId xmlns:a16="http://schemas.microsoft.com/office/drawing/2014/main" id="{C8D474CC-CFA8-4EB2-AF19-FA7F6A5B8B3C}"/>
                </a:ext>
              </a:extLst>
            </p:cNvPr>
            <p:cNvSpPr/>
            <p:nvPr/>
          </p:nvSpPr>
          <p:spPr bwMode="auto">
            <a:xfrm>
              <a:off x="4562347" y="4399967"/>
              <a:ext cx="418926" cy="367162"/>
            </a:xfrm>
            <a:custGeom>
              <a:avLst/>
              <a:gdLst>
                <a:gd name="T0" fmla="*/ 0 w 348"/>
                <a:gd name="T1" fmla="*/ 0 h 305"/>
                <a:gd name="T2" fmla="*/ 46 w 348"/>
                <a:gd name="T3" fmla="*/ 305 h 305"/>
                <a:gd name="T4" fmla="*/ 348 w 348"/>
                <a:gd name="T5" fmla="*/ 305 h 305"/>
                <a:gd name="T6" fmla="*/ 310 w 348"/>
                <a:gd name="T7" fmla="*/ 0 h 305"/>
                <a:gd name="T8" fmla="*/ 0 w 348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305">
                  <a:moveTo>
                    <a:pt x="0" y="0"/>
                  </a:moveTo>
                  <a:lnTo>
                    <a:pt x="46" y="305"/>
                  </a:lnTo>
                  <a:lnTo>
                    <a:pt x="348" y="305"/>
                  </a:lnTo>
                  <a:lnTo>
                    <a:pt x="3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ṡlïde">
              <a:extLst>
                <a:ext uri="{FF2B5EF4-FFF2-40B4-BE49-F238E27FC236}">
                  <a16:creationId xmlns:a16="http://schemas.microsoft.com/office/drawing/2014/main" id="{F20AE1F3-998B-4EC9-B811-A63E07DD8FF6}"/>
                </a:ext>
              </a:extLst>
            </p:cNvPr>
            <p:cNvSpPr/>
            <p:nvPr/>
          </p:nvSpPr>
          <p:spPr bwMode="auto">
            <a:xfrm>
              <a:off x="4562347" y="4399967"/>
              <a:ext cx="418926" cy="367162"/>
            </a:xfrm>
            <a:custGeom>
              <a:avLst/>
              <a:gdLst>
                <a:gd name="T0" fmla="*/ 0 w 348"/>
                <a:gd name="T1" fmla="*/ 0 h 305"/>
                <a:gd name="T2" fmla="*/ 46 w 348"/>
                <a:gd name="T3" fmla="*/ 305 h 305"/>
                <a:gd name="T4" fmla="*/ 348 w 348"/>
                <a:gd name="T5" fmla="*/ 305 h 305"/>
                <a:gd name="T6" fmla="*/ 310 w 348"/>
                <a:gd name="T7" fmla="*/ 0 h 305"/>
                <a:gd name="T8" fmla="*/ 0 w 348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305">
                  <a:moveTo>
                    <a:pt x="0" y="0"/>
                  </a:moveTo>
                  <a:lnTo>
                    <a:pt x="46" y="305"/>
                  </a:lnTo>
                  <a:lnTo>
                    <a:pt x="348" y="305"/>
                  </a:lnTo>
                  <a:lnTo>
                    <a:pt x="31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îsḻiḑê">
              <a:extLst>
                <a:ext uri="{FF2B5EF4-FFF2-40B4-BE49-F238E27FC236}">
                  <a16:creationId xmlns:a16="http://schemas.microsoft.com/office/drawing/2014/main" id="{B33002F3-EFFF-4F8F-A247-C70E4BFACB61}"/>
                </a:ext>
              </a:extLst>
            </p:cNvPr>
            <p:cNvSpPr/>
            <p:nvPr/>
          </p:nvSpPr>
          <p:spPr bwMode="auto">
            <a:xfrm>
              <a:off x="4981273" y="4035212"/>
              <a:ext cx="397257" cy="731916"/>
            </a:xfrm>
            <a:custGeom>
              <a:avLst/>
              <a:gdLst>
                <a:gd name="T0" fmla="*/ 90 w 159"/>
                <a:gd name="T1" fmla="*/ 214 h 293"/>
                <a:gd name="T2" fmla="*/ 90 w 159"/>
                <a:gd name="T3" fmla="*/ 214 h 293"/>
                <a:gd name="T4" fmla="*/ 0 w 159"/>
                <a:gd name="T5" fmla="*/ 293 h 293"/>
                <a:gd name="T6" fmla="*/ 90 w 159"/>
                <a:gd name="T7" fmla="*/ 214 h 293"/>
                <a:gd name="T8" fmla="*/ 158 w 159"/>
                <a:gd name="T9" fmla="*/ 0 h 293"/>
                <a:gd name="T10" fmla="*/ 158 w 159"/>
                <a:gd name="T11" fmla="*/ 0 h 293"/>
                <a:gd name="T12" fmla="*/ 159 w 159"/>
                <a:gd name="T13" fmla="*/ 9 h 293"/>
                <a:gd name="T14" fmla="*/ 159 w 159"/>
                <a:gd name="T15" fmla="*/ 9 h 293"/>
                <a:gd name="T16" fmla="*/ 158 w 159"/>
                <a:gd name="T1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293">
                  <a:moveTo>
                    <a:pt x="90" y="214"/>
                  </a:moveTo>
                  <a:cubicBezTo>
                    <a:pt x="90" y="214"/>
                    <a:pt x="90" y="214"/>
                    <a:pt x="90" y="214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90" y="214"/>
                    <a:pt x="90" y="214"/>
                    <a:pt x="90" y="214"/>
                  </a:cubicBezTo>
                  <a:moveTo>
                    <a:pt x="158" y="0"/>
                  </a:moveTo>
                  <a:cubicBezTo>
                    <a:pt x="158" y="0"/>
                    <a:pt x="158" y="0"/>
                    <a:pt x="158" y="0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9" y="9"/>
                    <a:pt x="159" y="9"/>
                    <a:pt x="159" y="9"/>
                  </a:cubicBezTo>
                  <a:cubicBezTo>
                    <a:pt x="158" y="0"/>
                    <a:pt x="158" y="0"/>
                    <a:pt x="158" y="0"/>
                  </a:cubicBezTo>
                </a:path>
              </a:pathLst>
            </a:custGeom>
            <a:solidFill>
              <a:srgbClr val="23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îṡľïḋe">
              <a:extLst>
                <a:ext uri="{FF2B5EF4-FFF2-40B4-BE49-F238E27FC236}">
                  <a16:creationId xmlns:a16="http://schemas.microsoft.com/office/drawing/2014/main" id="{121FA4DF-CD84-4102-BAC2-2033905A9377}"/>
                </a:ext>
              </a:extLst>
            </p:cNvPr>
            <p:cNvSpPr/>
            <p:nvPr/>
          </p:nvSpPr>
          <p:spPr bwMode="auto">
            <a:xfrm>
              <a:off x="4935528" y="4035212"/>
              <a:ext cx="443002" cy="731916"/>
            </a:xfrm>
            <a:custGeom>
              <a:avLst/>
              <a:gdLst>
                <a:gd name="T0" fmla="*/ 176 w 177"/>
                <a:gd name="T1" fmla="*/ 0 h 293"/>
                <a:gd name="T2" fmla="*/ 176 w 177"/>
                <a:gd name="T3" fmla="*/ 0 h 293"/>
                <a:gd name="T4" fmla="*/ 0 w 177"/>
                <a:gd name="T5" fmla="*/ 146 h 293"/>
                <a:gd name="T6" fmla="*/ 18 w 177"/>
                <a:gd name="T7" fmla="*/ 293 h 293"/>
                <a:gd name="T8" fmla="*/ 108 w 177"/>
                <a:gd name="T9" fmla="*/ 214 h 293"/>
                <a:gd name="T10" fmla="*/ 104 w 177"/>
                <a:gd name="T11" fmla="*/ 217 h 293"/>
                <a:gd name="T12" fmla="*/ 76 w 177"/>
                <a:gd name="T13" fmla="*/ 228 h 293"/>
                <a:gd name="T14" fmla="*/ 69 w 177"/>
                <a:gd name="T15" fmla="*/ 103 h 293"/>
                <a:gd name="T16" fmla="*/ 83 w 177"/>
                <a:gd name="T17" fmla="*/ 90 h 293"/>
                <a:gd name="T18" fmla="*/ 83 w 177"/>
                <a:gd name="T19" fmla="*/ 77 h 293"/>
                <a:gd name="T20" fmla="*/ 127 w 177"/>
                <a:gd name="T21" fmla="*/ 41 h 293"/>
                <a:gd name="T22" fmla="*/ 127 w 177"/>
                <a:gd name="T23" fmla="*/ 43 h 293"/>
                <a:gd name="T24" fmla="*/ 127 w 177"/>
                <a:gd name="T25" fmla="*/ 43 h 293"/>
                <a:gd name="T26" fmla="*/ 127 w 177"/>
                <a:gd name="T27" fmla="*/ 51 h 293"/>
                <a:gd name="T28" fmla="*/ 177 w 177"/>
                <a:gd name="T29" fmla="*/ 9 h 293"/>
                <a:gd name="T30" fmla="*/ 176 w 177"/>
                <a:gd name="T3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7" h="293">
                  <a:moveTo>
                    <a:pt x="17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8" y="293"/>
                    <a:pt x="18" y="293"/>
                    <a:pt x="18" y="293"/>
                  </a:cubicBezTo>
                  <a:cubicBezTo>
                    <a:pt x="108" y="214"/>
                    <a:pt x="108" y="214"/>
                    <a:pt x="108" y="214"/>
                  </a:cubicBezTo>
                  <a:cubicBezTo>
                    <a:pt x="106" y="215"/>
                    <a:pt x="105" y="216"/>
                    <a:pt x="104" y="217"/>
                  </a:cubicBezTo>
                  <a:cubicBezTo>
                    <a:pt x="94" y="225"/>
                    <a:pt x="84" y="228"/>
                    <a:pt x="76" y="228"/>
                  </a:cubicBezTo>
                  <a:cubicBezTo>
                    <a:pt x="35" y="228"/>
                    <a:pt x="17" y="151"/>
                    <a:pt x="69" y="103"/>
                  </a:cubicBezTo>
                  <a:cubicBezTo>
                    <a:pt x="74" y="98"/>
                    <a:pt x="79" y="94"/>
                    <a:pt x="83" y="90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127" y="41"/>
                    <a:pt x="127" y="41"/>
                    <a:pt x="127" y="41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7" y="43"/>
                    <a:pt x="127" y="43"/>
                    <a:pt x="127" y="43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50" y="31"/>
                    <a:pt x="168" y="16"/>
                    <a:pt x="177" y="9"/>
                  </a:cubicBezTo>
                  <a:cubicBezTo>
                    <a:pt x="176" y="0"/>
                    <a:pt x="176" y="0"/>
                    <a:pt x="176" y="0"/>
                  </a:cubicBezTo>
                </a:path>
              </a:pathLst>
            </a:custGeom>
            <a:solidFill>
              <a:srgbClr val="050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ś1iḑé">
              <a:extLst>
                <a:ext uri="{FF2B5EF4-FFF2-40B4-BE49-F238E27FC236}">
                  <a16:creationId xmlns:a16="http://schemas.microsoft.com/office/drawing/2014/main" id="{31E8B41A-32A8-4465-AEA6-52D818EF5ACE}"/>
                </a:ext>
              </a:extLst>
            </p:cNvPr>
            <p:cNvSpPr/>
            <p:nvPr/>
          </p:nvSpPr>
          <p:spPr bwMode="auto">
            <a:xfrm>
              <a:off x="4550309" y="3925666"/>
              <a:ext cx="820998" cy="386423"/>
            </a:xfrm>
            <a:custGeom>
              <a:avLst/>
              <a:gdLst>
                <a:gd name="T0" fmla="*/ 682 w 682"/>
                <a:gd name="T1" fmla="*/ 6 h 321"/>
                <a:gd name="T2" fmla="*/ 310 w 682"/>
                <a:gd name="T3" fmla="*/ 321 h 321"/>
                <a:gd name="T4" fmla="*/ 0 w 682"/>
                <a:gd name="T5" fmla="*/ 321 h 321"/>
                <a:gd name="T6" fmla="*/ 426 w 682"/>
                <a:gd name="T7" fmla="*/ 0 h 321"/>
                <a:gd name="T8" fmla="*/ 682 w 682"/>
                <a:gd name="T9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321">
                  <a:moveTo>
                    <a:pt x="682" y="6"/>
                  </a:moveTo>
                  <a:lnTo>
                    <a:pt x="310" y="321"/>
                  </a:lnTo>
                  <a:lnTo>
                    <a:pt x="0" y="321"/>
                  </a:lnTo>
                  <a:lnTo>
                    <a:pt x="426" y="0"/>
                  </a:lnTo>
                  <a:lnTo>
                    <a:pt x="682" y="6"/>
                  </a:lnTo>
                  <a:close/>
                </a:path>
              </a:pathLst>
            </a:custGeom>
            <a:solidFill>
              <a:srgbClr val="85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sļïḓè">
              <a:extLst>
                <a:ext uri="{FF2B5EF4-FFF2-40B4-BE49-F238E27FC236}">
                  <a16:creationId xmlns:a16="http://schemas.microsoft.com/office/drawing/2014/main" id="{A441FDBC-1159-47C2-851C-DADBC940DA94}"/>
                </a:ext>
              </a:extLst>
            </p:cNvPr>
            <p:cNvSpPr/>
            <p:nvPr/>
          </p:nvSpPr>
          <p:spPr bwMode="auto">
            <a:xfrm>
              <a:off x="4550309" y="3925666"/>
              <a:ext cx="820998" cy="386423"/>
            </a:xfrm>
            <a:custGeom>
              <a:avLst/>
              <a:gdLst>
                <a:gd name="T0" fmla="*/ 682 w 682"/>
                <a:gd name="T1" fmla="*/ 6 h 321"/>
                <a:gd name="T2" fmla="*/ 310 w 682"/>
                <a:gd name="T3" fmla="*/ 321 h 321"/>
                <a:gd name="T4" fmla="*/ 0 w 682"/>
                <a:gd name="T5" fmla="*/ 321 h 321"/>
                <a:gd name="T6" fmla="*/ 426 w 682"/>
                <a:gd name="T7" fmla="*/ 0 h 321"/>
                <a:gd name="T8" fmla="*/ 682 w 682"/>
                <a:gd name="T9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2" h="321">
                  <a:moveTo>
                    <a:pt x="682" y="6"/>
                  </a:moveTo>
                  <a:lnTo>
                    <a:pt x="310" y="321"/>
                  </a:lnTo>
                  <a:lnTo>
                    <a:pt x="0" y="321"/>
                  </a:lnTo>
                  <a:lnTo>
                    <a:pt x="426" y="0"/>
                  </a:lnTo>
                  <a:lnTo>
                    <a:pt x="682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iṣľîḓè">
              <a:extLst>
                <a:ext uri="{FF2B5EF4-FFF2-40B4-BE49-F238E27FC236}">
                  <a16:creationId xmlns:a16="http://schemas.microsoft.com/office/drawing/2014/main" id="{E69A6FC2-110F-4804-803B-1EEEDFA05F15}"/>
                </a:ext>
              </a:extLst>
            </p:cNvPr>
            <p:cNvSpPr/>
            <p:nvPr/>
          </p:nvSpPr>
          <p:spPr bwMode="auto">
            <a:xfrm>
              <a:off x="5143788" y="4137536"/>
              <a:ext cx="109547" cy="162515"/>
            </a:xfrm>
            <a:custGeom>
              <a:avLst/>
              <a:gdLst>
                <a:gd name="T0" fmla="*/ 91 w 91"/>
                <a:gd name="T1" fmla="*/ 0 h 135"/>
                <a:gd name="T2" fmla="*/ 91 w 91"/>
                <a:gd name="T3" fmla="*/ 54 h 135"/>
                <a:gd name="T4" fmla="*/ 0 w 91"/>
                <a:gd name="T5" fmla="*/ 135 h 135"/>
                <a:gd name="T6" fmla="*/ 0 w 91"/>
                <a:gd name="T7" fmla="*/ 75 h 135"/>
                <a:gd name="T8" fmla="*/ 91 w 91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35">
                  <a:moveTo>
                    <a:pt x="91" y="0"/>
                  </a:moveTo>
                  <a:lnTo>
                    <a:pt x="91" y="54"/>
                  </a:lnTo>
                  <a:lnTo>
                    <a:pt x="0" y="135"/>
                  </a:lnTo>
                  <a:lnTo>
                    <a:pt x="0" y="75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išḻidè">
              <a:extLst>
                <a:ext uri="{FF2B5EF4-FFF2-40B4-BE49-F238E27FC236}">
                  <a16:creationId xmlns:a16="http://schemas.microsoft.com/office/drawing/2014/main" id="{3BF3AA7E-0F31-45B4-B19A-36FDAD4FCD62}"/>
                </a:ext>
              </a:extLst>
            </p:cNvPr>
            <p:cNvSpPr/>
            <p:nvPr/>
          </p:nvSpPr>
          <p:spPr bwMode="auto">
            <a:xfrm>
              <a:off x="5143788" y="4137536"/>
              <a:ext cx="109547" cy="162515"/>
            </a:xfrm>
            <a:custGeom>
              <a:avLst/>
              <a:gdLst>
                <a:gd name="T0" fmla="*/ 91 w 91"/>
                <a:gd name="T1" fmla="*/ 0 h 135"/>
                <a:gd name="T2" fmla="*/ 91 w 91"/>
                <a:gd name="T3" fmla="*/ 54 h 135"/>
                <a:gd name="T4" fmla="*/ 0 w 91"/>
                <a:gd name="T5" fmla="*/ 135 h 135"/>
                <a:gd name="T6" fmla="*/ 0 w 91"/>
                <a:gd name="T7" fmla="*/ 75 h 135"/>
                <a:gd name="T8" fmla="*/ 91 w 91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35">
                  <a:moveTo>
                    <a:pt x="91" y="0"/>
                  </a:moveTo>
                  <a:lnTo>
                    <a:pt x="91" y="54"/>
                  </a:lnTo>
                  <a:lnTo>
                    <a:pt x="0" y="135"/>
                  </a:lnTo>
                  <a:lnTo>
                    <a:pt x="0" y="75"/>
                  </a:lnTo>
                  <a:lnTo>
                    <a:pt x="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ïś1idè">
              <a:extLst>
                <a:ext uri="{FF2B5EF4-FFF2-40B4-BE49-F238E27FC236}">
                  <a16:creationId xmlns:a16="http://schemas.microsoft.com/office/drawing/2014/main" id="{DC460947-931D-413A-9D40-7100772F55EC}"/>
                </a:ext>
              </a:extLst>
            </p:cNvPr>
            <p:cNvSpPr/>
            <p:nvPr/>
          </p:nvSpPr>
          <p:spPr bwMode="auto">
            <a:xfrm>
              <a:off x="4550309" y="4312088"/>
              <a:ext cx="12038" cy="87878"/>
            </a:xfrm>
            <a:custGeom>
              <a:avLst/>
              <a:gdLst>
                <a:gd name="T0" fmla="*/ 5 w 5"/>
                <a:gd name="T1" fmla="*/ 33 h 35"/>
                <a:gd name="T2" fmla="*/ 5 w 5"/>
                <a:gd name="T3" fmla="*/ 33 h 35"/>
                <a:gd name="T4" fmla="*/ 5 w 5"/>
                <a:gd name="T5" fmla="*/ 35 h 35"/>
                <a:gd name="T6" fmla="*/ 5 w 5"/>
                <a:gd name="T7" fmla="*/ 33 h 35"/>
                <a:gd name="T8" fmla="*/ 0 w 5"/>
                <a:gd name="T9" fmla="*/ 0 h 35"/>
                <a:gd name="T10" fmla="*/ 1 w 5"/>
                <a:gd name="T11" fmla="*/ 3 h 35"/>
                <a:gd name="T12" fmla="*/ 1 w 5"/>
                <a:gd name="T13" fmla="*/ 3 h 35"/>
                <a:gd name="T14" fmla="*/ 0 w 5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5">
                  <a:moveTo>
                    <a:pt x="5" y="33"/>
                  </a:moveTo>
                  <a:cubicBezTo>
                    <a:pt x="5" y="33"/>
                    <a:pt x="5" y="33"/>
                    <a:pt x="5" y="33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3"/>
                    <a:pt x="5" y="33"/>
                    <a:pt x="5" y="33"/>
                  </a:cubicBezTo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3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î$ḻídé">
              <a:extLst>
                <a:ext uri="{FF2B5EF4-FFF2-40B4-BE49-F238E27FC236}">
                  <a16:creationId xmlns:a16="http://schemas.microsoft.com/office/drawing/2014/main" id="{D44A1A81-FD6A-45FC-9839-F4A2CFFC08E5}"/>
                </a:ext>
              </a:extLst>
            </p:cNvPr>
            <p:cNvSpPr/>
            <p:nvPr/>
          </p:nvSpPr>
          <p:spPr bwMode="auto">
            <a:xfrm>
              <a:off x="4550309" y="4312088"/>
              <a:ext cx="385219" cy="87878"/>
            </a:xfrm>
            <a:custGeom>
              <a:avLst/>
              <a:gdLst>
                <a:gd name="T0" fmla="*/ 149 w 154"/>
                <a:gd name="T1" fmla="*/ 0 h 35"/>
                <a:gd name="T2" fmla="*/ 0 w 154"/>
                <a:gd name="T3" fmla="*/ 0 h 35"/>
                <a:gd name="T4" fmla="*/ 1 w 154"/>
                <a:gd name="T5" fmla="*/ 3 h 35"/>
                <a:gd name="T6" fmla="*/ 116 w 154"/>
                <a:gd name="T7" fmla="*/ 17 h 35"/>
                <a:gd name="T8" fmla="*/ 5 w 154"/>
                <a:gd name="T9" fmla="*/ 33 h 35"/>
                <a:gd name="T10" fmla="*/ 5 w 154"/>
                <a:gd name="T11" fmla="*/ 35 h 35"/>
                <a:gd name="T12" fmla="*/ 62 w 154"/>
                <a:gd name="T13" fmla="*/ 35 h 35"/>
                <a:gd name="T14" fmla="*/ 62 w 154"/>
                <a:gd name="T15" fmla="*/ 35 h 35"/>
                <a:gd name="T16" fmla="*/ 154 w 154"/>
                <a:gd name="T17" fmla="*/ 35 h 35"/>
                <a:gd name="T18" fmla="*/ 148 w 154"/>
                <a:gd name="T19" fmla="*/ 35 h 35"/>
                <a:gd name="T20" fmla="*/ 127 w 154"/>
                <a:gd name="T21" fmla="*/ 7 h 35"/>
                <a:gd name="T22" fmla="*/ 89 w 154"/>
                <a:gd name="T23" fmla="*/ 0 h 35"/>
                <a:gd name="T24" fmla="*/ 149 w 154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35">
                  <a:moveTo>
                    <a:pt x="1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6" y="3"/>
                    <a:pt x="109" y="5"/>
                    <a:pt x="116" y="17"/>
                  </a:cubicBezTo>
                  <a:cubicBezTo>
                    <a:pt x="123" y="30"/>
                    <a:pt x="86" y="30"/>
                    <a:pt x="5" y="33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6" y="19"/>
                    <a:pt x="141" y="10"/>
                    <a:pt x="127" y="7"/>
                  </a:cubicBezTo>
                  <a:cubicBezTo>
                    <a:pt x="120" y="5"/>
                    <a:pt x="103" y="2"/>
                    <a:pt x="89" y="0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C30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ïSḷïde">
              <a:extLst>
                <a:ext uri="{FF2B5EF4-FFF2-40B4-BE49-F238E27FC236}">
                  <a16:creationId xmlns:a16="http://schemas.microsoft.com/office/drawing/2014/main" id="{4A4F4E77-813C-4707-8C24-D92679D8996C}"/>
                </a:ext>
              </a:extLst>
            </p:cNvPr>
            <p:cNvSpPr/>
            <p:nvPr/>
          </p:nvSpPr>
          <p:spPr bwMode="auto">
            <a:xfrm>
              <a:off x="4562347" y="4399967"/>
              <a:ext cx="3612" cy="9630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4 h 4"/>
                <a:gd name="T4" fmla="*/ 1 w 1"/>
                <a:gd name="T5" fmla="*/ 4 h 4"/>
                <a:gd name="T6" fmla="*/ 0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C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íŝľíďe">
              <a:extLst>
                <a:ext uri="{FF2B5EF4-FFF2-40B4-BE49-F238E27FC236}">
                  <a16:creationId xmlns:a16="http://schemas.microsoft.com/office/drawing/2014/main" id="{9E9F57B8-7E1A-4250-B88A-8B097D854179}"/>
                </a:ext>
              </a:extLst>
            </p:cNvPr>
            <p:cNvSpPr/>
            <p:nvPr/>
          </p:nvSpPr>
          <p:spPr bwMode="auto">
            <a:xfrm>
              <a:off x="4562347" y="4399967"/>
              <a:ext cx="418926" cy="367162"/>
            </a:xfrm>
            <a:custGeom>
              <a:avLst/>
              <a:gdLst>
                <a:gd name="T0" fmla="*/ 57 w 167"/>
                <a:gd name="T1" fmla="*/ 0 h 147"/>
                <a:gd name="T2" fmla="*/ 0 w 167"/>
                <a:gd name="T3" fmla="*/ 0 h 147"/>
                <a:gd name="T4" fmla="*/ 1 w 167"/>
                <a:gd name="T5" fmla="*/ 4 h 147"/>
                <a:gd name="T6" fmla="*/ 116 w 167"/>
                <a:gd name="T7" fmla="*/ 48 h 147"/>
                <a:gd name="T8" fmla="*/ 68 w 167"/>
                <a:gd name="T9" fmla="*/ 144 h 147"/>
                <a:gd name="T10" fmla="*/ 22 w 167"/>
                <a:gd name="T11" fmla="*/ 147 h 147"/>
                <a:gd name="T12" fmla="*/ 22 w 167"/>
                <a:gd name="T13" fmla="*/ 147 h 147"/>
                <a:gd name="T14" fmla="*/ 167 w 167"/>
                <a:gd name="T15" fmla="*/ 147 h 147"/>
                <a:gd name="T16" fmla="*/ 156 w 167"/>
                <a:gd name="T17" fmla="*/ 147 h 147"/>
                <a:gd name="T18" fmla="*/ 152 w 167"/>
                <a:gd name="T19" fmla="*/ 83 h 147"/>
                <a:gd name="T20" fmla="*/ 104 w 167"/>
                <a:gd name="T21" fmla="*/ 10 h 147"/>
                <a:gd name="T22" fmla="*/ 57 w 167"/>
                <a:gd name="T2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7" h="147">
                  <a:moveTo>
                    <a:pt x="5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9" y="5"/>
                    <a:pt x="110" y="8"/>
                    <a:pt x="116" y="48"/>
                  </a:cubicBezTo>
                  <a:cubicBezTo>
                    <a:pt x="122" y="92"/>
                    <a:pt x="125" y="139"/>
                    <a:pt x="68" y="144"/>
                  </a:cubicBezTo>
                  <a:cubicBezTo>
                    <a:pt x="48" y="145"/>
                    <a:pt x="33" y="146"/>
                    <a:pt x="22" y="147"/>
                  </a:cubicBezTo>
                  <a:cubicBezTo>
                    <a:pt x="22" y="147"/>
                    <a:pt x="22" y="147"/>
                    <a:pt x="22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56" y="147"/>
                    <a:pt x="156" y="147"/>
                    <a:pt x="156" y="147"/>
                  </a:cubicBezTo>
                  <a:cubicBezTo>
                    <a:pt x="156" y="135"/>
                    <a:pt x="155" y="114"/>
                    <a:pt x="152" y="83"/>
                  </a:cubicBezTo>
                  <a:cubicBezTo>
                    <a:pt x="146" y="33"/>
                    <a:pt x="140" y="15"/>
                    <a:pt x="104" y="10"/>
                  </a:cubicBezTo>
                  <a:cubicBezTo>
                    <a:pt x="90" y="7"/>
                    <a:pt x="73" y="4"/>
                    <a:pt x="57" y="0"/>
                  </a:cubicBezTo>
                </a:path>
              </a:pathLst>
            </a:custGeom>
            <a:solidFill>
              <a:srgbClr val="313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íşļiḓè">
              <a:extLst>
                <a:ext uri="{FF2B5EF4-FFF2-40B4-BE49-F238E27FC236}">
                  <a16:creationId xmlns:a16="http://schemas.microsoft.com/office/drawing/2014/main" id="{91A2AF21-84A3-4AE7-8C7D-F3DC68D0DB97}"/>
                </a:ext>
              </a:extLst>
            </p:cNvPr>
            <p:cNvSpPr/>
            <p:nvPr/>
          </p:nvSpPr>
          <p:spPr bwMode="auto">
            <a:xfrm>
              <a:off x="4923490" y="3932889"/>
              <a:ext cx="452632" cy="467078"/>
            </a:xfrm>
            <a:custGeom>
              <a:avLst/>
              <a:gdLst>
                <a:gd name="T0" fmla="*/ 179 w 181"/>
                <a:gd name="T1" fmla="*/ 0 h 187"/>
                <a:gd name="T2" fmla="*/ 0 w 181"/>
                <a:gd name="T3" fmla="*/ 152 h 187"/>
                <a:gd name="T4" fmla="*/ 5 w 181"/>
                <a:gd name="T5" fmla="*/ 187 h 187"/>
                <a:gd name="T6" fmla="*/ 181 w 181"/>
                <a:gd name="T7" fmla="*/ 41 h 187"/>
                <a:gd name="T8" fmla="*/ 181 w 181"/>
                <a:gd name="T9" fmla="*/ 39 h 187"/>
                <a:gd name="T10" fmla="*/ 25 w 181"/>
                <a:gd name="T11" fmla="*/ 152 h 187"/>
                <a:gd name="T12" fmla="*/ 26 w 181"/>
                <a:gd name="T13" fmla="*/ 146 h 187"/>
                <a:gd name="T14" fmla="*/ 180 w 181"/>
                <a:gd name="T15" fmla="*/ 6 h 187"/>
                <a:gd name="T16" fmla="*/ 179 w 181"/>
                <a:gd name="T1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187">
                  <a:moveTo>
                    <a:pt x="179" y="0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5" y="187"/>
                    <a:pt x="5" y="187"/>
                    <a:pt x="5" y="187"/>
                  </a:cubicBezTo>
                  <a:cubicBezTo>
                    <a:pt x="181" y="41"/>
                    <a:pt x="181" y="41"/>
                    <a:pt x="181" y="41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47" y="66"/>
                    <a:pt x="39" y="152"/>
                    <a:pt x="25" y="152"/>
                  </a:cubicBezTo>
                  <a:cubicBezTo>
                    <a:pt x="23" y="152"/>
                    <a:pt x="23" y="150"/>
                    <a:pt x="26" y="146"/>
                  </a:cubicBezTo>
                  <a:cubicBezTo>
                    <a:pt x="43" y="118"/>
                    <a:pt x="149" y="31"/>
                    <a:pt x="180" y="6"/>
                  </a:cubicBezTo>
                  <a:cubicBezTo>
                    <a:pt x="179" y="0"/>
                    <a:pt x="179" y="0"/>
                    <a:pt x="179" y="0"/>
                  </a:cubicBezTo>
                </a:path>
              </a:pathLst>
            </a:custGeom>
            <a:solidFill>
              <a:srgbClr val="790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ṥ1îḋè">
              <a:extLst>
                <a:ext uri="{FF2B5EF4-FFF2-40B4-BE49-F238E27FC236}">
                  <a16:creationId xmlns:a16="http://schemas.microsoft.com/office/drawing/2014/main" id="{8FD20C4C-325A-4EF0-9675-EB38D01A1D33}"/>
                </a:ext>
              </a:extLst>
            </p:cNvPr>
            <p:cNvSpPr/>
            <p:nvPr/>
          </p:nvSpPr>
          <p:spPr bwMode="auto">
            <a:xfrm>
              <a:off x="5143788" y="4137536"/>
              <a:ext cx="109547" cy="162515"/>
            </a:xfrm>
            <a:custGeom>
              <a:avLst/>
              <a:gdLst>
                <a:gd name="T0" fmla="*/ 44 w 44"/>
                <a:gd name="T1" fmla="*/ 0 h 65"/>
                <a:gd name="T2" fmla="*/ 0 w 44"/>
                <a:gd name="T3" fmla="*/ 36 h 65"/>
                <a:gd name="T4" fmla="*/ 0 w 44"/>
                <a:gd name="T5" fmla="*/ 65 h 65"/>
                <a:gd name="T6" fmla="*/ 44 w 44"/>
                <a:gd name="T7" fmla="*/ 26 h 65"/>
                <a:gd name="T8" fmla="*/ 44 w 44"/>
                <a:gd name="T9" fmla="*/ 23 h 65"/>
                <a:gd name="T10" fmla="*/ 14 w 44"/>
                <a:gd name="T11" fmla="*/ 44 h 65"/>
                <a:gd name="T12" fmla="*/ 11 w 44"/>
                <a:gd name="T13" fmla="*/ 38 h 65"/>
                <a:gd name="T14" fmla="*/ 44 w 44"/>
                <a:gd name="T15" fmla="*/ 2 h 65"/>
                <a:gd name="T16" fmla="*/ 44 w 44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65">
                  <a:moveTo>
                    <a:pt x="44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6" y="32"/>
                    <a:pt x="21" y="44"/>
                    <a:pt x="14" y="44"/>
                  </a:cubicBezTo>
                  <a:cubicBezTo>
                    <a:pt x="12" y="44"/>
                    <a:pt x="10" y="42"/>
                    <a:pt x="11" y="38"/>
                  </a:cubicBezTo>
                  <a:cubicBezTo>
                    <a:pt x="12" y="26"/>
                    <a:pt x="33" y="10"/>
                    <a:pt x="44" y="2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B70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íṣ1iḍè">
              <a:extLst>
                <a:ext uri="{FF2B5EF4-FFF2-40B4-BE49-F238E27FC236}">
                  <a16:creationId xmlns:a16="http://schemas.microsoft.com/office/drawing/2014/main" id="{8FF2ECEF-2E26-4DB6-B8F9-8D13325E34F9}"/>
                </a:ext>
              </a:extLst>
            </p:cNvPr>
            <p:cNvSpPr/>
            <p:nvPr/>
          </p:nvSpPr>
          <p:spPr bwMode="auto">
            <a:xfrm>
              <a:off x="5106469" y="3928073"/>
              <a:ext cx="237151" cy="2408"/>
            </a:xfrm>
            <a:custGeom>
              <a:avLst/>
              <a:gdLst>
                <a:gd name="T0" fmla="*/ 0 w 95"/>
                <a:gd name="T1" fmla="*/ 0 h 1"/>
                <a:gd name="T2" fmla="*/ 0 w 95"/>
                <a:gd name="T3" fmla="*/ 0 h 1"/>
                <a:gd name="T4" fmla="*/ 95 w 95"/>
                <a:gd name="T5" fmla="*/ 1 h 1"/>
                <a:gd name="T6" fmla="*/ 95 w 95"/>
                <a:gd name="T7" fmla="*/ 1 h 1"/>
                <a:gd name="T8" fmla="*/ 0 w 9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A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ŝļïḓé">
              <a:extLst>
                <a:ext uri="{FF2B5EF4-FFF2-40B4-BE49-F238E27FC236}">
                  <a16:creationId xmlns:a16="http://schemas.microsoft.com/office/drawing/2014/main" id="{838B4C45-4977-4374-8130-5BED9DD0804C}"/>
                </a:ext>
              </a:extLst>
            </p:cNvPr>
            <p:cNvSpPr/>
            <p:nvPr/>
          </p:nvSpPr>
          <p:spPr bwMode="auto">
            <a:xfrm>
              <a:off x="4590035" y="3928073"/>
              <a:ext cx="753585" cy="362347"/>
            </a:xfrm>
            <a:custGeom>
              <a:avLst/>
              <a:gdLst>
                <a:gd name="T0" fmla="*/ 180 w 301"/>
                <a:gd name="T1" fmla="*/ 6 h 145"/>
                <a:gd name="T2" fmla="*/ 124 w 301"/>
                <a:gd name="T3" fmla="*/ 49 h 145"/>
                <a:gd name="T4" fmla="*/ 124 w 301"/>
                <a:gd name="T5" fmla="*/ 51 h 145"/>
                <a:gd name="T6" fmla="*/ 128 w 301"/>
                <a:gd name="T7" fmla="*/ 88 h 145"/>
                <a:gd name="T8" fmla="*/ 127 w 301"/>
                <a:gd name="T9" fmla="*/ 81 h 145"/>
                <a:gd name="T10" fmla="*/ 170 w 301"/>
                <a:gd name="T11" fmla="*/ 50 h 145"/>
                <a:gd name="T12" fmla="*/ 180 w 301"/>
                <a:gd name="T13" fmla="*/ 38 h 145"/>
                <a:gd name="T14" fmla="*/ 180 w 301"/>
                <a:gd name="T15" fmla="*/ 6 h 145"/>
                <a:gd name="T16" fmla="*/ 206 w 301"/>
                <a:gd name="T17" fmla="*/ 0 h 145"/>
                <a:gd name="T18" fmla="*/ 206 w 301"/>
                <a:gd name="T19" fmla="*/ 3 h 145"/>
                <a:gd name="T20" fmla="*/ 206 w 301"/>
                <a:gd name="T21" fmla="*/ 37 h 145"/>
                <a:gd name="T22" fmla="*/ 217 w 301"/>
                <a:gd name="T23" fmla="*/ 46 h 145"/>
                <a:gd name="T24" fmla="*/ 216 w 301"/>
                <a:gd name="T25" fmla="*/ 48 h 145"/>
                <a:gd name="T26" fmla="*/ 217 w 301"/>
                <a:gd name="T27" fmla="*/ 49 h 145"/>
                <a:gd name="T28" fmla="*/ 194 w 301"/>
                <a:gd name="T29" fmla="*/ 63 h 145"/>
                <a:gd name="T30" fmla="*/ 190 w 301"/>
                <a:gd name="T31" fmla="*/ 63 h 145"/>
                <a:gd name="T32" fmla="*/ 183 w 301"/>
                <a:gd name="T33" fmla="*/ 62 h 145"/>
                <a:gd name="T34" fmla="*/ 136 w 301"/>
                <a:gd name="T35" fmla="*/ 94 h 145"/>
                <a:gd name="T36" fmla="*/ 139 w 301"/>
                <a:gd name="T37" fmla="*/ 100 h 145"/>
                <a:gd name="T38" fmla="*/ 139 w 301"/>
                <a:gd name="T39" fmla="*/ 102 h 145"/>
                <a:gd name="T40" fmla="*/ 139 w 301"/>
                <a:gd name="T41" fmla="*/ 103 h 145"/>
                <a:gd name="T42" fmla="*/ 117 w 301"/>
                <a:gd name="T43" fmla="*/ 117 h 145"/>
                <a:gd name="T44" fmla="*/ 113 w 301"/>
                <a:gd name="T45" fmla="*/ 117 h 145"/>
                <a:gd name="T46" fmla="*/ 92 w 301"/>
                <a:gd name="T47" fmla="*/ 107 h 145"/>
                <a:gd name="T48" fmla="*/ 92 w 301"/>
                <a:gd name="T49" fmla="*/ 104 h 145"/>
                <a:gd name="T50" fmla="*/ 92 w 301"/>
                <a:gd name="T51" fmla="*/ 103 h 145"/>
                <a:gd name="T52" fmla="*/ 103 w 301"/>
                <a:gd name="T53" fmla="*/ 92 h 145"/>
                <a:gd name="T54" fmla="*/ 99 w 301"/>
                <a:gd name="T55" fmla="*/ 67 h 145"/>
                <a:gd name="T56" fmla="*/ 0 w 301"/>
                <a:gd name="T57" fmla="*/ 143 h 145"/>
                <a:gd name="T58" fmla="*/ 73 w 301"/>
                <a:gd name="T59" fmla="*/ 145 h 145"/>
                <a:gd name="T60" fmla="*/ 98 w 301"/>
                <a:gd name="T61" fmla="*/ 145 h 145"/>
                <a:gd name="T62" fmla="*/ 222 w 301"/>
                <a:gd name="T63" fmla="*/ 68 h 145"/>
                <a:gd name="T64" fmla="*/ 301 w 301"/>
                <a:gd name="T65" fmla="*/ 1 h 145"/>
                <a:gd name="T66" fmla="*/ 206 w 301"/>
                <a:gd name="T6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1" h="145">
                  <a:moveTo>
                    <a:pt x="180" y="6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4" y="49"/>
                    <a:pt x="124" y="50"/>
                    <a:pt x="124" y="51"/>
                  </a:cubicBezTo>
                  <a:cubicBezTo>
                    <a:pt x="124" y="67"/>
                    <a:pt x="127" y="82"/>
                    <a:pt x="128" y="88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70" y="50"/>
                    <a:pt x="170" y="50"/>
                    <a:pt x="170" y="50"/>
                  </a:cubicBezTo>
                  <a:cubicBezTo>
                    <a:pt x="169" y="45"/>
                    <a:pt x="174" y="41"/>
                    <a:pt x="180" y="38"/>
                  </a:cubicBezTo>
                  <a:cubicBezTo>
                    <a:pt x="180" y="6"/>
                    <a:pt x="180" y="6"/>
                    <a:pt x="180" y="6"/>
                  </a:cubicBezTo>
                  <a:moveTo>
                    <a:pt x="206" y="0"/>
                  </a:moveTo>
                  <a:cubicBezTo>
                    <a:pt x="206" y="1"/>
                    <a:pt x="206" y="2"/>
                    <a:pt x="206" y="3"/>
                  </a:cubicBezTo>
                  <a:cubicBezTo>
                    <a:pt x="206" y="37"/>
                    <a:pt x="206" y="37"/>
                    <a:pt x="206" y="37"/>
                  </a:cubicBezTo>
                  <a:cubicBezTo>
                    <a:pt x="212" y="39"/>
                    <a:pt x="216" y="42"/>
                    <a:pt x="217" y="46"/>
                  </a:cubicBezTo>
                  <a:cubicBezTo>
                    <a:pt x="217" y="47"/>
                    <a:pt x="217" y="47"/>
                    <a:pt x="216" y="48"/>
                  </a:cubicBezTo>
                  <a:cubicBezTo>
                    <a:pt x="217" y="48"/>
                    <a:pt x="217" y="49"/>
                    <a:pt x="217" y="49"/>
                  </a:cubicBezTo>
                  <a:cubicBezTo>
                    <a:pt x="217" y="56"/>
                    <a:pt x="207" y="62"/>
                    <a:pt x="194" y="63"/>
                  </a:cubicBezTo>
                  <a:cubicBezTo>
                    <a:pt x="193" y="63"/>
                    <a:pt x="192" y="63"/>
                    <a:pt x="190" y="63"/>
                  </a:cubicBezTo>
                  <a:cubicBezTo>
                    <a:pt x="188" y="63"/>
                    <a:pt x="185" y="63"/>
                    <a:pt x="183" y="62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38" y="96"/>
                    <a:pt x="139" y="98"/>
                    <a:pt x="139" y="100"/>
                  </a:cubicBezTo>
                  <a:cubicBezTo>
                    <a:pt x="139" y="100"/>
                    <a:pt x="139" y="101"/>
                    <a:pt x="139" y="102"/>
                  </a:cubicBezTo>
                  <a:cubicBezTo>
                    <a:pt x="139" y="102"/>
                    <a:pt x="139" y="102"/>
                    <a:pt x="139" y="103"/>
                  </a:cubicBezTo>
                  <a:cubicBezTo>
                    <a:pt x="140" y="109"/>
                    <a:pt x="129" y="116"/>
                    <a:pt x="117" y="117"/>
                  </a:cubicBezTo>
                  <a:cubicBezTo>
                    <a:pt x="115" y="117"/>
                    <a:pt x="114" y="117"/>
                    <a:pt x="113" y="117"/>
                  </a:cubicBezTo>
                  <a:cubicBezTo>
                    <a:pt x="102" y="117"/>
                    <a:pt x="93" y="113"/>
                    <a:pt x="92" y="107"/>
                  </a:cubicBezTo>
                  <a:cubicBezTo>
                    <a:pt x="92" y="106"/>
                    <a:pt x="92" y="105"/>
                    <a:pt x="92" y="104"/>
                  </a:cubicBezTo>
                  <a:cubicBezTo>
                    <a:pt x="92" y="104"/>
                    <a:pt x="92" y="104"/>
                    <a:pt x="92" y="103"/>
                  </a:cubicBezTo>
                  <a:cubicBezTo>
                    <a:pt x="92" y="99"/>
                    <a:pt x="96" y="95"/>
                    <a:pt x="103" y="92"/>
                  </a:cubicBezTo>
                  <a:cubicBezTo>
                    <a:pt x="102" y="87"/>
                    <a:pt x="100" y="78"/>
                    <a:pt x="99" y="6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9" y="144"/>
                    <a:pt x="48" y="145"/>
                    <a:pt x="73" y="145"/>
                  </a:cubicBezTo>
                  <a:cubicBezTo>
                    <a:pt x="82" y="145"/>
                    <a:pt x="90" y="145"/>
                    <a:pt x="98" y="145"/>
                  </a:cubicBezTo>
                  <a:cubicBezTo>
                    <a:pt x="140" y="142"/>
                    <a:pt x="173" y="111"/>
                    <a:pt x="222" y="68"/>
                  </a:cubicBezTo>
                  <a:cubicBezTo>
                    <a:pt x="256" y="38"/>
                    <a:pt x="286" y="13"/>
                    <a:pt x="301" y="1"/>
                  </a:cubicBezTo>
                  <a:cubicBezTo>
                    <a:pt x="206" y="0"/>
                    <a:pt x="206" y="0"/>
                    <a:pt x="206" y="0"/>
                  </a:cubicBezTo>
                </a:path>
              </a:pathLst>
            </a:custGeom>
            <a:solidFill>
              <a:srgbClr val="7224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îśḷïḓè">
              <a:extLst>
                <a:ext uri="{FF2B5EF4-FFF2-40B4-BE49-F238E27FC236}">
                  <a16:creationId xmlns:a16="http://schemas.microsoft.com/office/drawing/2014/main" id="{BFB823A1-7ABE-4071-A497-CCB39DEC042F}"/>
                </a:ext>
              </a:extLst>
            </p:cNvPr>
            <p:cNvSpPr/>
            <p:nvPr/>
          </p:nvSpPr>
          <p:spPr bwMode="auto">
            <a:xfrm>
              <a:off x="4705601" y="4399967"/>
              <a:ext cx="275673" cy="367162"/>
            </a:xfrm>
            <a:custGeom>
              <a:avLst/>
              <a:gdLst>
                <a:gd name="T0" fmla="*/ 92 w 110"/>
                <a:gd name="T1" fmla="*/ 0 h 147"/>
                <a:gd name="T2" fmla="*/ 0 w 110"/>
                <a:gd name="T3" fmla="*/ 0 h 147"/>
                <a:gd name="T4" fmla="*/ 47 w 110"/>
                <a:gd name="T5" fmla="*/ 10 h 147"/>
                <a:gd name="T6" fmla="*/ 95 w 110"/>
                <a:gd name="T7" fmla="*/ 83 h 147"/>
                <a:gd name="T8" fmla="*/ 99 w 110"/>
                <a:gd name="T9" fmla="*/ 147 h 147"/>
                <a:gd name="T10" fmla="*/ 110 w 110"/>
                <a:gd name="T11" fmla="*/ 147 h 147"/>
                <a:gd name="T12" fmla="*/ 92 w 110"/>
                <a:gd name="T13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47">
                  <a:moveTo>
                    <a:pt x="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4"/>
                    <a:pt x="33" y="7"/>
                    <a:pt x="47" y="10"/>
                  </a:cubicBezTo>
                  <a:cubicBezTo>
                    <a:pt x="83" y="15"/>
                    <a:pt x="89" y="33"/>
                    <a:pt x="95" y="83"/>
                  </a:cubicBezTo>
                  <a:cubicBezTo>
                    <a:pt x="98" y="114"/>
                    <a:pt x="99" y="135"/>
                    <a:pt x="99" y="147"/>
                  </a:cubicBezTo>
                  <a:cubicBezTo>
                    <a:pt x="110" y="147"/>
                    <a:pt x="110" y="147"/>
                    <a:pt x="110" y="147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1E1E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iśliďe">
              <a:extLst>
                <a:ext uri="{FF2B5EF4-FFF2-40B4-BE49-F238E27FC236}">
                  <a16:creationId xmlns:a16="http://schemas.microsoft.com/office/drawing/2014/main" id="{B4F30510-D599-4D29-9A2C-D51ADE7FD4F2}"/>
                </a:ext>
              </a:extLst>
            </p:cNvPr>
            <p:cNvSpPr/>
            <p:nvPr/>
          </p:nvSpPr>
          <p:spPr bwMode="auto">
            <a:xfrm>
              <a:off x="4773014" y="4312088"/>
              <a:ext cx="162515" cy="87878"/>
            </a:xfrm>
            <a:custGeom>
              <a:avLst/>
              <a:gdLst>
                <a:gd name="T0" fmla="*/ 60 w 65"/>
                <a:gd name="T1" fmla="*/ 0 h 35"/>
                <a:gd name="T2" fmla="*/ 60 w 65"/>
                <a:gd name="T3" fmla="*/ 0 h 35"/>
                <a:gd name="T4" fmla="*/ 0 w 65"/>
                <a:gd name="T5" fmla="*/ 0 h 35"/>
                <a:gd name="T6" fmla="*/ 38 w 65"/>
                <a:gd name="T7" fmla="*/ 7 h 35"/>
                <a:gd name="T8" fmla="*/ 59 w 65"/>
                <a:gd name="T9" fmla="*/ 35 h 35"/>
                <a:gd name="T10" fmla="*/ 65 w 65"/>
                <a:gd name="T11" fmla="*/ 35 h 35"/>
                <a:gd name="T12" fmla="*/ 60 w 6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5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2"/>
                    <a:pt x="31" y="5"/>
                    <a:pt x="38" y="7"/>
                  </a:cubicBezTo>
                  <a:cubicBezTo>
                    <a:pt x="52" y="10"/>
                    <a:pt x="57" y="19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950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ïṥļîdé">
              <a:extLst>
                <a:ext uri="{FF2B5EF4-FFF2-40B4-BE49-F238E27FC236}">
                  <a16:creationId xmlns:a16="http://schemas.microsoft.com/office/drawing/2014/main" id="{E61DCD31-0565-4221-AFA8-F0B84B0D273F}"/>
                </a:ext>
              </a:extLst>
            </p:cNvPr>
            <p:cNvSpPr/>
            <p:nvPr/>
          </p:nvSpPr>
          <p:spPr bwMode="auto">
            <a:xfrm>
              <a:off x="4594850" y="4437285"/>
              <a:ext cx="213075" cy="317806"/>
            </a:xfrm>
            <a:custGeom>
              <a:avLst/>
              <a:gdLst>
                <a:gd name="T0" fmla="*/ 0 w 85"/>
                <a:gd name="T1" fmla="*/ 0 h 127"/>
                <a:gd name="T2" fmla="*/ 5 w 85"/>
                <a:gd name="T3" fmla="*/ 83 h 127"/>
                <a:gd name="T4" fmla="*/ 29 w 85"/>
                <a:gd name="T5" fmla="*/ 127 h 127"/>
                <a:gd name="T6" fmla="*/ 32 w 85"/>
                <a:gd name="T7" fmla="*/ 127 h 127"/>
                <a:gd name="T8" fmla="*/ 36 w 85"/>
                <a:gd name="T9" fmla="*/ 118 h 127"/>
                <a:gd name="T10" fmla="*/ 0 w 85"/>
                <a:gd name="T11" fmla="*/ 3 h 127"/>
                <a:gd name="T12" fmla="*/ 0 w 85"/>
                <a:gd name="T1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7">
                  <a:moveTo>
                    <a:pt x="0" y="0"/>
                  </a:moveTo>
                  <a:cubicBezTo>
                    <a:pt x="0" y="0"/>
                    <a:pt x="0" y="47"/>
                    <a:pt x="5" y="83"/>
                  </a:cubicBezTo>
                  <a:cubicBezTo>
                    <a:pt x="11" y="121"/>
                    <a:pt x="14" y="127"/>
                    <a:pt x="29" y="127"/>
                  </a:cubicBezTo>
                  <a:cubicBezTo>
                    <a:pt x="30" y="127"/>
                    <a:pt x="31" y="127"/>
                    <a:pt x="32" y="127"/>
                  </a:cubicBezTo>
                  <a:cubicBezTo>
                    <a:pt x="51" y="126"/>
                    <a:pt x="85" y="123"/>
                    <a:pt x="36" y="118"/>
                  </a:cubicBezTo>
                  <a:cubicBezTo>
                    <a:pt x="3" y="115"/>
                    <a:pt x="0" y="3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6E6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íśḷíḍè">
              <a:extLst>
                <a:ext uri="{FF2B5EF4-FFF2-40B4-BE49-F238E27FC236}">
                  <a16:creationId xmlns:a16="http://schemas.microsoft.com/office/drawing/2014/main" id="{B2762F9A-87DB-4C2A-890F-71F2E1895B2C}"/>
                </a:ext>
              </a:extLst>
            </p:cNvPr>
            <p:cNvSpPr/>
            <p:nvPr/>
          </p:nvSpPr>
          <p:spPr bwMode="auto">
            <a:xfrm>
              <a:off x="4570774" y="4330146"/>
              <a:ext cx="97509" cy="55375"/>
            </a:xfrm>
            <a:custGeom>
              <a:avLst/>
              <a:gdLst>
                <a:gd name="T0" fmla="*/ 16 w 39"/>
                <a:gd name="T1" fmla="*/ 0 h 22"/>
                <a:gd name="T2" fmla="*/ 8 w 39"/>
                <a:gd name="T3" fmla="*/ 19 h 22"/>
                <a:gd name="T4" fmla="*/ 9 w 39"/>
                <a:gd name="T5" fmla="*/ 22 h 22"/>
                <a:gd name="T6" fmla="*/ 26 w 39"/>
                <a:gd name="T7" fmla="*/ 5 h 22"/>
                <a:gd name="T8" fmla="*/ 16 w 3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2">
                  <a:moveTo>
                    <a:pt x="16" y="0"/>
                  </a:moveTo>
                  <a:cubicBezTo>
                    <a:pt x="0" y="0"/>
                    <a:pt x="8" y="19"/>
                    <a:pt x="8" y="19"/>
                  </a:cubicBezTo>
                  <a:cubicBezTo>
                    <a:pt x="8" y="21"/>
                    <a:pt x="9" y="22"/>
                    <a:pt x="9" y="22"/>
                  </a:cubicBezTo>
                  <a:cubicBezTo>
                    <a:pt x="11" y="22"/>
                    <a:pt x="15" y="6"/>
                    <a:pt x="26" y="5"/>
                  </a:cubicBezTo>
                  <a:cubicBezTo>
                    <a:pt x="39" y="5"/>
                    <a:pt x="31" y="0"/>
                    <a:pt x="16" y="0"/>
                  </a:cubicBezTo>
                </a:path>
              </a:pathLst>
            </a:custGeom>
            <a:solidFill>
              <a:srgbClr val="FF98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ïśľïďè">
              <a:extLst>
                <a:ext uri="{FF2B5EF4-FFF2-40B4-BE49-F238E27FC236}">
                  <a16:creationId xmlns:a16="http://schemas.microsoft.com/office/drawing/2014/main" id="{433BD21B-0174-49D2-A6C4-CC13E5993D1B}"/>
                </a:ext>
              </a:extLst>
            </p:cNvPr>
            <p:cNvSpPr/>
            <p:nvPr/>
          </p:nvSpPr>
          <p:spPr bwMode="auto">
            <a:xfrm>
              <a:off x="4685136" y="4158001"/>
              <a:ext cx="408092" cy="151680"/>
            </a:xfrm>
            <a:custGeom>
              <a:avLst/>
              <a:gdLst>
                <a:gd name="T0" fmla="*/ 162 w 163"/>
                <a:gd name="T1" fmla="*/ 0 h 61"/>
                <a:gd name="T2" fmla="*/ 157 w 163"/>
                <a:gd name="T3" fmla="*/ 3 h 61"/>
                <a:gd name="T4" fmla="*/ 83 w 163"/>
                <a:gd name="T5" fmla="*/ 54 h 61"/>
                <a:gd name="T6" fmla="*/ 11 w 163"/>
                <a:gd name="T7" fmla="*/ 59 h 61"/>
                <a:gd name="T8" fmla="*/ 30 w 163"/>
                <a:gd name="T9" fmla="*/ 61 h 61"/>
                <a:gd name="T10" fmla="*/ 61 w 163"/>
                <a:gd name="T11" fmla="*/ 61 h 61"/>
                <a:gd name="T12" fmla="*/ 72 w 163"/>
                <a:gd name="T13" fmla="*/ 61 h 61"/>
                <a:gd name="T14" fmla="*/ 107 w 163"/>
                <a:gd name="T15" fmla="*/ 49 h 61"/>
                <a:gd name="T16" fmla="*/ 162 w 163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61">
                  <a:moveTo>
                    <a:pt x="162" y="0"/>
                  </a:moveTo>
                  <a:cubicBezTo>
                    <a:pt x="162" y="0"/>
                    <a:pt x="160" y="1"/>
                    <a:pt x="157" y="3"/>
                  </a:cubicBezTo>
                  <a:cubicBezTo>
                    <a:pt x="138" y="19"/>
                    <a:pt x="103" y="50"/>
                    <a:pt x="83" y="54"/>
                  </a:cubicBezTo>
                  <a:cubicBezTo>
                    <a:pt x="63" y="59"/>
                    <a:pt x="11" y="59"/>
                    <a:pt x="11" y="59"/>
                  </a:cubicBezTo>
                  <a:cubicBezTo>
                    <a:pt x="0" y="61"/>
                    <a:pt x="13" y="61"/>
                    <a:pt x="30" y="61"/>
                  </a:cubicBezTo>
                  <a:cubicBezTo>
                    <a:pt x="40" y="61"/>
                    <a:pt x="51" y="61"/>
                    <a:pt x="61" y="61"/>
                  </a:cubicBezTo>
                  <a:cubicBezTo>
                    <a:pt x="65" y="61"/>
                    <a:pt x="69" y="61"/>
                    <a:pt x="72" y="61"/>
                  </a:cubicBezTo>
                  <a:cubicBezTo>
                    <a:pt x="88" y="61"/>
                    <a:pt x="93" y="60"/>
                    <a:pt x="107" y="49"/>
                  </a:cubicBezTo>
                  <a:cubicBezTo>
                    <a:pt x="128" y="32"/>
                    <a:pt x="163" y="0"/>
                    <a:pt x="162" y="0"/>
                  </a:cubicBezTo>
                </a:path>
              </a:pathLst>
            </a:custGeom>
            <a:solidFill>
              <a:srgbClr val="C5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îṥlïḍè">
              <a:extLst>
                <a:ext uri="{FF2B5EF4-FFF2-40B4-BE49-F238E27FC236}">
                  <a16:creationId xmlns:a16="http://schemas.microsoft.com/office/drawing/2014/main" id="{60E9E801-825D-43FD-B883-EDAC1834B0A1}"/>
                </a:ext>
              </a:extLst>
            </p:cNvPr>
            <p:cNvSpPr/>
            <p:nvPr/>
          </p:nvSpPr>
          <p:spPr bwMode="auto">
            <a:xfrm>
              <a:off x="4821167" y="4182077"/>
              <a:ext cx="119178" cy="38522"/>
            </a:xfrm>
            <a:custGeom>
              <a:avLst/>
              <a:gdLst>
                <a:gd name="T0" fmla="*/ 47 w 48"/>
                <a:gd name="T1" fmla="*/ 0 h 15"/>
                <a:gd name="T2" fmla="*/ 25 w 48"/>
                <a:gd name="T3" fmla="*/ 11 h 15"/>
                <a:gd name="T4" fmla="*/ 21 w 48"/>
                <a:gd name="T5" fmla="*/ 11 h 15"/>
                <a:gd name="T6" fmla="*/ 0 w 48"/>
                <a:gd name="T7" fmla="*/ 2 h 15"/>
                <a:gd name="T8" fmla="*/ 0 w 48"/>
                <a:gd name="T9" fmla="*/ 5 h 15"/>
                <a:gd name="T10" fmla="*/ 21 w 48"/>
                <a:gd name="T11" fmla="*/ 15 h 15"/>
                <a:gd name="T12" fmla="*/ 25 w 48"/>
                <a:gd name="T13" fmla="*/ 15 h 15"/>
                <a:gd name="T14" fmla="*/ 47 w 48"/>
                <a:gd name="T15" fmla="*/ 1 h 15"/>
                <a:gd name="T16" fmla="*/ 47 w 48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5">
                  <a:moveTo>
                    <a:pt x="47" y="0"/>
                  </a:moveTo>
                  <a:cubicBezTo>
                    <a:pt x="45" y="5"/>
                    <a:pt x="36" y="10"/>
                    <a:pt x="25" y="11"/>
                  </a:cubicBezTo>
                  <a:cubicBezTo>
                    <a:pt x="23" y="11"/>
                    <a:pt x="22" y="11"/>
                    <a:pt x="21" y="11"/>
                  </a:cubicBezTo>
                  <a:cubicBezTo>
                    <a:pt x="10" y="11"/>
                    <a:pt x="2" y="8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11"/>
                    <a:pt x="10" y="15"/>
                    <a:pt x="21" y="15"/>
                  </a:cubicBezTo>
                  <a:cubicBezTo>
                    <a:pt x="22" y="15"/>
                    <a:pt x="23" y="15"/>
                    <a:pt x="25" y="15"/>
                  </a:cubicBezTo>
                  <a:cubicBezTo>
                    <a:pt x="37" y="14"/>
                    <a:pt x="48" y="7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B07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îṡḻïḑê">
              <a:extLst>
                <a:ext uri="{FF2B5EF4-FFF2-40B4-BE49-F238E27FC236}">
                  <a16:creationId xmlns:a16="http://schemas.microsoft.com/office/drawing/2014/main" id="{7EDFB7A5-326C-42A1-A9B9-A35EBC908EA1}"/>
                </a:ext>
              </a:extLst>
            </p:cNvPr>
            <p:cNvSpPr/>
            <p:nvPr/>
          </p:nvSpPr>
          <p:spPr bwMode="auto">
            <a:xfrm>
              <a:off x="5048686" y="4047250"/>
              <a:ext cx="85471" cy="38522"/>
            </a:xfrm>
            <a:custGeom>
              <a:avLst/>
              <a:gdLst>
                <a:gd name="T0" fmla="*/ 33 w 34"/>
                <a:gd name="T1" fmla="*/ 0 h 15"/>
                <a:gd name="T2" fmla="*/ 11 w 34"/>
                <a:gd name="T3" fmla="*/ 12 h 15"/>
                <a:gd name="T4" fmla="*/ 7 w 34"/>
                <a:gd name="T5" fmla="*/ 12 h 15"/>
                <a:gd name="T6" fmla="*/ 4 w 34"/>
                <a:gd name="T7" fmla="*/ 12 h 15"/>
                <a:gd name="T8" fmla="*/ 0 w 34"/>
                <a:gd name="T9" fmla="*/ 14 h 15"/>
                <a:gd name="T10" fmla="*/ 7 w 34"/>
                <a:gd name="T11" fmla="*/ 15 h 15"/>
                <a:gd name="T12" fmla="*/ 11 w 34"/>
                <a:gd name="T13" fmla="*/ 15 h 15"/>
                <a:gd name="T14" fmla="*/ 34 w 34"/>
                <a:gd name="T15" fmla="*/ 1 h 15"/>
                <a:gd name="T16" fmla="*/ 33 w 34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5">
                  <a:moveTo>
                    <a:pt x="33" y="0"/>
                  </a:moveTo>
                  <a:cubicBezTo>
                    <a:pt x="32" y="6"/>
                    <a:pt x="23" y="11"/>
                    <a:pt x="11" y="12"/>
                  </a:cubicBezTo>
                  <a:cubicBezTo>
                    <a:pt x="10" y="12"/>
                    <a:pt x="9" y="12"/>
                    <a:pt x="7" y="12"/>
                  </a:cubicBezTo>
                  <a:cubicBezTo>
                    <a:pt x="6" y="12"/>
                    <a:pt x="5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5"/>
                    <a:pt x="5" y="15"/>
                    <a:pt x="7" y="15"/>
                  </a:cubicBezTo>
                  <a:cubicBezTo>
                    <a:pt x="9" y="15"/>
                    <a:pt x="10" y="15"/>
                    <a:pt x="11" y="15"/>
                  </a:cubicBezTo>
                  <a:cubicBezTo>
                    <a:pt x="24" y="14"/>
                    <a:pt x="34" y="8"/>
                    <a:pt x="34" y="1"/>
                  </a:cubicBezTo>
                  <a:cubicBezTo>
                    <a:pt x="34" y="1"/>
                    <a:pt x="34" y="0"/>
                    <a:pt x="33" y="0"/>
                  </a:cubicBezTo>
                </a:path>
              </a:pathLst>
            </a:custGeom>
            <a:solidFill>
              <a:srgbClr val="3B07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iṡḷïḍê">
              <a:extLst>
                <a:ext uri="{FF2B5EF4-FFF2-40B4-BE49-F238E27FC236}">
                  <a16:creationId xmlns:a16="http://schemas.microsoft.com/office/drawing/2014/main" id="{D2E360E6-79A7-4071-AC4C-ECD5862E91E6}"/>
                </a:ext>
              </a:extLst>
            </p:cNvPr>
            <p:cNvSpPr/>
            <p:nvPr/>
          </p:nvSpPr>
          <p:spPr bwMode="auto">
            <a:xfrm>
              <a:off x="4821167" y="4150778"/>
              <a:ext cx="119178" cy="61395"/>
            </a:xfrm>
            <a:custGeom>
              <a:avLst/>
              <a:gdLst>
                <a:gd name="T0" fmla="*/ 47 w 48"/>
                <a:gd name="T1" fmla="*/ 11 h 25"/>
                <a:gd name="T2" fmla="*/ 25 w 48"/>
                <a:gd name="T3" fmla="*/ 24 h 25"/>
                <a:gd name="T4" fmla="*/ 0 w 48"/>
                <a:gd name="T5" fmla="*/ 14 h 25"/>
                <a:gd name="T6" fmla="*/ 23 w 48"/>
                <a:gd name="T7" fmla="*/ 1 h 25"/>
                <a:gd name="T8" fmla="*/ 47 w 48"/>
                <a:gd name="T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5">
                  <a:moveTo>
                    <a:pt x="47" y="11"/>
                  </a:moveTo>
                  <a:cubicBezTo>
                    <a:pt x="48" y="17"/>
                    <a:pt x="37" y="23"/>
                    <a:pt x="25" y="24"/>
                  </a:cubicBezTo>
                  <a:cubicBezTo>
                    <a:pt x="12" y="25"/>
                    <a:pt x="1" y="21"/>
                    <a:pt x="0" y="14"/>
                  </a:cubicBezTo>
                  <a:cubicBezTo>
                    <a:pt x="0" y="8"/>
                    <a:pt x="10" y="2"/>
                    <a:pt x="23" y="1"/>
                  </a:cubicBezTo>
                  <a:cubicBezTo>
                    <a:pt x="36" y="0"/>
                    <a:pt x="47" y="4"/>
                    <a:pt x="47" y="11"/>
                  </a:cubicBezTo>
                </a:path>
              </a:pathLst>
            </a:custGeom>
            <a:solidFill>
              <a:srgbClr val="B0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ïSļiḍè">
              <a:extLst>
                <a:ext uri="{FF2B5EF4-FFF2-40B4-BE49-F238E27FC236}">
                  <a16:creationId xmlns:a16="http://schemas.microsoft.com/office/drawing/2014/main" id="{91BCCBEC-8E1B-4E64-A6BA-8C052DC404BA}"/>
                </a:ext>
              </a:extLst>
            </p:cNvPr>
            <p:cNvSpPr/>
            <p:nvPr/>
          </p:nvSpPr>
          <p:spPr bwMode="auto">
            <a:xfrm>
              <a:off x="5013776" y="4014748"/>
              <a:ext cx="120381" cy="65006"/>
            </a:xfrm>
            <a:custGeom>
              <a:avLst/>
              <a:gdLst>
                <a:gd name="T0" fmla="*/ 48 w 48"/>
                <a:gd name="T1" fmla="*/ 11 h 26"/>
                <a:gd name="T2" fmla="*/ 25 w 48"/>
                <a:gd name="T3" fmla="*/ 25 h 26"/>
                <a:gd name="T4" fmla="*/ 1 w 48"/>
                <a:gd name="T5" fmla="*/ 15 h 26"/>
                <a:gd name="T6" fmla="*/ 23 w 48"/>
                <a:gd name="T7" fmla="*/ 1 h 26"/>
                <a:gd name="T8" fmla="*/ 48 w 48"/>
                <a:gd name="T9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6">
                  <a:moveTo>
                    <a:pt x="48" y="11"/>
                  </a:moveTo>
                  <a:cubicBezTo>
                    <a:pt x="48" y="17"/>
                    <a:pt x="38" y="24"/>
                    <a:pt x="25" y="25"/>
                  </a:cubicBezTo>
                  <a:cubicBezTo>
                    <a:pt x="12" y="26"/>
                    <a:pt x="1" y="21"/>
                    <a:pt x="1" y="15"/>
                  </a:cubicBezTo>
                  <a:cubicBezTo>
                    <a:pt x="0" y="8"/>
                    <a:pt x="10" y="2"/>
                    <a:pt x="23" y="1"/>
                  </a:cubicBezTo>
                  <a:cubicBezTo>
                    <a:pt x="36" y="0"/>
                    <a:pt x="47" y="4"/>
                    <a:pt x="48" y="11"/>
                  </a:cubicBezTo>
                </a:path>
              </a:pathLst>
            </a:custGeom>
            <a:solidFill>
              <a:srgbClr val="B0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ï$ḻíďè">
              <a:extLst>
                <a:ext uri="{FF2B5EF4-FFF2-40B4-BE49-F238E27FC236}">
                  <a16:creationId xmlns:a16="http://schemas.microsoft.com/office/drawing/2014/main" id="{B44278DE-0744-4169-B4E7-DF62B5CB0242}"/>
                </a:ext>
              </a:extLst>
            </p:cNvPr>
            <p:cNvSpPr/>
            <p:nvPr/>
          </p:nvSpPr>
          <p:spPr bwMode="auto">
            <a:xfrm>
              <a:off x="4907841" y="4053270"/>
              <a:ext cx="140846" cy="109547"/>
            </a:xfrm>
            <a:custGeom>
              <a:avLst/>
              <a:gdLst>
                <a:gd name="T0" fmla="*/ 43 w 56"/>
                <a:gd name="T1" fmla="*/ 0 h 44"/>
                <a:gd name="T2" fmla="*/ 0 w 56"/>
                <a:gd name="T3" fmla="*/ 31 h 44"/>
                <a:gd name="T4" fmla="*/ 1 w 56"/>
                <a:gd name="T5" fmla="*/ 38 h 44"/>
                <a:gd name="T6" fmla="*/ 1 w 56"/>
                <a:gd name="T7" fmla="*/ 41 h 44"/>
                <a:gd name="T8" fmla="*/ 9 w 56"/>
                <a:gd name="T9" fmla="*/ 44 h 44"/>
                <a:gd name="T10" fmla="*/ 56 w 56"/>
                <a:gd name="T11" fmla="*/ 12 h 44"/>
                <a:gd name="T12" fmla="*/ 43 w 56"/>
                <a:gd name="T13" fmla="*/ 3 h 44"/>
                <a:gd name="T14" fmla="*/ 43 w 56"/>
                <a:gd name="T15" fmla="*/ 1 h 44"/>
                <a:gd name="T16" fmla="*/ 43 w 56"/>
                <a:gd name="T17" fmla="*/ 0 h 44"/>
                <a:gd name="T18" fmla="*/ 43 w 56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4">
                  <a:moveTo>
                    <a:pt x="43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4" y="42"/>
                    <a:pt x="7" y="43"/>
                    <a:pt x="9" y="4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8" y="11"/>
                    <a:pt x="43" y="7"/>
                    <a:pt x="43" y="3"/>
                  </a:cubicBezTo>
                  <a:cubicBezTo>
                    <a:pt x="43" y="2"/>
                    <a:pt x="43" y="1"/>
                    <a:pt x="43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3B07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islïḑè">
              <a:extLst>
                <a:ext uri="{FF2B5EF4-FFF2-40B4-BE49-F238E27FC236}">
                  <a16:creationId xmlns:a16="http://schemas.microsoft.com/office/drawing/2014/main" id="{D451C84A-8E74-4BD6-9BB0-8588D0C26002}"/>
                </a:ext>
              </a:extLst>
            </p:cNvPr>
            <p:cNvSpPr/>
            <p:nvPr/>
          </p:nvSpPr>
          <p:spPr bwMode="auto">
            <a:xfrm>
              <a:off x="5016184" y="4055677"/>
              <a:ext cx="42134" cy="26484"/>
            </a:xfrm>
            <a:custGeom>
              <a:avLst/>
              <a:gdLst>
                <a:gd name="T0" fmla="*/ 0 w 17"/>
                <a:gd name="T1" fmla="*/ 0 h 11"/>
                <a:gd name="T2" fmla="*/ 0 w 17"/>
                <a:gd name="T3" fmla="*/ 2 h 11"/>
                <a:gd name="T4" fmla="*/ 13 w 17"/>
                <a:gd name="T5" fmla="*/ 11 h 11"/>
                <a:gd name="T6" fmla="*/ 17 w 17"/>
                <a:gd name="T7" fmla="*/ 9 h 11"/>
                <a:gd name="T8" fmla="*/ 0 w 1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6"/>
                    <a:pt x="5" y="10"/>
                    <a:pt x="13" y="11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8" y="8"/>
                    <a:pt x="1" y="4"/>
                    <a:pt x="0" y="0"/>
                  </a:cubicBezTo>
                </a:path>
              </a:pathLst>
            </a:custGeom>
            <a:solidFill>
              <a:srgbClr val="1F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ïš1iḓé">
              <a:extLst>
                <a:ext uri="{FF2B5EF4-FFF2-40B4-BE49-F238E27FC236}">
                  <a16:creationId xmlns:a16="http://schemas.microsoft.com/office/drawing/2014/main" id="{E5ABEA98-69D7-40F7-8809-3DBBBECA4266}"/>
                </a:ext>
              </a:extLst>
            </p:cNvPr>
            <p:cNvSpPr/>
            <p:nvPr/>
          </p:nvSpPr>
          <p:spPr bwMode="auto">
            <a:xfrm>
              <a:off x="4903026" y="4155593"/>
              <a:ext cx="27688" cy="26484"/>
            </a:xfrm>
            <a:custGeom>
              <a:avLst/>
              <a:gdLst>
                <a:gd name="T0" fmla="*/ 3 w 11"/>
                <a:gd name="T1" fmla="*/ 0 h 11"/>
                <a:gd name="T2" fmla="*/ 3 w 11"/>
                <a:gd name="T3" fmla="*/ 0 h 11"/>
                <a:gd name="T4" fmla="*/ 4 w 11"/>
                <a:gd name="T5" fmla="*/ 2 h 11"/>
                <a:gd name="T6" fmla="*/ 0 w 11"/>
                <a:gd name="T7" fmla="*/ 11 h 11"/>
                <a:gd name="T8" fmla="*/ 11 w 11"/>
                <a:gd name="T9" fmla="*/ 3 h 11"/>
                <a:gd name="T10" fmla="*/ 3 w 11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3" y="6"/>
                    <a:pt x="2" y="9"/>
                    <a:pt x="0" y="1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2"/>
                    <a:pt x="6" y="1"/>
                    <a:pt x="3" y="0"/>
                  </a:cubicBezTo>
                </a:path>
              </a:pathLst>
            </a:custGeom>
            <a:solidFill>
              <a:srgbClr val="5C0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îṣḷïḋe">
              <a:extLst>
                <a:ext uri="{FF2B5EF4-FFF2-40B4-BE49-F238E27FC236}">
                  <a16:creationId xmlns:a16="http://schemas.microsoft.com/office/drawing/2014/main" id="{D7059494-43A1-4263-A50A-3CB47D50BAB3}"/>
                </a:ext>
              </a:extLst>
            </p:cNvPr>
            <p:cNvSpPr/>
            <p:nvPr/>
          </p:nvSpPr>
          <p:spPr bwMode="auto">
            <a:xfrm>
              <a:off x="5016184" y="4032804"/>
              <a:ext cx="72229" cy="44541"/>
            </a:xfrm>
            <a:custGeom>
              <a:avLst/>
              <a:gdLst>
                <a:gd name="T0" fmla="*/ 11 w 29"/>
                <a:gd name="T1" fmla="*/ 0 h 18"/>
                <a:gd name="T2" fmla="*/ 0 w 29"/>
                <a:gd name="T3" fmla="*/ 8 h 18"/>
                <a:gd name="T4" fmla="*/ 0 w 29"/>
                <a:gd name="T5" fmla="*/ 8 h 18"/>
                <a:gd name="T6" fmla="*/ 0 w 29"/>
                <a:gd name="T7" fmla="*/ 9 h 18"/>
                <a:gd name="T8" fmla="*/ 17 w 29"/>
                <a:gd name="T9" fmla="*/ 18 h 18"/>
                <a:gd name="T10" fmla="*/ 29 w 29"/>
                <a:gd name="T11" fmla="*/ 9 h 18"/>
                <a:gd name="T12" fmla="*/ 28 w 29"/>
                <a:gd name="T13" fmla="*/ 9 h 18"/>
                <a:gd name="T14" fmla="*/ 23 w 29"/>
                <a:gd name="T15" fmla="*/ 10 h 18"/>
                <a:gd name="T16" fmla="*/ 11 w 29"/>
                <a:gd name="T17" fmla="*/ 0 h 18"/>
                <a:gd name="T18" fmla="*/ 11 w 29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18">
                  <a:moveTo>
                    <a:pt x="11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1" y="13"/>
                    <a:pt x="8" y="17"/>
                    <a:pt x="17" y="1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7" y="10"/>
                    <a:pt x="25" y="10"/>
                    <a:pt x="23" y="10"/>
                  </a:cubicBezTo>
                  <a:cubicBezTo>
                    <a:pt x="17" y="10"/>
                    <a:pt x="12" y="6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5C0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Sḻîďê">
              <a:extLst>
                <a:ext uri="{FF2B5EF4-FFF2-40B4-BE49-F238E27FC236}">
                  <a16:creationId xmlns:a16="http://schemas.microsoft.com/office/drawing/2014/main" id="{9B339216-7F4F-4D74-A34F-CAD7F263F07D}"/>
                </a:ext>
              </a:extLst>
            </p:cNvPr>
            <p:cNvSpPr/>
            <p:nvPr/>
          </p:nvSpPr>
          <p:spPr bwMode="auto">
            <a:xfrm>
              <a:off x="4805517" y="3820934"/>
              <a:ext cx="300952" cy="371978"/>
            </a:xfrm>
            <a:custGeom>
              <a:avLst/>
              <a:gdLst>
                <a:gd name="T0" fmla="*/ 30 w 120"/>
                <a:gd name="T1" fmla="*/ 149 h 149"/>
                <a:gd name="T2" fmla="*/ 18 w 120"/>
                <a:gd name="T3" fmla="*/ 139 h 149"/>
                <a:gd name="T4" fmla="*/ 35 w 120"/>
                <a:gd name="T5" fmla="*/ 23 h 149"/>
                <a:gd name="T6" fmla="*/ 99 w 120"/>
                <a:gd name="T7" fmla="*/ 8 h 149"/>
                <a:gd name="T8" fmla="*/ 120 w 120"/>
                <a:gd name="T9" fmla="*/ 46 h 149"/>
                <a:gd name="T10" fmla="*/ 120 w 120"/>
                <a:gd name="T11" fmla="*/ 83 h 149"/>
                <a:gd name="T12" fmla="*/ 107 w 120"/>
                <a:gd name="T13" fmla="*/ 95 h 149"/>
                <a:gd name="T14" fmla="*/ 94 w 120"/>
                <a:gd name="T15" fmla="*/ 83 h 149"/>
                <a:gd name="T16" fmla="*/ 94 w 120"/>
                <a:gd name="T17" fmla="*/ 46 h 149"/>
                <a:gd name="T18" fmla="*/ 88 w 120"/>
                <a:gd name="T19" fmla="*/ 31 h 149"/>
                <a:gd name="T20" fmla="*/ 51 w 120"/>
                <a:gd name="T21" fmla="*/ 43 h 149"/>
                <a:gd name="T22" fmla="*/ 38 w 120"/>
                <a:gd name="T23" fmla="*/ 94 h 149"/>
                <a:gd name="T24" fmla="*/ 42 w 120"/>
                <a:gd name="T25" fmla="*/ 134 h 149"/>
                <a:gd name="T26" fmla="*/ 33 w 120"/>
                <a:gd name="T27" fmla="*/ 149 h 149"/>
                <a:gd name="T28" fmla="*/ 30 w 120"/>
                <a:gd name="T2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49">
                  <a:moveTo>
                    <a:pt x="30" y="149"/>
                  </a:moveTo>
                  <a:cubicBezTo>
                    <a:pt x="24" y="149"/>
                    <a:pt x="19" y="145"/>
                    <a:pt x="18" y="139"/>
                  </a:cubicBezTo>
                  <a:cubicBezTo>
                    <a:pt x="16" y="130"/>
                    <a:pt x="0" y="51"/>
                    <a:pt x="35" y="23"/>
                  </a:cubicBezTo>
                  <a:cubicBezTo>
                    <a:pt x="58" y="5"/>
                    <a:pt x="82" y="0"/>
                    <a:pt x="99" y="8"/>
                  </a:cubicBezTo>
                  <a:cubicBezTo>
                    <a:pt x="107" y="12"/>
                    <a:pt x="120" y="21"/>
                    <a:pt x="120" y="46"/>
                  </a:cubicBezTo>
                  <a:cubicBezTo>
                    <a:pt x="120" y="83"/>
                    <a:pt x="120" y="83"/>
                    <a:pt x="120" y="83"/>
                  </a:cubicBezTo>
                  <a:cubicBezTo>
                    <a:pt x="120" y="90"/>
                    <a:pt x="114" y="95"/>
                    <a:pt x="107" y="95"/>
                  </a:cubicBezTo>
                  <a:cubicBezTo>
                    <a:pt x="100" y="95"/>
                    <a:pt x="94" y="90"/>
                    <a:pt x="94" y="83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38"/>
                    <a:pt x="92" y="33"/>
                    <a:pt x="88" y="31"/>
                  </a:cubicBezTo>
                  <a:cubicBezTo>
                    <a:pt x="82" y="28"/>
                    <a:pt x="67" y="30"/>
                    <a:pt x="51" y="43"/>
                  </a:cubicBezTo>
                  <a:cubicBezTo>
                    <a:pt x="42" y="50"/>
                    <a:pt x="37" y="68"/>
                    <a:pt x="38" y="94"/>
                  </a:cubicBezTo>
                  <a:cubicBezTo>
                    <a:pt x="38" y="115"/>
                    <a:pt x="42" y="134"/>
                    <a:pt x="42" y="134"/>
                  </a:cubicBezTo>
                  <a:cubicBezTo>
                    <a:pt x="44" y="141"/>
                    <a:pt x="39" y="147"/>
                    <a:pt x="33" y="149"/>
                  </a:cubicBezTo>
                  <a:cubicBezTo>
                    <a:pt x="32" y="149"/>
                    <a:pt x="31" y="149"/>
                    <a:pt x="30" y="149"/>
                  </a:cubicBezTo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îṥ1ïdè">
              <a:extLst>
                <a:ext uri="{FF2B5EF4-FFF2-40B4-BE49-F238E27FC236}">
                  <a16:creationId xmlns:a16="http://schemas.microsoft.com/office/drawing/2014/main" id="{F7FB8369-DE56-4DBB-8D7F-C1DD06BCEF4A}"/>
                </a:ext>
              </a:extLst>
            </p:cNvPr>
            <p:cNvSpPr/>
            <p:nvPr/>
          </p:nvSpPr>
          <p:spPr bwMode="auto">
            <a:xfrm>
              <a:off x="4933120" y="3905201"/>
              <a:ext cx="34911" cy="22873"/>
            </a:xfrm>
            <a:custGeom>
              <a:avLst/>
              <a:gdLst>
                <a:gd name="T0" fmla="*/ 0 w 14"/>
                <a:gd name="T1" fmla="*/ 9 h 9"/>
                <a:gd name="T2" fmla="*/ 0 w 14"/>
                <a:gd name="T3" fmla="*/ 9 h 9"/>
                <a:gd name="T4" fmla="*/ 0 w 14"/>
                <a:gd name="T5" fmla="*/ 9 h 9"/>
                <a:gd name="T6" fmla="*/ 14 w 14"/>
                <a:gd name="T7" fmla="*/ 0 h 9"/>
                <a:gd name="T8" fmla="*/ 1 w 14"/>
                <a:gd name="T9" fmla="*/ 8 h 9"/>
                <a:gd name="T10" fmla="*/ 14 w 14"/>
                <a:gd name="T11" fmla="*/ 0 h 9"/>
                <a:gd name="T12" fmla="*/ 14 w 14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9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14" y="0"/>
                  </a:moveTo>
                  <a:cubicBezTo>
                    <a:pt x="10" y="2"/>
                    <a:pt x="5" y="5"/>
                    <a:pt x="1" y="8"/>
                  </a:cubicBezTo>
                  <a:cubicBezTo>
                    <a:pt x="5" y="5"/>
                    <a:pt x="10" y="2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9F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îṡľíḓé">
              <a:extLst>
                <a:ext uri="{FF2B5EF4-FFF2-40B4-BE49-F238E27FC236}">
                  <a16:creationId xmlns:a16="http://schemas.microsoft.com/office/drawing/2014/main" id="{5C466D2B-FBAB-4597-B03F-2ACB12BACB17}"/>
                </a:ext>
              </a:extLst>
            </p:cNvPr>
            <p:cNvSpPr/>
            <p:nvPr/>
          </p:nvSpPr>
          <p:spPr bwMode="auto">
            <a:xfrm>
              <a:off x="4877745" y="4192912"/>
              <a:ext cx="3612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0 w 1"/>
                <a:gd name="T7" fmla="*/ 1 w 1"/>
                <a:gd name="T8" fmla="*/ 0 w 1"/>
                <a:gd name="T9" fmla="*/ 0 w 1"/>
                <a:gd name="T10" fmla="*/ 0 w 1"/>
                <a:gd name="T11" fmla="*/ 0 w 1"/>
                <a:gd name="T12" fmla="*/ 0 w 1"/>
                <a:gd name="T13" fmla="*/ 0 w 1"/>
                <a:gd name="T1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D1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îSḻíďè">
              <a:extLst>
                <a:ext uri="{FF2B5EF4-FFF2-40B4-BE49-F238E27FC236}">
                  <a16:creationId xmlns:a16="http://schemas.microsoft.com/office/drawing/2014/main" id="{857A6EA0-EC31-49D6-BEA5-A7C21983548B}"/>
                </a:ext>
              </a:extLst>
            </p:cNvPr>
            <p:cNvSpPr/>
            <p:nvPr/>
          </p:nvSpPr>
          <p:spPr bwMode="auto">
            <a:xfrm>
              <a:off x="4851261" y="3853437"/>
              <a:ext cx="255208" cy="339474"/>
            </a:xfrm>
            <a:custGeom>
              <a:avLst/>
              <a:gdLst>
                <a:gd name="T0" fmla="*/ 38 w 102"/>
                <a:gd name="T1" fmla="*/ 10 h 136"/>
                <a:gd name="T2" fmla="*/ 38 w 102"/>
                <a:gd name="T3" fmla="*/ 10 h 136"/>
                <a:gd name="T4" fmla="*/ 35 w 102"/>
                <a:gd name="T5" fmla="*/ 10 h 136"/>
                <a:gd name="T6" fmla="*/ 32 w 102"/>
                <a:gd name="T7" fmla="*/ 10 h 136"/>
                <a:gd name="T8" fmla="*/ 14 w 102"/>
                <a:gd name="T9" fmla="*/ 16 h 136"/>
                <a:gd name="T10" fmla="*/ 28 w 102"/>
                <a:gd name="T11" fmla="*/ 12 h 136"/>
                <a:gd name="T12" fmla="*/ 29 w 102"/>
                <a:gd name="T13" fmla="*/ 23 h 136"/>
                <a:gd name="T14" fmla="*/ 14 w 102"/>
                <a:gd name="T15" fmla="*/ 90 h 136"/>
                <a:gd name="T16" fmla="*/ 8 w 102"/>
                <a:gd name="T17" fmla="*/ 130 h 136"/>
                <a:gd name="T18" fmla="*/ 6 w 102"/>
                <a:gd name="T19" fmla="*/ 130 h 136"/>
                <a:gd name="T20" fmla="*/ 0 w 102"/>
                <a:gd name="T21" fmla="*/ 129 h 136"/>
                <a:gd name="T22" fmla="*/ 11 w 102"/>
                <a:gd name="T23" fmla="*/ 136 h 136"/>
                <a:gd name="T24" fmla="*/ 11 w 102"/>
                <a:gd name="T25" fmla="*/ 136 h 136"/>
                <a:gd name="T26" fmla="*/ 11 w 102"/>
                <a:gd name="T27" fmla="*/ 136 h 136"/>
                <a:gd name="T28" fmla="*/ 11 w 102"/>
                <a:gd name="T29" fmla="*/ 136 h 136"/>
                <a:gd name="T30" fmla="*/ 11 w 102"/>
                <a:gd name="T31" fmla="*/ 136 h 136"/>
                <a:gd name="T32" fmla="*/ 12 w 102"/>
                <a:gd name="T33" fmla="*/ 136 h 136"/>
                <a:gd name="T34" fmla="*/ 12 w 102"/>
                <a:gd name="T35" fmla="*/ 136 h 136"/>
                <a:gd name="T36" fmla="*/ 12 w 102"/>
                <a:gd name="T37" fmla="*/ 136 h 136"/>
                <a:gd name="T38" fmla="*/ 12 w 102"/>
                <a:gd name="T39" fmla="*/ 136 h 136"/>
                <a:gd name="T40" fmla="*/ 12 w 102"/>
                <a:gd name="T41" fmla="*/ 136 h 136"/>
                <a:gd name="T42" fmla="*/ 12 w 102"/>
                <a:gd name="T43" fmla="*/ 136 h 136"/>
                <a:gd name="T44" fmla="*/ 15 w 102"/>
                <a:gd name="T45" fmla="*/ 136 h 136"/>
                <a:gd name="T46" fmla="*/ 25 w 102"/>
                <a:gd name="T47" fmla="*/ 123 h 136"/>
                <a:gd name="T48" fmla="*/ 24 w 102"/>
                <a:gd name="T49" fmla="*/ 121 h 136"/>
                <a:gd name="T50" fmla="*/ 24 w 102"/>
                <a:gd name="T51" fmla="*/ 121 h 136"/>
                <a:gd name="T52" fmla="*/ 24 w 102"/>
                <a:gd name="T53" fmla="*/ 118 h 136"/>
                <a:gd name="T54" fmla="*/ 20 w 102"/>
                <a:gd name="T55" fmla="*/ 81 h 136"/>
                <a:gd name="T56" fmla="*/ 20 w 102"/>
                <a:gd name="T57" fmla="*/ 79 h 136"/>
                <a:gd name="T58" fmla="*/ 20 w 102"/>
                <a:gd name="T59" fmla="*/ 79 h 136"/>
                <a:gd name="T60" fmla="*/ 20 w 102"/>
                <a:gd name="T61" fmla="*/ 77 h 136"/>
                <a:gd name="T62" fmla="*/ 33 w 102"/>
                <a:gd name="T63" fmla="*/ 30 h 136"/>
                <a:gd name="T64" fmla="*/ 33 w 102"/>
                <a:gd name="T65" fmla="*/ 30 h 136"/>
                <a:gd name="T66" fmla="*/ 33 w 102"/>
                <a:gd name="T67" fmla="*/ 30 h 136"/>
                <a:gd name="T68" fmla="*/ 34 w 102"/>
                <a:gd name="T69" fmla="*/ 29 h 136"/>
                <a:gd name="T70" fmla="*/ 47 w 102"/>
                <a:gd name="T71" fmla="*/ 21 h 136"/>
                <a:gd name="T72" fmla="*/ 38 w 102"/>
                <a:gd name="T73" fmla="*/ 10 h 136"/>
                <a:gd name="T74" fmla="*/ 38 w 102"/>
                <a:gd name="T75" fmla="*/ 10 h 136"/>
                <a:gd name="T76" fmla="*/ 89 w 102"/>
                <a:gd name="T77" fmla="*/ 0 h 136"/>
                <a:gd name="T78" fmla="*/ 83 w 102"/>
                <a:gd name="T79" fmla="*/ 17 h 136"/>
                <a:gd name="T80" fmla="*/ 86 w 102"/>
                <a:gd name="T81" fmla="*/ 51 h 136"/>
                <a:gd name="T82" fmla="*/ 90 w 102"/>
                <a:gd name="T83" fmla="*/ 82 h 136"/>
                <a:gd name="T84" fmla="*/ 89 w 102"/>
                <a:gd name="T85" fmla="*/ 82 h 136"/>
                <a:gd name="T86" fmla="*/ 76 w 102"/>
                <a:gd name="T87" fmla="*/ 70 h 136"/>
                <a:gd name="T88" fmla="*/ 76 w 102"/>
                <a:gd name="T89" fmla="*/ 33 h 136"/>
                <a:gd name="T90" fmla="*/ 76 w 102"/>
                <a:gd name="T91" fmla="*/ 30 h 136"/>
                <a:gd name="T92" fmla="*/ 76 w 102"/>
                <a:gd name="T93" fmla="*/ 30 h 136"/>
                <a:gd name="T94" fmla="*/ 76 w 102"/>
                <a:gd name="T95" fmla="*/ 33 h 136"/>
                <a:gd name="T96" fmla="*/ 76 w 102"/>
                <a:gd name="T97" fmla="*/ 70 h 136"/>
                <a:gd name="T98" fmla="*/ 89 w 102"/>
                <a:gd name="T99" fmla="*/ 82 h 136"/>
                <a:gd name="T100" fmla="*/ 102 w 102"/>
                <a:gd name="T101" fmla="*/ 70 h 136"/>
                <a:gd name="T102" fmla="*/ 102 w 102"/>
                <a:gd name="T103" fmla="*/ 33 h 136"/>
                <a:gd name="T104" fmla="*/ 89 w 102"/>
                <a:gd name="T10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" h="136">
                  <a:moveTo>
                    <a:pt x="38" y="10"/>
                  </a:move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4" y="10"/>
                    <a:pt x="33" y="10"/>
                    <a:pt x="32" y="10"/>
                  </a:cubicBezTo>
                  <a:cubicBezTo>
                    <a:pt x="29" y="10"/>
                    <a:pt x="22" y="11"/>
                    <a:pt x="14" y="16"/>
                  </a:cubicBezTo>
                  <a:cubicBezTo>
                    <a:pt x="19" y="13"/>
                    <a:pt x="24" y="12"/>
                    <a:pt x="28" y="12"/>
                  </a:cubicBezTo>
                  <a:cubicBezTo>
                    <a:pt x="36" y="12"/>
                    <a:pt x="39" y="16"/>
                    <a:pt x="29" y="23"/>
                  </a:cubicBezTo>
                  <a:cubicBezTo>
                    <a:pt x="8" y="38"/>
                    <a:pt x="12" y="64"/>
                    <a:pt x="14" y="90"/>
                  </a:cubicBezTo>
                  <a:cubicBezTo>
                    <a:pt x="15" y="117"/>
                    <a:pt x="20" y="128"/>
                    <a:pt x="8" y="130"/>
                  </a:cubicBezTo>
                  <a:cubicBezTo>
                    <a:pt x="8" y="130"/>
                    <a:pt x="7" y="130"/>
                    <a:pt x="6" y="130"/>
                  </a:cubicBezTo>
                  <a:cubicBezTo>
                    <a:pt x="4" y="130"/>
                    <a:pt x="2" y="129"/>
                    <a:pt x="0" y="129"/>
                  </a:cubicBezTo>
                  <a:cubicBezTo>
                    <a:pt x="2" y="133"/>
                    <a:pt x="7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1" y="136"/>
                    <a:pt x="11" y="136"/>
                    <a:pt x="11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12" y="136"/>
                    <a:pt x="12" y="136"/>
                    <a:pt x="12" y="136"/>
                  </a:cubicBezTo>
                  <a:cubicBezTo>
                    <a:pt x="13" y="136"/>
                    <a:pt x="14" y="136"/>
                    <a:pt x="15" y="136"/>
                  </a:cubicBezTo>
                  <a:cubicBezTo>
                    <a:pt x="20" y="134"/>
                    <a:pt x="24" y="129"/>
                    <a:pt x="25" y="123"/>
                  </a:cubicBezTo>
                  <a:cubicBezTo>
                    <a:pt x="25" y="123"/>
                    <a:pt x="24" y="122"/>
                    <a:pt x="24" y="121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24" y="120"/>
                    <a:pt x="24" y="119"/>
                    <a:pt x="24" y="118"/>
                  </a:cubicBezTo>
                  <a:cubicBezTo>
                    <a:pt x="23" y="112"/>
                    <a:pt x="20" y="97"/>
                    <a:pt x="20" y="81"/>
                  </a:cubicBezTo>
                  <a:cubicBezTo>
                    <a:pt x="20" y="80"/>
                    <a:pt x="20" y="79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8"/>
                    <a:pt x="20" y="77"/>
                    <a:pt x="20" y="77"/>
                  </a:cubicBezTo>
                  <a:cubicBezTo>
                    <a:pt x="20" y="53"/>
                    <a:pt x="24" y="37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8" y="26"/>
                    <a:pt x="43" y="23"/>
                    <a:pt x="47" y="21"/>
                  </a:cubicBezTo>
                  <a:cubicBezTo>
                    <a:pt x="48" y="11"/>
                    <a:pt x="43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moveTo>
                    <a:pt x="89" y="0"/>
                  </a:moveTo>
                  <a:cubicBezTo>
                    <a:pt x="87" y="7"/>
                    <a:pt x="85" y="12"/>
                    <a:pt x="83" y="17"/>
                  </a:cubicBezTo>
                  <a:cubicBezTo>
                    <a:pt x="88" y="23"/>
                    <a:pt x="86" y="36"/>
                    <a:pt x="86" y="51"/>
                  </a:cubicBezTo>
                  <a:cubicBezTo>
                    <a:pt x="86" y="62"/>
                    <a:pt x="85" y="77"/>
                    <a:pt x="90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2" y="82"/>
                    <a:pt x="76" y="77"/>
                    <a:pt x="76" y="70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2"/>
                    <a:pt x="76" y="31"/>
                    <a:pt x="76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6" y="31"/>
                    <a:pt x="76" y="32"/>
                    <a:pt x="76" y="33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77"/>
                    <a:pt x="82" y="82"/>
                    <a:pt x="89" y="82"/>
                  </a:cubicBezTo>
                  <a:cubicBezTo>
                    <a:pt x="96" y="82"/>
                    <a:pt x="102" y="77"/>
                    <a:pt x="102" y="70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15"/>
                    <a:pt x="95" y="6"/>
                    <a:pt x="89" y="0"/>
                  </a:cubicBezTo>
                </a:path>
              </a:pathLst>
            </a:custGeom>
            <a:solidFill>
              <a:srgbClr val="27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îšlïḍê">
              <a:extLst>
                <a:ext uri="{FF2B5EF4-FFF2-40B4-BE49-F238E27FC236}">
                  <a16:creationId xmlns:a16="http://schemas.microsoft.com/office/drawing/2014/main" id="{D8436A2D-9405-41EF-AE9E-4F4F1A7B8A3B}"/>
                </a:ext>
              </a:extLst>
            </p:cNvPr>
            <p:cNvSpPr/>
            <p:nvPr/>
          </p:nvSpPr>
          <p:spPr bwMode="auto">
            <a:xfrm>
              <a:off x="4828389" y="3912423"/>
              <a:ext cx="55375" cy="197425"/>
            </a:xfrm>
            <a:custGeom>
              <a:avLst/>
              <a:gdLst>
                <a:gd name="T0" fmla="*/ 9 w 22"/>
                <a:gd name="T1" fmla="*/ 79 h 79"/>
                <a:gd name="T2" fmla="*/ 7 w 22"/>
                <a:gd name="T3" fmla="*/ 78 h 79"/>
                <a:gd name="T4" fmla="*/ 19 w 22"/>
                <a:gd name="T5" fmla="*/ 0 h 79"/>
                <a:gd name="T6" fmla="*/ 21 w 22"/>
                <a:gd name="T7" fmla="*/ 0 h 79"/>
                <a:gd name="T8" fmla="*/ 21 w 22"/>
                <a:gd name="T9" fmla="*/ 3 h 79"/>
                <a:gd name="T10" fmla="*/ 10 w 22"/>
                <a:gd name="T11" fmla="*/ 77 h 79"/>
                <a:gd name="T12" fmla="*/ 9 w 22"/>
                <a:gd name="T13" fmla="*/ 79 h 79"/>
                <a:gd name="T14" fmla="*/ 9 w 22"/>
                <a:gd name="T1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79">
                  <a:moveTo>
                    <a:pt x="9" y="79"/>
                  </a:moveTo>
                  <a:cubicBezTo>
                    <a:pt x="8" y="79"/>
                    <a:pt x="7" y="78"/>
                    <a:pt x="7" y="78"/>
                  </a:cubicBezTo>
                  <a:cubicBezTo>
                    <a:pt x="0" y="21"/>
                    <a:pt x="18" y="1"/>
                    <a:pt x="19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2" y="1"/>
                    <a:pt x="22" y="2"/>
                    <a:pt x="21" y="3"/>
                  </a:cubicBezTo>
                  <a:cubicBezTo>
                    <a:pt x="21" y="3"/>
                    <a:pt x="3" y="22"/>
                    <a:pt x="10" y="77"/>
                  </a:cubicBezTo>
                  <a:cubicBezTo>
                    <a:pt x="11" y="78"/>
                    <a:pt x="10" y="79"/>
                    <a:pt x="9" y="79"/>
                  </a:cubicBezTo>
                  <a:cubicBezTo>
                    <a:pt x="9" y="79"/>
                    <a:pt x="9" y="79"/>
                    <a:pt x="9" y="79"/>
                  </a:cubicBezTo>
                </a:path>
              </a:pathLst>
            </a:custGeom>
            <a:solidFill>
              <a:srgbClr val="7574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îSḻïḑê">
              <a:extLst>
                <a:ext uri="{FF2B5EF4-FFF2-40B4-BE49-F238E27FC236}">
                  <a16:creationId xmlns:a16="http://schemas.microsoft.com/office/drawing/2014/main" id="{65E72876-8F60-4FFC-8C13-27B34FFF76CE}"/>
                </a:ext>
              </a:extLst>
            </p:cNvPr>
            <p:cNvSpPr/>
            <p:nvPr/>
          </p:nvSpPr>
          <p:spPr bwMode="auto">
            <a:xfrm>
              <a:off x="5041463" y="3895570"/>
              <a:ext cx="34911" cy="162515"/>
            </a:xfrm>
            <a:custGeom>
              <a:avLst/>
              <a:gdLst>
                <a:gd name="T0" fmla="*/ 7 w 14"/>
                <a:gd name="T1" fmla="*/ 0 h 65"/>
                <a:gd name="T2" fmla="*/ 0 w 14"/>
                <a:gd name="T3" fmla="*/ 13 h 65"/>
                <a:gd name="T4" fmla="*/ 0 w 14"/>
                <a:gd name="T5" fmla="*/ 16 h 65"/>
                <a:gd name="T6" fmla="*/ 0 w 14"/>
                <a:gd name="T7" fmla="*/ 53 h 65"/>
                <a:gd name="T8" fmla="*/ 13 w 14"/>
                <a:gd name="T9" fmla="*/ 65 h 65"/>
                <a:gd name="T10" fmla="*/ 14 w 14"/>
                <a:gd name="T11" fmla="*/ 65 h 65"/>
                <a:gd name="T12" fmla="*/ 10 w 14"/>
                <a:gd name="T13" fmla="*/ 34 h 65"/>
                <a:gd name="T14" fmla="*/ 7 w 14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5">
                  <a:moveTo>
                    <a:pt x="7" y="0"/>
                  </a:moveTo>
                  <a:cubicBezTo>
                    <a:pt x="6" y="5"/>
                    <a:pt x="4" y="9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0"/>
                    <a:pt x="6" y="65"/>
                    <a:pt x="13" y="6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9" y="60"/>
                    <a:pt x="10" y="45"/>
                    <a:pt x="10" y="34"/>
                  </a:cubicBezTo>
                  <a:cubicBezTo>
                    <a:pt x="10" y="19"/>
                    <a:pt x="12" y="6"/>
                    <a:pt x="7" y="0"/>
                  </a:cubicBezTo>
                </a:path>
              </a:pathLst>
            </a:custGeom>
            <a:solidFill>
              <a:srgbClr val="0A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íṩ1íḋe">
              <a:extLst>
                <a:ext uri="{FF2B5EF4-FFF2-40B4-BE49-F238E27FC236}">
                  <a16:creationId xmlns:a16="http://schemas.microsoft.com/office/drawing/2014/main" id="{8FA4AA63-AD6D-4D00-8E67-932975D63C76}"/>
                </a:ext>
              </a:extLst>
            </p:cNvPr>
            <p:cNvSpPr/>
            <p:nvPr/>
          </p:nvSpPr>
          <p:spPr bwMode="auto">
            <a:xfrm>
              <a:off x="4823574" y="4170039"/>
              <a:ext cx="87878" cy="37318"/>
            </a:xfrm>
            <a:custGeom>
              <a:avLst/>
              <a:gdLst>
                <a:gd name="T0" fmla="*/ 7 w 35"/>
                <a:gd name="T1" fmla="*/ 0 h 15"/>
                <a:gd name="T2" fmla="*/ 12 w 35"/>
                <a:gd name="T3" fmla="*/ 14 h 15"/>
                <a:gd name="T4" fmla="*/ 20 w 35"/>
                <a:gd name="T5" fmla="*/ 15 h 15"/>
                <a:gd name="T6" fmla="*/ 22 w 35"/>
                <a:gd name="T7" fmla="*/ 10 h 15"/>
                <a:gd name="T8" fmla="*/ 9 w 35"/>
                <a:gd name="T9" fmla="*/ 1 h 15"/>
                <a:gd name="T10" fmla="*/ 7 w 3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5">
                  <a:moveTo>
                    <a:pt x="7" y="0"/>
                  </a:moveTo>
                  <a:cubicBezTo>
                    <a:pt x="4" y="0"/>
                    <a:pt x="0" y="11"/>
                    <a:pt x="12" y="14"/>
                  </a:cubicBezTo>
                  <a:cubicBezTo>
                    <a:pt x="15" y="15"/>
                    <a:pt x="17" y="15"/>
                    <a:pt x="20" y="15"/>
                  </a:cubicBezTo>
                  <a:cubicBezTo>
                    <a:pt x="29" y="15"/>
                    <a:pt x="35" y="11"/>
                    <a:pt x="22" y="10"/>
                  </a:cubicBezTo>
                  <a:cubicBezTo>
                    <a:pt x="6" y="10"/>
                    <a:pt x="9" y="1"/>
                    <a:pt x="9" y="1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D9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í$ḻïḑè">
              <a:extLst>
                <a:ext uri="{FF2B5EF4-FFF2-40B4-BE49-F238E27FC236}">
                  <a16:creationId xmlns:a16="http://schemas.microsoft.com/office/drawing/2014/main" id="{09485506-0F87-4778-8534-29FA53DEED5D}"/>
                </a:ext>
              </a:extLst>
            </p:cNvPr>
            <p:cNvSpPr/>
            <p:nvPr/>
          </p:nvSpPr>
          <p:spPr bwMode="auto">
            <a:xfrm>
              <a:off x="4750141" y="2828995"/>
              <a:ext cx="565791" cy="1164084"/>
            </a:xfrm>
            <a:custGeom>
              <a:avLst/>
              <a:gdLst>
                <a:gd name="T0" fmla="*/ 226 w 226"/>
                <a:gd name="T1" fmla="*/ 151 h 466"/>
                <a:gd name="T2" fmla="*/ 119 w 226"/>
                <a:gd name="T3" fmla="*/ 296 h 466"/>
                <a:gd name="T4" fmla="*/ 111 w 226"/>
                <a:gd name="T5" fmla="*/ 358 h 466"/>
                <a:gd name="T6" fmla="*/ 130 w 226"/>
                <a:gd name="T7" fmla="*/ 406 h 466"/>
                <a:gd name="T8" fmla="*/ 104 w 226"/>
                <a:gd name="T9" fmla="*/ 448 h 466"/>
                <a:gd name="T10" fmla="*/ 86 w 226"/>
                <a:gd name="T11" fmla="*/ 436 h 466"/>
                <a:gd name="T12" fmla="*/ 72 w 226"/>
                <a:gd name="T13" fmla="*/ 420 h 466"/>
                <a:gd name="T14" fmla="*/ 35 w 226"/>
                <a:gd name="T15" fmla="*/ 458 h 466"/>
                <a:gd name="T16" fmla="*/ 13 w 226"/>
                <a:gd name="T17" fmla="*/ 426 h 466"/>
                <a:gd name="T18" fmla="*/ 10 w 226"/>
                <a:gd name="T19" fmla="*/ 402 h 466"/>
                <a:gd name="T20" fmla="*/ 14 w 226"/>
                <a:gd name="T21" fmla="*/ 361 h 466"/>
                <a:gd name="T22" fmla="*/ 49 w 226"/>
                <a:gd name="T23" fmla="*/ 327 h 466"/>
                <a:gd name="T24" fmla="*/ 149 w 226"/>
                <a:gd name="T25" fmla="*/ 0 h 466"/>
                <a:gd name="T26" fmla="*/ 226 w 226"/>
                <a:gd name="T27" fmla="*/ 15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466">
                  <a:moveTo>
                    <a:pt x="226" y="151"/>
                  </a:moveTo>
                  <a:cubicBezTo>
                    <a:pt x="226" y="151"/>
                    <a:pt x="170" y="201"/>
                    <a:pt x="119" y="296"/>
                  </a:cubicBezTo>
                  <a:cubicBezTo>
                    <a:pt x="103" y="335"/>
                    <a:pt x="103" y="349"/>
                    <a:pt x="111" y="358"/>
                  </a:cubicBezTo>
                  <a:cubicBezTo>
                    <a:pt x="119" y="367"/>
                    <a:pt x="137" y="384"/>
                    <a:pt x="130" y="406"/>
                  </a:cubicBezTo>
                  <a:cubicBezTo>
                    <a:pt x="123" y="429"/>
                    <a:pt x="123" y="439"/>
                    <a:pt x="104" y="448"/>
                  </a:cubicBezTo>
                  <a:cubicBezTo>
                    <a:pt x="86" y="458"/>
                    <a:pt x="81" y="456"/>
                    <a:pt x="86" y="436"/>
                  </a:cubicBezTo>
                  <a:cubicBezTo>
                    <a:pt x="91" y="417"/>
                    <a:pt x="80" y="420"/>
                    <a:pt x="72" y="420"/>
                  </a:cubicBezTo>
                  <a:cubicBezTo>
                    <a:pt x="65" y="420"/>
                    <a:pt x="46" y="423"/>
                    <a:pt x="35" y="458"/>
                  </a:cubicBezTo>
                  <a:cubicBezTo>
                    <a:pt x="23" y="466"/>
                    <a:pt x="6" y="443"/>
                    <a:pt x="13" y="426"/>
                  </a:cubicBezTo>
                  <a:cubicBezTo>
                    <a:pt x="7" y="421"/>
                    <a:pt x="6" y="410"/>
                    <a:pt x="10" y="402"/>
                  </a:cubicBezTo>
                  <a:cubicBezTo>
                    <a:pt x="2" y="401"/>
                    <a:pt x="0" y="375"/>
                    <a:pt x="14" y="361"/>
                  </a:cubicBezTo>
                  <a:cubicBezTo>
                    <a:pt x="28" y="346"/>
                    <a:pt x="50" y="342"/>
                    <a:pt x="49" y="327"/>
                  </a:cubicBezTo>
                  <a:cubicBezTo>
                    <a:pt x="47" y="312"/>
                    <a:pt x="27" y="161"/>
                    <a:pt x="149" y="0"/>
                  </a:cubicBezTo>
                  <a:cubicBezTo>
                    <a:pt x="149" y="0"/>
                    <a:pt x="154" y="83"/>
                    <a:pt x="226" y="151"/>
                  </a:cubicBezTo>
                </a:path>
              </a:pathLst>
            </a:custGeom>
            <a:solidFill>
              <a:srgbClr val="FF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isḻiḋè">
              <a:extLst>
                <a:ext uri="{FF2B5EF4-FFF2-40B4-BE49-F238E27FC236}">
                  <a16:creationId xmlns:a16="http://schemas.microsoft.com/office/drawing/2014/main" id="{49AF43EE-596E-4BC1-8CA4-4A70CDDF5A2F}"/>
                </a:ext>
              </a:extLst>
            </p:cNvPr>
            <p:cNvSpPr/>
            <p:nvPr/>
          </p:nvSpPr>
          <p:spPr bwMode="auto">
            <a:xfrm>
              <a:off x="5081189" y="3188934"/>
              <a:ext cx="74636" cy="67413"/>
            </a:xfrm>
            <a:custGeom>
              <a:avLst/>
              <a:gdLst>
                <a:gd name="T0" fmla="*/ 0 w 30"/>
                <a:gd name="T1" fmla="*/ 0 h 27"/>
                <a:gd name="T2" fmla="*/ 2 w 30"/>
                <a:gd name="T3" fmla="*/ 1 h 27"/>
                <a:gd name="T4" fmla="*/ 6 w 30"/>
                <a:gd name="T5" fmla="*/ 3 h 27"/>
                <a:gd name="T6" fmla="*/ 12 w 30"/>
                <a:gd name="T7" fmla="*/ 6 h 27"/>
                <a:gd name="T8" fmla="*/ 15 w 30"/>
                <a:gd name="T9" fmla="*/ 8 h 27"/>
                <a:gd name="T10" fmla="*/ 18 w 30"/>
                <a:gd name="T11" fmla="*/ 10 h 27"/>
                <a:gd name="T12" fmla="*/ 21 w 30"/>
                <a:gd name="T13" fmla="*/ 13 h 27"/>
                <a:gd name="T14" fmla="*/ 23 w 30"/>
                <a:gd name="T15" fmla="*/ 16 h 27"/>
                <a:gd name="T16" fmla="*/ 26 w 30"/>
                <a:gd name="T17" fmla="*/ 19 h 27"/>
                <a:gd name="T18" fmla="*/ 27 w 30"/>
                <a:gd name="T19" fmla="*/ 21 h 27"/>
                <a:gd name="T20" fmla="*/ 30 w 30"/>
                <a:gd name="T21" fmla="*/ 27 h 27"/>
                <a:gd name="T22" fmla="*/ 26 w 30"/>
                <a:gd name="T23" fmla="*/ 22 h 27"/>
                <a:gd name="T24" fmla="*/ 24 w 30"/>
                <a:gd name="T25" fmla="*/ 20 h 27"/>
                <a:gd name="T26" fmla="*/ 21 w 30"/>
                <a:gd name="T27" fmla="*/ 18 h 27"/>
                <a:gd name="T28" fmla="*/ 19 w 30"/>
                <a:gd name="T29" fmla="*/ 15 h 27"/>
                <a:gd name="T30" fmla="*/ 16 w 30"/>
                <a:gd name="T31" fmla="*/ 13 h 27"/>
                <a:gd name="T32" fmla="*/ 13 w 30"/>
                <a:gd name="T33" fmla="*/ 10 h 27"/>
                <a:gd name="T34" fmla="*/ 10 w 30"/>
                <a:gd name="T35" fmla="*/ 8 h 27"/>
                <a:gd name="T36" fmla="*/ 5 w 30"/>
                <a:gd name="T37" fmla="*/ 4 h 27"/>
                <a:gd name="T38" fmla="*/ 0 w 30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7">
                  <a:moveTo>
                    <a:pt x="0" y="0"/>
                  </a:moveTo>
                  <a:cubicBezTo>
                    <a:pt x="0" y="0"/>
                    <a:pt x="1" y="0"/>
                    <a:pt x="2" y="1"/>
                  </a:cubicBezTo>
                  <a:cubicBezTo>
                    <a:pt x="3" y="1"/>
                    <a:pt x="4" y="2"/>
                    <a:pt x="6" y="3"/>
                  </a:cubicBezTo>
                  <a:cubicBezTo>
                    <a:pt x="8" y="3"/>
                    <a:pt x="10" y="5"/>
                    <a:pt x="12" y="6"/>
                  </a:cubicBezTo>
                  <a:cubicBezTo>
                    <a:pt x="13" y="6"/>
                    <a:pt x="14" y="7"/>
                    <a:pt x="15" y="8"/>
                  </a:cubicBezTo>
                  <a:cubicBezTo>
                    <a:pt x="16" y="9"/>
                    <a:pt x="17" y="9"/>
                    <a:pt x="18" y="10"/>
                  </a:cubicBezTo>
                  <a:cubicBezTo>
                    <a:pt x="19" y="11"/>
                    <a:pt x="20" y="12"/>
                    <a:pt x="21" y="13"/>
                  </a:cubicBezTo>
                  <a:cubicBezTo>
                    <a:pt x="22" y="14"/>
                    <a:pt x="23" y="15"/>
                    <a:pt x="23" y="16"/>
                  </a:cubicBezTo>
                  <a:cubicBezTo>
                    <a:pt x="24" y="17"/>
                    <a:pt x="25" y="18"/>
                    <a:pt x="26" y="19"/>
                  </a:cubicBezTo>
                  <a:cubicBezTo>
                    <a:pt x="26" y="20"/>
                    <a:pt x="27" y="20"/>
                    <a:pt x="27" y="21"/>
                  </a:cubicBezTo>
                  <a:cubicBezTo>
                    <a:pt x="29" y="25"/>
                    <a:pt x="30" y="27"/>
                    <a:pt x="30" y="27"/>
                  </a:cubicBezTo>
                  <a:cubicBezTo>
                    <a:pt x="30" y="27"/>
                    <a:pt x="28" y="25"/>
                    <a:pt x="26" y="22"/>
                  </a:cubicBezTo>
                  <a:cubicBezTo>
                    <a:pt x="25" y="22"/>
                    <a:pt x="25" y="21"/>
                    <a:pt x="24" y="20"/>
                  </a:cubicBezTo>
                  <a:cubicBezTo>
                    <a:pt x="23" y="19"/>
                    <a:pt x="22" y="19"/>
                    <a:pt x="21" y="18"/>
                  </a:cubicBezTo>
                  <a:cubicBezTo>
                    <a:pt x="21" y="17"/>
                    <a:pt x="20" y="16"/>
                    <a:pt x="19" y="15"/>
                  </a:cubicBezTo>
                  <a:cubicBezTo>
                    <a:pt x="18" y="14"/>
                    <a:pt x="17" y="14"/>
                    <a:pt x="16" y="13"/>
                  </a:cubicBezTo>
                  <a:cubicBezTo>
                    <a:pt x="15" y="12"/>
                    <a:pt x="14" y="11"/>
                    <a:pt x="13" y="10"/>
                  </a:cubicBezTo>
                  <a:cubicBezTo>
                    <a:pt x="12" y="10"/>
                    <a:pt x="11" y="9"/>
                    <a:pt x="10" y="8"/>
                  </a:cubicBezTo>
                  <a:cubicBezTo>
                    <a:pt x="8" y="7"/>
                    <a:pt x="7" y="5"/>
                    <a:pt x="5" y="4"/>
                  </a:cubicBezTo>
                  <a:cubicBezTo>
                    <a:pt x="2" y="2"/>
                    <a:pt x="0" y="0"/>
                    <a:pt x="0" y="0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i$1íďe">
              <a:extLst>
                <a:ext uri="{FF2B5EF4-FFF2-40B4-BE49-F238E27FC236}">
                  <a16:creationId xmlns:a16="http://schemas.microsoft.com/office/drawing/2014/main" id="{83135C4F-D085-43E4-8A5C-5A6820D5DB99}"/>
                </a:ext>
              </a:extLst>
            </p:cNvPr>
            <p:cNvSpPr/>
            <p:nvPr/>
          </p:nvSpPr>
          <p:spPr bwMode="auto">
            <a:xfrm>
              <a:off x="4782645" y="3828157"/>
              <a:ext cx="71025" cy="65006"/>
            </a:xfrm>
            <a:custGeom>
              <a:avLst/>
              <a:gdLst>
                <a:gd name="T0" fmla="*/ 0 w 28"/>
                <a:gd name="T1" fmla="*/ 26 h 26"/>
                <a:gd name="T2" fmla="*/ 3 w 28"/>
                <a:gd name="T3" fmla="*/ 20 h 26"/>
                <a:gd name="T4" fmla="*/ 4 w 28"/>
                <a:gd name="T5" fmla="*/ 18 h 26"/>
                <a:gd name="T6" fmla="*/ 6 w 28"/>
                <a:gd name="T7" fmla="*/ 15 h 26"/>
                <a:gd name="T8" fmla="*/ 11 w 28"/>
                <a:gd name="T9" fmla="*/ 10 h 26"/>
                <a:gd name="T10" fmla="*/ 14 w 28"/>
                <a:gd name="T11" fmla="*/ 7 h 26"/>
                <a:gd name="T12" fmla="*/ 16 w 28"/>
                <a:gd name="T13" fmla="*/ 5 h 26"/>
                <a:gd name="T14" fmla="*/ 19 w 28"/>
                <a:gd name="T15" fmla="*/ 3 h 26"/>
                <a:gd name="T16" fmla="*/ 21 w 28"/>
                <a:gd name="T17" fmla="*/ 2 h 26"/>
                <a:gd name="T18" fmla="*/ 22 w 28"/>
                <a:gd name="T19" fmla="*/ 2 h 26"/>
                <a:gd name="T20" fmla="*/ 28 w 28"/>
                <a:gd name="T21" fmla="*/ 0 h 26"/>
                <a:gd name="T22" fmla="*/ 23 w 28"/>
                <a:gd name="T23" fmla="*/ 3 h 26"/>
                <a:gd name="T24" fmla="*/ 18 w 28"/>
                <a:gd name="T25" fmla="*/ 7 h 26"/>
                <a:gd name="T26" fmla="*/ 13 w 28"/>
                <a:gd name="T27" fmla="*/ 12 h 26"/>
                <a:gd name="T28" fmla="*/ 11 w 28"/>
                <a:gd name="T29" fmla="*/ 14 h 26"/>
                <a:gd name="T30" fmla="*/ 8 w 28"/>
                <a:gd name="T31" fmla="*/ 17 h 26"/>
                <a:gd name="T32" fmla="*/ 4 w 28"/>
                <a:gd name="T33" fmla="*/ 21 h 26"/>
                <a:gd name="T34" fmla="*/ 1 w 28"/>
                <a:gd name="T35" fmla="*/ 25 h 26"/>
                <a:gd name="T36" fmla="*/ 0 w 28"/>
                <a:gd name="T3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6">
                  <a:moveTo>
                    <a:pt x="0" y="26"/>
                  </a:moveTo>
                  <a:cubicBezTo>
                    <a:pt x="0" y="26"/>
                    <a:pt x="1" y="24"/>
                    <a:pt x="3" y="20"/>
                  </a:cubicBezTo>
                  <a:cubicBezTo>
                    <a:pt x="3" y="20"/>
                    <a:pt x="4" y="19"/>
                    <a:pt x="4" y="18"/>
                  </a:cubicBezTo>
                  <a:cubicBezTo>
                    <a:pt x="5" y="17"/>
                    <a:pt x="5" y="16"/>
                    <a:pt x="6" y="15"/>
                  </a:cubicBezTo>
                  <a:cubicBezTo>
                    <a:pt x="7" y="13"/>
                    <a:pt x="9" y="11"/>
                    <a:pt x="11" y="10"/>
                  </a:cubicBezTo>
                  <a:cubicBezTo>
                    <a:pt x="12" y="9"/>
                    <a:pt x="13" y="8"/>
                    <a:pt x="14" y="7"/>
                  </a:cubicBezTo>
                  <a:cubicBezTo>
                    <a:pt x="14" y="6"/>
                    <a:pt x="15" y="6"/>
                    <a:pt x="16" y="5"/>
                  </a:cubicBezTo>
                  <a:cubicBezTo>
                    <a:pt x="17" y="4"/>
                    <a:pt x="18" y="4"/>
                    <a:pt x="19" y="3"/>
                  </a:cubicBezTo>
                  <a:cubicBezTo>
                    <a:pt x="20" y="3"/>
                    <a:pt x="20" y="3"/>
                    <a:pt x="21" y="2"/>
                  </a:cubicBezTo>
                  <a:cubicBezTo>
                    <a:pt x="21" y="2"/>
                    <a:pt x="21" y="2"/>
                    <a:pt x="22" y="2"/>
                  </a:cubicBezTo>
                  <a:cubicBezTo>
                    <a:pt x="25" y="0"/>
                    <a:pt x="28" y="0"/>
                    <a:pt x="28" y="0"/>
                  </a:cubicBezTo>
                  <a:cubicBezTo>
                    <a:pt x="28" y="0"/>
                    <a:pt x="26" y="1"/>
                    <a:pt x="23" y="3"/>
                  </a:cubicBezTo>
                  <a:cubicBezTo>
                    <a:pt x="21" y="4"/>
                    <a:pt x="20" y="6"/>
                    <a:pt x="18" y="7"/>
                  </a:cubicBezTo>
                  <a:cubicBezTo>
                    <a:pt x="16" y="9"/>
                    <a:pt x="15" y="10"/>
                    <a:pt x="13" y="12"/>
                  </a:cubicBezTo>
                  <a:cubicBezTo>
                    <a:pt x="12" y="13"/>
                    <a:pt x="11" y="14"/>
                    <a:pt x="11" y="14"/>
                  </a:cubicBezTo>
                  <a:cubicBezTo>
                    <a:pt x="10" y="15"/>
                    <a:pt x="9" y="16"/>
                    <a:pt x="8" y="17"/>
                  </a:cubicBezTo>
                  <a:cubicBezTo>
                    <a:pt x="7" y="19"/>
                    <a:pt x="5" y="20"/>
                    <a:pt x="4" y="21"/>
                  </a:cubicBezTo>
                  <a:cubicBezTo>
                    <a:pt x="3" y="23"/>
                    <a:pt x="2" y="24"/>
                    <a:pt x="1" y="25"/>
                  </a:cubicBezTo>
                  <a:cubicBezTo>
                    <a:pt x="1" y="26"/>
                    <a:pt x="0" y="26"/>
                    <a:pt x="0" y="26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ïŝ1ide">
              <a:extLst>
                <a:ext uri="{FF2B5EF4-FFF2-40B4-BE49-F238E27FC236}">
                  <a16:creationId xmlns:a16="http://schemas.microsoft.com/office/drawing/2014/main" id="{BD80500F-EAD8-4685-811B-1D5960069B4D}"/>
                </a:ext>
              </a:extLst>
            </p:cNvPr>
            <p:cNvSpPr/>
            <p:nvPr/>
          </p:nvSpPr>
          <p:spPr bwMode="auto">
            <a:xfrm>
              <a:off x="4775422" y="3798062"/>
              <a:ext cx="32503" cy="32503"/>
            </a:xfrm>
            <a:custGeom>
              <a:avLst/>
              <a:gdLst>
                <a:gd name="T0" fmla="*/ 1 w 13"/>
                <a:gd name="T1" fmla="*/ 13 h 13"/>
                <a:gd name="T2" fmla="*/ 1 w 13"/>
                <a:gd name="T3" fmla="*/ 9 h 13"/>
                <a:gd name="T4" fmla="*/ 1 w 13"/>
                <a:gd name="T5" fmla="*/ 8 h 13"/>
                <a:gd name="T6" fmla="*/ 2 w 13"/>
                <a:gd name="T7" fmla="*/ 7 h 13"/>
                <a:gd name="T8" fmla="*/ 4 w 13"/>
                <a:gd name="T9" fmla="*/ 4 h 13"/>
                <a:gd name="T10" fmla="*/ 6 w 13"/>
                <a:gd name="T11" fmla="*/ 2 h 13"/>
                <a:gd name="T12" fmla="*/ 7 w 13"/>
                <a:gd name="T13" fmla="*/ 1 h 13"/>
                <a:gd name="T14" fmla="*/ 9 w 13"/>
                <a:gd name="T15" fmla="*/ 1 h 13"/>
                <a:gd name="T16" fmla="*/ 10 w 13"/>
                <a:gd name="T17" fmla="*/ 0 h 13"/>
                <a:gd name="T18" fmla="*/ 13 w 13"/>
                <a:gd name="T19" fmla="*/ 0 h 13"/>
                <a:gd name="T20" fmla="*/ 11 w 13"/>
                <a:gd name="T21" fmla="*/ 2 h 13"/>
                <a:gd name="T22" fmla="*/ 10 w 13"/>
                <a:gd name="T23" fmla="*/ 3 h 13"/>
                <a:gd name="T24" fmla="*/ 9 w 13"/>
                <a:gd name="T25" fmla="*/ 4 h 13"/>
                <a:gd name="T26" fmla="*/ 7 w 13"/>
                <a:gd name="T27" fmla="*/ 6 h 13"/>
                <a:gd name="T28" fmla="*/ 5 w 13"/>
                <a:gd name="T29" fmla="*/ 7 h 13"/>
                <a:gd name="T30" fmla="*/ 4 w 13"/>
                <a:gd name="T31" fmla="*/ 8 h 13"/>
                <a:gd name="T32" fmla="*/ 3 w 13"/>
                <a:gd name="T33" fmla="*/ 9 h 13"/>
                <a:gd name="T34" fmla="*/ 2 w 13"/>
                <a:gd name="T35" fmla="*/ 10 h 13"/>
                <a:gd name="T36" fmla="*/ 1 w 13"/>
                <a:gd name="T3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3">
                  <a:moveTo>
                    <a:pt x="1" y="13"/>
                  </a:moveTo>
                  <a:cubicBezTo>
                    <a:pt x="1" y="13"/>
                    <a:pt x="0" y="11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3" y="6"/>
                    <a:pt x="4" y="5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1"/>
                    <a:pt x="11" y="2"/>
                  </a:cubicBezTo>
                  <a:cubicBezTo>
                    <a:pt x="11" y="2"/>
                    <a:pt x="10" y="2"/>
                    <a:pt x="10" y="3"/>
                  </a:cubicBezTo>
                  <a:cubicBezTo>
                    <a:pt x="10" y="3"/>
                    <a:pt x="9" y="3"/>
                    <a:pt x="9" y="4"/>
                  </a:cubicBezTo>
                  <a:cubicBezTo>
                    <a:pt x="8" y="4"/>
                    <a:pt x="7" y="5"/>
                    <a:pt x="7" y="6"/>
                  </a:cubicBezTo>
                  <a:cubicBezTo>
                    <a:pt x="6" y="6"/>
                    <a:pt x="6" y="7"/>
                    <a:pt x="5" y="7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1" y="12"/>
                    <a:pt x="1" y="13"/>
                    <a:pt x="1" y="13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íŝḷîdè">
              <a:extLst>
                <a:ext uri="{FF2B5EF4-FFF2-40B4-BE49-F238E27FC236}">
                  <a16:creationId xmlns:a16="http://schemas.microsoft.com/office/drawing/2014/main" id="{DD184123-D68A-45ED-A08F-4730C04BB8B6}"/>
                </a:ext>
              </a:extLst>
            </p:cNvPr>
            <p:cNvSpPr/>
            <p:nvPr/>
          </p:nvSpPr>
          <p:spPr bwMode="auto">
            <a:xfrm>
              <a:off x="5071559" y="3458588"/>
              <a:ext cx="42134" cy="69821"/>
            </a:xfrm>
            <a:custGeom>
              <a:avLst/>
              <a:gdLst>
                <a:gd name="T0" fmla="*/ 17 w 17"/>
                <a:gd name="T1" fmla="*/ 0 h 28"/>
                <a:gd name="T2" fmla="*/ 0 w 17"/>
                <a:gd name="T3" fmla="*/ 28 h 28"/>
                <a:gd name="T4" fmla="*/ 17 w 1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8">
                  <a:moveTo>
                    <a:pt x="17" y="0"/>
                  </a:moveTo>
                  <a:cubicBezTo>
                    <a:pt x="11" y="9"/>
                    <a:pt x="6" y="18"/>
                    <a:pt x="0" y="28"/>
                  </a:cubicBezTo>
                  <a:cubicBezTo>
                    <a:pt x="3" y="24"/>
                    <a:pt x="10" y="14"/>
                    <a:pt x="17" y="0"/>
                  </a:cubicBezTo>
                </a:path>
              </a:pathLst>
            </a:custGeom>
            <a:solidFill>
              <a:srgbClr val="FF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íṡḷïdê">
              <a:extLst>
                <a:ext uri="{FF2B5EF4-FFF2-40B4-BE49-F238E27FC236}">
                  <a16:creationId xmlns:a16="http://schemas.microsoft.com/office/drawing/2014/main" id="{7A6A9703-F828-4F54-A7F2-52DEBDD5B593}"/>
                </a:ext>
              </a:extLst>
            </p:cNvPr>
            <p:cNvSpPr/>
            <p:nvPr/>
          </p:nvSpPr>
          <p:spPr bwMode="auto">
            <a:xfrm>
              <a:off x="5069151" y="3528409"/>
              <a:ext cx="2408" cy="481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0 w 1"/>
                <a:gd name="T5" fmla="*/ 1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îšlîḓè">
              <a:extLst>
                <a:ext uri="{FF2B5EF4-FFF2-40B4-BE49-F238E27FC236}">
                  <a16:creationId xmlns:a16="http://schemas.microsoft.com/office/drawing/2014/main" id="{10344DA8-445B-40F8-9E59-1A96C7DB4E04}"/>
                </a:ext>
              </a:extLst>
            </p:cNvPr>
            <p:cNvSpPr/>
            <p:nvPr/>
          </p:nvSpPr>
          <p:spPr bwMode="auto">
            <a:xfrm>
              <a:off x="5008961" y="3216621"/>
              <a:ext cx="294934" cy="506804"/>
            </a:xfrm>
            <a:custGeom>
              <a:avLst/>
              <a:gdLst>
                <a:gd name="T0" fmla="*/ 8 w 118"/>
                <a:gd name="T1" fmla="*/ 203 h 203"/>
                <a:gd name="T2" fmla="*/ 8 w 118"/>
                <a:gd name="T3" fmla="*/ 203 h 203"/>
                <a:gd name="T4" fmla="*/ 8 w 118"/>
                <a:gd name="T5" fmla="*/ 203 h 203"/>
                <a:gd name="T6" fmla="*/ 8 w 118"/>
                <a:gd name="T7" fmla="*/ 203 h 203"/>
                <a:gd name="T8" fmla="*/ 8 w 118"/>
                <a:gd name="T9" fmla="*/ 203 h 203"/>
                <a:gd name="T10" fmla="*/ 8 w 118"/>
                <a:gd name="T11" fmla="*/ 203 h 203"/>
                <a:gd name="T12" fmla="*/ 8 w 118"/>
                <a:gd name="T13" fmla="*/ 203 h 203"/>
                <a:gd name="T14" fmla="*/ 8 w 118"/>
                <a:gd name="T15" fmla="*/ 203 h 203"/>
                <a:gd name="T16" fmla="*/ 8 w 118"/>
                <a:gd name="T17" fmla="*/ 203 h 203"/>
                <a:gd name="T18" fmla="*/ 12 w 118"/>
                <a:gd name="T19" fmla="*/ 152 h 203"/>
                <a:gd name="T20" fmla="*/ 12 w 118"/>
                <a:gd name="T21" fmla="*/ 152 h 203"/>
                <a:gd name="T22" fmla="*/ 8 w 118"/>
                <a:gd name="T23" fmla="*/ 203 h 203"/>
                <a:gd name="T24" fmla="*/ 12 w 118"/>
                <a:gd name="T25" fmla="*/ 152 h 203"/>
                <a:gd name="T26" fmla="*/ 97 w 118"/>
                <a:gd name="T27" fmla="*/ 23 h 203"/>
                <a:gd name="T28" fmla="*/ 97 w 118"/>
                <a:gd name="T29" fmla="*/ 23 h 203"/>
                <a:gd name="T30" fmla="*/ 42 w 118"/>
                <a:gd name="T31" fmla="*/ 97 h 203"/>
                <a:gd name="T32" fmla="*/ 42 w 118"/>
                <a:gd name="T33" fmla="*/ 97 h 203"/>
                <a:gd name="T34" fmla="*/ 97 w 118"/>
                <a:gd name="T35" fmla="*/ 23 h 203"/>
                <a:gd name="T36" fmla="*/ 118 w 118"/>
                <a:gd name="T37" fmla="*/ 0 h 203"/>
                <a:gd name="T38" fmla="*/ 115 w 118"/>
                <a:gd name="T39" fmla="*/ 3 h 203"/>
                <a:gd name="T40" fmla="*/ 115 w 118"/>
                <a:gd name="T41" fmla="*/ 3 h 203"/>
                <a:gd name="T42" fmla="*/ 118 w 118"/>
                <a:gd name="T43" fmla="*/ 0 h 203"/>
                <a:gd name="T44" fmla="*/ 118 w 118"/>
                <a:gd name="T4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203">
                  <a:moveTo>
                    <a:pt x="8" y="203"/>
                  </a:moveTo>
                  <a:cubicBezTo>
                    <a:pt x="8" y="203"/>
                    <a:pt x="8" y="203"/>
                    <a:pt x="8" y="203"/>
                  </a:cubicBezTo>
                  <a:cubicBezTo>
                    <a:pt x="8" y="203"/>
                    <a:pt x="8" y="203"/>
                    <a:pt x="8" y="203"/>
                  </a:cubicBezTo>
                  <a:moveTo>
                    <a:pt x="8" y="203"/>
                  </a:moveTo>
                  <a:cubicBezTo>
                    <a:pt x="8" y="203"/>
                    <a:pt x="8" y="203"/>
                    <a:pt x="8" y="203"/>
                  </a:cubicBezTo>
                  <a:cubicBezTo>
                    <a:pt x="8" y="203"/>
                    <a:pt x="8" y="203"/>
                    <a:pt x="8" y="203"/>
                  </a:cubicBezTo>
                  <a:moveTo>
                    <a:pt x="8" y="203"/>
                  </a:moveTo>
                  <a:cubicBezTo>
                    <a:pt x="8" y="203"/>
                    <a:pt x="8" y="203"/>
                    <a:pt x="8" y="203"/>
                  </a:cubicBezTo>
                  <a:cubicBezTo>
                    <a:pt x="8" y="203"/>
                    <a:pt x="8" y="203"/>
                    <a:pt x="8" y="203"/>
                  </a:cubicBezTo>
                  <a:moveTo>
                    <a:pt x="12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0" y="182"/>
                    <a:pt x="0" y="194"/>
                    <a:pt x="8" y="203"/>
                  </a:cubicBezTo>
                  <a:cubicBezTo>
                    <a:pt x="0" y="194"/>
                    <a:pt x="0" y="182"/>
                    <a:pt x="12" y="152"/>
                  </a:cubicBezTo>
                  <a:moveTo>
                    <a:pt x="97" y="23"/>
                  </a:moveTo>
                  <a:cubicBezTo>
                    <a:pt x="97" y="23"/>
                    <a:pt x="97" y="23"/>
                    <a:pt x="97" y="23"/>
                  </a:cubicBezTo>
                  <a:cubicBezTo>
                    <a:pt x="82" y="40"/>
                    <a:pt x="62" y="65"/>
                    <a:pt x="42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62" y="65"/>
                    <a:pt x="82" y="40"/>
                    <a:pt x="97" y="23"/>
                  </a:cubicBezTo>
                  <a:moveTo>
                    <a:pt x="118" y="0"/>
                  </a:moveTo>
                  <a:cubicBezTo>
                    <a:pt x="117" y="1"/>
                    <a:pt x="116" y="2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6" y="2"/>
                    <a:pt x="117" y="1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</a:path>
              </a:pathLst>
            </a:custGeom>
            <a:solidFill>
              <a:srgbClr val="FF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ïṥḷîḓè">
              <a:extLst>
                <a:ext uri="{FF2B5EF4-FFF2-40B4-BE49-F238E27FC236}">
                  <a16:creationId xmlns:a16="http://schemas.microsoft.com/office/drawing/2014/main" id="{53CFD79A-F243-4108-B0E1-1B633A77A6B7}"/>
                </a:ext>
              </a:extLst>
            </p:cNvPr>
            <p:cNvSpPr/>
            <p:nvPr/>
          </p:nvSpPr>
          <p:spPr bwMode="auto">
            <a:xfrm>
              <a:off x="4937936" y="3877513"/>
              <a:ext cx="8427" cy="0"/>
            </a:xfrm>
            <a:custGeom>
              <a:avLst/>
              <a:gdLst>
                <a:gd name="T0" fmla="*/ 3 w 3"/>
                <a:gd name="T1" fmla="*/ 0 w 3"/>
                <a:gd name="T2" fmla="*/ 3 w 3"/>
                <a:gd name="T3" fmla="*/ 3 w 3"/>
                <a:gd name="T4" fmla="*/ 3 w 3"/>
                <a:gd name="T5" fmla="*/ 3 w 3"/>
                <a:gd name="T6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2720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îSļïḑé">
              <a:extLst>
                <a:ext uri="{FF2B5EF4-FFF2-40B4-BE49-F238E27FC236}">
                  <a16:creationId xmlns:a16="http://schemas.microsoft.com/office/drawing/2014/main" id="{32E311BD-99F5-4828-9C6D-623A4DD7B54C}"/>
                </a:ext>
              </a:extLst>
            </p:cNvPr>
            <p:cNvSpPr/>
            <p:nvPr/>
          </p:nvSpPr>
          <p:spPr bwMode="auto">
            <a:xfrm>
              <a:off x="4782645" y="3893163"/>
              <a:ext cx="228724" cy="84267"/>
            </a:xfrm>
            <a:custGeom>
              <a:avLst/>
              <a:gdLst>
                <a:gd name="T0" fmla="*/ 17 w 91"/>
                <a:gd name="T1" fmla="*/ 34 h 34"/>
                <a:gd name="T2" fmla="*/ 17 w 91"/>
                <a:gd name="T3" fmla="*/ 34 h 34"/>
                <a:gd name="T4" fmla="*/ 17 w 91"/>
                <a:gd name="T5" fmla="*/ 34 h 34"/>
                <a:gd name="T6" fmla="*/ 17 w 91"/>
                <a:gd name="T7" fmla="*/ 34 h 34"/>
                <a:gd name="T8" fmla="*/ 22 w 91"/>
                <a:gd name="T9" fmla="*/ 33 h 34"/>
                <a:gd name="T10" fmla="*/ 17 w 91"/>
                <a:gd name="T11" fmla="*/ 34 h 34"/>
                <a:gd name="T12" fmla="*/ 22 w 91"/>
                <a:gd name="T13" fmla="*/ 33 h 34"/>
                <a:gd name="T14" fmla="*/ 76 w 91"/>
                <a:gd name="T15" fmla="*/ 28 h 34"/>
                <a:gd name="T16" fmla="*/ 76 w 91"/>
                <a:gd name="T17" fmla="*/ 28 h 34"/>
                <a:gd name="T18" fmla="*/ 76 w 91"/>
                <a:gd name="T19" fmla="*/ 28 h 34"/>
                <a:gd name="T20" fmla="*/ 76 w 91"/>
                <a:gd name="T21" fmla="*/ 28 h 34"/>
                <a:gd name="T22" fmla="*/ 90 w 91"/>
                <a:gd name="T23" fmla="*/ 23 h 34"/>
                <a:gd name="T24" fmla="*/ 76 w 91"/>
                <a:gd name="T25" fmla="*/ 28 h 34"/>
                <a:gd name="T26" fmla="*/ 90 w 91"/>
                <a:gd name="T27" fmla="*/ 23 h 34"/>
                <a:gd name="T28" fmla="*/ 91 w 91"/>
                <a:gd name="T29" fmla="*/ 22 h 34"/>
                <a:gd name="T30" fmla="*/ 90 w 91"/>
                <a:gd name="T31" fmla="*/ 23 h 34"/>
                <a:gd name="T32" fmla="*/ 91 w 91"/>
                <a:gd name="T33" fmla="*/ 22 h 34"/>
                <a:gd name="T34" fmla="*/ 73 w 91"/>
                <a:gd name="T35" fmla="*/ 11 h 34"/>
                <a:gd name="T36" fmla="*/ 73 w 91"/>
                <a:gd name="T37" fmla="*/ 11 h 34"/>
                <a:gd name="T38" fmla="*/ 73 w 91"/>
                <a:gd name="T39" fmla="*/ 11 h 34"/>
                <a:gd name="T40" fmla="*/ 73 w 91"/>
                <a:gd name="T41" fmla="*/ 10 h 34"/>
                <a:gd name="T42" fmla="*/ 73 w 91"/>
                <a:gd name="T43" fmla="*/ 10 h 34"/>
                <a:gd name="T44" fmla="*/ 73 w 91"/>
                <a:gd name="T45" fmla="*/ 11 h 34"/>
                <a:gd name="T46" fmla="*/ 73 w 91"/>
                <a:gd name="T47" fmla="*/ 10 h 34"/>
                <a:gd name="T48" fmla="*/ 73 w 91"/>
                <a:gd name="T49" fmla="*/ 10 h 34"/>
                <a:gd name="T50" fmla="*/ 73 w 91"/>
                <a:gd name="T51" fmla="*/ 10 h 34"/>
                <a:gd name="T52" fmla="*/ 73 w 91"/>
                <a:gd name="T53" fmla="*/ 10 h 34"/>
                <a:gd name="T54" fmla="*/ 73 w 91"/>
                <a:gd name="T55" fmla="*/ 10 h 34"/>
                <a:gd name="T56" fmla="*/ 73 w 91"/>
                <a:gd name="T57" fmla="*/ 10 h 34"/>
                <a:gd name="T58" fmla="*/ 73 w 91"/>
                <a:gd name="T59" fmla="*/ 10 h 34"/>
                <a:gd name="T60" fmla="*/ 73 w 91"/>
                <a:gd name="T61" fmla="*/ 10 h 34"/>
                <a:gd name="T62" fmla="*/ 73 w 91"/>
                <a:gd name="T63" fmla="*/ 9 h 34"/>
                <a:gd name="T64" fmla="*/ 73 w 91"/>
                <a:gd name="T65" fmla="*/ 9 h 34"/>
                <a:gd name="T66" fmla="*/ 73 w 91"/>
                <a:gd name="T67" fmla="*/ 9 h 34"/>
                <a:gd name="T68" fmla="*/ 0 w 91"/>
                <a:gd name="T69" fmla="*/ 0 h 34"/>
                <a:gd name="T70" fmla="*/ 0 w 91"/>
                <a:gd name="T71" fmla="*/ 0 h 34"/>
                <a:gd name="T72" fmla="*/ 0 w 91"/>
                <a:gd name="T73" fmla="*/ 0 h 34"/>
                <a:gd name="T74" fmla="*/ 0 w 91"/>
                <a:gd name="T7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" h="34">
                  <a:moveTo>
                    <a:pt x="17" y="3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moveTo>
                    <a:pt x="22" y="33"/>
                  </a:moveTo>
                  <a:cubicBezTo>
                    <a:pt x="21" y="33"/>
                    <a:pt x="19" y="34"/>
                    <a:pt x="17" y="34"/>
                  </a:cubicBezTo>
                  <a:cubicBezTo>
                    <a:pt x="19" y="34"/>
                    <a:pt x="21" y="33"/>
                    <a:pt x="22" y="33"/>
                  </a:cubicBezTo>
                  <a:moveTo>
                    <a:pt x="76" y="28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28"/>
                    <a:pt x="76" y="28"/>
                    <a:pt x="76" y="28"/>
                  </a:cubicBezTo>
                  <a:moveTo>
                    <a:pt x="90" y="23"/>
                  </a:moveTo>
                  <a:cubicBezTo>
                    <a:pt x="84" y="26"/>
                    <a:pt x="79" y="28"/>
                    <a:pt x="76" y="28"/>
                  </a:cubicBezTo>
                  <a:cubicBezTo>
                    <a:pt x="79" y="28"/>
                    <a:pt x="84" y="26"/>
                    <a:pt x="90" y="23"/>
                  </a:cubicBezTo>
                  <a:moveTo>
                    <a:pt x="91" y="22"/>
                  </a:moveTo>
                  <a:cubicBezTo>
                    <a:pt x="91" y="23"/>
                    <a:pt x="90" y="23"/>
                    <a:pt x="90" y="23"/>
                  </a:cubicBezTo>
                  <a:cubicBezTo>
                    <a:pt x="90" y="23"/>
                    <a:pt x="91" y="23"/>
                    <a:pt x="91" y="22"/>
                  </a:cubicBezTo>
                  <a:moveTo>
                    <a:pt x="73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moveTo>
                    <a:pt x="73" y="10"/>
                  </a:moveTo>
                  <a:cubicBezTo>
                    <a:pt x="73" y="10"/>
                    <a:pt x="73" y="10"/>
                    <a:pt x="73" y="10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moveTo>
                    <a:pt x="73" y="10"/>
                  </a:move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moveTo>
                    <a:pt x="73" y="10"/>
                  </a:moveTo>
                  <a:cubicBezTo>
                    <a:pt x="73" y="10"/>
                    <a:pt x="73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moveTo>
                    <a:pt x="73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73" y="9"/>
                    <a:pt x="73" y="9"/>
                    <a:pt x="73" y="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ïS1ïḍê">
              <a:extLst>
                <a:ext uri="{FF2B5EF4-FFF2-40B4-BE49-F238E27FC236}">
                  <a16:creationId xmlns:a16="http://schemas.microsoft.com/office/drawing/2014/main" id="{F657823E-2509-4D15-98FA-7B9619CBCA68}"/>
                </a:ext>
              </a:extLst>
            </p:cNvPr>
            <p:cNvSpPr/>
            <p:nvPr/>
          </p:nvSpPr>
          <p:spPr bwMode="auto">
            <a:xfrm>
              <a:off x="4760976" y="2843440"/>
              <a:ext cx="542918" cy="1133989"/>
            </a:xfrm>
            <a:custGeom>
              <a:avLst/>
              <a:gdLst>
                <a:gd name="T0" fmla="*/ 13 w 217"/>
                <a:gd name="T1" fmla="*/ 412 h 454"/>
                <a:gd name="T2" fmla="*/ 23 w 217"/>
                <a:gd name="T3" fmla="*/ 401 h 454"/>
                <a:gd name="T4" fmla="*/ 30 w 217"/>
                <a:gd name="T5" fmla="*/ 396 h 454"/>
                <a:gd name="T6" fmla="*/ 32 w 217"/>
                <a:gd name="T7" fmla="*/ 397 h 454"/>
                <a:gd name="T8" fmla="*/ 20 w 217"/>
                <a:gd name="T9" fmla="*/ 408 h 454"/>
                <a:gd name="T10" fmla="*/ 10 w 217"/>
                <a:gd name="T11" fmla="*/ 419 h 454"/>
                <a:gd name="T12" fmla="*/ 7 w 217"/>
                <a:gd name="T13" fmla="*/ 391 h 454"/>
                <a:gd name="T14" fmla="*/ 10 w 217"/>
                <a:gd name="T15" fmla="*/ 386 h 454"/>
                <a:gd name="T16" fmla="*/ 15 w 217"/>
                <a:gd name="T17" fmla="*/ 383 h 454"/>
                <a:gd name="T18" fmla="*/ 17 w 217"/>
                <a:gd name="T19" fmla="*/ 384 h 454"/>
                <a:gd name="T20" fmla="*/ 13 w 217"/>
                <a:gd name="T21" fmla="*/ 388 h 454"/>
                <a:gd name="T22" fmla="*/ 9 w 217"/>
                <a:gd name="T23" fmla="*/ 391 h 454"/>
                <a:gd name="T24" fmla="*/ 158 w 217"/>
                <a:gd name="T25" fmla="*/ 165 h 454"/>
                <a:gd name="T26" fmla="*/ 149 w 217"/>
                <a:gd name="T27" fmla="*/ 156 h 454"/>
                <a:gd name="T28" fmla="*/ 141 w 217"/>
                <a:gd name="T29" fmla="*/ 148 h 454"/>
                <a:gd name="T30" fmla="*/ 128 w 217"/>
                <a:gd name="T31" fmla="*/ 138 h 454"/>
                <a:gd name="T32" fmla="*/ 140 w 217"/>
                <a:gd name="T33" fmla="*/ 144 h 454"/>
                <a:gd name="T34" fmla="*/ 149 w 217"/>
                <a:gd name="T35" fmla="*/ 151 h 454"/>
                <a:gd name="T36" fmla="*/ 155 w 217"/>
                <a:gd name="T37" fmla="*/ 159 h 454"/>
                <a:gd name="T38" fmla="*/ 43 w 217"/>
                <a:gd name="T39" fmla="*/ 282 h 454"/>
                <a:gd name="T40" fmla="*/ 10 w 217"/>
                <a:gd name="T41" fmla="*/ 355 h 454"/>
                <a:gd name="T42" fmla="*/ 6 w 217"/>
                <a:gd name="T43" fmla="*/ 396 h 454"/>
                <a:gd name="T44" fmla="*/ 9 w 217"/>
                <a:gd name="T45" fmla="*/ 420 h 454"/>
                <a:gd name="T46" fmla="*/ 9 w 217"/>
                <a:gd name="T47" fmla="*/ 420 h 454"/>
                <a:gd name="T48" fmla="*/ 26 w 217"/>
                <a:gd name="T49" fmla="*/ 454 h 454"/>
                <a:gd name="T50" fmla="*/ 68 w 217"/>
                <a:gd name="T51" fmla="*/ 414 h 454"/>
                <a:gd name="T52" fmla="*/ 74 w 217"/>
                <a:gd name="T53" fmla="*/ 414 h 454"/>
                <a:gd name="T54" fmla="*/ 74 w 217"/>
                <a:gd name="T55" fmla="*/ 414 h 454"/>
                <a:gd name="T56" fmla="*/ 82 w 217"/>
                <a:gd name="T57" fmla="*/ 430 h 454"/>
                <a:gd name="T58" fmla="*/ 82 w 217"/>
                <a:gd name="T59" fmla="*/ 430 h 454"/>
                <a:gd name="T60" fmla="*/ 82 w 217"/>
                <a:gd name="T61" fmla="*/ 431 h 454"/>
                <a:gd name="T62" fmla="*/ 85 w 217"/>
                <a:gd name="T63" fmla="*/ 448 h 454"/>
                <a:gd name="T64" fmla="*/ 99 w 217"/>
                <a:gd name="T65" fmla="*/ 443 h 454"/>
                <a:gd name="T66" fmla="*/ 100 w 217"/>
                <a:gd name="T67" fmla="*/ 442 h 454"/>
                <a:gd name="T68" fmla="*/ 107 w 217"/>
                <a:gd name="T69" fmla="*/ 352 h 454"/>
                <a:gd name="T70" fmla="*/ 107 w 217"/>
                <a:gd name="T71" fmla="*/ 352 h 454"/>
                <a:gd name="T72" fmla="*/ 107 w 217"/>
                <a:gd name="T73" fmla="*/ 352 h 454"/>
                <a:gd name="T74" fmla="*/ 111 w 217"/>
                <a:gd name="T75" fmla="*/ 301 h 454"/>
                <a:gd name="T76" fmla="*/ 93 w 217"/>
                <a:gd name="T77" fmla="*/ 440 h 454"/>
                <a:gd name="T78" fmla="*/ 68 w 217"/>
                <a:gd name="T79" fmla="*/ 407 h 454"/>
                <a:gd name="T80" fmla="*/ 16 w 217"/>
                <a:gd name="T81" fmla="*/ 441 h 454"/>
                <a:gd name="T82" fmla="*/ 23 w 217"/>
                <a:gd name="T83" fmla="*/ 397 h 454"/>
                <a:gd name="T84" fmla="*/ 28 w 217"/>
                <a:gd name="T85" fmla="*/ 372 h 454"/>
                <a:gd name="T86" fmla="*/ 9 w 217"/>
                <a:gd name="T87" fmla="*/ 373 h 454"/>
                <a:gd name="T88" fmla="*/ 109 w 217"/>
                <a:gd name="T89" fmla="*/ 144 h 454"/>
                <a:gd name="T90" fmla="*/ 196 w 217"/>
                <a:gd name="T91" fmla="*/ 172 h 454"/>
                <a:gd name="T92" fmla="*/ 102 w 217"/>
                <a:gd name="T93" fmla="*/ 107 h 454"/>
                <a:gd name="T94" fmla="*/ 214 w 217"/>
                <a:gd name="T95" fmla="*/ 152 h 454"/>
                <a:gd name="T96" fmla="*/ 212 w 217"/>
                <a:gd name="T97" fmla="*/ 146 h 454"/>
                <a:gd name="T98" fmla="*/ 212 w 217"/>
                <a:gd name="T99" fmla="*/ 146 h 454"/>
                <a:gd name="T100" fmla="*/ 212 w 217"/>
                <a:gd name="T101" fmla="*/ 146 h 454"/>
                <a:gd name="T102" fmla="*/ 212 w 217"/>
                <a:gd name="T103" fmla="*/ 14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7" h="454">
                  <a:moveTo>
                    <a:pt x="9" y="420"/>
                  </a:moveTo>
                  <a:cubicBezTo>
                    <a:pt x="9" y="420"/>
                    <a:pt x="10" y="418"/>
                    <a:pt x="12" y="414"/>
                  </a:cubicBezTo>
                  <a:cubicBezTo>
                    <a:pt x="12" y="414"/>
                    <a:pt x="13" y="413"/>
                    <a:pt x="13" y="412"/>
                  </a:cubicBezTo>
                  <a:cubicBezTo>
                    <a:pt x="14" y="411"/>
                    <a:pt x="14" y="410"/>
                    <a:pt x="15" y="409"/>
                  </a:cubicBezTo>
                  <a:cubicBezTo>
                    <a:pt x="16" y="407"/>
                    <a:pt x="18" y="405"/>
                    <a:pt x="20" y="404"/>
                  </a:cubicBezTo>
                  <a:cubicBezTo>
                    <a:pt x="21" y="403"/>
                    <a:pt x="22" y="402"/>
                    <a:pt x="23" y="401"/>
                  </a:cubicBezTo>
                  <a:cubicBezTo>
                    <a:pt x="23" y="400"/>
                    <a:pt x="24" y="400"/>
                    <a:pt x="25" y="399"/>
                  </a:cubicBezTo>
                  <a:cubicBezTo>
                    <a:pt x="26" y="398"/>
                    <a:pt x="27" y="398"/>
                    <a:pt x="28" y="397"/>
                  </a:cubicBezTo>
                  <a:cubicBezTo>
                    <a:pt x="29" y="397"/>
                    <a:pt x="29" y="397"/>
                    <a:pt x="30" y="396"/>
                  </a:cubicBezTo>
                  <a:cubicBezTo>
                    <a:pt x="30" y="396"/>
                    <a:pt x="30" y="396"/>
                    <a:pt x="31" y="396"/>
                  </a:cubicBezTo>
                  <a:cubicBezTo>
                    <a:pt x="34" y="394"/>
                    <a:pt x="37" y="394"/>
                    <a:pt x="37" y="394"/>
                  </a:cubicBezTo>
                  <a:cubicBezTo>
                    <a:pt x="37" y="394"/>
                    <a:pt x="35" y="395"/>
                    <a:pt x="32" y="397"/>
                  </a:cubicBezTo>
                  <a:cubicBezTo>
                    <a:pt x="30" y="398"/>
                    <a:pt x="29" y="400"/>
                    <a:pt x="27" y="401"/>
                  </a:cubicBezTo>
                  <a:cubicBezTo>
                    <a:pt x="25" y="403"/>
                    <a:pt x="24" y="404"/>
                    <a:pt x="22" y="406"/>
                  </a:cubicBezTo>
                  <a:cubicBezTo>
                    <a:pt x="21" y="407"/>
                    <a:pt x="20" y="408"/>
                    <a:pt x="20" y="408"/>
                  </a:cubicBezTo>
                  <a:cubicBezTo>
                    <a:pt x="19" y="409"/>
                    <a:pt x="18" y="410"/>
                    <a:pt x="17" y="411"/>
                  </a:cubicBezTo>
                  <a:cubicBezTo>
                    <a:pt x="16" y="413"/>
                    <a:pt x="14" y="414"/>
                    <a:pt x="13" y="415"/>
                  </a:cubicBezTo>
                  <a:cubicBezTo>
                    <a:pt x="12" y="417"/>
                    <a:pt x="11" y="418"/>
                    <a:pt x="10" y="419"/>
                  </a:cubicBezTo>
                  <a:cubicBezTo>
                    <a:pt x="10" y="420"/>
                    <a:pt x="9" y="420"/>
                    <a:pt x="9" y="420"/>
                  </a:cubicBezTo>
                  <a:moveTo>
                    <a:pt x="7" y="395"/>
                  </a:moveTo>
                  <a:cubicBezTo>
                    <a:pt x="7" y="395"/>
                    <a:pt x="6" y="393"/>
                    <a:pt x="7" y="391"/>
                  </a:cubicBezTo>
                  <a:cubicBezTo>
                    <a:pt x="7" y="391"/>
                    <a:pt x="7" y="391"/>
                    <a:pt x="7" y="390"/>
                  </a:cubicBezTo>
                  <a:cubicBezTo>
                    <a:pt x="8" y="390"/>
                    <a:pt x="8" y="389"/>
                    <a:pt x="8" y="389"/>
                  </a:cubicBezTo>
                  <a:cubicBezTo>
                    <a:pt x="9" y="388"/>
                    <a:pt x="10" y="387"/>
                    <a:pt x="10" y="386"/>
                  </a:cubicBezTo>
                  <a:cubicBezTo>
                    <a:pt x="12" y="384"/>
                    <a:pt x="12" y="384"/>
                    <a:pt x="12" y="384"/>
                  </a:cubicBezTo>
                  <a:cubicBezTo>
                    <a:pt x="12" y="384"/>
                    <a:pt x="13" y="384"/>
                    <a:pt x="13" y="383"/>
                  </a:cubicBezTo>
                  <a:cubicBezTo>
                    <a:pt x="14" y="383"/>
                    <a:pt x="14" y="383"/>
                    <a:pt x="15" y="383"/>
                  </a:cubicBezTo>
                  <a:cubicBezTo>
                    <a:pt x="15" y="382"/>
                    <a:pt x="16" y="382"/>
                    <a:pt x="16" y="382"/>
                  </a:cubicBezTo>
                  <a:cubicBezTo>
                    <a:pt x="18" y="382"/>
                    <a:pt x="19" y="382"/>
                    <a:pt x="19" y="382"/>
                  </a:cubicBezTo>
                  <a:cubicBezTo>
                    <a:pt x="19" y="382"/>
                    <a:pt x="19" y="383"/>
                    <a:pt x="17" y="384"/>
                  </a:cubicBezTo>
                  <a:cubicBezTo>
                    <a:pt x="17" y="384"/>
                    <a:pt x="16" y="384"/>
                    <a:pt x="16" y="385"/>
                  </a:cubicBezTo>
                  <a:cubicBezTo>
                    <a:pt x="16" y="385"/>
                    <a:pt x="15" y="385"/>
                    <a:pt x="15" y="386"/>
                  </a:cubicBezTo>
                  <a:cubicBezTo>
                    <a:pt x="14" y="386"/>
                    <a:pt x="13" y="387"/>
                    <a:pt x="13" y="388"/>
                  </a:cubicBezTo>
                  <a:cubicBezTo>
                    <a:pt x="12" y="388"/>
                    <a:pt x="12" y="389"/>
                    <a:pt x="11" y="389"/>
                  </a:cubicBezTo>
                  <a:cubicBezTo>
                    <a:pt x="11" y="389"/>
                    <a:pt x="11" y="390"/>
                    <a:pt x="10" y="390"/>
                  </a:cubicBezTo>
                  <a:cubicBezTo>
                    <a:pt x="10" y="391"/>
                    <a:pt x="10" y="391"/>
                    <a:pt x="9" y="391"/>
                  </a:cubicBezTo>
                  <a:cubicBezTo>
                    <a:pt x="9" y="392"/>
                    <a:pt x="9" y="392"/>
                    <a:pt x="8" y="392"/>
                  </a:cubicBezTo>
                  <a:cubicBezTo>
                    <a:pt x="7" y="394"/>
                    <a:pt x="7" y="395"/>
                    <a:pt x="7" y="395"/>
                  </a:cubicBezTo>
                  <a:moveTo>
                    <a:pt x="158" y="165"/>
                  </a:moveTo>
                  <a:cubicBezTo>
                    <a:pt x="158" y="165"/>
                    <a:pt x="156" y="163"/>
                    <a:pt x="154" y="160"/>
                  </a:cubicBezTo>
                  <a:cubicBezTo>
                    <a:pt x="153" y="160"/>
                    <a:pt x="153" y="159"/>
                    <a:pt x="152" y="158"/>
                  </a:cubicBezTo>
                  <a:cubicBezTo>
                    <a:pt x="151" y="157"/>
                    <a:pt x="150" y="157"/>
                    <a:pt x="149" y="156"/>
                  </a:cubicBezTo>
                  <a:cubicBezTo>
                    <a:pt x="149" y="155"/>
                    <a:pt x="148" y="154"/>
                    <a:pt x="147" y="153"/>
                  </a:cubicBezTo>
                  <a:cubicBezTo>
                    <a:pt x="146" y="152"/>
                    <a:pt x="145" y="152"/>
                    <a:pt x="144" y="151"/>
                  </a:cubicBezTo>
                  <a:cubicBezTo>
                    <a:pt x="143" y="150"/>
                    <a:pt x="142" y="149"/>
                    <a:pt x="141" y="148"/>
                  </a:cubicBezTo>
                  <a:cubicBezTo>
                    <a:pt x="140" y="148"/>
                    <a:pt x="139" y="147"/>
                    <a:pt x="138" y="146"/>
                  </a:cubicBezTo>
                  <a:cubicBezTo>
                    <a:pt x="136" y="145"/>
                    <a:pt x="135" y="143"/>
                    <a:pt x="133" y="142"/>
                  </a:cubicBezTo>
                  <a:cubicBezTo>
                    <a:pt x="130" y="140"/>
                    <a:pt x="128" y="138"/>
                    <a:pt x="128" y="138"/>
                  </a:cubicBezTo>
                  <a:cubicBezTo>
                    <a:pt x="128" y="138"/>
                    <a:pt x="129" y="138"/>
                    <a:pt x="130" y="139"/>
                  </a:cubicBezTo>
                  <a:cubicBezTo>
                    <a:pt x="131" y="139"/>
                    <a:pt x="132" y="140"/>
                    <a:pt x="134" y="141"/>
                  </a:cubicBezTo>
                  <a:cubicBezTo>
                    <a:pt x="136" y="141"/>
                    <a:pt x="138" y="143"/>
                    <a:pt x="140" y="144"/>
                  </a:cubicBezTo>
                  <a:cubicBezTo>
                    <a:pt x="141" y="144"/>
                    <a:pt x="142" y="145"/>
                    <a:pt x="143" y="146"/>
                  </a:cubicBezTo>
                  <a:cubicBezTo>
                    <a:pt x="144" y="147"/>
                    <a:pt x="145" y="147"/>
                    <a:pt x="146" y="148"/>
                  </a:cubicBezTo>
                  <a:cubicBezTo>
                    <a:pt x="147" y="149"/>
                    <a:pt x="148" y="150"/>
                    <a:pt x="149" y="151"/>
                  </a:cubicBezTo>
                  <a:cubicBezTo>
                    <a:pt x="150" y="152"/>
                    <a:pt x="151" y="153"/>
                    <a:pt x="151" y="154"/>
                  </a:cubicBezTo>
                  <a:cubicBezTo>
                    <a:pt x="152" y="155"/>
                    <a:pt x="153" y="156"/>
                    <a:pt x="154" y="157"/>
                  </a:cubicBezTo>
                  <a:cubicBezTo>
                    <a:pt x="154" y="158"/>
                    <a:pt x="155" y="158"/>
                    <a:pt x="155" y="159"/>
                  </a:cubicBezTo>
                  <a:cubicBezTo>
                    <a:pt x="157" y="163"/>
                    <a:pt x="158" y="165"/>
                    <a:pt x="158" y="165"/>
                  </a:cubicBezTo>
                  <a:moveTo>
                    <a:pt x="141" y="0"/>
                  </a:moveTo>
                  <a:cubicBezTo>
                    <a:pt x="55" y="115"/>
                    <a:pt x="43" y="225"/>
                    <a:pt x="43" y="282"/>
                  </a:cubicBezTo>
                  <a:cubicBezTo>
                    <a:pt x="43" y="303"/>
                    <a:pt x="44" y="317"/>
                    <a:pt x="45" y="321"/>
                  </a:cubicBezTo>
                  <a:cubicBezTo>
                    <a:pt x="45" y="321"/>
                    <a:pt x="45" y="322"/>
                    <a:pt x="45" y="322"/>
                  </a:cubicBezTo>
                  <a:cubicBezTo>
                    <a:pt x="45" y="336"/>
                    <a:pt x="24" y="341"/>
                    <a:pt x="10" y="355"/>
                  </a:cubicBezTo>
                  <a:cubicBezTo>
                    <a:pt x="3" y="362"/>
                    <a:pt x="0" y="373"/>
                    <a:pt x="0" y="381"/>
                  </a:cubicBezTo>
                  <a:cubicBezTo>
                    <a:pt x="0" y="389"/>
                    <a:pt x="2" y="395"/>
                    <a:pt x="6" y="396"/>
                  </a:cubicBezTo>
                  <a:cubicBezTo>
                    <a:pt x="6" y="396"/>
                    <a:pt x="6" y="396"/>
                    <a:pt x="6" y="396"/>
                  </a:cubicBezTo>
                  <a:cubicBezTo>
                    <a:pt x="6" y="396"/>
                    <a:pt x="6" y="396"/>
                    <a:pt x="6" y="396"/>
                  </a:cubicBezTo>
                  <a:cubicBezTo>
                    <a:pt x="4" y="399"/>
                    <a:pt x="4" y="403"/>
                    <a:pt x="4" y="406"/>
                  </a:cubicBezTo>
                  <a:cubicBezTo>
                    <a:pt x="4" y="412"/>
                    <a:pt x="5" y="417"/>
                    <a:pt x="9" y="420"/>
                  </a:cubicBezTo>
                  <a:cubicBezTo>
                    <a:pt x="9" y="420"/>
                    <a:pt x="9" y="420"/>
                    <a:pt x="9" y="420"/>
                  </a:cubicBezTo>
                  <a:cubicBezTo>
                    <a:pt x="9" y="420"/>
                    <a:pt x="9" y="420"/>
                    <a:pt x="9" y="420"/>
                  </a:cubicBezTo>
                  <a:cubicBezTo>
                    <a:pt x="9" y="420"/>
                    <a:pt x="9" y="420"/>
                    <a:pt x="9" y="420"/>
                  </a:cubicBezTo>
                  <a:cubicBezTo>
                    <a:pt x="3" y="435"/>
                    <a:pt x="15" y="454"/>
                    <a:pt x="26" y="454"/>
                  </a:cubicBezTo>
                  <a:cubicBezTo>
                    <a:pt x="26" y="454"/>
                    <a:pt x="26" y="454"/>
                    <a:pt x="26" y="454"/>
                  </a:cubicBezTo>
                  <a:cubicBezTo>
                    <a:pt x="26" y="454"/>
                    <a:pt x="26" y="454"/>
                    <a:pt x="26" y="454"/>
                  </a:cubicBezTo>
                  <a:cubicBezTo>
                    <a:pt x="28" y="454"/>
                    <a:pt x="30" y="453"/>
                    <a:pt x="31" y="453"/>
                  </a:cubicBezTo>
                  <a:cubicBezTo>
                    <a:pt x="31" y="453"/>
                    <a:pt x="31" y="453"/>
                    <a:pt x="31" y="452"/>
                  </a:cubicBezTo>
                  <a:cubicBezTo>
                    <a:pt x="42" y="417"/>
                    <a:pt x="61" y="414"/>
                    <a:pt x="68" y="414"/>
                  </a:cubicBezTo>
                  <a:cubicBezTo>
                    <a:pt x="69" y="414"/>
                    <a:pt x="70" y="414"/>
                    <a:pt x="71" y="414"/>
                  </a:cubicBezTo>
                  <a:cubicBezTo>
                    <a:pt x="72" y="414"/>
                    <a:pt x="73" y="414"/>
                    <a:pt x="74" y="414"/>
                  </a:cubicBezTo>
                  <a:cubicBezTo>
                    <a:pt x="74" y="414"/>
                    <a:pt x="74" y="414"/>
                    <a:pt x="74" y="414"/>
                  </a:cubicBezTo>
                  <a:cubicBezTo>
                    <a:pt x="74" y="414"/>
                    <a:pt x="74" y="414"/>
                    <a:pt x="74" y="414"/>
                  </a:cubicBezTo>
                  <a:cubicBezTo>
                    <a:pt x="74" y="414"/>
                    <a:pt x="74" y="414"/>
                    <a:pt x="74" y="414"/>
                  </a:cubicBezTo>
                  <a:cubicBezTo>
                    <a:pt x="74" y="414"/>
                    <a:pt x="74" y="414"/>
                    <a:pt x="74" y="414"/>
                  </a:cubicBezTo>
                  <a:cubicBezTo>
                    <a:pt x="80" y="414"/>
                    <a:pt x="85" y="415"/>
                    <a:pt x="82" y="429"/>
                  </a:cubicBezTo>
                  <a:cubicBezTo>
                    <a:pt x="82" y="429"/>
                    <a:pt x="82" y="429"/>
                    <a:pt x="82" y="429"/>
                  </a:cubicBezTo>
                  <a:cubicBezTo>
                    <a:pt x="82" y="429"/>
                    <a:pt x="82" y="429"/>
                    <a:pt x="82" y="430"/>
                  </a:cubicBezTo>
                  <a:cubicBezTo>
                    <a:pt x="82" y="430"/>
                    <a:pt x="82" y="430"/>
                    <a:pt x="82" y="430"/>
                  </a:cubicBezTo>
                  <a:cubicBezTo>
                    <a:pt x="82" y="430"/>
                    <a:pt x="82" y="430"/>
                    <a:pt x="82" y="430"/>
                  </a:cubicBezTo>
                  <a:cubicBezTo>
                    <a:pt x="82" y="430"/>
                    <a:pt x="82" y="430"/>
                    <a:pt x="82" y="430"/>
                  </a:cubicBezTo>
                  <a:cubicBezTo>
                    <a:pt x="82" y="430"/>
                    <a:pt x="82" y="430"/>
                    <a:pt x="82" y="430"/>
                  </a:cubicBezTo>
                  <a:cubicBezTo>
                    <a:pt x="82" y="430"/>
                    <a:pt x="82" y="430"/>
                    <a:pt x="82" y="430"/>
                  </a:cubicBezTo>
                  <a:cubicBezTo>
                    <a:pt x="82" y="431"/>
                    <a:pt x="82" y="431"/>
                    <a:pt x="82" y="431"/>
                  </a:cubicBezTo>
                  <a:cubicBezTo>
                    <a:pt x="82" y="431"/>
                    <a:pt x="82" y="431"/>
                    <a:pt x="82" y="431"/>
                  </a:cubicBezTo>
                  <a:cubicBezTo>
                    <a:pt x="82" y="431"/>
                    <a:pt x="82" y="431"/>
                    <a:pt x="82" y="431"/>
                  </a:cubicBezTo>
                  <a:cubicBezTo>
                    <a:pt x="79" y="443"/>
                    <a:pt x="80" y="448"/>
                    <a:pt x="85" y="448"/>
                  </a:cubicBezTo>
                  <a:cubicBezTo>
                    <a:pt x="85" y="448"/>
                    <a:pt x="85" y="448"/>
                    <a:pt x="85" y="448"/>
                  </a:cubicBezTo>
                  <a:cubicBezTo>
                    <a:pt x="85" y="448"/>
                    <a:pt x="85" y="448"/>
                    <a:pt x="85" y="448"/>
                  </a:cubicBezTo>
                  <a:cubicBezTo>
                    <a:pt x="88" y="448"/>
                    <a:pt x="93" y="446"/>
                    <a:pt x="99" y="443"/>
                  </a:cubicBezTo>
                  <a:cubicBezTo>
                    <a:pt x="99" y="443"/>
                    <a:pt x="99" y="443"/>
                    <a:pt x="99" y="443"/>
                  </a:cubicBezTo>
                  <a:cubicBezTo>
                    <a:pt x="99" y="443"/>
                    <a:pt x="100" y="443"/>
                    <a:pt x="100" y="442"/>
                  </a:cubicBezTo>
                  <a:cubicBezTo>
                    <a:pt x="100" y="442"/>
                    <a:pt x="100" y="442"/>
                    <a:pt x="100" y="442"/>
                  </a:cubicBezTo>
                  <a:cubicBezTo>
                    <a:pt x="119" y="433"/>
                    <a:pt x="119" y="423"/>
                    <a:pt x="126" y="400"/>
                  </a:cubicBezTo>
                  <a:cubicBezTo>
                    <a:pt x="127" y="397"/>
                    <a:pt x="128" y="393"/>
                    <a:pt x="128" y="390"/>
                  </a:cubicBezTo>
                  <a:cubicBezTo>
                    <a:pt x="128" y="373"/>
                    <a:pt x="114" y="360"/>
                    <a:pt x="107" y="352"/>
                  </a:cubicBezTo>
                  <a:cubicBezTo>
                    <a:pt x="107" y="352"/>
                    <a:pt x="107" y="352"/>
                    <a:pt x="107" y="352"/>
                  </a:cubicBezTo>
                  <a:cubicBezTo>
                    <a:pt x="107" y="352"/>
                    <a:pt x="107" y="352"/>
                    <a:pt x="107" y="352"/>
                  </a:cubicBezTo>
                  <a:cubicBezTo>
                    <a:pt x="107" y="352"/>
                    <a:pt x="107" y="352"/>
                    <a:pt x="107" y="352"/>
                  </a:cubicBezTo>
                  <a:cubicBezTo>
                    <a:pt x="107" y="352"/>
                    <a:pt x="107" y="352"/>
                    <a:pt x="107" y="352"/>
                  </a:cubicBezTo>
                  <a:cubicBezTo>
                    <a:pt x="107" y="352"/>
                    <a:pt x="107" y="352"/>
                    <a:pt x="107" y="352"/>
                  </a:cubicBezTo>
                  <a:cubicBezTo>
                    <a:pt x="107" y="352"/>
                    <a:pt x="107" y="352"/>
                    <a:pt x="107" y="352"/>
                  </a:cubicBezTo>
                  <a:cubicBezTo>
                    <a:pt x="107" y="352"/>
                    <a:pt x="107" y="352"/>
                    <a:pt x="107" y="352"/>
                  </a:cubicBezTo>
                  <a:cubicBezTo>
                    <a:pt x="107" y="352"/>
                    <a:pt x="107" y="352"/>
                    <a:pt x="107" y="352"/>
                  </a:cubicBezTo>
                  <a:cubicBezTo>
                    <a:pt x="99" y="343"/>
                    <a:pt x="99" y="331"/>
                    <a:pt x="111" y="301"/>
                  </a:cubicBezTo>
                  <a:cubicBezTo>
                    <a:pt x="106" y="309"/>
                    <a:pt x="93" y="336"/>
                    <a:pt x="99" y="347"/>
                  </a:cubicBezTo>
                  <a:cubicBezTo>
                    <a:pt x="106" y="361"/>
                    <a:pt x="123" y="374"/>
                    <a:pt x="120" y="397"/>
                  </a:cubicBezTo>
                  <a:cubicBezTo>
                    <a:pt x="117" y="416"/>
                    <a:pt x="104" y="440"/>
                    <a:pt x="93" y="440"/>
                  </a:cubicBezTo>
                  <a:cubicBezTo>
                    <a:pt x="92" y="440"/>
                    <a:pt x="90" y="440"/>
                    <a:pt x="89" y="439"/>
                  </a:cubicBezTo>
                  <a:cubicBezTo>
                    <a:pt x="78" y="431"/>
                    <a:pt x="100" y="413"/>
                    <a:pt x="77" y="408"/>
                  </a:cubicBezTo>
                  <a:cubicBezTo>
                    <a:pt x="74" y="407"/>
                    <a:pt x="71" y="407"/>
                    <a:pt x="68" y="407"/>
                  </a:cubicBezTo>
                  <a:cubicBezTo>
                    <a:pt x="50" y="407"/>
                    <a:pt x="40" y="419"/>
                    <a:pt x="35" y="431"/>
                  </a:cubicBezTo>
                  <a:cubicBezTo>
                    <a:pt x="31" y="439"/>
                    <a:pt x="28" y="447"/>
                    <a:pt x="24" y="447"/>
                  </a:cubicBezTo>
                  <a:cubicBezTo>
                    <a:pt x="22" y="447"/>
                    <a:pt x="19" y="445"/>
                    <a:pt x="16" y="441"/>
                  </a:cubicBezTo>
                  <a:cubicBezTo>
                    <a:pt x="3" y="418"/>
                    <a:pt x="46" y="391"/>
                    <a:pt x="38" y="390"/>
                  </a:cubicBezTo>
                  <a:cubicBezTo>
                    <a:pt x="38" y="390"/>
                    <a:pt x="38" y="390"/>
                    <a:pt x="38" y="390"/>
                  </a:cubicBezTo>
                  <a:cubicBezTo>
                    <a:pt x="33" y="390"/>
                    <a:pt x="28" y="393"/>
                    <a:pt x="23" y="397"/>
                  </a:cubicBezTo>
                  <a:cubicBezTo>
                    <a:pt x="19" y="400"/>
                    <a:pt x="15" y="403"/>
                    <a:pt x="12" y="403"/>
                  </a:cubicBezTo>
                  <a:cubicBezTo>
                    <a:pt x="11" y="403"/>
                    <a:pt x="10" y="402"/>
                    <a:pt x="10" y="400"/>
                  </a:cubicBezTo>
                  <a:cubicBezTo>
                    <a:pt x="10" y="389"/>
                    <a:pt x="30" y="372"/>
                    <a:pt x="28" y="372"/>
                  </a:cubicBezTo>
                  <a:cubicBezTo>
                    <a:pt x="28" y="372"/>
                    <a:pt x="28" y="372"/>
                    <a:pt x="27" y="372"/>
                  </a:cubicBezTo>
                  <a:cubicBezTo>
                    <a:pt x="24" y="374"/>
                    <a:pt x="18" y="378"/>
                    <a:pt x="14" y="378"/>
                  </a:cubicBezTo>
                  <a:cubicBezTo>
                    <a:pt x="11" y="378"/>
                    <a:pt x="9" y="377"/>
                    <a:pt x="9" y="373"/>
                  </a:cubicBezTo>
                  <a:cubicBezTo>
                    <a:pt x="9" y="362"/>
                    <a:pt x="18" y="354"/>
                    <a:pt x="41" y="342"/>
                  </a:cubicBezTo>
                  <a:cubicBezTo>
                    <a:pt x="64" y="329"/>
                    <a:pt x="44" y="293"/>
                    <a:pt x="54" y="227"/>
                  </a:cubicBezTo>
                  <a:cubicBezTo>
                    <a:pt x="61" y="178"/>
                    <a:pt x="82" y="144"/>
                    <a:pt x="109" y="144"/>
                  </a:cubicBezTo>
                  <a:cubicBezTo>
                    <a:pt x="118" y="144"/>
                    <a:pt x="127" y="147"/>
                    <a:pt x="138" y="155"/>
                  </a:cubicBezTo>
                  <a:cubicBezTo>
                    <a:pt x="166" y="177"/>
                    <a:pt x="155" y="218"/>
                    <a:pt x="141" y="246"/>
                  </a:cubicBezTo>
                  <a:cubicBezTo>
                    <a:pt x="161" y="214"/>
                    <a:pt x="181" y="189"/>
                    <a:pt x="196" y="172"/>
                  </a:cubicBezTo>
                  <a:cubicBezTo>
                    <a:pt x="192" y="175"/>
                    <a:pt x="189" y="176"/>
                    <a:pt x="186" y="176"/>
                  </a:cubicBezTo>
                  <a:cubicBezTo>
                    <a:pt x="168" y="176"/>
                    <a:pt x="157" y="143"/>
                    <a:pt x="138" y="136"/>
                  </a:cubicBezTo>
                  <a:cubicBezTo>
                    <a:pt x="123" y="132"/>
                    <a:pt x="95" y="126"/>
                    <a:pt x="102" y="107"/>
                  </a:cubicBezTo>
                  <a:cubicBezTo>
                    <a:pt x="108" y="89"/>
                    <a:pt x="122" y="59"/>
                    <a:pt x="137" y="59"/>
                  </a:cubicBezTo>
                  <a:cubicBezTo>
                    <a:pt x="143" y="59"/>
                    <a:pt x="150" y="64"/>
                    <a:pt x="155" y="78"/>
                  </a:cubicBezTo>
                  <a:cubicBezTo>
                    <a:pt x="175" y="124"/>
                    <a:pt x="202" y="145"/>
                    <a:pt x="214" y="152"/>
                  </a:cubicBezTo>
                  <a:cubicBezTo>
                    <a:pt x="215" y="151"/>
                    <a:pt x="216" y="150"/>
                    <a:pt x="217" y="149"/>
                  </a:cubicBezTo>
                  <a:cubicBezTo>
                    <a:pt x="216" y="148"/>
                    <a:pt x="214" y="147"/>
                    <a:pt x="212" y="146"/>
                  </a:cubicBezTo>
                  <a:cubicBezTo>
                    <a:pt x="212" y="146"/>
                    <a:pt x="212" y="146"/>
                    <a:pt x="212" y="146"/>
                  </a:cubicBezTo>
                  <a:cubicBezTo>
                    <a:pt x="212" y="146"/>
                    <a:pt x="212" y="146"/>
                    <a:pt x="212" y="146"/>
                  </a:cubicBezTo>
                  <a:cubicBezTo>
                    <a:pt x="212" y="146"/>
                    <a:pt x="212" y="146"/>
                    <a:pt x="212" y="146"/>
                  </a:cubicBezTo>
                  <a:cubicBezTo>
                    <a:pt x="212" y="146"/>
                    <a:pt x="212" y="146"/>
                    <a:pt x="212" y="146"/>
                  </a:cubicBezTo>
                  <a:cubicBezTo>
                    <a:pt x="212" y="146"/>
                    <a:pt x="212" y="146"/>
                    <a:pt x="212" y="146"/>
                  </a:cubicBezTo>
                  <a:cubicBezTo>
                    <a:pt x="212" y="146"/>
                    <a:pt x="212" y="146"/>
                    <a:pt x="212" y="146"/>
                  </a:cubicBezTo>
                  <a:cubicBezTo>
                    <a:pt x="212" y="146"/>
                    <a:pt x="212" y="146"/>
                    <a:pt x="212" y="146"/>
                  </a:cubicBezTo>
                  <a:cubicBezTo>
                    <a:pt x="212" y="146"/>
                    <a:pt x="212" y="146"/>
                    <a:pt x="212" y="146"/>
                  </a:cubicBezTo>
                  <a:cubicBezTo>
                    <a:pt x="212" y="146"/>
                    <a:pt x="212" y="146"/>
                    <a:pt x="212" y="146"/>
                  </a:cubicBezTo>
                  <a:cubicBezTo>
                    <a:pt x="212" y="146"/>
                    <a:pt x="212" y="146"/>
                    <a:pt x="212" y="146"/>
                  </a:cubicBezTo>
                  <a:cubicBezTo>
                    <a:pt x="174" y="120"/>
                    <a:pt x="139" y="34"/>
                    <a:pt x="141" y="0"/>
                  </a:cubicBezTo>
                </a:path>
              </a:pathLst>
            </a:custGeom>
            <a:solidFill>
              <a:srgbClr val="FFB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îṥ1îḓê">
              <a:extLst>
                <a:ext uri="{FF2B5EF4-FFF2-40B4-BE49-F238E27FC236}">
                  <a16:creationId xmlns:a16="http://schemas.microsoft.com/office/drawing/2014/main" id="{E390DB29-55E3-4FA8-96D8-547701465A3E}"/>
                </a:ext>
              </a:extLst>
            </p:cNvPr>
            <p:cNvSpPr/>
            <p:nvPr/>
          </p:nvSpPr>
          <p:spPr bwMode="auto">
            <a:xfrm>
              <a:off x="5081189" y="3188934"/>
              <a:ext cx="74636" cy="67413"/>
            </a:xfrm>
            <a:custGeom>
              <a:avLst/>
              <a:gdLst>
                <a:gd name="T0" fmla="*/ 0 w 30"/>
                <a:gd name="T1" fmla="*/ 0 h 27"/>
                <a:gd name="T2" fmla="*/ 5 w 30"/>
                <a:gd name="T3" fmla="*/ 4 h 27"/>
                <a:gd name="T4" fmla="*/ 10 w 30"/>
                <a:gd name="T5" fmla="*/ 8 h 27"/>
                <a:gd name="T6" fmla="*/ 13 w 30"/>
                <a:gd name="T7" fmla="*/ 10 h 27"/>
                <a:gd name="T8" fmla="*/ 16 w 30"/>
                <a:gd name="T9" fmla="*/ 13 h 27"/>
                <a:gd name="T10" fmla="*/ 19 w 30"/>
                <a:gd name="T11" fmla="*/ 15 h 27"/>
                <a:gd name="T12" fmla="*/ 21 w 30"/>
                <a:gd name="T13" fmla="*/ 18 h 27"/>
                <a:gd name="T14" fmla="*/ 24 w 30"/>
                <a:gd name="T15" fmla="*/ 20 h 27"/>
                <a:gd name="T16" fmla="*/ 26 w 30"/>
                <a:gd name="T17" fmla="*/ 22 h 27"/>
                <a:gd name="T18" fmla="*/ 30 w 30"/>
                <a:gd name="T19" fmla="*/ 27 h 27"/>
                <a:gd name="T20" fmla="*/ 27 w 30"/>
                <a:gd name="T21" fmla="*/ 21 h 27"/>
                <a:gd name="T22" fmla="*/ 26 w 30"/>
                <a:gd name="T23" fmla="*/ 19 h 27"/>
                <a:gd name="T24" fmla="*/ 23 w 30"/>
                <a:gd name="T25" fmla="*/ 16 h 27"/>
                <a:gd name="T26" fmla="*/ 21 w 30"/>
                <a:gd name="T27" fmla="*/ 13 h 27"/>
                <a:gd name="T28" fmla="*/ 18 w 30"/>
                <a:gd name="T29" fmla="*/ 10 h 27"/>
                <a:gd name="T30" fmla="*/ 15 w 30"/>
                <a:gd name="T31" fmla="*/ 8 h 27"/>
                <a:gd name="T32" fmla="*/ 12 w 30"/>
                <a:gd name="T33" fmla="*/ 6 h 27"/>
                <a:gd name="T34" fmla="*/ 6 w 30"/>
                <a:gd name="T35" fmla="*/ 3 h 27"/>
                <a:gd name="T36" fmla="*/ 2 w 30"/>
                <a:gd name="T37" fmla="*/ 1 h 27"/>
                <a:gd name="T38" fmla="*/ 0 w 30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7">
                  <a:moveTo>
                    <a:pt x="0" y="0"/>
                  </a:moveTo>
                  <a:cubicBezTo>
                    <a:pt x="0" y="0"/>
                    <a:pt x="2" y="2"/>
                    <a:pt x="5" y="4"/>
                  </a:cubicBezTo>
                  <a:cubicBezTo>
                    <a:pt x="7" y="5"/>
                    <a:pt x="8" y="7"/>
                    <a:pt x="10" y="8"/>
                  </a:cubicBezTo>
                  <a:cubicBezTo>
                    <a:pt x="11" y="9"/>
                    <a:pt x="12" y="10"/>
                    <a:pt x="13" y="10"/>
                  </a:cubicBezTo>
                  <a:cubicBezTo>
                    <a:pt x="14" y="11"/>
                    <a:pt x="15" y="12"/>
                    <a:pt x="16" y="13"/>
                  </a:cubicBezTo>
                  <a:cubicBezTo>
                    <a:pt x="17" y="14"/>
                    <a:pt x="18" y="14"/>
                    <a:pt x="19" y="15"/>
                  </a:cubicBezTo>
                  <a:cubicBezTo>
                    <a:pt x="20" y="16"/>
                    <a:pt x="21" y="17"/>
                    <a:pt x="21" y="18"/>
                  </a:cubicBezTo>
                  <a:cubicBezTo>
                    <a:pt x="22" y="19"/>
                    <a:pt x="23" y="19"/>
                    <a:pt x="24" y="20"/>
                  </a:cubicBezTo>
                  <a:cubicBezTo>
                    <a:pt x="25" y="21"/>
                    <a:pt x="25" y="22"/>
                    <a:pt x="26" y="22"/>
                  </a:cubicBezTo>
                  <a:cubicBezTo>
                    <a:pt x="28" y="25"/>
                    <a:pt x="30" y="27"/>
                    <a:pt x="30" y="27"/>
                  </a:cubicBezTo>
                  <a:cubicBezTo>
                    <a:pt x="30" y="27"/>
                    <a:pt x="29" y="25"/>
                    <a:pt x="27" y="21"/>
                  </a:cubicBezTo>
                  <a:cubicBezTo>
                    <a:pt x="27" y="20"/>
                    <a:pt x="26" y="20"/>
                    <a:pt x="26" y="19"/>
                  </a:cubicBezTo>
                  <a:cubicBezTo>
                    <a:pt x="25" y="18"/>
                    <a:pt x="24" y="17"/>
                    <a:pt x="23" y="16"/>
                  </a:cubicBezTo>
                  <a:cubicBezTo>
                    <a:pt x="23" y="15"/>
                    <a:pt x="22" y="14"/>
                    <a:pt x="21" y="13"/>
                  </a:cubicBezTo>
                  <a:cubicBezTo>
                    <a:pt x="20" y="12"/>
                    <a:pt x="19" y="11"/>
                    <a:pt x="18" y="10"/>
                  </a:cubicBezTo>
                  <a:cubicBezTo>
                    <a:pt x="17" y="9"/>
                    <a:pt x="16" y="9"/>
                    <a:pt x="15" y="8"/>
                  </a:cubicBezTo>
                  <a:cubicBezTo>
                    <a:pt x="14" y="7"/>
                    <a:pt x="13" y="6"/>
                    <a:pt x="12" y="6"/>
                  </a:cubicBezTo>
                  <a:cubicBezTo>
                    <a:pt x="10" y="5"/>
                    <a:pt x="8" y="3"/>
                    <a:pt x="6" y="3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D86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íś1íḓê">
              <a:extLst>
                <a:ext uri="{FF2B5EF4-FFF2-40B4-BE49-F238E27FC236}">
                  <a16:creationId xmlns:a16="http://schemas.microsoft.com/office/drawing/2014/main" id="{B26BE800-14D4-411C-AED3-9922027A1DD7}"/>
                </a:ext>
              </a:extLst>
            </p:cNvPr>
            <p:cNvSpPr/>
            <p:nvPr/>
          </p:nvSpPr>
          <p:spPr bwMode="auto">
            <a:xfrm>
              <a:off x="4782645" y="3828157"/>
              <a:ext cx="71025" cy="65006"/>
            </a:xfrm>
            <a:custGeom>
              <a:avLst/>
              <a:gdLst>
                <a:gd name="T0" fmla="*/ 28 w 28"/>
                <a:gd name="T1" fmla="*/ 0 h 26"/>
                <a:gd name="T2" fmla="*/ 22 w 28"/>
                <a:gd name="T3" fmla="*/ 2 h 26"/>
                <a:gd name="T4" fmla="*/ 21 w 28"/>
                <a:gd name="T5" fmla="*/ 2 h 26"/>
                <a:gd name="T6" fmla="*/ 19 w 28"/>
                <a:gd name="T7" fmla="*/ 3 h 26"/>
                <a:gd name="T8" fmla="*/ 16 w 28"/>
                <a:gd name="T9" fmla="*/ 5 h 26"/>
                <a:gd name="T10" fmla="*/ 14 w 28"/>
                <a:gd name="T11" fmla="*/ 7 h 26"/>
                <a:gd name="T12" fmla="*/ 11 w 28"/>
                <a:gd name="T13" fmla="*/ 10 h 26"/>
                <a:gd name="T14" fmla="*/ 6 w 28"/>
                <a:gd name="T15" fmla="*/ 15 h 26"/>
                <a:gd name="T16" fmla="*/ 4 w 28"/>
                <a:gd name="T17" fmla="*/ 18 h 26"/>
                <a:gd name="T18" fmla="*/ 3 w 28"/>
                <a:gd name="T19" fmla="*/ 20 h 26"/>
                <a:gd name="T20" fmla="*/ 0 w 28"/>
                <a:gd name="T21" fmla="*/ 26 h 26"/>
                <a:gd name="T22" fmla="*/ 1 w 28"/>
                <a:gd name="T23" fmla="*/ 25 h 26"/>
                <a:gd name="T24" fmla="*/ 4 w 28"/>
                <a:gd name="T25" fmla="*/ 21 h 26"/>
                <a:gd name="T26" fmla="*/ 8 w 28"/>
                <a:gd name="T27" fmla="*/ 17 h 26"/>
                <a:gd name="T28" fmla="*/ 11 w 28"/>
                <a:gd name="T29" fmla="*/ 14 h 26"/>
                <a:gd name="T30" fmla="*/ 13 w 28"/>
                <a:gd name="T31" fmla="*/ 12 h 26"/>
                <a:gd name="T32" fmla="*/ 18 w 28"/>
                <a:gd name="T33" fmla="*/ 7 h 26"/>
                <a:gd name="T34" fmla="*/ 23 w 28"/>
                <a:gd name="T35" fmla="*/ 3 h 26"/>
                <a:gd name="T36" fmla="*/ 28 w 28"/>
                <a:gd name="T3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26">
                  <a:moveTo>
                    <a:pt x="28" y="0"/>
                  </a:moveTo>
                  <a:cubicBezTo>
                    <a:pt x="28" y="0"/>
                    <a:pt x="25" y="0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4"/>
                    <a:pt x="17" y="4"/>
                    <a:pt x="16" y="5"/>
                  </a:cubicBezTo>
                  <a:cubicBezTo>
                    <a:pt x="15" y="6"/>
                    <a:pt x="14" y="6"/>
                    <a:pt x="14" y="7"/>
                  </a:cubicBezTo>
                  <a:cubicBezTo>
                    <a:pt x="13" y="8"/>
                    <a:pt x="12" y="9"/>
                    <a:pt x="11" y="10"/>
                  </a:cubicBezTo>
                  <a:cubicBezTo>
                    <a:pt x="9" y="11"/>
                    <a:pt x="7" y="13"/>
                    <a:pt x="6" y="15"/>
                  </a:cubicBezTo>
                  <a:cubicBezTo>
                    <a:pt x="5" y="16"/>
                    <a:pt x="5" y="17"/>
                    <a:pt x="4" y="18"/>
                  </a:cubicBezTo>
                  <a:cubicBezTo>
                    <a:pt x="4" y="19"/>
                    <a:pt x="3" y="20"/>
                    <a:pt x="3" y="20"/>
                  </a:cubicBezTo>
                  <a:cubicBezTo>
                    <a:pt x="1" y="24"/>
                    <a:pt x="0" y="26"/>
                    <a:pt x="0" y="26"/>
                  </a:cubicBezTo>
                  <a:cubicBezTo>
                    <a:pt x="0" y="26"/>
                    <a:pt x="1" y="26"/>
                    <a:pt x="1" y="25"/>
                  </a:cubicBezTo>
                  <a:cubicBezTo>
                    <a:pt x="2" y="24"/>
                    <a:pt x="3" y="23"/>
                    <a:pt x="4" y="21"/>
                  </a:cubicBezTo>
                  <a:cubicBezTo>
                    <a:pt x="5" y="20"/>
                    <a:pt x="7" y="19"/>
                    <a:pt x="8" y="17"/>
                  </a:cubicBezTo>
                  <a:cubicBezTo>
                    <a:pt x="9" y="16"/>
                    <a:pt x="10" y="15"/>
                    <a:pt x="11" y="14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5" y="10"/>
                    <a:pt x="16" y="9"/>
                    <a:pt x="18" y="7"/>
                  </a:cubicBezTo>
                  <a:cubicBezTo>
                    <a:pt x="20" y="6"/>
                    <a:pt x="21" y="4"/>
                    <a:pt x="23" y="3"/>
                  </a:cubicBezTo>
                  <a:cubicBezTo>
                    <a:pt x="26" y="1"/>
                    <a:pt x="28" y="0"/>
                    <a:pt x="28" y="0"/>
                  </a:cubicBezTo>
                </a:path>
              </a:pathLst>
            </a:custGeom>
            <a:solidFill>
              <a:srgbClr val="D86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ïSḻïḋè">
              <a:extLst>
                <a:ext uri="{FF2B5EF4-FFF2-40B4-BE49-F238E27FC236}">
                  <a16:creationId xmlns:a16="http://schemas.microsoft.com/office/drawing/2014/main" id="{8C33E821-3515-4A25-B187-418426FB0082}"/>
                </a:ext>
              </a:extLst>
            </p:cNvPr>
            <p:cNvSpPr/>
            <p:nvPr/>
          </p:nvSpPr>
          <p:spPr bwMode="auto">
            <a:xfrm>
              <a:off x="4775422" y="3798062"/>
              <a:ext cx="32503" cy="32503"/>
            </a:xfrm>
            <a:custGeom>
              <a:avLst/>
              <a:gdLst>
                <a:gd name="T0" fmla="*/ 13 w 13"/>
                <a:gd name="T1" fmla="*/ 0 h 13"/>
                <a:gd name="T2" fmla="*/ 10 w 13"/>
                <a:gd name="T3" fmla="*/ 0 h 13"/>
                <a:gd name="T4" fmla="*/ 9 w 13"/>
                <a:gd name="T5" fmla="*/ 1 h 13"/>
                <a:gd name="T6" fmla="*/ 7 w 13"/>
                <a:gd name="T7" fmla="*/ 1 h 13"/>
                <a:gd name="T8" fmla="*/ 6 w 13"/>
                <a:gd name="T9" fmla="*/ 2 h 13"/>
                <a:gd name="T10" fmla="*/ 4 w 13"/>
                <a:gd name="T11" fmla="*/ 4 h 13"/>
                <a:gd name="T12" fmla="*/ 2 w 13"/>
                <a:gd name="T13" fmla="*/ 7 h 13"/>
                <a:gd name="T14" fmla="*/ 1 w 13"/>
                <a:gd name="T15" fmla="*/ 8 h 13"/>
                <a:gd name="T16" fmla="*/ 1 w 13"/>
                <a:gd name="T17" fmla="*/ 9 h 13"/>
                <a:gd name="T18" fmla="*/ 1 w 13"/>
                <a:gd name="T19" fmla="*/ 13 h 13"/>
                <a:gd name="T20" fmla="*/ 2 w 13"/>
                <a:gd name="T21" fmla="*/ 10 h 13"/>
                <a:gd name="T22" fmla="*/ 3 w 13"/>
                <a:gd name="T23" fmla="*/ 9 h 13"/>
                <a:gd name="T24" fmla="*/ 4 w 13"/>
                <a:gd name="T25" fmla="*/ 8 h 13"/>
                <a:gd name="T26" fmla="*/ 5 w 13"/>
                <a:gd name="T27" fmla="*/ 7 h 13"/>
                <a:gd name="T28" fmla="*/ 7 w 13"/>
                <a:gd name="T29" fmla="*/ 6 h 13"/>
                <a:gd name="T30" fmla="*/ 9 w 13"/>
                <a:gd name="T31" fmla="*/ 4 h 13"/>
                <a:gd name="T32" fmla="*/ 10 w 13"/>
                <a:gd name="T33" fmla="*/ 3 h 13"/>
                <a:gd name="T34" fmla="*/ 11 w 13"/>
                <a:gd name="T35" fmla="*/ 2 h 13"/>
                <a:gd name="T36" fmla="*/ 13 w 13"/>
                <a:gd name="T3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13">
                  <a:moveTo>
                    <a:pt x="13" y="0"/>
                  </a:moveTo>
                  <a:cubicBezTo>
                    <a:pt x="13" y="0"/>
                    <a:pt x="12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"/>
                    <a:pt x="3" y="6"/>
                    <a:pt x="2" y="7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1" y="13"/>
                    <a:pt x="1" y="13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4" y="9"/>
                    <a:pt x="4" y="9"/>
                    <a:pt x="4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4"/>
                    <a:pt x="9" y="4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2"/>
                    <a:pt x="11" y="2"/>
                    <a:pt x="11" y="2"/>
                  </a:cubicBezTo>
                  <a:cubicBezTo>
                    <a:pt x="13" y="1"/>
                    <a:pt x="13" y="0"/>
                    <a:pt x="13" y="0"/>
                  </a:cubicBezTo>
                </a:path>
              </a:pathLst>
            </a:custGeom>
            <a:solidFill>
              <a:srgbClr val="D86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iṧ1íďê">
              <a:extLst>
                <a:ext uri="{FF2B5EF4-FFF2-40B4-BE49-F238E27FC236}">
                  <a16:creationId xmlns:a16="http://schemas.microsoft.com/office/drawing/2014/main" id="{1489E30D-A557-4406-8E41-8FEA2985B518}"/>
                </a:ext>
              </a:extLst>
            </p:cNvPr>
            <p:cNvSpPr/>
            <p:nvPr/>
          </p:nvSpPr>
          <p:spPr bwMode="auto">
            <a:xfrm>
              <a:off x="4800701" y="3261163"/>
              <a:ext cx="173349" cy="509212"/>
            </a:xfrm>
            <a:custGeom>
              <a:avLst/>
              <a:gdLst>
                <a:gd name="T0" fmla="*/ 69 w 69"/>
                <a:gd name="T1" fmla="*/ 0 h 204"/>
                <a:gd name="T2" fmla="*/ 63 w 69"/>
                <a:gd name="T3" fmla="*/ 8 h 204"/>
                <a:gd name="T4" fmla="*/ 57 w 69"/>
                <a:gd name="T5" fmla="*/ 18 h 204"/>
                <a:gd name="T6" fmla="*/ 52 w 69"/>
                <a:gd name="T7" fmla="*/ 32 h 204"/>
                <a:gd name="T8" fmla="*/ 46 w 69"/>
                <a:gd name="T9" fmla="*/ 48 h 204"/>
                <a:gd name="T10" fmla="*/ 42 w 69"/>
                <a:gd name="T11" fmla="*/ 67 h 204"/>
                <a:gd name="T12" fmla="*/ 40 w 69"/>
                <a:gd name="T13" fmla="*/ 77 h 204"/>
                <a:gd name="T14" fmla="*/ 39 w 69"/>
                <a:gd name="T15" fmla="*/ 87 h 204"/>
                <a:gd name="T16" fmla="*/ 39 w 69"/>
                <a:gd name="T17" fmla="*/ 98 h 204"/>
                <a:gd name="T18" fmla="*/ 39 w 69"/>
                <a:gd name="T19" fmla="*/ 103 h 204"/>
                <a:gd name="T20" fmla="*/ 39 w 69"/>
                <a:gd name="T21" fmla="*/ 109 h 204"/>
                <a:gd name="T22" fmla="*/ 39 w 69"/>
                <a:gd name="T23" fmla="*/ 119 h 204"/>
                <a:gd name="T24" fmla="*/ 39 w 69"/>
                <a:gd name="T25" fmla="*/ 130 h 204"/>
                <a:gd name="T26" fmla="*/ 40 w 69"/>
                <a:gd name="T27" fmla="*/ 150 h 204"/>
                <a:gd name="T28" fmla="*/ 36 w 69"/>
                <a:gd name="T29" fmla="*/ 168 h 204"/>
                <a:gd name="T30" fmla="*/ 25 w 69"/>
                <a:gd name="T31" fmla="*/ 179 h 204"/>
                <a:gd name="T32" fmla="*/ 13 w 69"/>
                <a:gd name="T33" fmla="*/ 188 h 204"/>
                <a:gd name="T34" fmla="*/ 5 w 69"/>
                <a:gd name="T35" fmla="*/ 196 h 204"/>
                <a:gd name="T36" fmla="*/ 1 w 69"/>
                <a:gd name="T37" fmla="*/ 202 h 204"/>
                <a:gd name="T38" fmla="*/ 0 w 69"/>
                <a:gd name="T39" fmla="*/ 204 h 204"/>
                <a:gd name="T40" fmla="*/ 6 w 69"/>
                <a:gd name="T41" fmla="*/ 197 h 204"/>
                <a:gd name="T42" fmla="*/ 15 w 69"/>
                <a:gd name="T43" fmla="*/ 190 h 204"/>
                <a:gd name="T44" fmla="*/ 27 w 69"/>
                <a:gd name="T45" fmla="*/ 182 h 204"/>
                <a:gd name="T46" fmla="*/ 34 w 69"/>
                <a:gd name="T47" fmla="*/ 177 h 204"/>
                <a:gd name="T48" fmla="*/ 40 w 69"/>
                <a:gd name="T49" fmla="*/ 170 h 204"/>
                <a:gd name="T50" fmla="*/ 45 w 69"/>
                <a:gd name="T51" fmla="*/ 150 h 204"/>
                <a:gd name="T52" fmla="*/ 45 w 69"/>
                <a:gd name="T53" fmla="*/ 130 h 204"/>
                <a:gd name="T54" fmla="*/ 45 w 69"/>
                <a:gd name="T55" fmla="*/ 119 h 204"/>
                <a:gd name="T56" fmla="*/ 45 w 69"/>
                <a:gd name="T57" fmla="*/ 109 h 204"/>
                <a:gd name="T58" fmla="*/ 45 w 69"/>
                <a:gd name="T59" fmla="*/ 103 h 204"/>
                <a:gd name="T60" fmla="*/ 45 w 69"/>
                <a:gd name="T61" fmla="*/ 98 h 204"/>
                <a:gd name="T62" fmla="*/ 45 w 69"/>
                <a:gd name="T63" fmla="*/ 88 h 204"/>
                <a:gd name="T64" fmla="*/ 46 w 69"/>
                <a:gd name="T65" fmla="*/ 78 h 204"/>
                <a:gd name="T66" fmla="*/ 47 w 69"/>
                <a:gd name="T67" fmla="*/ 68 h 204"/>
                <a:gd name="T68" fmla="*/ 51 w 69"/>
                <a:gd name="T69" fmla="*/ 49 h 204"/>
                <a:gd name="T70" fmla="*/ 53 w 69"/>
                <a:gd name="T71" fmla="*/ 41 h 204"/>
                <a:gd name="T72" fmla="*/ 55 w 69"/>
                <a:gd name="T73" fmla="*/ 33 h 204"/>
                <a:gd name="T74" fmla="*/ 57 w 69"/>
                <a:gd name="T75" fmla="*/ 26 h 204"/>
                <a:gd name="T76" fmla="*/ 60 w 69"/>
                <a:gd name="T77" fmla="*/ 19 h 204"/>
                <a:gd name="T78" fmla="*/ 64 w 69"/>
                <a:gd name="T79" fmla="*/ 9 h 204"/>
                <a:gd name="T80" fmla="*/ 69 w 69"/>
                <a:gd name="T8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204">
                  <a:moveTo>
                    <a:pt x="69" y="0"/>
                  </a:moveTo>
                  <a:cubicBezTo>
                    <a:pt x="69" y="0"/>
                    <a:pt x="66" y="3"/>
                    <a:pt x="63" y="8"/>
                  </a:cubicBezTo>
                  <a:cubicBezTo>
                    <a:pt x="61" y="11"/>
                    <a:pt x="59" y="14"/>
                    <a:pt x="57" y="18"/>
                  </a:cubicBezTo>
                  <a:cubicBezTo>
                    <a:pt x="55" y="22"/>
                    <a:pt x="53" y="26"/>
                    <a:pt x="52" y="32"/>
                  </a:cubicBezTo>
                  <a:cubicBezTo>
                    <a:pt x="50" y="37"/>
                    <a:pt x="48" y="42"/>
                    <a:pt x="46" y="48"/>
                  </a:cubicBezTo>
                  <a:cubicBezTo>
                    <a:pt x="45" y="54"/>
                    <a:pt x="43" y="60"/>
                    <a:pt x="42" y="67"/>
                  </a:cubicBezTo>
                  <a:cubicBezTo>
                    <a:pt x="41" y="70"/>
                    <a:pt x="41" y="74"/>
                    <a:pt x="40" y="77"/>
                  </a:cubicBezTo>
                  <a:cubicBezTo>
                    <a:pt x="40" y="80"/>
                    <a:pt x="40" y="84"/>
                    <a:pt x="39" y="87"/>
                  </a:cubicBezTo>
                  <a:cubicBezTo>
                    <a:pt x="39" y="91"/>
                    <a:pt x="39" y="94"/>
                    <a:pt x="39" y="98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39" y="112"/>
                    <a:pt x="39" y="116"/>
                    <a:pt x="39" y="119"/>
                  </a:cubicBezTo>
                  <a:cubicBezTo>
                    <a:pt x="39" y="123"/>
                    <a:pt x="39" y="126"/>
                    <a:pt x="39" y="130"/>
                  </a:cubicBezTo>
                  <a:cubicBezTo>
                    <a:pt x="40" y="137"/>
                    <a:pt x="40" y="144"/>
                    <a:pt x="40" y="150"/>
                  </a:cubicBezTo>
                  <a:cubicBezTo>
                    <a:pt x="39" y="157"/>
                    <a:pt x="38" y="163"/>
                    <a:pt x="36" y="168"/>
                  </a:cubicBezTo>
                  <a:cubicBezTo>
                    <a:pt x="34" y="173"/>
                    <a:pt x="29" y="176"/>
                    <a:pt x="25" y="179"/>
                  </a:cubicBezTo>
                  <a:cubicBezTo>
                    <a:pt x="21" y="182"/>
                    <a:pt x="17" y="185"/>
                    <a:pt x="13" y="188"/>
                  </a:cubicBezTo>
                  <a:cubicBezTo>
                    <a:pt x="10" y="191"/>
                    <a:pt x="7" y="194"/>
                    <a:pt x="5" y="196"/>
                  </a:cubicBezTo>
                  <a:cubicBezTo>
                    <a:pt x="4" y="198"/>
                    <a:pt x="2" y="201"/>
                    <a:pt x="1" y="202"/>
                  </a:cubicBezTo>
                  <a:cubicBezTo>
                    <a:pt x="1" y="204"/>
                    <a:pt x="0" y="204"/>
                    <a:pt x="0" y="204"/>
                  </a:cubicBezTo>
                  <a:cubicBezTo>
                    <a:pt x="0" y="204"/>
                    <a:pt x="2" y="201"/>
                    <a:pt x="6" y="197"/>
                  </a:cubicBezTo>
                  <a:cubicBezTo>
                    <a:pt x="9" y="195"/>
                    <a:pt x="11" y="192"/>
                    <a:pt x="15" y="190"/>
                  </a:cubicBezTo>
                  <a:cubicBezTo>
                    <a:pt x="18" y="187"/>
                    <a:pt x="22" y="185"/>
                    <a:pt x="27" y="182"/>
                  </a:cubicBezTo>
                  <a:cubicBezTo>
                    <a:pt x="29" y="181"/>
                    <a:pt x="32" y="179"/>
                    <a:pt x="34" y="177"/>
                  </a:cubicBezTo>
                  <a:cubicBezTo>
                    <a:pt x="36" y="175"/>
                    <a:pt x="38" y="173"/>
                    <a:pt x="40" y="170"/>
                  </a:cubicBezTo>
                  <a:cubicBezTo>
                    <a:pt x="43" y="164"/>
                    <a:pt x="45" y="157"/>
                    <a:pt x="45" y="150"/>
                  </a:cubicBezTo>
                  <a:cubicBezTo>
                    <a:pt x="46" y="144"/>
                    <a:pt x="46" y="137"/>
                    <a:pt x="45" y="130"/>
                  </a:cubicBezTo>
                  <a:cubicBezTo>
                    <a:pt x="45" y="126"/>
                    <a:pt x="45" y="123"/>
                    <a:pt x="45" y="119"/>
                  </a:cubicBezTo>
                  <a:cubicBezTo>
                    <a:pt x="45" y="116"/>
                    <a:pt x="45" y="112"/>
                    <a:pt x="45" y="109"/>
                  </a:cubicBezTo>
                  <a:cubicBezTo>
                    <a:pt x="45" y="103"/>
                    <a:pt x="45" y="103"/>
                    <a:pt x="45" y="103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5"/>
                    <a:pt x="45" y="91"/>
                    <a:pt x="45" y="88"/>
                  </a:cubicBezTo>
                  <a:cubicBezTo>
                    <a:pt x="46" y="84"/>
                    <a:pt x="46" y="81"/>
                    <a:pt x="46" y="78"/>
                  </a:cubicBezTo>
                  <a:cubicBezTo>
                    <a:pt x="47" y="74"/>
                    <a:pt x="47" y="71"/>
                    <a:pt x="47" y="68"/>
                  </a:cubicBezTo>
                  <a:cubicBezTo>
                    <a:pt x="48" y="61"/>
                    <a:pt x="49" y="55"/>
                    <a:pt x="51" y="49"/>
                  </a:cubicBezTo>
                  <a:cubicBezTo>
                    <a:pt x="51" y="46"/>
                    <a:pt x="52" y="43"/>
                    <a:pt x="53" y="41"/>
                  </a:cubicBezTo>
                  <a:cubicBezTo>
                    <a:pt x="53" y="38"/>
                    <a:pt x="54" y="35"/>
                    <a:pt x="55" y="33"/>
                  </a:cubicBezTo>
                  <a:cubicBezTo>
                    <a:pt x="56" y="30"/>
                    <a:pt x="56" y="28"/>
                    <a:pt x="57" y="26"/>
                  </a:cubicBezTo>
                  <a:cubicBezTo>
                    <a:pt x="58" y="23"/>
                    <a:pt x="59" y="21"/>
                    <a:pt x="60" y="19"/>
                  </a:cubicBezTo>
                  <a:cubicBezTo>
                    <a:pt x="61" y="15"/>
                    <a:pt x="63" y="12"/>
                    <a:pt x="64" y="9"/>
                  </a:cubicBezTo>
                  <a:cubicBezTo>
                    <a:pt x="67" y="3"/>
                    <a:pt x="69" y="0"/>
                    <a:pt x="69" y="0"/>
                  </a:cubicBezTo>
                </a:path>
              </a:pathLst>
            </a:custGeom>
            <a:solidFill>
              <a:srgbClr val="FFE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ïṩḻíďe">
              <a:extLst>
                <a:ext uri="{FF2B5EF4-FFF2-40B4-BE49-F238E27FC236}">
                  <a16:creationId xmlns:a16="http://schemas.microsoft.com/office/drawing/2014/main" id="{EFB469A3-5E14-46F5-8DFE-D59F55BF7552}"/>
                </a:ext>
              </a:extLst>
            </p:cNvPr>
            <p:cNvSpPr/>
            <p:nvPr/>
          </p:nvSpPr>
          <p:spPr bwMode="auto">
            <a:xfrm>
              <a:off x="5419460" y="5943251"/>
              <a:ext cx="520046" cy="120381"/>
            </a:xfrm>
            <a:custGeom>
              <a:avLst/>
              <a:gdLst>
                <a:gd name="T0" fmla="*/ 70 w 208"/>
                <a:gd name="T1" fmla="*/ 26 h 48"/>
                <a:gd name="T2" fmla="*/ 3 w 208"/>
                <a:gd name="T3" fmla="*/ 4 h 48"/>
                <a:gd name="T4" fmla="*/ 99 w 208"/>
                <a:gd name="T5" fmla="*/ 47 h 48"/>
                <a:gd name="T6" fmla="*/ 208 w 208"/>
                <a:gd name="T7" fmla="*/ 0 h 48"/>
                <a:gd name="T8" fmla="*/ 70 w 208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48">
                  <a:moveTo>
                    <a:pt x="70" y="26"/>
                  </a:moveTo>
                  <a:cubicBezTo>
                    <a:pt x="33" y="24"/>
                    <a:pt x="13" y="14"/>
                    <a:pt x="3" y="4"/>
                  </a:cubicBezTo>
                  <a:cubicBezTo>
                    <a:pt x="0" y="23"/>
                    <a:pt x="17" y="48"/>
                    <a:pt x="99" y="47"/>
                  </a:cubicBezTo>
                  <a:cubicBezTo>
                    <a:pt x="172" y="44"/>
                    <a:pt x="199" y="30"/>
                    <a:pt x="208" y="0"/>
                  </a:cubicBezTo>
                  <a:cubicBezTo>
                    <a:pt x="180" y="21"/>
                    <a:pt x="139" y="30"/>
                    <a:pt x="70" y="26"/>
                  </a:cubicBezTo>
                </a:path>
              </a:pathLst>
            </a:custGeom>
            <a:solidFill>
              <a:srgbClr val="C6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ṧľíďe">
              <a:extLst>
                <a:ext uri="{FF2B5EF4-FFF2-40B4-BE49-F238E27FC236}">
                  <a16:creationId xmlns:a16="http://schemas.microsoft.com/office/drawing/2014/main" id="{777FD5F9-8A3C-4859-83F2-9D73FFE66526}"/>
                </a:ext>
              </a:extLst>
            </p:cNvPr>
            <p:cNvSpPr/>
            <p:nvPr/>
          </p:nvSpPr>
          <p:spPr bwMode="auto">
            <a:xfrm>
              <a:off x="5414644" y="5624241"/>
              <a:ext cx="598294" cy="394850"/>
            </a:xfrm>
            <a:custGeom>
              <a:avLst/>
              <a:gdLst>
                <a:gd name="T0" fmla="*/ 227 w 239"/>
                <a:gd name="T1" fmla="*/ 91 h 158"/>
                <a:gd name="T2" fmla="*/ 237 w 239"/>
                <a:gd name="T3" fmla="*/ 42 h 158"/>
                <a:gd name="T4" fmla="*/ 221 w 239"/>
                <a:gd name="T5" fmla="*/ 0 h 158"/>
                <a:gd name="T6" fmla="*/ 122 w 239"/>
                <a:gd name="T7" fmla="*/ 28 h 158"/>
                <a:gd name="T8" fmla="*/ 89 w 239"/>
                <a:gd name="T9" fmla="*/ 55 h 158"/>
                <a:gd name="T10" fmla="*/ 5 w 239"/>
                <a:gd name="T11" fmla="*/ 132 h 158"/>
                <a:gd name="T12" fmla="*/ 5 w 239"/>
                <a:gd name="T13" fmla="*/ 132 h 158"/>
                <a:gd name="T14" fmla="*/ 72 w 239"/>
                <a:gd name="T15" fmla="*/ 154 h 158"/>
                <a:gd name="T16" fmla="*/ 210 w 239"/>
                <a:gd name="T17" fmla="*/ 128 h 158"/>
                <a:gd name="T18" fmla="*/ 211 w 239"/>
                <a:gd name="T19" fmla="*/ 124 h 158"/>
                <a:gd name="T20" fmla="*/ 227 w 239"/>
                <a:gd name="T21" fmla="*/ 9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158">
                  <a:moveTo>
                    <a:pt x="227" y="91"/>
                  </a:moveTo>
                  <a:cubicBezTo>
                    <a:pt x="234" y="82"/>
                    <a:pt x="239" y="66"/>
                    <a:pt x="237" y="42"/>
                  </a:cubicBezTo>
                  <a:cubicBezTo>
                    <a:pt x="236" y="17"/>
                    <a:pt x="221" y="0"/>
                    <a:pt x="221" y="0"/>
                  </a:cubicBezTo>
                  <a:cubicBezTo>
                    <a:pt x="221" y="0"/>
                    <a:pt x="191" y="66"/>
                    <a:pt x="122" y="28"/>
                  </a:cubicBezTo>
                  <a:cubicBezTo>
                    <a:pt x="122" y="28"/>
                    <a:pt x="116" y="46"/>
                    <a:pt x="89" y="55"/>
                  </a:cubicBezTo>
                  <a:cubicBezTo>
                    <a:pt x="50" y="52"/>
                    <a:pt x="0" y="81"/>
                    <a:pt x="5" y="132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15" y="142"/>
                    <a:pt x="35" y="152"/>
                    <a:pt x="72" y="154"/>
                  </a:cubicBezTo>
                  <a:cubicBezTo>
                    <a:pt x="141" y="158"/>
                    <a:pt x="182" y="149"/>
                    <a:pt x="210" y="128"/>
                  </a:cubicBezTo>
                  <a:cubicBezTo>
                    <a:pt x="210" y="127"/>
                    <a:pt x="210" y="125"/>
                    <a:pt x="211" y="124"/>
                  </a:cubicBezTo>
                  <a:cubicBezTo>
                    <a:pt x="216" y="101"/>
                    <a:pt x="219" y="101"/>
                    <a:pt x="227" y="91"/>
                  </a:cubicBezTo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iṡḻïdè">
              <a:extLst>
                <a:ext uri="{FF2B5EF4-FFF2-40B4-BE49-F238E27FC236}">
                  <a16:creationId xmlns:a16="http://schemas.microsoft.com/office/drawing/2014/main" id="{AAA79C52-AE2A-4742-9ED3-890C96FAC913}"/>
                </a:ext>
              </a:extLst>
            </p:cNvPr>
            <p:cNvSpPr/>
            <p:nvPr/>
          </p:nvSpPr>
          <p:spPr bwMode="auto">
            <a:xfrm>
              <a:off x="5619292" y="5748234"/>
              <a:ext cx="44541" cy="13242"/>
            </a:xfrm>
            <a:custGeom>
              <a:avLst/>
              <a:gdLst>
                <a:gd name="T0" fmla="*/ 0 w 18"/>
                <a:gd name="T1" fmla="*/ 5 h 5"/>
                <a:gd name="T2" fmla="*/ 0 w 18"/>
                <a:gd name="T3" fmla="*/ 5 h 5"/>
                <a:gd name="T4" fmla="*/ 0 w 18"/>
                <a:gd name="T5" fmla="*/ 5 h 5"/>
                <a:gd name="T6" fmla="*/ 0 w 18"/>
                <a:gd name="T7" fmla="*/ 5 h 5"/>
                <a:gd name="T8" fmla="*/ 0 w 18"/>
                <a:gd name="T9" fmla="*/ 5 h 5"/>
                <a:gd name="T10" fmla="*/ 0 w 18"/>
                <a:gd name="T11" fmla="*/ 5 h 5"/>
                <a:gd name="T12" fmla="*/ 0 w 18"/>
                <a:gd name="T13" fmla="*/ 5 h 5"/>
                <a:gd name="T14" fmla="*/ 0 w 18"/>
                <a:gd name="T15" fmla="*/ 5 h 5"/>
                <a:gd name="T16" fmla="*/ 0 w 18"/>
                <a:gd name="T17" fmla="*/ 5 h 5"/>
                <a:gd name="T18" fmla="*/ 0 w 18"/>
                <a:gd name="T19" fmla="*/ 5 h 5"/>
                <a:gd name="T20" fmla="*/ 0 w 18"/>
                <a:gd name="T21" fmla="*/ 5 h 5"/>
                <a:gd name="T22" fmla="*/ 0 w 18"/>
                <a:gd name="T23" fmla="*/ 5 h 5"/>
                <a:gd name="T24" fmla="*/ 1 w 18"/>
                <a:gd name="T25" fmla="*/ 5 h 5"/>
                <a:gd name="T26" fmla="*/ 1 w 18"/>
                <a:gd name="T27" fmla="*/ 5 h 5"/>
                <a:gd name="T28" fmla="*/ 1 w 18"/>
                <a:gd name="T29" fmla="*/ 5 h 5"/>
                <a:gd name="T30" fmla="*/ 1 w 18"/>
                <a:gd name="T31" fmla="*/ 5 h 5"/>
                <a:gd name="T32" fmla="*/ 1 w 18"/>
                <a:gd name="T33" fmla="*/ 5 h 5"/>
                <a:gd name="T34" fmla="*/ 1 w 18"/>
                <a:gd name="T35" fmla="*/ 5 h 5"/>
                <a:gd name="T36" fmla="*/ 1 w 18"/>
                <a:gd name="T37" fmla="*/ 5 h 5"/>
                <a:gd name="T38" fmla="*/ 1 w 18"/>
                <a:gd name="T39" fmla="*/ 5 h 5"/>
                <a:gd name="T40" fmla="*/ 1 w 18"/>
                <a:gd name="T41" fmla="*/ 5 h 5"/>
                <a:gd name="T42" fmla="*/ 18 w 18"/>
                <a:gd name="T43" fmla="*/ 0 h 5"/>
                <a:gd name="T44" fmla="*/ 7 w 18"/>
                <a:gd name="T45" fmla="*/ 5 h 5"/>
                <a:gd name="T46" fmla="*/ 1 w 18"/>
                <a:gd name="T47" fmla="*/ 5 h 5"/>
                <a:gd name="T48" fmla="*/ 1 w 18"/>
                <a:gd name="T49" fmla="*/ 5 h 5"/>
                <a:gd name="T50" fmla="*/ 1 w 18"/>
                <a:gd name="T51" fmla="*/ 5 h 5"/>
                <a:gd name="T52" fmla="*/ 7 w 18"/>
                <a:gd name="T53" fmla="*/ 5 h 5"/>
                <a:gd name="T54" fmla="*/ 18 w 18"/>
                <a:gd name="T55" fmla="*/ 0 h 5"/>
                <a:gd name="T56" fmla="*/ 18 w 18"/>
                <a:gd name="T5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" h="5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8" y="0"/>
                  </a:moveTo>
                  <a:cubicBezTo>
                    <a:pt x="15" y="2"/>
                    <a:pt x="11" y="4"/>
                    <a:pt x="7" y="5"/>
                  </a:cubicBezTo>
                  <a:cubicBezTo>
                    <a:pt x="5" y="5"/>
                    <a:pt x="3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11" y="4"/>
                    <a:pt x="15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9F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íṡlîdè">
              <a:extLst>
                <a:ext uri="{FF2B5EF4-FFF2-40B4-BE49-F238E27FC236}">
                  <a16:creationId xmlns:a16="http://schemas.microsoft.com/office/drawing/2014/main" id="{ABB47D55-1B37-4B3F-87A2-01CC6F58DCE4}"/>
                </a:ext>
              </a:extLst>
            </p:cNvPr>
            <p:cNvSpPr/>
            <p:nvPr/>
          </p:nvSpPr>
          <p:spPr bwMode="auto">
            <a:xfrm>
              <a:off x="5424275" y="5641094"/>
              <a:ext cx="585051" cy="369570"/>
            </a:xfrm>
            <a:custGeom>
              <a:avLst/>
              <a:gdLst>
                <a:gd name="T0" fmla="*/ 165 w 234"/>
                <a:gd name="T1" fmla="*/ 39 h 148"/>
                <a:gd name="T2" fmla="*/ 105 w 234"/>
                <a:gd name="T3" fmla="*/ 38 h 148"/>
                <a:gd name="T4" fmla="*/ 163 w 234"/>
                <a:gd name="T5" fmla="*/ 52 h 148"/>
                <a:gd name="T6" fmla="*/ 169 w 234"/>
                <a:gd name="T7" fmla="*/ 67 h 148"/>
                <a:gd name="T8" fmla="*/ 169 w 234"/>
                <a:gd name="T9" fmla="*/ 67 h 148"/>
                <a:gd name="T10" fmla="*/ 169 w 234"/>
                <a:gd name="T11" fmla="*/ 67 h 148"/>
                <a:gd name="T12" fmla="*/ 165 w 234"/>
                <a:gd name="T13" fmla="*/ 65 h 148"/>
                <a:gd name="T14" fmla="*/ 95 w 234"/>
                <a:gd name="T15" fmla="*/ 45 h 148"/>
                <a:gd name="T16" fmla="*/ 95 w 234"/>
                <a:gd name="T17" fmla="*/ 45 h 148"/>
                <a:gd name="T18" fmla="*/ 85 w 234"/>
                <a:gd name="T19" fmla="*/ 48 h 148"/>
                <a:gd name="T20" fmla="*/ 79 w 234"/>
                <a:gd name="T21" fmla="*/ 48 h 148"/>
                <a:gd name="T22" fmla="*/ 79 w 234"/>
                <a:gd name="T23" fmla="*/ 48 h 148"/>
                <a:gd name="T24" fmla="*/ 79 w 234"/>
                <a:gd name="T25" fmla="*/ 48 h 148"/>
                <a:gd name="T26" fmla="*/ 79 w 234"/>
                <a:gd name="T27" fmla="*/ 48 h 148"/>
                <a:gd name="T28" fmla="*/ 78 w 234"/>
                <a:gd name="T29" fmla="*/ 48 h 148"/>
                <a:gd name="T30" fmla="*/ 78 w 234"/>
                <a:gd name="T31" fmla="*/ 48 h 148"/>
                <a:gd name="T32" fmla="*/ 78 w 234"/>
                <a:gd name="T33" fmla="*/ 48 h 148"/>
                <a:gd name="T34" fmla="*/ 78 w 234"/>
                <a:gd name="T35" fmla="*/ 48 h 148"/>
                <a:gd name="T36" fmla="*/ 15 w 234"/>
                <a:gd name="T37" fmla="*/ 78 h 148"/>
                <a:gd name="T38" fmla="*/ 80 w 234"/>
                <a:gd name="T39" fmla="*/ 54 h 148"/>
                <a:gd name="T40" fmla="*/ 134 w 234"/>
                <a:gd name="T41" fmla="*/ 60 h 148"/>
                <a:gd name="T42" fmla="*/ 165 w 234"/>
                <a:gd name="T43" fmla="*/ 71 h 148"/>
                <a:gd name="T44" fmla="*/ 179 w 234"/>
                <a:gd name="T45" fmla="*/ 54 h 148"/>
                <a:gd name="T46" fmla="*/ 214 w 234"/>
                <a:gd name="T47" fmla="*/ 28 h 148"/>
                <a:gd name="T48" fmla="*/ 86 w 234"/>
                <a:gd name="T49" fmla="*/ 139 h 148"/>
                <a:gd name="T50" fmla="*/ 1 w 234"/>
                <a:gd name="T51" fmla="*/ 125 h 148"/>
                <a:gd name="T52" fmla="*/ 1 w 234"/>
                <a:gd name="T53" fmla="*/ 125 h 148"/>
                <a:gd name="T54" fmla="*/ 70 w 234"/>
                <a:gd name="T55" fmla="*/ 147 h 148"/>
                <a:gd name="T56" fmla="*/ 97 w 234"/>
                <a:gd name="T57" fmla="*/ 148 h 148"/>
                <a:gd name="T58" fmla="*/ 204 w 234"/>
                <a:gd name="T59" fmla="*/ 122 h 148"/>
                <a:gd name="T60" fmla="*/ 206 w 234"/>
                <a:gd name="T61" fmla="*/ 121 h 148"/>
                <a:gd name="T62" fmla="*/ 206 w 234"/>
                <a:gd name="T63" fmla="*/ 121 h 148"/>
                <a:gd name="T64" fmla="*/ 223 w 234"/>
                <a:gd name="T65" fmla="*/ 84 h 148"/>
                <a:gd name="T66" fmla="*/ 233 w 234"/>
                <a:gd name="T67" fmla="*/ 3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148">
                  <a:moveTo>
                    <a:pt x="222" y="0"/>
                  </a:moveTo>
                  <a:cubicBezTo>
                    <a:pt x="204" y="29"/>
                    <a:pt x="185" y="39"/>
                    <a:pt x="165" y="39"/>
                  </a:cubicBezTo>
                  <a:cubicBezTo>
                    <a:pt x="149" y="39"/>
                    <a:pt x="133" y="34"/>
                    <a:pt x="115" y="26"/>
                  </a:cubicBezTo>
                  <a:cubicBezTo>
                    <a:pt x="113" y="29"/>
                    <a:pt x="110" y="33"/>
                    <a:pt x="105" y="38"/>
                  </a:cubicBezTo>
                  <a:cubicBezTo>
                    <a:pt x="107" y="37"/>
                    <a:pt x="109" y="37"/>
                    <a:pt x="111" y="37"/>
                  </a:cubicBezTo>
                  <a:cubicBezTo>
                    <a:pt x="138" y="37"/>
                    <a:pt x="154" y="45"/>
                    <a:pt x="163" y="52"/>
                  </a:cubicBezTo>
                  <a:cubicBezTo>
                    <a:pt x="171" y="59"/>
                    <a:pt x="172" y="66"/>
                    <a:pt x="169" y="67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68" y="67"/>
                    <a:pt x="168" y="67"/>
                    <a:pt x="167" y="66"/>
                  </a:cubicBezTo>
                  <a:cubicBezTo>
                    <a:pt x="166" y="66"/>
                    <a:pt x="166" y="66"/>
                    <a:pt x="165" y="65"/>
                  </a:cubicBezTo>
                  <a:cubicBezTo>
                    <a:pt x="136" y="46"/>
                    <a:pt x="107" y="45"/>
                    <a:pt x="98" y="45"/>
                  </a:cubicBezTo>
                  <a:cubicBezTo>
                    <a:pt x="96" y="45"/>
                    <a:pt x="95" y="45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5"/>
                    <a:pt x="95" y="44"/>
                    <a:pt x="96" y="43"/>
                  </a:cubicBezTo>
                  <a:cubicBezTo>
                    <a:pt x="93" y="45"/>
                    <a:pt x="89" y="47"/>
                    <a:pt x="85" y="48"/>
                  </a:cubicBezTo>
                  <a:cubicBezTo>
                    <a:pt x="83" y="48"/>
                    <a:pt x="81" y="48"/>
                    <a:pt x="79" y="48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8"/>
                    <a:pt x="78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55" y="49"/>
                    <a:pt x="30" y="59"/>
                    <a:pt x="15" y="78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5" y="78"/>
                    <a:pt x="38" y="54"/>
                    <a:pt x="74" y="54"/>
                  </a:cubicBezTo>
                  <a:cubicBezTo>
                    <a:pt x="76" y="54"/>
                    <a:pt x="78" y="54"/>
                    <a:pt x="80" y="54"/>
                  </a:cubicBezTo>
                  <a:cubicBezTo>
                    <a:pt x="119" y="57"/>
                    <a:pt x="150" y="91"/>
                    <a:pt x="150" y="91"/>
                  </a:cubicBezTo>
                  <a:cubicBezTo>
                    <a:pt x="150" y="91"/>
                    <a:pt x="158" y="77"/>
                    <a:pt x="134" y="60"/>
                  </a:cubicBezTo>
                  <a:cubicBezTo>
                    <a:pt x="127" y="56"/>
                    <a:pt x="126" y="54"/>
                    <a:pt x="127" y="54"/>
                  </a:cubicBezTo>
                  <a:cubicBezTo>
                    <a:pt x="131" y="54"/>
                    <a:pt x="155" y="65"/>
                    <a:pt x="165" y="71"/>
                  </a:cubicBezTo>
                  <a:cubicBezTo>
                    <a:pt x="168" y="73"/>
                    <a:pt x="170" y="74"/>
                    <a:pt x="172" y="74"/>
                  </a:cubicBezTo>
                  <a:cubicBezTo>
                    <a:pt x="180" y="74"/>
                    <a:pt x="182" y="64"/>
                    <a:pt x="179" y="54"/>
                  </a:cubicBezTo>
                  <a:cubicBezTo>
                    <a:pt x="175" y="42"/>
                    <a:pt x="198" y="47"/>
                    <a:pt x="211" y="31"/>
                  </a:cubicBezTo>
                  <a:cubicBezTo>
                    <a:pt x="213" y="29"/>
                    <a:pt x="214" y="28"/>
                    <a:pt x="214" y="28"/>
                  </a:cubicBezTo>
                  <a:cubicBezTo>
                    <a:pt x="218" y="28"/>
                    <a:pt x="204" y="65"/>
                    <a:pt x="203" y="86"/>
                  </a:cubicBezTo>
                  <a:cubicBezTo>
                    <a:pt x="201" y="110"/>
                    <a:pt x="170" y="139"/>
                    <a:pt x="86" y="139"/>
                  </a:cubicBezTo>
                  <a:cubicBezTo>
                    <a:pt x="12" y="139"/>
                    <a:pt x="3" y="115"/>
                    <a:pt x="2" y="103"/>
                  </a:cubicBezTo>
                  <a:cubicBezTo>
                    <a:pt x="1" y="110"/>
                    <a:pt x="0" y="117"/>
                    <a:pt x="1" y="125"/>
                  </a:cubicBezTo>
                  <a:cubicBezTo>
                    <a:pt x="1" y="125"/>
                    <a:pt x="1" y="125"/>
                    <a:pt x="1" y="125"/>
                  </a:cubicBezTo>
                  <a:cubicBezTo>
                    <a:pt x="1" y="125"/>
                    <a:pt x="1" y="125"/>
                    <a:pt x="1" y="125"/>
                  </a:cubicBezTo>
                  <a:cubicBezTo>
                    <a:pt x="11" y="135"/>
                    <a:pt x="31" y="145"/>
                    <a:pt x="68" y="147"/>
                  </a:cubicBezTo>
                  <a:cubicBezTo>
                    <a:pt x="69" y="147"/>
                    <a:pt x="69" y="147"/>
                    <a:pt x="70" y="147"/>
                  </a:cubicBezTo>
                  <a:cubicBezTo>
                    <a:pt x="80" y="148"/>
                    <a:pt x="89" y="148"/>
                    <a:pt x="97" y="148"/>
                  </a:cubicBezTo>
                  <a:cubicBezTo>
                    <a:pt x="97" y="148"/>
                    <a:pt x="97" y="148"/>
                    <a:pt x="97" y="148"/>
                  </a:cubicBezTo>
                  <a:cubicBezTo>
                    <a:pt x="97" y="148"/>
                    <a:pt x="97" y="148"/>
                    <a:pt x="97" y="148"/>
                  </a:cubicBezTo>
                  <a:cubicBezTo>
                    <a:pt x="148" y="148"/>
                    <a:pt x="181" y="139"/>
                    <a:pt x="204" y="122"/>
                  </a:cubicBezTo>
                  <a:cubicBezTo>
                    <a:pt x="205" y="121"/>
                    <a:pt x="205" y="121"/>
                    <a:pt x="206" y="121"/>
                  </a:cubicBezTo>
                  <a:cubicBezTo>
                    <a:pt x="206" y="121"/>
                    <a:pt x="206" y="121"/>
                    <a:pt x="206" y="121"/>
                  </a:cubicBezTo>
                  <a:cubicBezTo>
                    <a:pt x="206" y="121"/>
                    <a:pt x="206" y="121"/>
                    <a:pt x="206" y="121"/>
                  </a:cubicBezTo>
                  <a:cubicBezTo>
                    <a:pt x="206" y="121"/>
                    <a:pt x="206" y="121"/>
                    <a:pt x="206" y="121"/>
                  </a:cubicBezTo>
                  <a:cubicBezTo>
                    <a:pt x="206" y="120"/>
                    <a:pt x="206" y="118"/>
                    <a:pt x="207" y="117"/>
                  </a:cubicBezTo>
                  <a:cubicBezTo>
                    <a:pt x="212" y="94"/>
                    <a:pt x="215" y="94"/>
                    <a:pt x="223" y="84"/>
                  </a:cubicBezTo>
                  <a:cubicBezTo>
                    <a:pt x="229" y="76"/>
                    <a:pt x="234" y="62"/>
                    <a:pt x="234" y="42"/>
                  </a:cubicBezTo>
                  <a:cubicBezTo>
                    <a:pt x="234" y="40"/>
                    <a:pt x="233" y="37"/>
                    <a:pt x="233" y="35"/>
                  </a:cubicBezTo>
                  <a:cubicBezTo>
                    <a:pt x="233" y="19"/>
                    <a:pt x="226" y="7"/>
                    <a:pt x="222" y="0"/>
                  </a:cubicBezTo>
                </a:path>
              </a:pathLst>
            </a:custGeom>
            <a:solidFill>
              <a:srgbClr val="27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îSḷîḑé">
              <a:extLst>
                <a:ext uri="{FF2B5EF4-FFF2-40B4-BE49-F238E27FC236}">
                  <a16:creationId xmlns:a16="http://schemas.microsoft.com/office/drawing/2014/main" id="{1F4F1A0A-12F3-4FB7-8B21-9725A70D6B14}"/>
                </a:ext>
              </a:extLst>
            </p:cNvPr>
            <p:cNvSpPr/>
            <p:nvPr/>
          </p:nvSpPr>
          <p:spPr bwMode="auto">
            <a:xfrm>
              <a:off x="5661426" y="5731380"/>
              <a:ext cx="196221" cy="87878"/>
            </a:xfrm>
            <a:custGeom>
              <a:avLst/>
              <a:gdLst>
                <a:gd name="T0" fmla="*/ 0 w 78"/>
                <a:gd name="T1" fmla="*/ 9 h 35"/>
                <a:gd name="T2" fmla="*/ 70 w 78"/>
                <a:gd name="T3" fmla="*/ 29 h 35"/>
                <a:gd name="T4" fmla="*/ 68 w 78"/>
                <a:gd name="T5" fmla="*/ 16 h 35"/>
                <a:gd name="T6" fmla="*/ 9 w 78"/>
                <a:gd name="T7" fmla="*/ 2 h 35"/>
                <a:gd name="T8" fmla="*/ 0 w 78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0" y="9"/>
                  </a:moveTo>
                  <a:cubicBezTo>
                    <a:pt x="0" y="9"/>
                    <a:pt x="35" y="6"/>
                    <a:pt x="70" y="29"/>
                  </a:cubicBezTo>
                  <a:cubicBezTo>
                    <a:pt x="77" y="35"/>
                    <a:pt x="78" y="25"/>
                    <a:pt x="68" y="16"/>
                  </a:cubicBezTo>
                  <a:cubicBezTo>
                    <a:pt x="59" y="8"/>
                    <a:pt x="41" y="0"/>
                    <a:pt x="9" y="2"/>
                  </a:cubicBezTo>
                  <a:cubicBezTo>
                    <a:pt x="1" y="7"/>
                    <a:pt x="0" y="9"/>
                    <a:pt x="0" y="9"/>
                  </a:cubicBezTo>
                </a:path>
              </a:pathLst>
            </a:custGeom>
            <a:solidFill>
              <a:srgbClr val="C6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ïṩļiḓe">
              <a:extLst>
                <a:ext uri="{FF2B5EF4-FFF2-40B4-BE49-F238E27FC236}">
                  <a16:creationId xmlns:a16="http://schemas.microsoft.com/office/drawing/2014/main" id="{1AFB8A8A-CCBE-4B00-B20B-8218FB754B22}"/>
                </a:ext>
              </a:extLst>
            </p:cNvPr>
            <p:cNvSpPr/>
            <p:nvPr/>
          </p:nvSpPr>
          <p:spPr bwMode="auto">
            <a:xfrm>
              <a:off x="5637349" y="5761475"/>
              <a:ext cx="144457" cy="69821"/>
            </a:xfrm>
            <a:custGeom>
              <a:avLst/>
              <a:gdLst>
                <a:gd name="T0" fmla="*/ 0 w 58"/>
                <a:gd name="T1" fmla="*/ 0 h 28"/>
                <a:gd name="T2" fmla="*/ 3 w 58"/>
                <a:gd name="T3" fmla="*/ 1 h 28"/>
                <a:gd name="T4" fmla="*/ 10 w 58"/>
                <a:gd name="T5" fmla="*/ 1 h 28"/>
                <a:gd name="T6" fmla="*/ 21 w 58"/>
                <a:gd name="T7" fmla="*/ 4 h 28"/>
                <a:gd name="T8" fmla="*/ 33 w 58"/>
                <a:gd name="T9" fmla="*/ 8 h 28"/>
                <a:gd name="T10" fmla="*/ 38 w 58"/>
                <a:gd name="T11" fmla="*/ 10 h 28"/>
                <a:gd name="T12" fmla="*/ 43 w 58"/>
                <a:gd name="T13" fmla="*/ 13 h 28"/>
                <a:gd name="T14" fmla="*/ 48 w 58"/>
                <a:gd name="T15" fmla="*/ 17 h 28"/>
                <a:gd name="T16" fmla="*/ 52 w 58"/>
                <a:gd name="T17" fmla="*/ 20 h 28"/>
                <a:gd name="T18" fmla="*/ 55 w 58"/>
                <a:gd name="T19" fmla="*/ 23 h 28"/>
                <a:gd name="T20" fmla="*/ 57 w 58"/>
                <a:gd name="T21" fmla="*/ 26 h 28"/>
                <a:gd name="T22" fmla="*/ 58 w 58"/>
                <a:gd name="T23" fmla="*/ 28 h 28"/>
                <a:gd name="T24" fmla="*/ 56 w 58"/>
                <a:gd name="T25" fmla="*/ 26 h 28"/>
                <a:gd name="T26" fmla="*/ 54 w 58"/>
                <a:gd name="T27" fmla="*/ 24 h 28"/>
                <a:gd name="T28" fmla="*/ 51 w 58"/>
                <a:gd name="T29" fmla="*/ 22 h 28"/>
                <a:gd name="T30" fmla="*/ 47 w 58"/>
                <a:gd name="T31" fmla="*/ 19 h 28"/>
                <a:gd name="T32" fmla="*/ 42 w 58"/>
                <a:gd name="T33" fmla="*/ 16 h 28"/>
                <a:gd name="T34" fmla="*/ 37 w 58"/>
                <a:gd name="T35" fmla="*/ 13 h 28"/>
                <a:gd name="T36" fmla="*/ 31 w 58"/>
                <a:gd name="T37" fmla="*/ 10 h 28"/>
                <a:gd name="T38" fmla="*/ 26 w 58"/>
                <a:gd name="T39" fmla="*/ 8 h 28"/>
                <a:gd name="T40" fmla="*/ 20 w 58"/>
                <a:gd name="T41" fmla="*/ 6 h 28"/>
                <a:gd name="T42" fmla="*/ 10 w 58"/>
                <a:gd name="T43" fmla="*/ 3 h 28"/>
                <a:gd name="T44" fmla="*/ 3 w 58"/>
                <a:gd name="T45" fmla="*/ 1 h 28"/>
                <a:gd name="T46" fmla="*/ 0 w 58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8">
                  <a:moveTo>
                    <a:pt x="0" y="0"/>
                  </a:moveTo>
                  <a:cubicBezTo>
                    <a:pt x="0" y="0"/>
                    <a:pt x="1" y="0"/>
                    <a:pt x="3" y="1"/>
                  </a:cubicBezTo>
                  <a:cubicBezTo>
                    <a:pt x="5" y="1"/>
                    <a:pt x="7" y="1"/>
                    <a:pt x="10" y="1"/>
                  </a:cubicBezTo>
                  <a:cubicBezTo>
                    <a:pt x="14" y="2"/>
                    <a:pt x="17" y="2"/>
                    <a:pt x="21" y="4"/>
                  </a:cubicBezTo>
                  <a:cubicBezTo>
                    <a:pt x="25" y="5"/>
                    <a:pt x="29" y="6"/>
                    <a:pt x="33" y="8"/>
                  </a:cubicBezTo>
                  <a:cubicBezTo>
                    <a:pt x="34" y="9"/>
                    <a:pt x="36" y="9"/>
                    <a:pt x="38" y="10"/>
                  </a:cubicBezTo>
                  <a:cubicBezTo>
                    <a:pt x="40" y="11"/>
                    <a:pt x="42" y="12"/>
                    <a:pt x="43" y="13"/>
                  </a:cubicBezTo>
                  <a:cubicBezTo>
                    <a:pt x="45" y="15"/>
                    <a:pt x="47" y="16"/>
                    <a:pt x="48" y="17"/>
                  </a:cubicBezTo>
                  <a:cubicBezTo>
                    <a:pt x="49" y="18"/>
                    <a:pt x="51" y="19"/>
                    <a:pt x="52" y="20"/>
                  </a:cubicBezTo>
                  <a:cubicBezTo>
                    <a:pt x="53" y="21"/>
                    <a:pt x="54" y="22"/>
                    <a:pt x="55" y="23"/>
                  </a:cubicBezTo>
                  <a:cubicBezTo>
                    <a:pt x="56" y="24"/>
                    <a:pt x="56" y="25"/>
                    <a:pt x="57" y="26"/>
                  </a:cubicBezTo>
                  <a:cubicBezTo>
                    <a:pt x="58" y="27"/>
                    <a:pt x="58" y="28"/>
                    <a:pt x="58" y="28"/>
                  </a:cubicBezTo>
                  <a:cubicBezTo>
                    <a:pt x="58" y="28"/>
                    <a:pt x="58" y="28"/>
                    <a:pt x="56" y="26"/>
                  </a:cubicBezTo>
                  <a:cubicBezTo>
                    <a:pt x="56" y="26"/>
                    <a:pt x="55" y="25"/>
                    <a:pt x="54" y="24"/>
                  </a:cubicBezTo>
                  <a:cubicBezTo>
                    <a:pt x="53" y="23"/>
                    <a:pt x="52" y="22"/>
                    <a:pt x="51" y="22"/>
                  </a:cubicBezTo>
                  <a:cubicBezTo>
                    <a:pt x="49" y="21"/>
                    <a:pt x="48" y="20"/>
                    <a:pt x="47" y="19"/>
                  </a:cubicBezTo>
                  <a:cubicBezTo>
                    <a:pt x="45" y="18"/>
                    <a:pt x="44" y="17"/>
                    <a:pt x="42" y="16"/>
                  </a:cubicBezTo>
                  <a:cubicBezTo>
                    <a:pt x="40" y="15"/>
                    <a:pt x="39" y="14"/>
                    <a:pt x="37" y="13"/>
                  </a:cubicBezTo>
                  <a:cubicBezTo>
                    <a:pt x="35" y="12"/>
                    <a:pt x="33" y="11"/>
                    <a:pt x="31" y="10"/>
                  </a:cubicBezTo>
                  <a:cubicBezTo>
                    <a:pt x="29" y="10"/>
                    <a:pt x="28" y="9"/>
                    <a:pt x="26" y="8"/>
                  </a:cubicBezTo>
                  <a:cubicBezTo>
                    <a:pt x="24" y="8"/>
                    <a:pt x="22" y="7"/>
                    <a:pt x="20" y="6"/>
                  </a:cubicBezTo>
                  <a:cubicBezTo>
                    <a:pt x="17" y="5"/>
                    <a:pt x="13" y="4"/>
                    <a:pt x="10" y="3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ï$lïḓe">
              <a:extLst>
                <a:ext uri="{FF2B5EF4-FFF2-40B4-BE49-F238E27FC236}">
                  <a16:creationId xmlns:a16="http://schemas.microsoft.com/office/drawing/2014/main" id="{0A6B54DA-C4D9-4182-88AE-EBE3997BBC46}"/>
                </a:ext>
              </a:extLst>
            </p:cNvPr>
            <p:cNvSpPr/>
            <p:nvPr/>
          </p:nvSpPr>
          <p:spPr bwMode="auto">
            <a:xfrm>
              <a:off x="5944320" y="5784348"/>
              <a:ext cx="20465" cy="128808"/>
            </a:xfrm>
            <a:custGeom>
              <a:avLst/>
              <a:gdLst>
                <a:gd name="T0" fmla="*/ 8 w 8"/>
                <a:gd name="T1" fmla="*/ 0 h 52"/>
                <a:gd name="T2" fmla="*/ 8 w 8"/>
                <a:gd name="T3" fmla="*/ 2 h 52"/>
                <a:gd name="T4" fmla="*/ 8 w 8"/>
                <a:gd name="T5" fmla="*/ 8 h 52"/>
                <a:gd name="T6" fmla="*/ 6 w 8"/>
                <a:gd name="T7" fmla="*/ 16 h 52"/>
                <a:gd name="T8" fmla="*/ 5 w 8"/>
                <a:gd name="T9" fmla="*/ 26 h 52"/>
                <a:gd name="T10" fmla="*/ 3 w 8"/>
                <a:gd name="T11" fmla="*/ 36 h 52"/>
                <a:gd name="T12" fmla="*/ 2 w 8"/>
                <a:gd name="T13" fmla="*/ 44 h 52"/>
                <a:gd name="T14" fmla="*/ 1 w 8"/>
                <a:gd name="T15" fmla="*/ 50 h 52"/>
                <a:gd name="T16" fmla="*/ 0 w 8"/>
                <a:gd name="T17" fmla="*/ 52 h 52"/>
                <a:gd name="T18" fmla="*/ 0 w 8"/>
                <a:gd name="T19" fmla="*/ 50 h 52"/>
                <a:gd name="T20" fmla="*/ 0 w 8"/>
                <a:gd name="T21" fmla="*/ 44 h 52"/>
                <a:gd name="T22" fmla="*/ 1 w 8"/>
                <a:gd name="T23" fmla="*/ 35 h 52"/>
                <a:gd name="T24" fmla="*/ 1 w 8"/>
                <a:gd name="T25" fmla="*/ 30 h 52"/>
                <a:gd name="T26" fmla="*/ 2 w 8"/>
                <a:gd name="T27" fmla="*/ 26 h 52"/>
                <a:gd name="T28" fmla="*/ 4 w 8"/>
                <a:gd name="T29" fmla="*/ 16 h 52"/>
                <a:gd name="T30" fmla="*/ 5 w 8"/>
                <a:gd name="T31" fmla="*/ 11 h 52"/>
                <a:gd name="T32" fmla="*/ 6 w 8"/>
                <a:gd name="T33" fmla="*/ 8 h 52"/>
                <a:gd name="T34" fmla="*/ 8 w 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cubicBezTo>
                    <a:pt x="8" y="0"/>
                    <a:pt x="8" y="0"/>
                    <a:pt x="8" y="2"/>
                  </a:cubicBezTo>
                  <a:cubicBezTo>
                    <a:pt x="8" y="3"/>
                    <a:pt x="8" y="5"/>
                    <a:pt x="8" y="8"/>
                  </a:cubicBezTo>
                  <a:cubicBezTo>
                    <a:pt x="7" y="10"/>
                    <a:pt x="7" y="13"/>
                    <a:pt x="6" y="16"/>
                  </a:cubicBezTo>
                  <a:cubicBezTo>
                    <a:pt x="6" y="19"/>
                    <a:pt x="5" y="23"/>
                    <a:pt x="5" y="26"/>
                  </a:cubicBezTo>
                  <a:cubicBezTo>
                    <a:pt x="4" y="29"/>
                    <a:pt x="4" y="33"/>
                    <a:pt x="3" y="36"/>
                  </a:cubicBezTo>
                  <a:cubicBezTo>
                    <a:pt x="3" y="39"/>
                    <a:pt x="3" y="42"/>
                    <a:pt x="2" y="44"/>
                  </a:cubicBezTo>
                  <a:cubicBezTo>
                    <a:pt x="2" y="47"/>
                    <a:pt x="1" y="49"/>
                    <a:pt x="1" y="50"/>
                  </a:cubicBezTo>
                  <a:cubicBezTo>
                    <a:pt x="1" y="51"/>
                    <a:pt x="0" y="52"/>
                    <a:pt x="0" y="52"/>
                  </a:cubicBezTo>
                  <a:cubicBezTo>
                    <a:pt x="0" y="52"/>
                    <a:pt x="0" y="51"/>
                    <a:pt x="0" y="50"/>
                  </a:cubicBezTo>
                  <a:cubicBezTo>
                    <a:pt x="0" y="49"/>
                    <a:pt x="0" y="46"/>
                    <a:pt x="0" y="44"/>
                  </a:cubicBezTo>
                  <a:cubicBezTo>
                    <a:pt x="0" y="41"/>
                    <a:pt x="0" y="38"/>
                    <a:pt x="1" y="35"/>
                  </a:cubicBezTo>
                  <a:cubicBezTo>
                    <a:pt x="1" y="34"/>
                    <a:pt x="1" y="32"/>
                    <a:pt x="1" y="30"/>
                  </a:cubicBezTo>
                  <a:cubicBezTo>
                    <a:pt x="1" y="29"/>
                    <a:pt x="2" y="27"/>
                    <a:pt x="2" y="26"/>
                  </a:cubicBezTo>
                  <a:cubicBezTo>
                    <a:pt x="2" y="22"/>
                    <a:pt x="3" y="19"/>
                    <a:pt x="4" y="16"/>
                  </a:cubicBezTo>
                  <a:cubicBezTo>
                    <a:pt x="4" y="14"/>
                    <a:pt x="4" y="13"/>
                    <a:pt x="5" y="11"/>
                  </a:cubicBezTo>
                  <a:cubicBezTo>
                    <a:pt x="5" y="10"/>
                    <a:pt x="5" y="9"/>
                    <a:pt x="6" y="8"/>
                  </a:cubicBezTo>
                  <a:cubicBezTo>
                    <a:pt x="7" y="3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îṩ1îḓê">
              <a:extLst>
                <a:ext uri="{FF2B5EF4-FFF2-40B4-BE49-F238E27FC236}">
                  <a16:creationId xmlns:a16="http://schemas.microsoft.com/office/drawing/2014/main" id="{68333AD9-064E-4C48-85BF-8068313F4F82}"/>
                </a:ext>
              </a:extLst>
            </p:cNvPr>
            <p:cNvSpPr/>
            <p:nvPr/>
          </p:nvSpPr>
          <p:spPr bwMode="auto">
            <a:xfrm>
              <a:off x="5426682" y="5943251"/>
              <a:ext cx="510415" cy="65006"/>
            </a:xfrm>
            <a:custGeom>
              <a:avLst/>
              <a:gdLst>
                <a:gd name="T0" fmla="*/ 0 w 204"/>
                <a:gd name="T1" fmla="*/ 4 h 26"/>
                <a:gd name="T2" fmla="*/ 0 w 204"/>
                <a:gd name="T3" fmla="*/ 4 h 26"/>
                <a:gd name="T4" fmla="*/ 0 w 204"/>
                <a:gd name="T5" fmla="*/ 4 h 26"/>
                <a:gd name="T6" fmla="*/ 0 w 204"/>
                <a:gd name="T7" fmla="*/ 4 h 26"/>
                <a:gd name="T8" fmla="*/ 0 w 204"/>
                <a:gd name="T9" fmla="*/ 4 h 26"/>
                <a:gd name="T10" fmla="*/ 0 w 204"/>
                <a:gd name="T11" fmla="*/ 4 h 26"/>
                <a:gd name="T12" fmla="*/ 0 w 204"/>
                <a:gd name="T13" fmla="*/ 4 h 26"/>
                <a:gd name="T14" fmla="*/ 0 w 204"/>
                <a:gd name="T15" fmla="*/ 4 h 26"/>
                <a:gd name="T16" fmla="*/ 0 w 204"/>
                <a:gd name="T17" fmla="*/ 4 h 26"/>
                <a:gd name="T18" fmla="*/ 67 w 204"/>
                <a:gd name="T19" fmla="*/ 26 h 26"/>
                <a:gd name="T20" fmla="*/ 67 w 204"/>
                <a:gd name="T21" fmla="*/ 26 h 26"/>
                <a:gd name="T22" fmla="*/ 67 w 204"/>
                <a:gd name="T23" fmla="*/ 26 h 26"/>
                <a:gd name="T24" fmla="*/ 0 w 204"/>
                <a:gd name="T25" fmla="*/ 4 h 26"/>
                <a:gd name="T26" fmla="*/ 0 w 204"/>
                <a:gd name="T27" fmla="*/ 4 h 26"/>
                <a:gd name="T28" fmla="*/ 204 w 204"/>
                <a:gd name="T29" fmla="*/ 0 h 26"/>
                <a:gd name="T30" fmla="*/ 204 w 204"/>
                <a:gd name="T31" fmla="*/ 0 h 26"/>
                <a:gd name="T32" fmla="*/ 204 w 204"/>
                <a:gd name="T33" fmla="*/ 0 h 26"/>
                <a:gd name="T34" fmla="*/ 204 w 204"/>
                <a:gd name="T35" fmla="*/ 0 h 26"/>
                <a:gd name="T36" fmla="*/ 204 w 204"/>
                <a:gd name="T37" fmla="*/ 0 h 26"/>
                <a:gd name="T38" fmla="*/ 204 w 204"/>
                <a:gd name="T3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6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" y="14"/>
                    <a:pt x="30" y="24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30" y="24"/>
                    <a:pt x="10" y="1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204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moveTo>
                    <a:pt x="204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E2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î$ļîďé">
              <a:extLst>
                <a:ext uri="{FF2B5EF4-FFF2-40B4-BE49-F238E27FC236}">
                  <a16:creationId xmlns:a16="http://schemas.microsoft.com/office/drawing/2014/main" id="{AE5E1704-D32C-4219-809B-075F852E4E86}"/>
                </a:ext>
              </a:extLst>
            </p:cNvPr>
            <p:cNvSpPr/>
            <p:nvPr/>
          </p:nvSpPr>
          <p:spPr bwMode="auto">
            <a:xfrm>
              <a:off x="5424275" y="5943251"/>
              <a:ext cx="515231" cy="97509"/>
            </a:xfrm>
            <a:custGeom>
              <a:avLst/>
              <a:gdLst>
                <a:gd name="T0" fmla="*/ 206 w 206"/>
                <a:gd name="T1" fmla="*/ 0 h 39"/>
                <a:gd name="T2" fmla="*/ 204 w 206"/>
                <a:gd name="T3" fmla="*/ 1 h 39"/>
                <a:gd name="T4" fmla="*/ 97 w 206"/>
                <a:gd name="T5" fmla="*/ 27 h 39"/>
                <a:gd name="T6" fmla="*/ 97 w 206"/>
                <a:gd name="T7" fmla="*/ 27 h 39"/>
                <a:gd name="T8" fmla="*/ 97 w 206"/>
                <a:gd name="T9" fmla="*/ 27 h 39"/>
                <a:gd name="T10" fmla="*/ 97 w 206"/>
                <a:gd name="T11" fmla="*/ 27 h 39"/>
                <a:gd name="T12" fmla="*/ 97 w 206"/>
                <a:gd name="T13" fmla="*/ 27 h 39"/>
                <a:gd name="T14" fmla="*/ 70 w 206"/>
                <a:gd name="T15" fmla="*/ 26 h 39"/>
                <a:gd name="T16" fmla="*/ 68 w 206"/>
                <a:gd name="T17" fmla="*/ 26 h 39"/>
                <a:gd name="T18" fmla="*/ 68 w 206"/>
                <a:gd name="T19" fmla="*/ 26 h 39"/>
                <a:gd name="T20" fmla="*/ 1 w 206"/>
                <a:gd name="T21" fmla="*/ 4 h 39"/>
                <a:gd name="T22" fmla="*/ 1 w 206"/>
                <a:gd name="T23" fmla="*/ 4 h 39"/>
                <a:gd name="T24" fmla="*/ 1 w 206"/>
                <a:gd name="T25" fmla="*/ 4 h 39"/>
                <a:gd name="T26" fmla="*/ 1 w 206"/>
                <a:gd name="T27" fmla="*/ 4 h 39"/>
                <a:gd name="T28" fmla="*/ 1 w 206"/>
                <a:gd name="T29" fmla="*/ 4 h 39"/>
                <a:gd name="T30" fmla="*/ 1 w 206"/>
                <a:gd name="T31" fmla="*/ 4 h 39"/>
                <a:gd name="T32" fmla="*/ 13 w 206"/>
                <a:gd name="T33" fmla="*/ 30 h 39"/>
                <a:gd name="T34" fmla="*/ 20 w 206"/>
                <a:gd name="T35" fmla="*/ 24 h 39"/>
                <a:gd name="T36" fmla="*/ 25 w 206"/>
                <a:gd name="T37" fmla="*/ 25 h 39"/>
                <a:gd name="T38" fmla="*/ 96 w 206"/>
                <a:gd name="T39" fmla="*/ 35 h 39"/>
                <a:gd name="T40" fmla="*/ 141 w 206"/>
                <a:gd name="T41" fmla="*/ 30 h 39"/>
                <a:gd name="T42" fmla="*/ 146 w 206"/>
                <a:gd name="T43" fmla="*/ 30 h 39"/>
                <a:gd name="T44" fmla="*/ 157 w 206"/>
                <a:gd name="T45" fmla="*/ 39 h 39"/>
                <a:gd name="T46" fmla="*/ 205 w 206"/>
                <a:gd name="T47" fmla="*/ 0 h 39"/>
                <a:gd name="T48" fmla="*/ 205 w 206"/>
                <a:gd name="T49" fmla="*/ 0 h 39"/>
                <a:gd name="T50" fmla="*/ 205 w 206"/>
                <a:gd name="T51" fmla="*/ 0 h 39"/>
                <a:gd name="T52" fmla="*/ 205 w 206"/>
                <a:gd name="T53" fmla="*/ 0 h 39"/>
                <a:gd name="T54" fmla="*/ 206 w 206"/>
                <a:gd name="T5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6" h="39">
                  <a:moveTo>
                    <a:pt x="206" y="0"/>
                  </a:moveTo>
                  <a:cubicBezTo>
                    <a:pt x="205" y="0"/>
                    <a:pt x="205" y="0"/>
                    <a:pt x="204" y="1"/>
                  </a:cubicBezTo>
                  <a:cubicBezTo>
                    <a:pt x="181" y="18"/>
                    <a:pt x="148" y="27"/>
                    <a:pt x="97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89" y="27"/>
                    <a:pt x="80" y="27"/>
                    <a:pt x="70" y="26"/>
                  </a:cubicBezTo>
                  <a:cubicBezTo>
                    <a:pt x="69" y="26"/>
                    <a:pt x="69" y="26"/>
                    <a:pt x="68" y="26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31" y="24"/>
                    <a:pt x="11" y="1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13"/>
                    <a:pt x="3" y="22"/>
                    <a:pt x="13" y="30"/>
                  </a:cubicBezTo>
                  <a:cubicBezTo>
                    <a:pt x="14" y="27"/>
                    <a:pt x="16" y="24"/>
                    <a:pt x="20" y="24"/>
                  </a:cubicBezTo>
                  <a:cubicBezTo>
                    <a:pt x="21" y="24"/>
                    <a:pt x="23" y="24"/>
                    <a:pt x="25" y="25"/>
                  </a:cubicBezTo>
                  <a:cubicBezTo>
                    <a:pt x="50" y="33"/>
                    <a:pt x="75" y="35"/>
                    <a:pt x="96" y="35"/>
                  </a:cubicBezTo>
                  <a:cubicBezTo>
                    <a:pt x="116" y="35"/>
                    <a:pt x="133" y="33"/>
                    <a:pt x="141" y="30"/>
                  </a:cubicBezTo>
                  <a:cubicBezTo>
                    <a:pt x="143" y="30"/>
                    <a:pt x="144" y="30"/>
                    <a:pt x="146" y="30"/>
                  </a:cubicBezTo>
                  <a:cubicBezTo>
                    <a:pt x="152" y="30"/>
                    <a:pt x="156" y="34"/>
                    <a:pt x="157" y="39"/>
                  </a:cubicBezTo>
                  <a:cubicBezTo>
                    <a:pt x="186" y="32"/>
                    <a:pt x="200" y="2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6" y="0"/>
                    <a:pt x="206" y="0"/>
                  </a:cubicBezTo>
                </a:path>
              </a:pathLst>
            </a:custGeom>
            <a:solidFill>
              <a:srgbClr val="B06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î$ľíḓê">
              <a:extLst>
                <a:ext uri="{FF2B5EF4-FFF2-40B4-BE49-F238E27FC236}">
                  <a16:creationId xmlns:a16="http://schemas.microsoft.com/office/drawing/2014/main" id="{9922DCC8-807A-4B24-A1A8-9A5FE2FC1749}"/>
                </a:ext>
              </a:extLst>
            </p:cNvPr>
            <p:cNvSpPr/>
            <p:nvPr/>
          </p:nvSpPr>
          <p:spPr bwMode="auto">
            <a:xfrm>
              <a:off x="5426682" y="5945659"/>
              <a:ext cx="508008" cy="65006"/>
            </a:xfrm>
            <a:custGeom>
              <a:avLst/>
              <a:gdLst>
                <a:gd name="T0" fmla="*/ 96 w 203"/>
                <a:gd name="T1" fmla="*/ 26 h 26"/>
                <a:gd name="T2" fmla="*/ 96 w 203"/>
                <a:gd name="T3" fmla="*/ 26 h 26"/>
                <a:gd name="T4" fmla="*/ 96 w 203"/>
                <a:gd name="T5" fmla="*/ 26 h 26"/>
                <a:gd name="T6" fmla="*/ 96 w 203"/>
                <a:gd name="T7" fmla="*/ 26 h 26"/>
                <a:gd name="T8" fmla="*/ 0 w 203"/>
                <a:gd name="T9" fmla="*/ 3 h 26"/>
                <a:gd name="T10" fmla="*/ 0 w 203"/>
                <a:gd name="T11" fmla="*/ 3 h 26"/>
                <a:gd name="T12" fmla="*/ 67 w 203"/>
                <a:gd name="T13" fmla="*/ 25 h 26"/>
                <a:gd name="T14" fmla="*/ 69 w 203"/>
                <a:gd name="T15" fmla="*/ 25 h 26"/>
                <a:gd name="T16" fmla="*/ 67 w 203"/>
                <a:gd name="T17" fmla="*/ 25 h 26"/>
                <a:gd name="T18" fmla="*/ 0 w 203"/>
                <a:gd name="T19" fmla="*/ 3 h 26"/>
                <a:gd name="T20" fmla="*/ 203 w 203"/>
                <a:gd name="T21" fmla="*/ 0 h 26"/>
                <a:gd name="T22" fmla="*/ 96 w 203"/>
                <a:gd name="T23" fmla="*/ 26 h 26"/>
                <a:gd name="T24" fmla="*/ 203 w 203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26">
                  <a:moveTo>
                    <a:pt x="96" y="26"/>
                  </a:move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0" y="13"/>
                    <a:pt x="30" y="23"/>
                    <a:pt x="67" y="25"/>
                  </a:cubicBezTo>
                  <a:cubicBezTo>
                    <a:pt x="68" y="25"/>
                    <a:pt x="68" y="25"/>
                    <a:pt x="69" y="25"/>
                  </a:cubicBezTo>
                  <a:cubicBezTo>
                    <a:pt x="68" y="25"/>
                    <a:pt x="68" y="25"/>
                    <a:pt x="67" y="25"/>
                  </a:cubicBezTo>
                  <a:cubicBezTo>
                    <a:pt x="30" y="23"/>
                    <a:pt x="10" y="13"/>
                    <a:pt x="0" y="3"/>
                  </a:cubicBezTo>
                  <a:moveTo>
                    <a:pt x="203" y="0"/>
                  </a:moveTo>
                  <a:cubicBezTo>
                    <a:pt x="180" y="17"/>
                    <a:pt x="147" y="26"/>
                    <a:pt x="96" y="26"/>
                  </a:cubicBezTo>
                  <a:cubicBezTo>
                    <a:pt x="147" y="26"/>
                    <a:pt x="180" y="17"/>
                    <a:pt x="203" y="0"/>
                  </a:cubicBezTo>
                </a:path>
              </a:pathLst>
            </a:custGeom>
            <a:solidFill>
              <a:srgbClr val="221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íş1ïḑé">
              <a:extLst>
                <a:ext uri="{FF2B5EF4-FFF2-40B4-BE49-F238E27FC236}">
                  <a16:creationId xmlns:a16="http://schemas.microsoft.com/office/drawing/2014/main" id="{D50A653E-EA20-4BE2-B2BD-C2595B3A577A}"/>
                </a:ext>
              </a:extLst>
            </p:cNvPr>
            <p:cNvSpPr/>
            <p:nvPr/>
          </p:nvSpPr>
          <p:spPr bwMode="auto">
            <a:xfrm>
              <a:off x="5841997" y="5806017"/>
              <a:ext cx="4815" cy="2408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2 w 2"/>
                <a:gd name="T5" fmla="*/ 1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0 w 2"/>
                <a:gd name="T13" fmla="*/ 0 h 1"/>
                <a:gd name="T14" fmla="*/ 2 w 2"/>
                <a:gd name="T15" fmla="*/ 1 h 1"/>
                <a:gd name="T16" fmla="*/ 2 w 2"/>
                <a:gd name="T17" fmla="*/ 1 h 1"/>
                <a:gd name="T18" fmla="*/ 2 w 2"/>
                <a:gd name="T19" fmla="*/ 1 h 1"/>
                <a:gd name="T20" fmla="*/ 0 w 2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0" y="0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221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îşļîďê">
              <a:extLst>
                <a:ext uri="{FF2B5EF4-FFF2-40B4-BE49-F238E27FC236}">
                  <a16:creationId xmlns:a16="http://schemas.microsoft.com/office/drawing/2014/main" id="{DA3C1D9E-2C47-4E7B-9D12-7A8BF16C7A52}"/>
                </a:ext>
              </a:extLst>
            </p:cNvPr>
            <p:cNvSpPr/>
            <p:nvPr/>
          </p:nvSpPr>
          <p:spPr bwMode="auto">
            <a:xfrm>
              <a:off x="5661426" y="5733788"/>
              <a:ext cx="198629" cy="74636"/>
            </a:xfrm>
            <a:custGeom>
              <a:avLst/>
              <a:gdLst>
                <a:gd name="T0" fmla="*/ 13 w 79"/>
                <a:gd name="T1" fmla="*/ 0 h 30"/>
                <a:gd name="T2" fmla="*/ 9 w 79"/>
                <a:gd name="T3" fmla="*/ 1 h 30"/>
                <a:gd name="T4" fmla="*/ 9 w 79"/>
                <a:gd name="T5" fmla="*/ 1 h 30"/>
                <a:gd name="T6" fmla="*/ 0 w 79"/>
                <a:gd name="T7" fmla="*/ 8 h 30"/>
                <a:gd name="T8" fmla="*/ 3 w 79"/>
                <a:gd name="T9" fmla="*/ 8 h 30"/>
                <a:gd name="T10" fmla="*/ 70 w 79"/>
                <a:gd name="T11" fmla="*/ 28 h 30"/>
                <a:gd name="T12" fmla="*/ 72 w 79"/>
                <a:gd name="T13" fmla="*/ 29 h 30"/>
                <a:gd name="T14" fmla="*/ 74 w 79"/>
                <a:gd name="T15" fmla="*/ 30 h 30"/>
                <a:gd name="T16" fmla="*/ 74 w 79"/>
                <a:gd name="T17" fmla="*/ 30 h 30"/>
                <a:gd name="T18" fmla="*/ 74 w 79"/>
                <a:gd name="T19" fmla="*/ 30 h 30"/>
                <a:gd name="T20" fmla="*/ 74 w 79"/>
                <a:gd name="T21" fmla="*/ 30 h 30"/>
                <a:gd name="T22" fmla="*/ 74 w 79"/>
                <a:gd name="T23" fmla="*/ 30 h 30"/>
                <a:gd name="T24" fmla="*/ 74 w 79"/>
                <a:gd name="T25" fmla="*/ 30 h 30"/>
                <a:gd name="T26" fmla="*/ 43 w 79"/>
                <a:gd name="T27" fmla="*/ 3 h 30"/>
                <a:gd name="T28" fmla="*/ 45 w 79"/>
                <a:gd name="T29" fmla="*/ 4 h 30"/>
                <a:gd name="T30" fmla="*/ 69 w 79"/>
                <a:gd name="T31" fmla="*/ 23 h 30"/>
                <a:gd name="T32" fmla="*/ 62 w 79"/>
                <a:gd name="T33" fmla="*/ 20 h 30"/>
                <a:gd name="T34" fmla="*/ 13 w 79"/>
                <a:gd name="T35" fmla="*/ 5 h 30"/>
                <a:gd name="T36" fmla="*/ 13 w 79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" h="30">
                  <a:moveTo>
                    <a:pt x="13" y="0"/>
                  </a:moveTo>
                  <a:cubicBezTo>
                    <a:pt x="12" y="0"/>
                    <a:pt x="11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" y="6"/>
                    <a:pt x="0" y="8"/>
                    <a:pt x="0" y="8"/>
                  </a:cubicBezTo>
                  <a:cubicBezTo>
                    <a:pt x="0" y="8"/>
                    <a:pt x="1" y="8"/>
                    <a:pt x="3" y="8"/>
                  </a:cubicBezTo>
                  <a:cubicBezTo>
                    <a:pt x="12" y="8"/>
                    <a:pt x="41" y="9"/>
                    <a:pt x="70" y="28"/>
                  </a:cubicBezTo>
                  <a:cubicBezTo>
                    <a:pt x="71" y="29"/>
                    <a:pt x="71" y="29"/>
                    <a:pt x="72" y="29"/>
                  </a:cubicBezTo>
                  <a:cubicBezTo>
                    <a:pt x="73" y="30"/>
                    <a:pt x="73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9" y="29"/>
                    <a:pt x="73" y="11"/>
                    <a:pt x="43" y="3"/>
                  </a:cubicBezTo>
                  <a:cubicBezTo>
                    <a:pt x="44" y="4"/>
                    <a:pt x="45" y="4"/>
                    <a:pt x="45" y="4"/>
                  </a:cubicBezTo>
                  <a:cubicBezTo>
                    <a:pt x="62" y="8"/>
                    <a:pt x="74" y="23"/>
                    <a:pt x="69" y="23"/>
                  </a:cubicBezTo>
                  <a:cubicBezTo>
                    <a:pt x="68" y="23"/>
                    <a:pt x="65" y="22"/>
                    <a:pt x="62" y="20"/>
                  </a:cubicBezTo>
                  <a:cubicBezTo>
                    <a:pt x="44" y="9"/>
                    <a:pt x="20" y="5"/>
                    <a:pt x="13" y="5"/>
                  </a:cubicBezTo>
                  <a:cubicBezTo>
                    <a:pt x="9" y="5"/>
                    <a:pt x="11" y="3"/>
                    <a:pt x="13" y="0"/>
                  </a:cubicBezTo>
                </a:path>
              </a:pathLst>
            </a:custGeom>
            <a:solidFill>
              <a:srgbClr val="B06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iṡļidé">
              <a:extLst>
                <a:ext uri="{FF2B5EF4-FFF2-40B4-BE49-F238E27FC236}">
                  <a16:creationId xmlns:a16="http://schemas.microsoft.com/office/drawing/2014/main" id="{EFF420A1-1326-4E92-8AF7-2375E8837D14}"/>
                </a:ext>
              </a:extLst>
            </p:cNvPr>
            <p:cNvSpPr/>
            <p:nvPr/>
          </p:nvSpPr>
          <p:spPr bwMode="auto">
            <a:xfrm>
              <a:off x="5516968" y="5786756"/>
              <a:ext cx="180571" cy="74636"/>
            </a:xfrm>
            <a:prstGeom prst="ellipse">
              <a:avLst/>
            </a:prstGeom>
            <a:solidFill>
              <a:srgbClr val="656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íṧlîdè">
              <a:extLst>
                <a:ext uri="{FF2B5EF4-FFF2-40B4-BE49-F238E27FC236}">
                  <a16:creationId xmlns:a16="http://schemas.microsoft.com/office/drawing/2014/main" id="{8AA1BD8A-7193-4ACC-BABB-89D777EB89D7}"/>
                </a:ext>
              </a:extLst>
            </p:cNvPr>
            <p:cNvSpPr/>
            <p:nvPr/>
          </p:nvSpPr>
          <p:spPr bwMode="auto">
            <a:xfrm>
              <a:off x="5454370" y="5838519"/>
              <a:ext cx="51764" cy="45745"/>
            </a:xfrm>
            <a:custGeom>
              <a:avLst/>
              <a:gdLst>
                <a:gd name="T0" fmla="*/ 16 w 21"/>
                <a:gd name="T1" fmla="*/ 0 h 18"/>
                <a:gd name="T2" fmla="*/ 6 w 21"/>
                <a:gd name="T3" fmla="*/ 4 h 18"/>
                <a:gd name="T4" fmla="*/ 2 w 21"/>
                <a:gd name="T5" fmla="*/ 17 h 18"/>
                <a:gd name="T6" fmla="*/ 5 w 21"/>
                <a:gd name="T7" fmla="*/ 18 h 18"/>
                <a:gd name="T8" fmla="*/ 15 w 21"/>
                <a:gd name="T9" fmla="*/ 14 h 18"/>
                <a:gd name="T10" fmla="*/ 19 w 21"/>
                <a:gd name="T11" fmla="*/ 1 h 18"/>
                <a:gd name="T12" fmla="*/ 16 w 21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8">
                  <a:moveTo>
                    <a:pt x="16" y="0"/>
                  </a:moveTo>
                  <a:cubicBezTo>
                    <a:pt x="13" y="0"/>
                    <a:pt x="9" y="1"/>
                    <a:pt x="6" y="4"/>
                  </a:cubicBezTo>
                  <a:cubicBezTo>
                    <a:pt x="1" y="9"/>
                    <a:pt x="0" y="14"/>
                    <a:pt x="2" y="17"/>
                  </a:cubicBezTo>
                  <a:cubicBezTo>
                    <a:pt x="3" y="18"/>
                    <a:pt x="4" y="18"/>
                    <a:pt x="5" y="18"/>
                  </a:cubicBezTo>
                  <a:cubicBezTo>
                    <a:pt x="8" y="18"/>
                    <a:pt x="12" y="16"/>
                    <a:pt x="15" y="14"/>
                  </a:cubicBezTo>
                  <a:cubicBezTo>
                    <a:pt x="20" y="9"/>
                    <a:pt x="21" y="3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656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i$ļiḍé">
              <a:extLst>
                <a:ext uri="{FF2B5EF4-FFF2-40B4-BE49-F238E27FC236}">
                  <a16:creationId xmlns:a16="http://schemas.microsoft.com/office/drawing/2014/main" id="{E0D85F8B-C4C0-4C82-808E-2501E7E814B9}"/>
                </a:ext>
              </a:extLst>
            </p:cNvPr>
            <p:cNvSpPr/>
            <p:nvPr/>
          </p:nvSpPr>
          <p:spPr bwMode="auto">
            <a:xfrm>
              <a:off x="6465570" y="5943251"/>
              <a:ext cx="517638" cy="120381"/>
            </a:xfrm>
            <a:custGeom>
              <a:avLst/>
              <a:gdLst>
                <a:gd name="T0" fmla="*/ 137 w 207"/>
                <a:gd name="T1" fmla="*/ 26 h 48"/>
                <a:gd name="T2" fmla="*/ 204 w 207"/>
                <a:gd name="T3" fmla="*/ 4 h 48"/>
                <a:gd name="T4" fmla="*/ 108 w 207"/>
                <a:gd name="T5" fmla="*/ 47 h 48"/>
                <a:gd name="T6" fmla="*/ 0 w 207"/>
                <a:gd name="T7" fmla="*/ 0 h 48"/>
                <a:gd name="T8" fmla="*/ 137 w 207"/>
                <a:gd name="T9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48">
                  <a:moveTo>
                    <a:pt x="137" y="26"/>
                  </a:moveTo>
                  <a:cubicBezTo>
                    <a:pt x="174" y="24"/>
                    <a:pt x="194" y="14"/>
                    <a:pt x="204" y="4"/>
                  </a:cubicBezTo>
                  <a:cubicBezTo>
                    <a:pt x="207" y="23"/>
                    <a:pt x="190" y="48"/>
                    <a:pt x="108" y="47"/>
                  </a:cubicBezTo>
                  <a:cubicBezTo>
                    <a:pt x="35" y="44"/>
                    <a:pt x="8" y="30"/>
                    <a:pt x="0" y="0"/>
                  </a:cubicBezTo>
                  <a:cubicBezTo>
                    <a:pt x="27" y="21"/>
                    <a:pt x="68" y="30"/>
                    <a:pt x="137" y="26"/>
                  </a:cubicBezTo>
                </a:path>
              </a:pathLst>
            </a:custGeom>
            <a:solidFill>
              <a:srgbClr val="C6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ïṣļíḑê">
              <a:extLst>
                <a:ext uri="{FF2B5EF4-FFF2-40B4-BE49-F238E27FC236}">
                  <a16:creationId xmlns:a16="http://schemas.microsoft.com/office/drawing/2014/main" id="{5857E716-8FED-4FEC-BE04-4CCB494F79DA}"/>
                </a:ext>
              </a:extLst>
            </p:cNvPr>
            <p:cNvSpPr/>
            <p:nvPr/>
          </p:nvSpPr>
          <p:spPr bwMode="auto">
            <a:xfrm>
              <a:off x="6393342" y="5624241"/>
              <a:ext cx="595886" cy="394850"/>
            </a:xfrm>
            <a:custGeom>
              <a:avLst/>
              <a:gdLst>
                <a:gd name="T0" fmla="*/ 11 w 238"/>
                <a:gd name="T1" fmla="*/ 91 h 158"/>
                <a:gd name="T2" fmla="*/ 1 w 238"/>
                <a:gd name="T3" fmla="*/ 42 h 158"/>
                <a:gd name="T4" fmla="*/ 17 w 238"/>
                <a:gd name="T5" fmla="*/ 0 h 158"/>
                <a:gd name="T6" fmla="*/ 117 w 238"/>
                <a:gd name="T7" fmla="*/ 28 h 158"/>
                <a:gd name="T8" fmla="*/ 149 w 238"/>
                <a:gd name="T9" fmla="*/ 55 h 158"/>
                <a:gd name="T10" fmla="*/ 233 w 238"/>
                <a:gd name="T11" fmla="*/ 132 h 158"/>
                <a:gd name="T12" fmla="*/ 233 w 238"/>
                <a:gd name="T13" fmla="*/ 132 h 158"/>
                <a:gd name="T14" fmla="*/ 166 w 238"/>
                <a:gd name="T15" fmla="*/ 154 h 158"/>
                <a:gd name="T16" fmla="*/ 29 w 238"/>
                <a:gd name="T17" fmla="*/ 128 h 158"/>
                <a:gd name="T18" fmla="*/ 28 w 238"/>
                <a:gd name="T19" fmla="*/ 124 h 158"/>
                <a:gd name="T20" fmla="*/ 11 w 238"/>
                <a:gd name="T21" fmla="*/ 9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8" h="158">
                  <a:moveTo>
                    <a:pt x="11" y="91"/>
                  </a:moveTo>
                  <a:cubicBezTo>
                    <a:pt x="4" y="82"/>
                    <a:pt x="0" y="66"/>
                    <a:pt x="1" y="42"/>
                  </a:cubicBezTo>
                  <a:cubicBezTo>
                    <a:pt x="2" y="17"/>
                    <a:pt x="17" y="0"/>
                    <a:pt x="17" y="0"/>
                  </a:cubicBezTo>
                  <a:cubicBezTo>
                    <a:pt x="17" y="0"/>
                    <a:pt x="47" y="66"/>
                    <a:pt x="117" y="28"/>
                  </a:cubicBezTo>
                  <a:cubicBezTo>
                    <a:pt x="117" y="28"/>
                    <a:pt x="123" y="46"/>
                    <a:pt x="149" y="55"/>
                  </a:cubicBezTo>
                  <a:cubicBezTo>
                    <a:pt x="188" y="52"/>
                    <a:pt x="238" y="81"/>
                    <a:pt x="233" y="132"/>
                  </a:cubicBezTo>
                  <a:cubicBezTo>
                    <a:pt x="233" y="132"/>
                    <a:pt x="233" y="132"/>
                    <a:pt x="233" y="132"/>
                  </a:cubicBezTo>
                  <a:cubicBezTo>
                    <a:pt x="223" y="142"/>
                    <a:pt x="203" y="152"/>
                    <a:pt x="166" y="154"/>
                  </a:cubicBezTo>
                  <a:cubicBezTo>
                    <a:pt x="97" y="158"/>
                    <a:pt x="56" y="149"/>
                    <a:pt x="29" y="128"/>
                  </a:cubicBezTo>
                  <a:cubicBezTo>
                    <a:pt x="28" y="127"/>
                    <a:pt x="28" y="125"/>
                    <a:pt x="28" y="124"/>
                  </a:cubicBezTo>
                  <a:cubicBezTo>
                    <a:pt x="23" y="101"/>
                    <a:pt x="19" y="101"/>
                    <a:pt x="11" y="91"/>
                  </a:cubicBezTo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ïṧḻîdé">
              <a:extLst>
                <a:ext uri="{FF2B5EF4-FFF2-40B4-BE49-F238E27FC236}">
                  <a16:creationId xmlns:a16="http://schemas.microsoft.com/office/drawing/2014/main" id="{7C7293F6-A201-466D-BC89-DD3EE9949060}"/>
                </a:ext>
              </a:extLst>
            </p:cNvPr>
            <p:cNvSpPr/>
            <p:nvPr/>
          </p:nvSpPr>
          <p:spPr bwMode="auto">
            <a:xfrm>
              <a:off x="6738835" y="5748234"/>
              <a:ext cx="237151" cy="205852"/>
            </a:xfrm>
            <a:custGeom>
              <a:avLst/>
              <a:gdLst>
                <a:gd name="T0" fmla="*/ 95 w 95"/>
                <a:gd name="T1" fmla="*/ 82 h 82"/>
                <a:gd name="T2" fmla="*/ 95 w 95"/>
                <a:gd name="T3" fmla="*/ 82 h 82"/>
                <a:gd name="T4" fmla="*/ 95 w 95"/>
                <a:gd name="T5" fmla="*/ 82 h 82"/>
                <a:gd name="T6" fmla="*/ 95 w 95"/>
                <a:gd name="T7" fmla="*/ 81 h 82"/>
                <a:gd name="T8" fmla="*/ 95 w 95"/>
                <a:gd name="T9" fmla="*/ 82 h 82"/>
                <a:gd name="T10" fmla="*/ 95 w 95"/>
                <a:gd name="T11" fmla="*/ 81 h 82"/>
                <a:gd name="T12" fmla="*/ 95 w 95"/>
                <a:gd name="T13" fmla="*/ 81 h 82"/>
                <a:gd name="T14" fmla="*/ 95 w 95"/>
                <a:gd name="T15" fmla="*/ 81 h 82"/>
                <a:gd name="T16" fmla="*/ 95 w 95"/>
                <a:gd name="T17" fmla="*/ 81 h 82"/>
                <a:gd name="T18" fmla="*/ 95 w 95"/>
                <a:gd name="T19" fmla="*/ 81 h 82"/>
                <a:gd name="T20" fmla="*/ 95 w 95"/>
                <a:gd name="T21" fmla="*/ 81 h 82"/>
                <a:gd name="T22" fmla="*/ 95 w 95"/>
                <a:gd name="T23" fmla="*/ 81 h 82"/>
                <a:gd name="T24" fmla="*/ 95 w 95"/>
                <a:gd name="T25" fmla="*/ 81 h 82"/>
                <a:gd name="T26" fmla="*/ 95 w 95"/>
                <a:gd name="T27" fmla="*/ 81 h 82"/>
                <a:gd name="T28" fmla="*/ 95 w 95"/>
                <a:gd name="T29" fmla="*/ 81 h 82"/>
                <a:gd name="T30" fmla="*/ 19 w 95"/>
                <a:gd name="T31" fmla="*/ 5 h 82"/>
                <a:gd name="T32" fmla="*/ 19 w 95"/>
                <a:gd name="T33" fmla="*/ 5 h 82"/>
                <a:gd name="T34" fmla="*/ 19 w 95"/>
                <a:gd name="T35" fmla="*/ 5 h 82"/>
                <a:gd name="T36" fmla="*/ 18 w 95"/>
                <a:gd name="T37" fmla="*/ 5 h 82"/>
                <a:gd name="T38" fmla="*/ 18 w 95"/>
                <a:gd name="T39" fmla="*/ 5 h 82"/>
                <a:gd name="T40" fmla="*/ 18 w 95"/>
                <a:gd name="T41" fmla="*/ 5 h 82"/>
                <a:gd name="T42" fmla="*/ 18 w 95"/>
                <a:gd name="T43" fmla="*/ 5 h 82"/>
                <a:gd name="T44" fmla="*/ 18 w 95"/>
                <a:gd name="T45" fmla="*/ 5 h 82"/>
                <a:gd name="T46" fmla="*/ 18 w 95"/>
                <a:gd name="T47" fmla="*/ 5 h 82"/>
                <a:gd name="T48" fmla="*/ 17 w 95"/>
                <a:gd name="T49" fmla="*/ 5 h 82"/>
                <a:gd name="T50" fmla="*/ 18 w 95"/>
                <a:gd name="T51" fmla="*/ 5 h 82"/>
                <a:gd name="T52" fmla="*/ 17 w 95"/>
                <a:gd name="T53" fmla="*/ 5 h 82"/>
                <a:gd name="T54" fmla="*/ 17 w 95"/>
                <a:gd name="T55" fmla="*/ 5 h 82"/>
                <a:gd name="T56" fmla="*/ 17 w 95"/>
                <a:gd name="T57" fmla="*/ 5 h 82"/>
                <a:gd name="T58" fmla="*/ 17 w 95"/>
                <a:gd name="T59" fmla="*/ 5 h 82"/>
                <a:gd name="T60" fmla="*/ 17 w 95"/>
                <a:gd name="T61" fmla="*/ 5 h 82"/>
                <a:gd name="T62" fmla="*/ 17 w 95"/>
                <a:gd name="T63" fmla="*/ 5 h 82"/>
                <a:gd name="T64" fmla="*/ 17 w 95"/>
                <a:gd name="T65" fmla="*/ 5 h 82"/>
                <a:gd name="T66" fmla="*/ 0 w 95"/>
                <a:gd name="T67" fmla="*/ 0 h 82"/>
                <a:gd name="T68" fmla="*/ 0 w 95"/>
                <a:gd name="T69" fmla="*/ 0 h 82"/>
                <a:gd name="T70" fmla="*/ 11 w 95"/>
                <a:gd name="T71" fmla="*/ 5 h 82"/>
                <a:gd name="T72" fmla="*/ 17 w 95"/>
                <a:gd name="T73" fmla="*/ 5 h 82"/>
                <a:gd name="T74" fmla="*/ 17 w 95"/>
                <a:gd name="T75" fmla="*/ 5 h 82"/>
                <a:gd name="T76" fmla="*/ 17 w 95"/>
                <a:gd name="T77" fmla="*/ 5 h 82"/>
                <a:gd name="T78" fmla="*/ 11 w 95"/>
                <a:gd name="T79" fmla="*/ 5 h 82"/>
                <a:gd name="T80" fmla="*/ 0 w 95"/>
                <a:gd name="T8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2">
                  <a:moveTo>
                    <a:pt x="95" y="82"/>
                  </a:move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moveTo>
                    <a:pt x="95" y="81"/>
                  </a:moveTo>
                  <a:cubicBezTo>
                    <a:pt x="95" y="82"/>
                    <a:pt x="95" y="82"/>
                    <a:pt x="95" y="82"/>
                  </a:cubicBezTo>
                  <a:cubicBezTo>
                    <a:pt x="95" y="82"/>
                    <a:pt x="95" y="82"/>
                    <a:pt x="95" y="81"/>
                  </a:cubicBezTo>
                  <a:moveTo>
                    <a:pt x="95" y="81"/>
                  </a:move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moveTo>
                    <a:pt x="95" y="81"/>
                  </a:move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moveTo>
                    <a:pt x="95" y="81"/>
                  </a:moveTo>
                  <a:cubicBezTo>
                    <a:pt x="95" y="81"/>
                    <a:pt x="95" y="81"/>
                    <a:pt x="95" y="81"/>
                  </a:cubicBezTo>
                  <a:cubicBezTo>
                    <a:pt x="95" y="81"/>
                    <a:pt x="95" y="81"/>
                    <a:pt x="95" y="81"/>
                  </a:cubicBezTo>
                  <a:moveTo>
                    <a:pt x="19" y="5"/>
                  </a:move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moveTo>
                    <a:pt x="18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moveTo>
                    <a:pt x="18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moveTo>
                    <a:pt x="17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7" y="5"/>
                  </a:cubicBezTo>
                  <a:moveTo>
                    <a:pt x="17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moveTo>
                    <a:pt x="17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7" y="4"/>
                    <a:pt x="11" y="5"/>
                  </a:cubicBezTo>
                  <a:cubicBezTo>
                    <a:pt x="13" y="5"/>
                    <a:pt x="15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5" y="5"/>
                    <a:pt x="13" y="5"/>
                    <a:pt x="11" y="5"/>
                  </a:cubicBezTo>
                  <a:cubicBezTo>
                    <a:pt x="7" y="4"/>
                    <a:pt x="3" y="2"/>
                    <a:pt x="0" y="0"/>
                  </a:cubicBezTo>
                </a:path>
              </a:pathLst>
            </a:custGeom>
            <a:solidFill>
              <a:srgbClr val="9F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íSlîḑé">
              <a:extLst>
                <a:ext uri="{FF2B5EF4-FFF2-40B4-BE49-F238E27FC236}">
                  <a16:creationId xmlns:a16="http://schemas.microsoft.com/office/drawing/2014/main" id="{7E1BAD11-776B-4171-9C27-698D8C2B9DB1}"/>
                </a:ext>
              </a:extLst>
            </p:cNvPr>
            <p:cNvSpPr/>
            <p:nvPr/>
          </p:nvSpPr>
          <p:spPr bwMode="auto">
            <a:xfrm>
              <a:off x="6395749" y="5663967"/>
              <a:ext cx="582644" cy="346697"/>
            </a:xfrm>
            <a:custGeom>
              <a:avLst/>
              <a:gdLst>
                <a:gd name="T0" fmla="*/ 0 w 233"/>
                <a:gd name="T1" fmla="*/ 26 h 139"/>
                <a:gd name="T2" fmla="*/ 10 w 233"/>
                <a:gd name="T3" fmla="*/ 75 h 139"/>
                <a:gd name="T4" fmla="*/ 28 w 233"/>
                <a:gd name="T5" fmla="*/ 112 h 139"/>
                <a:gd name="T6" fmla="*/ 28 w 233"/>
                <a:gd name="T7" fmla="*/ 112 h 139"/>
                <a:gd name="T8" fmla="*/ 28 w 233"/>
                <a:gd name="T9" fmla="*/ 113 h 139"/>
                <a:gd name="T10" fmla="*/ 29 w 233"/>
                <a:gd name="T11" fmla="*/ 113 h 139"/>
                <a:gd name="T12" fmla="*/ 136 w 233"/>
                <a:gd name="T13" fmla="*/ 139 h 139"/>
                <a:gd name="T14" fmla="*/ 163 w 233"/>
                <a:gd name="T15" fmla="*/ 138 h 139"/>
                <a:gd name="T16" fmla="*/ 232 w 233"/>
                <a:gd name="T17" fmla="*/ 116 h 139"/>
                <a:gd name="T18" fmla="*/ 232 w 233"/>
                <a:gd name="T19" fmla="*/ 116 h 139"/>
                <a:gd name="T20" fmla="*/ 232 w 233"/>
                <a:gd name="T21" fmla="*/ 116 h 139"/>
                <a:gd name="T22" fmla="*/ 232 w 233"/>
                <a:gd name="T23" fmla="*/ 115 h 139"/>
                <a:gd name="T24" fmla="*/ 232 w 233"/>
                <a:gd name="T25" fmla="*/ 115 h 139"/>
                <a:gd name="T26" fmla="*/ 232 w 233"/>
                <a:gd name="T27" fmla="*/ 115 h 139"/>
                <a:gd name="T28" fmla="*/ 232 w 233"/>
                <a:gd name="T29" fmla="*/ 115 h 139"/>
                <a:gd name="T30" fmla="*/ 147 w 233"/>
                <a:gd name="T31" fmla="*/ 130 h 139"/>
                <a:gd name="T32" fmla="*/ 19 w 233"/>
                <a:gd name="T33" fmla="*/ 19 h 139"/>
                <a:gd name="T34" fmla="*/ 55 w 233"/>
                <a:gd name="T35" fmla="*/ 45 h 139"/>
                <a:gd name="T36" fmla="*/ 69 w 233"/>
                <a:gd name="T37" fmla="*/ 62 h 139"/>
                <a:gd name="T38" fmla="*/ 99 w 233"/>
                <a:gd name="T39" fmla="*/ 51 h 139"/>
                <a:gd name="T40" fmla="*/ 153 w 233"/>
                <a:gd name="T41" fmla="*/ 45 h 139"/>
                <a:gd name="T42" fmla="*/ 218 w 233"/>
                <a:gd name="T43" fmla="*/ 69 h 139"/>
                <a:gd name="T44" fmla="*/ 156 w 233"/>
                <a:gd name="T45" fmla="*/ 39 h 139"/>
                <a:gd name="T46" fmla="*/ 155 w 233"/>
                <a:gd name="T47" fmla="*/ 39 h 139"/>
                <a:gd name="T48" fmla="*/ 155 w 233"/>
                <a:gd name="T49" fmla="*/ 39 h 139"/>
                <a:gd name="T50" fmla="*/ 155 w 233"/>
                <a:gd name="T51" fmla="*/ 39 h 139"/>
                <a:gd name="T52" fmla="*/ 154 w 233"/>
                <a:gd name="T53" fmla="*/ 39 h 139"/>
                <a:gd name="T54" fmla="*/ 154 w 233"/>
                <a:gd name="T55" fmla="*/ 39 h 139"/>
                <a:gd name="T56" fmla="*/ 154 w 233"/>
                <a:gd name="T57" fmla="*/ 39 h 139"/>
                <a:gd name="T58" fmla="*/ 148 w 233"/>
                <a:gd name="T59" fmla="*/ 39 h 139"/>
                <a:gd name="T60" fmla="*/ 138 w 233"/>
                <a:gd name="T61" fmla="*/ 36 h 139"/>
                <a:gd name="T62" fmla="*/ 138 w 233"/>
                <a:gd name="T63" fmla="*/ 36 h 139"/>
                <a:gd name="T64" fmla="*/ 68 w 233"/>
                <a:gd name="T65" fmla="*/ 56 h 139"/>
                <a:gd name="T66" fmla="*/ 64 w 233"/>
                <a:gd name="T67" fmla="*/ 58 h 139"/>
                <a:gd name="T68" fmla="*/ 64 w 233"/>
                <a:gd name="T69" fmla="*/ 58 h 139"/>
                <a:gd name="T70" fmla="*/ 64 w 233"/>
                <a:gd name="T71" fmla="*/ 58 h 139"/>
                <a:gd name="T72" fmla="*/ 64 w 233"/>
                <a:gd name="T73" fmla="*/ 58 h 139"/>
                <a:gd name="T74" fmla="*/ 70 w 233"/>
                <a:gd name="T75" fmla="*/ 43 h 139"/>
                <a:gd name="T76" fmla="*/ 128 w 233"/>
                <a:gd name="T77" fmla="*/ 29 h 139"/>
                <a:gd name="T78" fmla="*/ 113 w 233"/>
                <a:gd name="T79" fmla="*/ 13 h 139"/>
                <a:gd name="T80" fmla="*/ 65 w 233"/>
                <a:gd name="T81" fmla="*/ 27 h 139"/>
                <a:gd name="T82" fmla="*/ 6 w 233"/>
                <a:gd name="T83" fmla="*/ 1 h 139"/>
                <a:gd name="T84" fmla="*/ 6 w 233"/>
                <a:gd name="T85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3" h="139">
                  <a:moveTo>
                    <a:pt x="6" y="0"/>
                  </a:moveTo>
                  <a:cubicBezTo>
                    <a:pt x="3" y="7"/>
                    <a:pt x="0" y="16"/>
                    <a:pt x="0" y="26"/>
                  </a:cubicBezTo>
                  <a:cubicBezTo>
                    <a:pt x="0" y="28"/>
                    <a:pt x="0" y="31"/>
                    <a:pt x="0" y="33"/>
                  </a:cubicBezTo>
                  <a:cubicBezTo>
                    <a:pt x="0" y="53"/>
                    <a:pt x="4" y="67"/>
                    <a:pt x="10" y="75"/>
                  </a:cubicBezTo>
                  <a:cubicBezTo>
                    <a:pt x="18" y="85"/>
                    <a:pt x="22" y="85"/>
                    <a:pt x="27" y="108"/>
                  </a:cubicBezTo>
                  <a:cubicBezTo>
                    <a:pt x="27" y="109"/>
                    <a:pt x="27" y="111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8" y="112"/>
                    <a:pt x="28" y="112"/>
                    <a:pt x="28" y="113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52" y="130"/>
                    <a:pt x="85" y="139"/>
                    <a:pt x="136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45" y="139"/>
                    <a:pt x="154" y="139"/>
                    <a:pt x="163" y="138"/>
                  </a:cubicBezTo>
                  <a:cubicBezTo>
                    <a:pt x="164" y="138"/>
                    <a:pt x="164" y="138"/>
                    <a:pt x="165" y="138"/>
                  </a:cubicBezTo>
                  <a:cubicBezTo>
                    <a:pt x="202" y="136"/>
                    <a:pt x="222" y="126"/>
                    <a:pt x="232" y="116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232" y="116"/>
                    <a:pt x="232" y="116"/>
                    <a:pt x="232" y="115"/>
                  </a:cubicBezTo>
                  <a:cubicBezTo>
                    <a:pt x="232" y="115"/>
                    <a:pt x="232" y="115"/>
                    <a:pt x="232" y="115"/>
                  </a:cubicBezTo>
                  <a:cubicBezTo>
                    <a:pt x="232" y="115"/>
                    <a:pt x="232" y="115"/>
                    <a:pt x="232" y="115"/>
                  </a:cubicBezTo>
                  <a:cubicBezTo>
                    <a:pt x="232" y="115"/>
                    <a:pt x="232" y="115"/>
                    <a:pt x="232" y="115"/>
                  </a:cubicBezTo>
                  <a:cubicBezTo>
                    <a:pt x="232" y="115"/>
                    <a:pt x="232" y="115"/>
                    <a:pt x="232" y="115"/>
                  </a:cubicBezTo>
                  <a:cubicBezTo>
                    <a:pt x="232" y="115"/>
                    <a:pt x="232" y="115"/>
                    <a:pt x="232" y="115"/>
                  </a:cubicBezTo>
                  <a:cubicBezTo>
                    <a:pt x="232" y="115"/>
                    <a:pt x="232" y="115"/>
                    <a:pt x="232" y="115"/>
                  </a:cubicBezTo>
                  <a:cubicBezTo>
                    <a:pt x="233" y="107"/>
                    <a:pt x="232" y="101"/>
                    <a:pt x="231" y="94"/>
                  </a:cubicBezTo>
                  <a:cubicBezTo>
                    <a:pt x="230" y="106"/>
                    <a:pt x="221" y="130"/>
                    <a:pt x="147" y="130"/>
                  </a:cubicBezTo>
                  <a:cubicBezTo>
                    <a:pt x="63" y="130"/>
                    <a:pt x="32" y="101"/>
                    <a:pt x="30" y="77"/>
                  </a:cubicBezTo>
                  <a:cubicBezTo>
                    <a:pt x="29" y="56"/>
                    <a:pt x="15" y="19"/>
                    <a:pt x="19" y="19"/>
                  </a:cubicBezTo>
                  <a:cubicBezTo>
                    <a:pt x="20" y="19"/>
                    <a:pt x="21" y="20"/>
                    <a:pt x="22" y="22"/>
                  </a:cubicBezTo>
                  <a:cubicBezTo>
                    <a:pt x="35" y="38"/>
                    <a:pt x="58" y="33"/>
                    <a:pt x="55" y="45"/>
                  </a:cubicBezTo>
                  <a:cubicBezTo>
                    <a:pt x="51" y="55"/>
                    <a:pt x="54" y="65"/>
                    <a:pt x="61" y="65"/>
                  </a:cubicBezTo>
                  <a:cubicBezTo>
                    <a:pt x="63" y="65"/>
                    <a:pt x="66" y="64"/>
                    <a:pt x="69" y="62"/>
                  </a:cubicBezTo>
                  <a:cubicBezTo>
                    <a:pt x="78" y="56"/>
                    <a:pt x="102" y="45"/>
                    <a:pt x="106" y="45"/>
                  </a:cubicBezTo>
                  <a:cubicBezTo>
                    <a:pt x="108" y="45"/>
                    <a:pt x="106" y="47"/>
                    <a:pt x="99" y="51"/>
                  </a:cubicBezTo>
                  <a:cubicBezTo>
                    <a:pt x="75" y="68"/>
                    <a:pt x="83" y="82"/>
                    <a:pt x="83" y="82"/>
                  </a:cubicBezTo>
                  <a:cubicBezTo>
                    <a:pt x="83" y="82"/>
                    <a:pt x="114" y="48"/>
                    <a:pt x="153" y="45"/>
                  </a:cubicBezTo>
                  <a:cubicBezTo>
                    <a:pt x="155" y="45"/>
                    <a:pt x="157" y="45"/>
                    <a:pt x="159" y="45"/>
                  </a:cubicBezTo>
                  <a:cubicBezTo>
                    <a:pt x="195" y="45"/>
                    <a:pt x="218" y="69"/>
                    <a:pt x="218" y="69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03" y="50"/>
                    <a:pt x="178" y="40"/>
                    <a:pt x="156" y="39"/>
                  </a:cubicBezTo>
                  <a:cubicBezTo>
                    <a:pt x="156" y="39"/>
                    <a:pt x="156" y="39"/>
                    <a:pt x="156" y="39"/>
                  </a:cubicBezTo>
                  <a:cubicBezTo>
                    <a:pt x="156" y="39"/>
                    <a:pt x="155" y="39"/>
                    <a:pt x="155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5" y="39"/>
                    <a:pt x="155" y="39"/>
                    <a:pt x="154" y="39"/>
                  </a:cubicBezTo>
                  <a:cubicBezTo>
                    <a:pt x="154" y="39"/>
                    <a:pt x="154" y="39"/>
                    <a:pt x="154" y="39"/>
                  </a:cubicBezTo>
                  <a:cubicBezTo>
                    <a:pt x="154" y="39"/>
                    <a:pt x="154" y="39"/>
                    <a:pt x="154" y="39"/>
                  </a:cubicBezTo>
                  <a:cubicBezTo>
                    <a:pt x="154" y="39"/>
                    <a:pt x="154" y="39"/>
                    <a:pt x="154" y="39"/>
                  </a:cubicBezTo>
                  <a:cubicBezTo>
                    <a:pt x="154" y="39"/>
                    <a:pt x="154" y="39"/>
                    <a:pt x="154" y="39"/>
                  </a:cubicBezTo>
                  <a:cubicBezTo>
                    <a:pt x="154" y="39"/>
                    <a:pt x="154" y="39"/>
                    <a:pt x="154" y="39"/>
                  </a:cubicBezTo>
                  <a:cubicBezTo>
                    <a:pt x="154" y="39"/>
                    <a:pt x="154" y="39"/>
                    <a:pt x="154" y="39"/>
                  </a:cubicBezTo>
                  <a:cubicBezTo>
                    <a:pt x="152" y="39"/>
                    <a:pt x="150" y="39"/>
                    <a:pt x="148" y="39"/>
                  </a:cubicBezTo>
                  <a:cubicBezTo>
                    <a:pt x="144" y="38"/>
                    <a:pt x="140" y="36"/>
                    <a:pt x="137" y="34"/>
                  </a:cubicBezTo>
                  <a:cubicBezTo>
                    <a:pt x="138" y="35"/>
                    <a:pt x="138" y="36"/>
                    <a:pt x="138" y="36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38" y="36"/>
                    <a:pt x="137" y="36"/>
                    <a:pt x="135" y="36"/>
                  </a:cubicBezTo>
                  <a:cubicBezTo>
                    <a:pt x="126" y="36"/>
                    <a:pt x="97" y="37"/>
                    <a:pt x="68" y="56"/>
                  </a:cubicBezTo>
                  <a:cubicBezTo>
                    <a:pt x="67" y="57"/>
                    <a:pt x="66" y="57"/>
                    <a:pt x="66" y="58"/>
                  </a:cubicBezTo>
                  <a:cubicBezTo>
                    <a:pt x="65" y="58"/>
                    <a:pt x="65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1" y="57"/>
                    <a:pt x="62" y="50"/>
                    <a:pt x="70" y="43"/>
                  </a:cubicBezTo>
                  <a:cubicBezTo>
                    <a:pt x="79" y="36"/>
                    <a:pt x="95" y="28"/>
                    <a:pt x="122" y="28"/>
                  </a:cubicBezTo>
                  <a:cubicBezTo>
                    <a:pt x="124" y="28"/>
                    <a:pt x="126" y="28"/>
                    <a:pt x="128" y="29"/>
                  </a:cubicBezTo>
                  <a:cubicBezTo>
                    <a:pt x="118" y="20"/>
                    <a:pt x="116" y="12"/>
                    <a:pt x="116" y="12"/>
                  </a:cubicBezTo>
                  <a:cubicBezTo>
                    <a:pt x="115" y="13"/>
                    <a:pt x="114" y="13"/>
                    <a:pt x="113" y="13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95" y="24"/>
                    <a:pt x="79" y="27"/>
                    <a:pt x="65" y="27"/>
                  </a:cubicBezTo>
                  <a:cubicBezTo>
                    <a:pt x="28" y="27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0"/>
                  </a:cubicBezTo>
                </a:path>
              </a:pathLst>
            </a:custGeom>
            <a:solidFill>
              <a:srgbClr val="27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ïṥlïdê">
              <a:extLst>
                <a:ext uri="{FF2B5EF4-FFF2-40B4-BE49-F238E27FC236}">
                  <a16:creationId xmlns:a16="http://schemas.microsoft.com/office/drawing/2014/main" id="{DDD8AD2F-E14B-4064-8C6B-62B474C8D67F}"/>
                </a:ext>
              </a:extLst>
            </p:cNvPr>
            <p:cNvSpPr/>
            <p:nvPr/>
          </p:nvSpPr>
          <p:spPr bwMode="auto">
            <a:xfrm>
              <a:off x="6545022" y="5731380"/>
              <a:ext cx="196221" cy="87878"/>
            </a:xfrm>
            <a:custGeom>
              <a:avLst/>
              <a:gdLst>
                <a:gd name="T0" fmla="*/ 78 w 78"/>
                <a:gd name="T1" fmla="*/ 9 h 35"/>
                <a:gd name="T2" fmla="*/ 8 w 78"/>
                <a:gd name="T3" fmla="*/ 29 h 35"/>
                <a:gd name="T4" fmla="*/ 10 w 78"/>
                <a:gd name="T5" fmla="*/ 16 h 35"/>
                <a:gd name="T6" fmla="*/ 69 w 78"/>
                <a:gd name="T7" fmla="*/ 2 h 35"/>
                <a:gd name="T8" fmla="*/ 78 w 78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5">
                  <a:moveTo>
                    <a:pt x="78" y="9"/>
                  </a:moveTo>
                  <a:cubicBezTo>
                    <a:pt x="78" y="9"/>
                    <a:pt x="43" y="6"/>
                    <a:pt x="8" y="29"/>
                  </a:cubicBezTo>
                  <a:cubicBezTo>
                    <a:pt x="1" y="35"/>
                    <a:pt x="0" y="25"/>
                    <a:pt x="10" y="16"/>
                  </a:cubicBezTo>
                  <a:cubicBezTo>
                    <a:pt x="20" y="8"/>
                    <a:pt x="38" y="0"/>
                    <a:pt x="69" y="2"/>
                  </a:cubicBezTo>
                  <a:cubicBezTo>
                    <a:pt x="77" y="7"/>
                    <a:pt x="78" y="9"/>
                    <a:pt x="78" y="9"/>
                  </a:cubicBezTo>
                </a:path>
              </a:pathLst>
            </a:custGeom>
            <a:solidFill>
              <a:srgbClr val="C680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îṣḷîḓè">
              <a:extLst>
                <a:ext uri="{FF2B5EF4-FFF2-40B4-BE49-F238E27FC236}">
                  <a16:creationId xmlns:a16="http://schemas.microsoft.com/office/drawing/2014/main" id="{E9295B54-BB7A-4CBE-AD59-3C5306F65A28}"/>
                </a:ext>
              </a:extLst>
            </p:cNvPr>
            <p:cNvSpPr/>
            <p:nvPr/>
          </p:nvSpPr>
          <p:spPr bwMode="auto">
            <a:xfrm>
              <a:off x="6620861" y="5761475"/>
              <a:ext cx="144457" cy="69821"/>
            </a:xfrm>
            <a:custGeom>
              <a:avLst/>
              <a:gdLst>
                <a:gd name="T0" fmla="*/ 58 w 58"/>
                <a:gd name="T1" fmla="*/ 0 h 28"/>
                <a:gd name="T2" fmla="*/ 55 w 58"/>
                <a:gd name="T3" fmla="*/ 1 h 28"/>
                <a:gd name="T4" fmla="*/ 48 w 58"/>
                <a:gd name="T5" fmla="*/ 3 h 28"/>
                <a:gd name="T6" fmla="*/ 38 w 58"/>
                <a:gd name="T7" fmla="*/ 6 h 28"/>
                <a:gd name="T8" fmla="*/ 33 w 58"/>
                <a:gd name="T9" fmla="*/ 8 h 28"/>
                <a:gd name="T10" fmla="*/ 27 w 58"/>
                <a:gd name="T11" fmla="*/ 10 h 28"/>
                <a:gd name="T12" fmla="*/ 21 w 58"/>
                <a:gd name="T13" fmla="*/ 13 h 28"/>
                <a:gd name="T14" fmla="*/ 16 w 58"/>
                <a:gd name="T15" fmla="*/ 16 h 28"/>
                <a:gd name="T16" fmla="*/ 12 w 58"/>
                <a:gd name="T17" fmla="*/ 19 h 28"/>
                <a:gd name="T18" fmla="*/ 8 w 58"/>
                <a:gd name="T19" fmla="*/ 22 h 28"/>
                <a:gd name="T20" fmla="*/ 4 w 58"/>
                <a:gd name="T21" fmla="*/ 24 h 28"/>
                <a:gd name="T22" fmla="*/ 2 w 58"/>
                <a:gd name="T23" fmla="*/ 26 h 28"/>
                <a:gd name="T24" fmla="*/ 0 w 58"/>
                <a:gd name="T25" fmla="*/ 28 h 28"/>
                <a:gd name="T26" fmla="*/ 1 w 58"/>
                <a:gd name="T27" fmla="*/ 26 h 28"/>
                <a:gd name="T28" fmla="*/ 3 w 58"/>
                <a:gd name="T29" fmla="*/ 23 h 28"/>
                <a:gd name="T30" fmla="*/ 6 w 58"/>
                <a:gd name="T31" fmla="*/ 20 h 28"/>
                <a:gd name="T32" fmla="*/ 10 w 58"/>
                <a:gd name="T33" fmla="*/ 17 h 28"/>
                <a:gd name="T34" fmla="*/ 15 w 58"/>
                <a:gd name="T35" fmla="*/ 13 h 28"/>
                <a:gd name="T36" fmla="*/ 20 w 58"/>
                <a:gd name="T37" fmla="*/ 10 h 28"/>
                <a:gd name="T38" fmla="*/ 26 w 58"/>
                <a:gd name="T39" fmla="*/ 8 h 28"/>
                <a:gd name="T40" fmla="*/ 37 w 58"/>
                <a:gd name="T41" fmla="*/ 4 h 28"/>
                <a:gd name="T42" fmla="*/ 48 w 58"/>
                <a:gd name="T43" fmla="*/ 1 h 28"/>
                <a:gd name="T44" fmla="*/ 55 w 58"/>
                <a:gd name="T45" fmla="*/ 1 h 28"/>
                <a:gd name="T46" fmla="*/ 58 w 58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8" h="28">
                  <a:moveTo>
                    <a:pt x="58" y="0"/>
                  </a:moveTo>
                  <a:cubicBezTo>
                    <a:pt x="58" y="0"/>
                    <a:pt x="57" y="1"/>
                    <a:pt x="55" y="1"/>
                  </a:cubicBezTo>
                  <a:cubicBezTo>
                    <a:pt x="54" y="2"/>
                    <a:pt x="51" y="2"/>
                    <a:pt x="48" y="3"/>
                  </a:cubicBezTo>
                  <a:cubicBezTo>
                    <a:pt x="45" y="4"/>
                    <a:pt x="42" y="5"/>
                    <a:pt x="38" y="6"/>
                  </a:cubicBezTo>
                  <a:cubicBezTo>
                    <a:pt x="36" y="7"/>
                    <a:pt x="34" y="8"/>
                    <a:pt x="33" y="8"/>
                  </a:cubicBezTo>
                  <a:cubicBezTo>
                    <a:pt x="31" y="9"/>
                    <a:pt x="29" y="10"/>
                    <a:pt x="27" y="10"/>
                  </a:cubicBezTo>
                  <a:cubicBezTo>
                    <a:pt x="25" y="11"/>
                    <a:pt x="23" y="12"/>
                    <a:pt x="21" y="13"/>
                  </a:cubicBezTo>
                  <a:cubicBezTo>
                    <a:pt x="20" y="14"/>
                    <a:pt x="18" y="15"/>
                    <a:pt x="16" y="16"/>
                  </a:cubicBezTo>
                  <a:cubicBezTo>
                    <a:pt x="15" y="17"/>
                    <a:pt x="13" y="18"/>
                    <a:pt x="12" y="19"/>
                  </a:cubicBezTo>
                  <a:cubicBezTo>
                    <a:pt x="10" y="20"/>
                    <a:pt x="9" y="21"/>
                    <a:pt x="8" y="22"/>
                  </a:cubicBezTo>
                  <a:cubicBezTo>
                    <a:pt x="6" y="22"/>
                    <a:pt x="5" y="23"/>
                    <a:pt x="4" y="24"/>
                  </a:cubicBezTo>
                  <a:cubicBezTo>
                    <a:pt x="3" y="25"/>
                    <a:pt x="3" y="26"/>
                    <a:pt x="2" y="26"/>
                  </a:cubicBezTo>
                  <a:cubicBezTo>
                    <a:pt x="1" y="28"/>
                    <a:pt x="0" y="28"/>
                    <a:pt x="0" y="28"/>
                  </a:cubicBezTo>
                  <a:cubicBezTo>
                    <a:pt x="0" y="28"/>
                    <a:pt x="0" y="27"/>
                    <a:pt x="1" y="26"/>
                  </a:cubicBezTo>
                  <a:cubicBezTo>
                    <a:pt x="2" y="25"/>
                    <a:pt x="3" y="24"/>
                    <a:pt x="3" y="23"/>
                  </a:cubicBezTo>
                  <a:cubicBezTo>
                    <a:pt x="4" y="22"/>
                    <a:pt x="5" y="21"/>
                    <a:pt x="6" y="20"/>
                  </a:cubicBezTo>
                  <a:cubicBezTo>
                    <a:pt x="7" y="19"/>
                    <a:pt x="9" y="18"/>
                    <a:pt x="10" y="17"/>
                  </a:cubicBezTo>
                  <a:cubicBezTo>
                    <a:pt x="12" y="16"/>
                    <a:pt x="13" y="15"/>
                    <a:pt x="15" y="13"/>
                  </a:cubicBezTo>
                  <a:cubicBezTo>
                    <a:pt x="16" y="12"/>
                    <a:pt x="18" y="11"/>
                    <a:pt x="20" y="10"/>
                  </a:cubicBezTo>
                  <a:cubicBezTo>
                    <a:pt x="22" y="9"/>
                    <a:pt x="24" y="9"/>
                    <a:pt x="26" y="8"/>
                  </a:cubicBezTo>
                  <a:cubicBezTo>
                    <a:pt x="30" y="6"/>
                    <a:pt x="33" y="5"/>
                    <a:pt x="37" y="4"/>
                  </a:cubicBezTo>
                  <a:cubicBezTo>
                    <a:pt x="41" y="2"/>
                    <a:pt x="45" y="2"/>
                    <a:pt x="48" y="1"/>
                  </a:cubicBezTo>
                  <a:cubicBezTo>
                    <a:pt x="51" y="1"/>
                    <a:pt x="53" y="1"/>
                    <a:pt x="55" y="1"/>
                  </a:cubicBezTo>
                  <a:cubicBezTo>
                    <a:pt x="57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iṥļïḓè">
              <a:extLst>
                <a:ext uri="{FF2B5EF4-FFF2-40B4-BE49-F238E27FC236}">
                  <a16:creationId xmlns:a16="http://schemas.microsoft.com/office/drawing/2014/main" id="{C7A6A451-8B3B-4FA7-BF2D-4494E6DD0B50}"/>
                </a:ext>
              </a:extLst>
            </p:cNvPr>
            <p:cNvSpPr/>
            <p:nvPr/>
          </p:nvSpPr>
          <p:spPr bwMode="auto">
            <a:xfrm>
              <a:off x="6437882" y="5784348"/>
              <a:ext cx="20465" cy="128808"/>
            </a:xfrm>
            <a:custGeom>
              <a:avLst/>
              <a:gdLst>
                <a:gd name="T0" fmla="*/ 0 w 8"/>
                <a:gd name="T1" fmla="*/ 0 h 52"/>
                <a:gd name="T2" fmla="*/ 2 w 8"/>
                <a:gd name="T3" fmla="*/ 8 h 52"/>
                <a:gd name="T4" fmla="*/ 4 w 8"/>
                <a:gd name="T5" fmla="*/ 11 h 52"/>
                <a:gd name="T6" fmla="*/ 5 w 8"/>
                <a:gd name="T7" fmla="*/ 16 h 52"/>
                <a:gd name="T8" fmla="*/ 6 w 8"/>
                <a:gd name="T9" fmla="*/ 26 h 52"/>
                <a:gd name="T10" fmla="*/ 7 w 8"/>
                <a:gd name="T11" fmla="*/ 30 h 52"/>
                <a:gd name="T12" fmla="*/ 8 w 8"/>
                <a:gd name="T13" fmla="*/ 35 h 52"/>
                <a:gd name="T14" fmla="*/ 8 w 8"/>
                <a:gd name="T15" fmla="*/ 44 h 52"/>
                <a:gd name="T16" fmla="*/ 8 w 8"/>
                <a:gd name="T17" fmla="*/ 50 h 52"/>
                <a:gd name="T18" fmla="*/ 8 w 8"/>
                <a:gd name="T19" fmla="*/ 52 h 52"/>
                <a:gd name="T20" fmla="*/ 7 w 8"/>
                <a:gd name="T21" fmla="*/ 50 h 52"/>
                <a:gd name="T22" fmla="*/ 6 w 8"/>
                <a:gd name="T23" fmla="*/ 44 h 52"/>
                <a:gd name="T24" fmla="*/ 5 w 8"/>
                <a:gd name="T25" fmla="*/ 36 h 52"/>
                <a:gd name="T26" fmla="*/ 3 w 8"/>
                <a:gd name="T27" fmla="*/ 26 h 52"/>
                <a:gd name="T28" fmla="*/ 2 w 8"/>
                <a:gd name="T29" fmla="*/ 16 h 52"/>
                <a:gd name="T30" fmla="*/ 1 w 8"/>
                <a:gd name="T31" fmla="*/ 8 h 52"/>
                <a:gd name="T32" fmla="*/ 0 w 8"/>
                <a:gd name="T33" fmla="*/ 2 h 52"/>
                <a:gd name="T34" fmla="*/ 0 w 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" h="52">
                  <a:moveTo>
                    <a:pt x="0" y="0"/>
                  </a:moveTo>
                  <a:cubicBezTo>
                    <a:pt x="0" y="0"/>
                    <a:pt x="1" y="3"/>
                    <a:pt x="2" y="8"/>
                  </a:cubicBezTo>
                  <a:cubicBezTo>
                    <a:pt x="3" y="9"/>
                    <a:pt x="3" y="10"/>
                    <a:pt x="4" y="11"/>
                  </a:cubicBezTo>
                  <a:cubicBezTo>
                    <a:pt x="4" y="13"/>
                    <a:pt x="4" y="14"/>
                    <a:pt x="5" y="16"/>
                  </a:cubicBezTo>
                  <a:cubicBezTo>
                    <a:pt x="5" y="19"/>
                    <a:pt x="6" y="22"/>
                    <a:pt x="6" y="26"/>
                  </a:cubicBezTo>
                  <a:cubicBezTo>
                    <a:pt x="7" y="27"/>
                    <a:pt x="7" y="29"/>
                    <a:pt x="7" y="30"/>
                  </a:cubicBezTo>
                  <a:cubicBezTo>
                    <a:pt x="7" y="32"/>
                    <a:pt x="7" y="34"/>
                    <a:pt x="8" y="35"/>
                  </a:cubicBezTo>
                  <a:cubicBezTo>
                    <a:pt x="8" y="38"/>
                    <a:pt x="8" y="41"/>
                    <a:pt x="8" y="44"/>
                  </a:cubicBezTo>
                  <a:cubicBezTo>
                    <a:pt x="8" y="46"/>
                    <a:pt x="8" y="49"/>
                    <a:pt x="8" y="50"/>
                  </a:cubicBezTo>
                  <a:cubicBezTo>
                    <a:pt x="8" y="51"/>
                    <a:pt x="8" y="52"/>
                    <a:pt x="8" y="52"/>
                  </a:cubicBezTo>
                  <a:cubicBezTo>
                    <a:pt x="8" y="52"/>
                    <a:pt x="8" y="51"/>
                    <a:pt x="7" y="50"/>
                  </a:cubicBezTo>
                  <a:cubicBezTo>
                    <a:pt x="7" y="49"/>
                    <a:pt x="7" y="47"/>
                    <a:pt x="6" y="44"/>
                  </a:cubicBezTo>
                  <a:cubicBezTo>
                    <a:pt x="6" y="42"/>
                    <a:pt x="5" y="39"/>
                    <a:pt x="5" y="36"/>
                  </a:cubicBezTo>
                  <a:cubicBezTo>
                    <a:pt x="4" y="33"/>
                    <a:pt x="4" y="29"/>
                    <a:pt x="3" y="26"/>
                  </a:cubicBezTo>
                  <a:cubicBezTo>
                    <a:pt x="3" y="23"/>
                    <a:pt x="2" y="19"/>
                    <a:pt x="2" y="16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íŝḷïḋe">
              <a:extLst>
                <a:ext uri="{FF2B5EF4-FFF2-40B4-BE49-F238E27FC236}">
                  <a16:creationId xmlns:a16="http://schemas.microsoft.com/office/drawing/2014/main" id="{5C2899BA-46EB-4B8B-B31B-204D4E7CF623}"/>
                </a:ext>
              </a:extLst>
            </p:cNvPr>
            <p:cNvSpPr/>
            <p:nvPr/>
          </p:nvSpPr>
          <p:spPr bwMode="auto">
            <a:xfrm>
              <a:off x="6465570" y="5943251"/>
              <a:ext cx="510415" cy="65006"/>
            </a:xfrm>
            <a:custGeom>
              <a:avLst/>
              <a:gdLst>
                <a:gd name="T0" fmla="*/ 7 w 204"/>
                <a:gd name="T1" fmla="*/ 15 h 26"/>
                <a:gd name="T2" fmla="*/ 7 w 204"/>
                <a:gd name="T3" fmla="*/ 15 h 26"/>
                <a:gd name="T4" fmla="*/ 7 w 204"/>
                <a:gd name="T5" fmla="*/ 15 h 26"/>
                <a:gd name="T6" fmla="*/ 7 w 204"/>
                <a:gd name="T7" fmla="*/ 15 h 26"/>
                <a:gd name="T8" fmla="*/ 7 w 204"/>
                <a:gd name="T9" fmla="*/ 15 h 26"/>
                <a:gd name="T10" fmla="*/ 7 w 204"/>
                <a:gd name="T11" fmla="*/ 15 h 26"/>
                <a:gd name="T12" fmla="*/ 6 w 204"/>
                <a:gd name="T13" fmla="*/ 15 h 26"/>
                <a:gd name="T14" fmla="*/ 7 w 204"/>
                <a:gd name="T15" fmla="*/ 15 h 26"/>
                <a:gd name="T16" fmla="*/ 6 w 204"/>
                <a:gd name="T17" fmla="*/ 15 h 26"/>
                <a:gd name="T18" fmla="*/ 6 w 204"/>
                <a:gd name="T19" fmla="*/ 14 h 26"/>
                <a:gd name="T20" fmla="*/ 6 w 204"/>
                <a:gd name="T21" fmla="*/ 15 h 26"/>
                <a:gd name="T22" fmla="*/ 6 w 204"/>
                <a:gd name="T23" fmla="*/ 14 h 26"/>
                <a:gd name="T24" fmla="*/ 6 w 204"/>
                <a:gd name="T25" fmla="*/ 14 h 26"/>
                <a:gd name="T26" fmla="*/ 6 w 204"/>
                <a:gd name="T27" fmla="*/ 14 h 26"/>
                <a:gd name="T28" fmla="*/ 6 w 204"/>
                <a:gd name="T29" fmla="*/ 14 h 26"/>
                <a:gd name="T30" fmla="*/ 204 w 204"/>
                <a:gd name="T31" fmla="*/ 5 h 26"/>
                <a:gd name="T32" fmla="*/ 204 w 204"/>
                <a:gd name="T33" fmla="*/ 5 h 26"/>
                <a:gd name="T34" fmla="*/ 204 w 204"/>
                <a:gd name="T35" fmla="*/ 5 h 26"/>
                <a:gd name="T36" fmla="*/ 204 w 204"/>
                <a:gd name="T37" fmla="*/ 5 h 26"/>
                <a:gd name="T38" fmla="*/ 204 w 204"/>
                <a:gd name="T39" fmla="*/ 5 h 26"/>
                <a:gd name="T40" fmla="*/ 204 w 204"/>
                <a:gd name="T41" fmla="*/ 5 h 26"/>
                <a:gd name="T42" fmla="*/ 204 w 204"/>
                <a:gd name="T43" fmla="*/ 4 h 26"/>
                <a:gd name="T44" fmla="*/ 204 w 204"/>
                <a:gd name="T45" fmla="*/ 4 h 26"/>
                <a:gd name="T46" fmla="*/ 204 w 204"/>
                <a:gd name="T47" fmla="*/ 4 h 26"/>
                <a:gd name="T48" fmla="*/ 204 w 204"/>
                <a:gd name="T49" fmla="*/ 4 h 26"/>
                <a:gd name="T50" fmla="*/ 204 w 204"/>
                <a:gd name="T51" fmla="*/ 4 h 26"/>
                <a:gd name="T52" fmla="*/ 204 w 204"/>
                <a:gd name="T53" fmla="*/ 4 h 26"/>
                <a:gd name="T54" fmla="*/ 204 w 204"/>
                <a:gd name="T55" fmla="*/ 4 h 26"/>
                <a:gd name="T56" fmla="*/ 204 w 204"/>
                <a:gd name="T57" fmla="*/ 4 h 26"/>
                <a:gd name="T58" fmla="*/ 204 w 204"/>
                <a:gd name="T59" fmla="*/ 4 h 26"/>
                <a:gd name="T60" fmla="*/ 204 w 204"/>
                <a:gd name="T61" fmla="*/ 4 h 26"/>
                <a:gd name="T62" fmla="*/ 204 w 204"/>
                <a:gd name="T63" fmla="*/ 4 h 26"/>
                <a:gd name="T64" fmla="*/ 204 w 204"/>
                <a:gd name="T65" fmla="*/ 4 h 26"/>
                <a:gd name="T66" fmla="*/ 137 w 204"/>
                <a:gd name="T67" fmla="*/ 26 h 26"/>
                <a:gd name="T68" fmla="*/ 137 w 204"/>
                <a:gd name="T69" fmla="*/ 26 h 26"/>
                <a:gd name="T70" fmla="*/ 137 w 204"/>
                <a:gd name="T71" fmla="*/ 26 h 26"/>
                <a:gd name="T72" fmla="*/ 204 w 204"/>
                <a:gd name="T73" fmla="*/ 4 h 26"/>
                <a:gd name="T74" fmla="*/ 204 w 204"/>
                <a:gd name="T75" fmla="*/ 4 h 26"/>
                <a:gd name="T76" fmla="*/ 204 w 204"/>
                <a:gd name="T77" fmla="*/ 4 h 26"/>
                <a:gd name="T78" fmla="*/ 0 w 204"/>
                <a:gd name="T79" fmla="*/ 0 h 26"/>
                <a:gd name="T80" fmla="*/ 6 w 204"/>
                <a:gd name="T81" fmla="*/ 14 h 26"/>
                <a:gd name="T82" fmla="*/ 0 w 204"/>
                <a:gd name="T83" fmla="*/ 0 h 26"/>
                <a:gd name="T84" fmla="*/ 0 w 204"/>
                <a:gd name="T85" fmla="*/ 0 h 26"/>
                <a:gd name="T86" fmla="*/ 0 w 204"/>
                <a:gd name="T87" fmla="*/ 0 h 26"/>
                <a:gd name="T88" fmla="*/ 0 w 204"/>
                <a:gd name="T8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4" h="26"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moveTo>
                    <a:pt x="6" y="15"/>
                  </a:move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6" y="15"/>
                    <a:pt x="6" y="15"/>
                  </a:cubicBezTo>
                  <a:moveTo>
                    <a:pt x="6" y="14"/>
                  </a:moveTo>
                  <a:cubicBezTo>
                    <a:pt x="6" y="14"/>
                    <a:pt x="6" y="15"/>
                    <a:pt x="6" y="15"/>
                  </a:cubicBezTo>
                  <a:cubicBezTo>
                    <a:pt x="6" y="15"/>
                    <a:pt x="6" y="14"/>
                    <a:pt x="6" y="14"/>
                  </a:cubicBezTo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204" y="5"/>
                  </a:moveTo>
                  <a:cubicBezTo>
                    <a:pt x="204" y="5"/>
                    <a:pt x="204" y="5"/>
                    <a:pt x="204" y="5"/>
                  </a:cubicBezTo>
                  <a:cubicBezTo>
                    <a:pt x="204" y="5"/>
                    <a:pt x="204" y="5"/>
                    <a:pt x="204" y="5"/>
                  </a:cubicBezTo>
                  <a:moveTo>
                    <a:pt x="204" y="5"/>
                  </a:moveTo>
                  <a:cubicBezTo>
                    <a:pt x="204" y="5"/>
                    <a:pt x="204" y="5"/>
                    <a:pt x="204" y="5"/>
                  </a:cubicBezTo>
                  <a:cubicBezTo>
                    <a:pt x="204" y="5"/>
                    <a:pt x="204" y="5"/>
                    <a:pt x="204" y="5"/>
                  </a:cubicBezTo>
                  <a:moveTo>
                    <a:pt x="204" y="4"/>
                  </a:moveTo>
                  <a:cubicBezTo>
                    <a:pt x="204" y="4"/>
                    <a:pt x="204" y="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moveTo>
                    <a:pt x="204" y="4"/>
                  </a:moveTo>
                  <a:cubicBezTo>
                    <a:pt x="204" y="4"/>
                    <a:pt x="204" y="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moveTo>
                    <a:pt x="204" y="4"/>
                  </a:moveTo>
                  <a:cubicBezTo>
                    <a:pt x="204" y="4"/>
                    <a:pt x="204" y="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moveTo>
                    <a:pt x="204" y="4"/>
                  </a:moveTo>
                  <a:cubicBezTo>
                    <a:pt x="204" y="4"/>
                    <a:pt x="204" y="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194" y="14"/>
                    <a:pt x="174" y="24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74" y="24"/>
                    <a:pt x="194" y="1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moveTo>
                    <a:pt x="0" y="0"/>
                  </a:moveTo>
                  <a:cubicBezTo>
                    <a:pt x="1" y="5"/>
                    <a:pt x="3" y="10"/>
                    <a:pt x="6" y="14"/>
                  </a:cubicBezTo>
                  <a:cubicBezTo>
                    <a:pt x="3" y="10"/>
                    <a:pt x="1" y="5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2BF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ïšḷîḋe">
              <a:extLst>
                <a:ext uri="{FF2B5EF4-FFF2-40B4-BE49-F238E27FC236}">
                  <a16:creationId xmlns:a16="http://schemas.microsoft.com/office/drawing/2014/main" id="{AF40C0E2-86EB-41CA-88A0-56517AE14D5B}"/>
                </a:ext>
              </a:extLst>
            </p:cNvPr>
            <p:cNvSpPr/>
            <p:nvPr/>
          </p:nvSpPr>
          <p:spPr bwMode="auto">
            <a:xfrm>
              <a:off x="6465570" y="5943251"/>
              <a:ext cx="512823" cy="97509"/>
            </a:xfrm>
            <a:custGeom>
              <a:avLst/>
              <a:gdLst>
                <a:gd name="T0" fmla="*/ 0 w 205"/>
                <a:gd name="T1" fmla="*/ 0 h 39"/>
                <a:gd name="T2" fmla="*/ 0 w 205"/>
                <a:gd name="T3" fmla="*/ 0 h 39"/>
                <a:gd name="T4" fmla="*/ 0 w 205"/>
                <a:gd name="T5" fmla="*/ 0 h 39"/>
                <a:gd name="T6" fmla="*/ 0 w 205"/>
                <a:gd name="T7" fmla="*/ 0 h 39"/>
                <a:gd name="T8" fmla="*/ 6 w 205"/>
                <a:gd name="T9" fmla="*/ 14 h 39"/>
                <a:gd name="T10" fmla="*/ 6 w 205"/>
                <a:gd name="T11" fmla="*/ 14 h 39"/>
                <a:gd name="T12" fmla="*/ 6 w 205"/>
                <a:gd name="T13" fmla="*/ 14 h 39"/>
                <a:gd name="T14" fmla="*/ 6 w 205"/>
                <a:gd name="T15" fmla="*/ 14 h 39"/>
                <a:gd name="T16" fmla="*/ 6 w 205"/>
                <a:gd name="T17" fmla="*/ 15 h 39"/>
                <a:gd name="T18" fmla="*/ 6 w 205"/>
                <a:gd name="T19" fmla="*/ 15 h 39"/>
                <a:gd name="T20" fmla="*/ 7 w 205"/>
                <a:gd name="T21" fmla="*/ 15 h 39"/>
                <a:gd name="T22" fmla="*/ 7 w 205"/>
                <a:gd name="T23" fmla="*/ 15 h 39"/>
                <a:gd name="T24" fmla="*/ 7 w 205"/>
                <a:gd name="T25" fmla="*/ 15 h 39"/>
                <a:gd name="T26" fmla="*/ 7 w 205"/>
                <a:gd name="T27" fmla="*/ 15 h 39"/>
                <a:gd name="T28" fmla="*/ 7 w 205"/>
                <a:gd name="T29" fmla="*/ 15 h 39"/>
                <a:gd name="T30" fmla="*/ 48 w 205"/>
                <a:gd name="T31" fmla="*/ 39 h 39"/>
                <a:gd name="T32" fmla="*/ 59 w 205"/>
                <a:gd name="T33" fmla="*/ 30 h 39"/>
                <a:gd name="T34" fmla="*/ 64 w 205"/>
                <a:gd name="T35" fmla="*/ 30 h 39"/>
                <a:gd name="T36" fmla="*/ 109 w 205"/>
                <a:gd name="T37" fmla="*/ 35 h 39"/>
                <a:gd name="T38" fmla="*/ 180 w 205"/>
                <a:gd name="T39" fmla="*/ 25 h 39"/>
                <a:gd name="T40" fmla="*/ 185 w 205"/>
                <a:gd name="T41" fmla="*/ 24 h 39"/>
                <a:gd name="T42" fmla="*/ 192 w 205"/>
                <a:gd name="T43" fmla="*/ 30 h 39"/>
                <a:gd name="T44" fmla="*/ 204 w 205"/>
                <a:gd name="T45" fmla="*/ 5 h 39"/>
                <a:gd name="T46" fmla="*/ 204 w 205"/>
                <a:gd name="T47" fmla="*/ 5 h 39"/>
                <a:gd name="T48" fmla="*/ 204 w 205"/>
                <a:gd name="T49" fmla="*/ 5 h 39"/>
                <a:gd name="T50" fmla="*/ 204 w 205"/>
                <a:gd name="T51" fmla="*/ 5 h 39"/>
                <a:gd name="T52" fmla="*/ 204 w 205"/>
                <a:gd name="T53" fmla="*/ 4 h 39"/>
                <a:gd name="T54" fmla="*/ 204 w 205"/>
                <a:gd name="T55" fmla="*/ 4 h 39"/>
                <a:gd name="T56" fmla="*/ 204 w 205"/>
                <a:gd name="T57" fmla="*/ 4 h 39"/>
                <a:gd name="T58" fmla="*/ 204 w 205"/>
                <a:gd name="T59" fmla="*/ 4 h 39"/>
                <a:gd name="T60" fmla="*/ 204 w 205"/>
                <a:gd name="T61" fmla="*/ 4 h 39"/>
                <a:gd name="T62" fmla="*/ 204 w 205"/>
                <a:gd name="T63" fmla="*/ 4 h 39"/>
                <a:gd name="T64" fmla="*/ 204 w 205"/>
                <a:gd name="T65" fmla="*/ 4 h 39"/>
                <a:gd name="T66" fmla="*/ 204 w 205"/>
                <a:gd name="T67" fmla="*/ 4 h 39"/>
                <a:gd name="T68" fmla="*/ 137 w 205"/>
                <a:gd name="T69" fmla="*/ 26 h 39"/>
                <a:gd name="T70" fmla="*/ 137 w 205"/>
                <a:gd name="T71" fmla="*/ 26 h 39"/>
                <a:gd name="T72" fmla="*/ 135 w 205"/>
                <a:gd name="T73" fmla="*/ 26 h 39"/>
                <a:gd name="T74" fmla="*/ 108 w 205"/>
                <a:gd name="T75" fmla="*/ 27 h 39"/>
                <a:gd name="T76" fmla="*/ 108 w 205"/>
                <a:gd name="T77" fmla="*/ 27 h 39"/>
                <a:gd name="T78" fmla="*/ 108 w 205"/>
                <a:gd name="T79" fmla="*/ 27 h 39"/>
                <a:gd name="T80" fmla="*/ 108 w 205"/>
                <a:gd name="T81" fmla="*/ 27 h 39"/>
                <a:gd name="T82" fmla="*/ 108 w 205"/>
                <a:gd name="T83" fmla="*/ 27 h 39"/>
                <a:gd name="T84" fmla="*/ 1 w 205"/>
                <a:gd name="T85" fmla="*/ 1 h 39"/>
                <a:gd name="T86" fmla="*/ 1 w 205"/>
                <a:gd name="T87" fmla="*/ 1 h 39"/>
                <a:gd name="T88" fmla="*/ 0 w 205"/>
                <a:gd name="T89" fmla="*/ 1 h 39"/>
                <a:gd name="T90" fmla="*/ 0 w 205"/>
                <a:gd name="T91" fmla="*/ 0 h 39"/>
                <a:gd name="T92" fmla="*/ 0 w 205"/>
                <a:gd name="T9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5" h="3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3" y="10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4" y="26"/>
                    <a:pt x="27" y="34"/>
                    <a:pt x="48" y="39"/>
                  </a:cubicBezTo>
                  <a:cubicBezTo>
                    <a:pt x="49" y="34"/>
                    <a:pt x="53" y="30"/>
                    <a:pt x="59" y="30"/>
                  </a:cubicBezTo>
                  <a:cubicBezTo>
                    <a:pt x="61" y="30"/>
                    <a:pt x="62" y="30"/>
                    <a:pt x="64" y="30"/>
                  </a:cubicBezTo>
                  <a:cubicBezTo>
                    <a:pt x="73" y="33"/>
                    <a:pt x="89" y="35"/>
                    <a:pt x="109" y="35"/>
                  </a:cubicBezTo>
                  <a:cubicBezTo>
                    <a:pt x="130" y="35"/>
                    <a:pt x="156" y="33"/>
                    <a:pt x="180" y="25"/>
                  </a:cubicBezTo>
                  <a:cubicBezTo>
                    <a:pt x="182" y="24"/>
                    <a:pt x="184" y="24"/>
                    <a:pt x="185" y="24"/>
                  </a:cubicBezTo>
                  <a:cubicBezTo>
                    <a:pt x="190" y="24"/>
                    <a:pt x="192" y="27"/>
                    <a:pt x="192" y="30"/>
                  </a:cubicBezTo>
                  <a:cubicBezTo>
                    <a:pt x="203" y="22"/>
                    <a:pt x="205" y="13"/>
                    <a:pt x="204" y="5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4" y="5"/>
                    <a:pt x="204" y="5"/>
                    <a:pt x="204" y="5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194" y="14"/>
                    <a:pt x="174" y="24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6" y="26"/>
                    <a:pt x="136" y="26"/>
                    <a:pt x="135" y="26"/>
                  </a:cubicBezTo>
                  <a:cubicBezTo>
                    <a:pt x="126" y="27"/>
                    <a:pt x="117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57" y="27"/>
                    <a:pt x="24" y="18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6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iṡļïdê">
              <a:extLst>
                <a:ext uri="{FF2B5EF4-FFF2-40B4-BE49-F238E27FC236}">
                  <a16:creationId xmlns:a16="http://schemas.microsoft.com/office/drawing/2014/main" id="{7ED4006B-25C3-4836-A5DF-E6585A1E232F}"/>
                </a:ext>
              </a:extLst>
            </p:cNvPr>
            <p:cNvSpPr/>
            <p:nvPr/>
          </p:nvSpPr>
          <p:spPr bwMode="auto">
            <a:xfrm>
              <a:off x="6465570" y="5943251"/>
              <a:ext cx="510415" cy="67413"/>
            </a:xfrm>
            <a:custGeom>
              <a:avLst/>
              <a:gdLst>
                <a:gd name="T0" fmla="*/ 108 w 204"/>
                <a:gd name="T1" fmla="*/ 27 h 27"/>
                <a:gd name="T2" fmla="*/ 108 w 204"/>
                <a:gd name="T3" fmla="*/ 27 h 27"/>
                <a:gd name="T4" fmla="*/ 108 w 204"/>
                <a:gd name="T5" fmla="*/ 27 h 27"/>
                <a:gd name="T6" fmla="*/ 108 w 204"/>
                <a:gd name="T7" fmla="*/ 27 h 27"/>
                <a:gd name="T8" fmla="*/ 204 w 204"/>
                <a:gd name="T9" fmla="*/ 4 h 27"/>
                <a:gd name="T10" fmla="*/ 137 w 204"/>
                <a:gd name="T11" fmla="*/ 26 h 27"/>
                <a:gd name="T12" fmla="*/ 135 w 204"/>
                <a:gd name="T13" fmla="*/ 26 h 27"/>
                <a:gd name="T14" fmla="*/ 137 w 204"/>
                <a:gd name="T15" fmla="*/ 26 h 27"/>
                <a:gd name="T16" fmla="*/ 204 w 204"/>
                <a:gd name="T17" fmla="*/ 4 h 27"/>
                <a:gd name="T18" fmla="*/ 204 w 204"/>
                <a:gd name="T19" fmla="*/ 4 h 27"/>
                <a:gd name="T20" fmla="*/ 1 w 204"/>
                <a:gd name="T21" fmla="*/ 1 h 27"/>
                <a:gd name="T22" fmla="*/ 108 w 204"/>
                <a:gd name="T23" fmla="*/ 27 h 27"/>
                <a:gd name="T24" fmla="*/ 1 w 204"/>
                <a:gd name="T25" fmla="*/ 1 h 27"/>
                <a:gd name="T26" fmla="*/ 0 w 204"/>
                <a:gd name="T27" fmla="*/ 1 h 27"/>
                <a:gd name="T28" fmla="*/ 1 w 204"/>
                <a:gd name="T29" fmla="*/ 1 h 27"/>
                <a:gd name="T30" fmla="*/ 0 w 204"/>
                <a:gd name="T31" fmla="*/ 1 h 27"/>
                <a:gd name="T32" fmla="*/ 0 w 204"/>
                <a:gd name="T33" fmla="*/ 0 h 27"/>
                <a:gd name="T34" fmla="*/ 0 w 204"/>
                <a:gd name="T35" fmla="*/ 0 h 27"/>
                <a:gd name="T36" fmla="*/ 0 w 204"/>
                <a:gd name="T37" fmla="*/ 0 h 27"/>
                <a:gd name="T38" fmla="*/ 0 w 204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7">
                  <a:moveTo>
                    <a:pt x="108" y="27"/>
                  </a:move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moveTo>
                    <a:pt x="204" y="4"/>
                  </a:moveTo>
                  <a:cubicBezTo>
                    <a:pt x="194" y="14"/>
                    <a:pt x="174" y="24"/>
                    <a:pt x="137" y="26"/>
                  </a:cubicBezTo>
                  <a:cubicBezTo>
                    <a:pt x="136" y="26"/>
                    <a:pt x="136" y="26"/>
                    <a:pt x="135" y="26"/>
                  </a:cubicBezTo>
                  <a:cubicBezTo>
                    <a:pt x="136" y="26"/>
                    <a:pt x="136" y="26"/>
                    <a:pt x="137" y="26"/>
                  </a:cubicBezTo>
                  <a:cubicBezTo>
                    <a:pt x="174" y="24"/>
                    <a:pt x="194" y="14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moveTo>
                    <a:pt x="1" y="1"/>
                  </a:moveTo>
                  <a:cubicBezTo>
                    <a:pt x="24" y="18"/>
                    <a:pt x="57" y="27"/>
                    <a:pt x="108" y="27"/>
                  </a:cubicBezTo>
                  <a:cubicBezTo>
                    <a:pt x="57" y="27"/>
                    <a:pt x="24" y="18"/>
                    <a:pt x="1" y="1"/>
                  </a:cubicBezTo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21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íSļîḓê">
              <a:extLst>
                <a:ext uri="{FF2B5EF4-FFF2-40B4-BE49-F238E27FC236}">
                  <a16:creationId xmlns:a16="http://schemas.microsoft.com/office/drawing/2014/main" id="{55A1DF1D-4E38-46DD-9904-254829449D0A}"/>
                </a:ext>
              </a:extLst>
            </p:cNvPr>
            <p:cNvSpPr/>
            <p:nvPr/>
          </p:nvSpPr>
          <p:spPr bwMode="auto">
            <a:xfrm>
              <a:off x="6555856" y="5808424"/>
              <a:ext cx="481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0 w 2"/>
                <a:gd name="T4" fmla="*/ 0 w 2"/>
                <a:gd name="T5" fmla="*/ 0 w 2"/>
                <a:gd name="T6" fmla="*/ 0 w 2"/>
                <a:gd name="T7" fmla="*/ 0 w 2"/>
                <a:gd name="T8" fmla="*/ 0 w 2"/>
                <a:gd name="T9" fmla="*/ 2 w 2"/>
                <a:gd name="T10" fmla="*/ 0 w 2"/>
                <a:gd name="T11" fmla="*/ 0 w 2"/>
                <a:gd name="T12" fmla="*/ 0 w 2"/>
                <a:gd name="T1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</a:path>
              </a:pathLst>
            </a:custGeom>
            <a:solidFill>
              <a:srgbClr val="221C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ïś1íḍé">
              <a:extLst>
                <a:ext uri="{FF2B5EF4-FFF2-40B4-BE49-F238E27FC236}">
                  <a16:creationId xmlns:a16="http://schemas.microsoft.com/office/drawing/2014/main" id="{3679F941-972A-4772-919C-904BD41713CD}"/>
                </a:ext>
              </a:extLst>
            </p:cNvPr>
            <p:cNvSpPr/>
            <p:nvPr/>
          </p:nvSpPr>
          <p:spPr bwMode="auto">
            <a:xfrm>
              <a:off x="6545022" y="5733788"/>
              <a:ext cx="196221" cy="74636"/>
            </a:xfrm>
            <a:custGeom>
              <a:avLst/>
              <a:gdLst>
                <a:gd name="T0" fmla="*/ 65 w 78"/>
                <a:gd name="T1" fmla="*/ 0 h 30"/>
                <a:gd name="T2" fmla="*/ 66 w 78"/>
                <a:gd name="T3" fmla="*/ 5 h 30"/>
                <a:gd name="T4" fmla="*/ 16 w 78"/>
                <a:gd name="T5" fmla="*/ 20 h 30"/>
                <a:gd name="T6" fmla="*/ 9 w 78"/>
                <a:gd name="T7" fmla="*/ 23 h 30"/>
                <a:gd name="T8" fmla="*/ 33 w 78"/>
                <a:gd name="T9" fmla="*/ 4 h 30"/>
                <a:gd name="T10" fmla="*/ 35 w 78"/>
                <a:gd name="T11" fmla="*/ 3 h 30"/>
                <a:gd name="T12" fmla="*/ 4 w 78"/>
                <a:gd name="T13" fmla="*/ 30 h 30"/>
                <a:gd name="T14" fmla="*/ 4 w 78"/>
                <a:gd name="T15" fmla="*/ 30 h 30"/>
                <a:gd name="T16" fmla="*/ 4 w 78"/>
                <a:gd name="T17" fmla="*/ 30 h 30"/>
                <a:gd name="T18" fmla="*/ 4 w 78"/>
                <a:gd name="T19" fmla="*/ 30 h 30"/>
                <a:gd name="T20" fmla="*/ 4 w 78"/>
                <a:gd name="T21" fmla="*/ 30 h 30"/>
                <a:gd name="T22" fmla="*/ 4 w 78"/>
                <a:gd name="T23" fmla="*/ 30 h 30"/>
                <a:gd name="T24" fmla="*/ 4 w 78"/>
                <a:gd name="T25" fmla="*/ 30 h 30"/>
                <a:gd name="T26" fmla="*/ 4 w 78"/>
                <a:gd name="T27" fmla="*/ 30 h 30"/>
                <a:gd name="T28" fmla="*/ 6 w 78"/>
                <a:gd name="T29" fmla="*/ 30 h 30"/>
                <a:gd name="T30" fmla="*/ 8 w 78"/>
                <a:gd name="T31" fmla="*/ 28 h 30"/>
                <a:gd name="T32" fmla="*/ 75 w 78"/>
                <a:gd name="T33" fmla="*/ 8 h 30"/>
                <a:gd name="T34" fmla="*/ 78 w 78"/>
                <a:gd name="T35" fmla="*/ 8 h 30"/>
                <a:gd name="T36" fmla="*/ 69 w 78"/>
                <a:gd name="T37" fmla="*/ 1 h 30"/>
                <a:gd name="T38" fmla="*/ 69 w 78"/>
                <a:gd name="T39" fmla="*/ 1 h 30"/>
                <a:gd name="T40" fmla="*/ 65 w 78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30">
                  <a:moveTo>
                    <a:pt x="65" y="0"/>
                  </a:moveTo>
                  <a:cubicBezTo>
                    <a:pt x="67" y="3"/>
                    <a:pt x="69" y="5"/>
                    <a:pt x="66" y="5"/>
                  </a:cubicBezTo>
                  <a:cubicBezTo>
                    <a:pt x="58" y="5"/>
                    <a:pt x="34" y="9"/>
                    <a:pt x="16" y="20"/>
                  </a:cubicBezTo>
                  <a:cubicBezTo>
                    <a:pt x="13" y="22"/>
                    <a:pt x="11" y="23"/>
                    <a:pt x="9" y="23"/>
                  </a:cubicBezTo>
                  <a:cubicBezTo>
                    <a:pt x="4" y="23"/>
                    <a:pt x="16" y="8"/>
                    <a:pt x="33" y="4"/>
                  </a:cubicBezTo>
                  <a:cubicBezTo>
                    <a:pt x="34" y="4"/>
                    <a:pt x="34" y="4"/>
                    <a:pt x="35" y="3"/>
                  </a:cubicBezTo>
                  <a:cubicBezTo>
                    <a:pt x="5" y="11"/>
                    <a:pt x="0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5" y="30"/>
                    <a:pt x="5" y="30"/>
                    <a:pt x="6" y="30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37" y="9"/>
                    <a:pt x="66" y="8"/>
                    <a:pt x="75" y="8"/>
                  </a:cubicBezTo>
                  <a:cubicBezTo>
                    <a:pt x="77" y="8"/>
                    <a:pt x="78" y="8"/>
                    <a:pt x="78" y="8"/>
                  </a:cubicBezTo>
                  <a:cubicBezTo>
                    <a:pt x="78" y="8"/>
                    <a:pt x="77" y="6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8" y="1"/>
                    <a:pt x="66" y="0"/>
                    <a:pt x="65" y="0"/>
                  </a:cubicBezTo>
                </a:path>
              </a:pathLst>
            </a:custGeom>
            <a:solidFill>
              <a:srgbClr val="B06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iṩlïḋê">
              <a:extLst>
                <a:ext uri="{FF2B5EF4-FFF2-40B4-BE49-F238E27FC236}">
                  <a16:creationId xmlns:a16="http://schemas.microsoft.com/office/drawing/2014/main" id="{32675832-2D1F-4233-B610-A0BBFDE59736}"/>
                </a:ext>
              </a:extLst>
            </p:cNvPr>
            <p:cNvSpPr/>
            <p:nvPr/>
          </p:nvSpPr>
          <p:spPr bwMode="auto">
            <a:xfrm>
              <a:off x="6706332" y="5786756"/>
              <a:ext cx="179368" cy="74636"/>
            </a:xfrm>
            <a:prstGeom prst="ellipse">
              <a:avLst/>
            </a:prstGeom>
            <a:solidFill>
              <a:srgbClr val="656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îsľïde">
              <a:extLst>
                <a:ext uri="{FF2B5EF4-FFF2-40B4-BE49-F238E27FC236}">
                  <a16:creationId xmlns:a16="http://schemas.microsoft.com/office/drawing/2014/main" id="{9C1E8B34-9E84-47E6-BF40-14500AC63399}"/>
                </a:ext>
              </a:extLst>
            </p:cNvPr>
            <p:cNvSpPr/>
            <p:nvPr/>
          </p:nvSpPr>
          <p:spPr bwMode="auto">
            <a:xfrm>
              <a:off x="6896534" y="5838519"/>
              <a:ext cx="54172" cy="45745"/>
            </a:xfrm>
            <a:custGeom>
              <a:avLst/>
              <a:gdLst>
                <a:gd name="T0" fmla="*/ 6 w 22"/>
                <a:gd name="T1" fmla="*/ 0 h 18"/>
                <a:gd name="T2" fmla="*/ 2 w 22"/>
                <a:gd name="T3" fmla="*/ 1 h 18"/>
                <a:gd name="T4" fmla="*/ 6 w 22"/>
                <a:gd name="T5" fmla="*/ 14 h 18"/>
                <a:gd name="T6" fmla="*/ 16 w 22"/>
                <a:gd name="T7" fmla="*/ 18 h 18"/>
                <a:gd name="T8" fmla="*/ 19 w 22"/>
                <a:gd name="T9" fmla="*/ 17 h 18"/>
                <a:gd name="T10" fmla="*/ 15 w 22"/>
                <a:gd name="T11" fmla="*/ 4 h 18"/>
                <a:gd name="T12" fmla="*/ 6 w 22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2" y="9"/>
                    <a:pt x="6" y="14"/>
                  </a:cubicBezTo>
                  <a:cubicBezTo>
                    <a:pt x="9" y="16"/>
                    <a:pt x="13" y="18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2" y="14"/>
                    <a:pt x="20" y="9"/>
                    <a:pt x="15" y="4"/>
                  </a:cubicBezTo>
                  <a:cubicBezTo>
                    <a:pt x="12" y="1"/>
                    <a:pt x="8" y="0"/>
                    <a:pt x="6" y="0"/>
                  </a:cubicBezTo>
                </a:path>
              </a:pathLst>
            </a:custGeom>
            <a:solidFill>
              <a:srgbClr val="656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Sľîḍè">
              <a:extLst>
                <a:ext uri="{FF2B5EF4-FFF2-40B4-BE49-F238E27FC236}">
                  <a16:creationId xmlns:a16="http://schemas.microsoft.com/office/drawing/2014/main" id="{B3CBF6B6-79B0-4387-AAE6-3EAE2B7FE8BC}"/>
                </a:ext>
              </a:extLst>
            </p:cNvPr>
            <p:cNvSpPr/>
            <p:nvPr/>
          </p:nvSpPr>
          <p:spPr bwMode="auto">
            <a:xfrm>
              <a:off x="6853197" y="2928911"/>
              <a:ext cx="713859" cy="1113524"/>
            </a:xfrm>
            <a:custGeom>
              <a:avLst/>
              <a:gdLst>
                <a:gd name="T0" fmla="*/ 0 w 285"/>
                <a:gd name="T1" fmla="*/ 111 h 446"/>
                <a:gd name="T2" fmla="*/ 136 w 285"/>
                <a:gd name="T3" fmla="*/ 273 h 446"/>
                <a:gd name="T4" fmla="*/ 146 w 285"/>
                <a:gd name="T5" fmla="*/ 344 h 446"/>
                <a:gd name="T6" fmla="*/ 151 w 285"/>
                <a:gd name="T7" fmla="*/ 376 h 446"/>
                <a:gd name="T8" fmla="*/ 177 w 285"/>
                <a:gd name="T9" fmla="*/ 415 h 446"/>
                <a:gd name="T10" fmla="*/ 267 w 285"/>
                <a:gd name="T11" fmla="*/ 394 h 446"/>
                <a:gd name="T12" fmla="*/ 276 w 285"/>
                <a:gd name="T13" fmla="*/ 351 h 446"/>
                <a:gd name="T14" fmla="*/ 262 w 285"/>
                <a:gd name="T15" fmla="*/ 306 h 446"/>
                <a:gd name="T16" fmla="*/ 213 w 285"/>
                <a:gd name="T17" fmla="*/ 267 h 446"/>
                <a:gd name="T18" fmla="*/ 119 w 285"/>
                <a:gd name="T19" fmla="*/ 0 h 446"/>
                <a:gd name="T20" fmla="*/ 0 w 285"/>
                <a:gd name="T21" fmla="*/ 111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446">
                  <a:moveTo>
                    <a:pt x="0" y="111"/>
                  </a:moveTo>
                  <a:cubicBezTo>
                    <a:pt x="0" y="111"/>
                    <a:pt x="94" y="191"/>
                    <a:pt x="136" y="273"/>
                  </a:cubicBezTo>
                  <a:cubicBezTo>
                    <a:pt x="155" y="306"/>
                    <a:pt x="151" y="329"/>
                    <a:pt x="146" y="344"/>
                  </a:cubicBezTo>
                  <a:cubicBezTo>
                    <a:pt x="141" y="359"/>
                    <a:pt x="141" y="366"/>
                    <a:pt x="151" y="376"/>
                  </a:cubicBezTo>
                  <a:cubicBezTo>
                    <a:pt x="160" y="386"/>
                    <a:pt x="163" y="415"/>
                    <a:pt x="177" y="415"/>
                  </a:cubicBezTo>
                  <a:cubicBezTo>
                    <a:pt x="190" y="415"/>
                    <a:pt x="253" y="446"/>
                    <a:pt x="267" y="394"/>
                  </a:cubicBezTo>
                  <a:cubicBezTo>
                    <a:pt x="278" y="394"/>
                    <a:pt x="285" y="370"/>
                    <a:pt x="276" y="351"/>
                  </a:cubicBezTo>
                  <a:cubicBezTo>
                    <a:pt x="282" y="347"/>
                    <a:pt x="283" y="320"/>
                    <a:pt x="262" y="306"/>
                  </a:cubicBezTo>
                  <a:cubicBezTo>
                    <a:pt x="241" y="291"/>
                    <a:pt x="215" y="288"/>
                    <a:pt x="213" y="267"/>
                  </a:cubicBezTo>
                  <a:cubicBezTo>
                    <a:pt x="211" y="246"/>
                    <a:pt x="164" y="61"/>
                    <a:pt x="119" y="0"/>
                  </a:cubicBezTo>
                  <a:cubicBezTo>
                    <a:pt x="107" y="46"/>
                    <a:pt x="64" y="92"/>
                    <a:pt x="0" y="111"/>
                  </a:cubicBezTo>
                </a:path>
              </a:pathLst>
            </a:custGeom>
            <a:solidFill>
              <a:srgbClr val="FF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ïSľîḑê">
              <a:extLst>
                <a:ext uri="{FF2B5EF4-FFF2-40B4-BE49-F238E27FC236}">
                  <a16:creationId xmlns:a16="http://schemas.microsoft.com/office/drawing/2014/main" id="{E46F7FB1-94F5-4F5B-885F-9B42E778643E}"/>
                </a:ext>
              </a:extLst>
            </p:cNvPr>
            <p:cNvSpPr/>
            <p:nvPr/>
          </p:nvSpPr>
          <p:spPr bwMode="auto">
            <a:xfrm>
              <a:off x="7021730" y="3166061"/>
              <a:ext cx="62598" cy="52968"/>
            </a:xfrm>
            <a:custGeom>
              <a:avLst/>
              <a:gdLst>
                <a:gd name="T0" fmla="*/ 25 w 25"/>
                <a:gd name="T1" fmla="*/ 0 h 21"/>
                <a:gd name="T2" fmla="*/ 23 w 25"/>
                <a:gd name="T3" fmla="*/ 5 h 21"/>
                <a:gd name="T4" fmla="*/ 20 w 25"/>
                <a:gd name="T5" fmla="*/ 9 h 21"/>
                <a:gd name="T6" fmla="*/ 17 w 25"/>
                <a:gd name="T7" fmla="*/ 11 h 21"/>
                <a:gd name="T8" fmla="*/ 15 w 25"/>
                <a:gd name="T9" fmla="*/ 13 h 21"/>
                <a:gd name="T10" fmla="*/ 10 w 25"/>
                <a:gd name="T11" fmla="*/ 17 h 21"/>
                <a:gd name="T12" fmla="*/ 5 w 25"/>
                <a:gd name="T13" fmla="*/ 19 h 21"/>
                <a:gd name="T14" fmla="*/ 0 w 25"/>
                <a:gd name="T15" fmla="*/ 21 h 21"/>
                <a:gd name="T16" fmla="*/ 4 w 25"/>
                <a:gd name="T17" fmla="*/ 18 h 21"/>
                <a:gd name="T18" fmla="*/ 6 w 25"/>
                <a:gd name="T19" fmla="*/ 16 h 21"/>
                <a:gd name="T20" fmla="*/ 9 w 25"/>
                <a:gd name="T21" fmla="*/ 15 h 21"/>
                <a:gd name="T22" fmla="*/ 11 w 25"/>
                <a:gd name="T23" fmla="*/ 13 h 21"/>
                <a:gd name="T24" fmla="*/ 13 w 25"/>
                <a:gd name="T25" fmla="*/ 11 h 21"/>
                <a:gd name="T26" fmla="*/ 15 w 25"/>
                <a:gd name="T27" fmla="*/ 9 h 21"/>
                <a:gd name="T28" fmla="*/ 18 w 25"/>
                <a:gd name="T29" fmla="*/ 7 h 21"/>
                <a:gd name="T30" fmla="*/ 21 w 25"/>
                <a:gd name="T31" fmla="*/ 3 h 21"/>
                <a:gd name="T32" fmla="*/ 25 w 25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1">
                  <a:moveTo>
                    <a:pt x="25" y="0"/>
                  </a:moveTo>
                  <a:cubicBezTo>
                    <a:pt x="25" y="0"/>
                    <a:pt x="25" y="2"/>
                    <a:pt x="23" y="5"/>
                  </a:cubicBezTo>
                  <a:cubicBezTo>
                    <a:pt x="22" y="6"/>
                    <a:pt x="21" y="7"/>
                    <a:pt x="20" y="9"/>
                  </a:cubicBezTo>
                  <a:cubicBezTo>
                    <a:pt x="19" y="10"/>
                    <a:pt x="18" y="10"/>
                    <a:pt x="17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3" y="14"/>
                    <a:pt x="12" y="16"/>
                    <a:pt x="10" y="17"/>
                  </a:cubicBezTo>
                  <a:cubicBezTo>
                    <a:pt x="8" y="18"/>
                    <a:pt x="7" y="19"/>
                    <a:pt x="5" y="19"/>
                  </a:cubicBezTo>
                  <a:cubicBezTo>
                    <a:pt x="2" y="20"/>
                    <a:pt x="0" y="21"/>
                    <a:pt x="0" y="21"/>
                  </a:cubicBezTo>
                  <a:cubicBezTo>
                    <a:pt x="0" y="21"/>
                    <a:pt x="2" y="19"/>
                    <a:pt x="4" y="18"/>
                  </a:cubicBezTo>
                  <a:cubicBezTo>
                    <a:pt x="5" y="17"/>
                    <a:pt x="6" y="17"/>
                    <a:pt x="6" y="16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9" y="14"/>
                    <a:pt x="10" y="13"/>
                    <a:pt x="11" y="13"/>
                  </a:cubicBezTo>
                  <a:cubicBezTo>
                    <a:pt x="12" y="12"/>
                    <a:pt x="12" y="11"/>
                    <a:pt x="13" y="11"/>
                  </a:cubicBezTo>
                  <a:cubicBezTo>
                    <a:pt x="14" y="10"/>
                    <a:pt x="15" y="10"/>
                    <a:pt x="15" y="9"/>
                  </a:cubicBezTo>
                  <a:cubicBezTo>
                    <a:pt x="16" y="8"/>
                    <a:pt x="17" y="8"/>
                    <a:pt x="18" y="7"/>
                  </a:cubicBezTo>
                  <a:cubicBezTo>
                    <a:pt x="19" y="6"/>
                    <a:pt x="20" y="5"/>
                    <a:pt x="21" y="3"/>
                  </a:cubicBezTo>
                  <a:cubicBezTo>
                    <a:pt x="24" y="1"/>
                    <a:pt x="25" y="0"/>
                    <a:pt x="25" y="0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ïŝḻïḓê">
              <a:extLst>
                <a:ext uri="{FF2B5EF4-FFF2-40B4-BE49-F238E27FC236}">
                  <a16:creationId xmlns:a16="http://schemas.microsoft.com/office/drawing/2014/main" id="{724C5075-FDDB-4D91-9132-8655047D99FB}"/>
                </a:ext>
              </a:extLst>
            </p:cNvPr>
            <p:cNvSpPr/>
            <p:nvPr/>
          </p:nvSpPr>
          <p:spPr bwMode="auto">
            <a:xfrm>
              <a:off x="7311848" y="3851030"/>
              <a:ext cx="152884" cy="56579"/>
            </a:xfrm>
            <a:custGeom>
              <a:avLst/>
              <a:gdLst>
                <a:gd name="T0" fmla="*/ 0 w 61"/>
                <a:gd name="T1" fmla="*/ 23 h 23"/>
                <a:gd name="T2" fmla="*/ 1 w 61"/>
                <a:gd name="T3" fmla="*/ 20 h 23"/>
                <a:gd name="T4" fmla="*/ 4 w 61"/>
                <a:gd name="T5" fmla="*/ 12 h 23"/>
                <a:gd name="T6" fmla="*/ 13 w 61"/>
                <a:gd name="T7" fmla="*/ 3 h 23"/>
                <a:gd name="T8" fmla="*/ 20 w 61"/>
                <a:gd name="T9" fmla="*/ 1 h 23"/>
                <a:gd name="T10" fmla="*/ 28 w 61"/>
                <a:gd name="T11" fmla="*/ 1 h 23"/>
                <a:gd name="T12" fmla="*/ 35 w 61"/>
                <a:gd name="T13" fmla="*/ 3 h 23"/>
                <a:gd name="T14" fmla="*/ 42 w 61"/>
                <a:gd name="T15" fmla="*/ 5 h 23"/>
                <a:gd name="T16" fmla="*/ 45 w 61"/>
                <a:gd name="T17" fmla="*/ 7 h 23"/>
                <a:gd name="T18" fmla="*/ 47 w 61"/>
                <a:gd name="T19" fmla="*/ 9 h 23"/>
                <a:gd name="T20" fmla="*/ 52 w 61"/>
                <a:gd name="T21" fmla="*/ 12 h 23"/>
                <a:gd name="T22" fmla="*/ 58 w 61"/>
                <a:gd name="T23" fmla="*/ 18 h 23"/>
                <a:gd name="T24" fmla="*/ 61 w 61"/>
                <a:gd name="T25" fmla="*/ 20 h 23"/>
                <a:gd name="T26" fmla="*/ 58 w 61"/>
                <a:gd name="T27" fmla="*/ 18 h 23"/>
                <a:gd name="T28" fmla="*/ 51 w 61"/>
                <a:gd name="T29" fmla="*/ 14 h 23"/>
                <a:gd name="T30" fmla="*/ 46 w 61"/>
                <a:gd name="T31" fmla="*/ 11 h 23"/>
                <a:gd name="T32" fmla="*/ 40 w 61"/>
                <a:gd name="T33" fmla="*/ 8 h 23"/>
                <a:gd name="T34" fmla="*/ 27 w 61"/>
                <a:gd name="T35" fmla="*/ 4 h 23"/>
                <a:gd name="T36" fmla="*/ 21 w 61"/>
                <a:gd name="T37" fmla="*/ 4 h 23"/>
                <a:gd name="T38" fmla="*/ 15 w 61"/>
                <a:gd name="T39" fmla="*/ 6 h 23"/>
                <a:gd name="T40" fmla="*/ 6 w 61"/>
                <a:gd name="T41" fmla="*/ 13 h 23"/>
                <a:gd name="T42" fmla="*/ 1 w 61"/>
                <a:gd name="T43" fmla="*/ 20 h 23"/>
                <a:gd name="T44" fmla="*/ 0 w 61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23">
                  <a:moveTo>
                    <a:pt x="0" y="23"/>
                  </a:moveTo>
                  <a:cubicBezTo>
                    <a:pt x="0" y="23"/>
                    <a:pt x="0" y="22"/>
                    <a:pt x="1" y="20"/>
                  </a:cubicBezTo>
                  <a:cubicBezTo>
                    <a:pt x="1" y="18"/>
                    <a:pt x="2" y="15"/>
                    <a:pt x="4" y="12"/>
                  </a:cubicBezTo>
                  <a:cubicBezTo>
                    <a:pt x="6" y="9"/>
                    <a:pt x="9" y="6"/>
                    <a:pt x="13" y="3"/>
                  </a:cubicBezTo>
                  <a:cubicBezTo>
                    <a:pt x="15" y="2"/>
                    <a:pt x="18" y="1"/>
                    <a:pt x="20" y="1"/>
                  </a:cubicBezTo>
                  <a:cubicBezTo>
                    <a:pt x="23" y="0"/>
                    <a:pt x="25" y="1"/>
                    <a:pt x="28" y="1"/>
                  </a:cubicBezTo>
                  <a:cubicBezTo>
                    <a:pt x="30" y="1"/>
                    <a:pt x="33" y="2"/>
                    <a:pt x="35" y="3"/>
                  </a:cubicBezTo>
                  <a:cubicBezTo>
                    <a:pt x="37" y="3"/>
                    <a:pt x="40" y="4"/>
                    <a:pt x="42" y="5"/>
                  </a:cubicBezTo>
                  <a:cubicBezTo>
                    <a:pt x="43" y="6"/>
                    <a:pt x="44" y="6"/>
                    <a:pt x="45" y="7"/>
                  </a:cubicBezTo>
                  <a:cubicBezTo>
                    <a:pt x="45" y="8"/>
                    <a:pt x="46" y="8"/>
                    <a:pt x="47" y="9"/>
                  </a:cubicBezTo>
                  <a:cubicBezTo>
                    <a:pt x="49" y="10"/>
                    <a:pt x="50" y="11"/>
                    <a:pt x="52" y="12"/>
                  </a:cubicBezTo>
                  <a:cubicBezTo>
                    <a:pt x="55" y="14"/>
                    <a:pt x="57" y="17"/>
                    <a:pt x="58" y="18"/>
                  </a:cubicBezTo>
                  <a:cubicBezTo>
                    <a:pt x="60" y="19"/>
                    <a:pt x="61" y="20"/>
                    <a:pt x="61" y="20"/>
                  </a:cubicBezTo>
                  <a:cubicBezTo>
                    <a:pt x="61" y="20"/>
                    <a:pt x="60" y="20"/>
                    <a:pt x="58" y="18"/>
                  </a:cubicBezTo>
                  <a:cubicBezTo>
                    <a:pt x="56" y="17"/>
                    <a:pt x="54" y="16"/>
                    <a:pt x="51" y="14"/>
                  </a:cubicBezTo>
                  <a:cubicBezTo>
                    <a:pt x="49" y="13"/>
                    <a:pt x="48" y="12"/>
                    <a:pt x="46" y="11"/>
                  </a:cubicBezTo>
                  <a:cubicBezTo>
                    <a:pt x="44" y="10"/>
                    <a:pt x="42" y="9"/>
                    <a:pt x="40" y="8"/>
                  </a:cubicBezTo>
                  <a:cubicBezTo>
                    <a:pt x="36" y="6"/>
                    <a:pt x="32" y="4"/>
                    <a:pt x="27" y="4"/>
                  </a:cubicBezTo>
                  <a:cubicBezTo>
                    <a:pt x="25" y="4"/>
                    <a:pt x="23" y="4"/>
                    <a:pt x="21" y="4"/>
                  </a:cubicBezTo>
                  <a:cubicBezTo>
                    <a:pt x="19" y="4"/>
                    <a:pt x="17" y="5"/>
                    <a:pt x="15" y="6"/>
                  </a:cubicBezTo>
                  <a:cubicBezTo>
                    <a:pt x="11" y="8"/>
                    <a:pt x="8" y="10"/>
                    <a:pt x="6" y="13"/>
                  </a:cubicBezTo>
                  <a:cubicBezTo>
                    <a:pt x="4" y="16"/>
                    <a:pt x="2" y="19"/>
                    <a:pt x="1" y="20"/>
                  </a:cubicBezTo>
                  <a:cubicBezTo>
                    <a:pt x="0" y="22"/>
                    <a:pt x="0" y="23"/>
                    <a:pt x="0" y="23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iśľiḍê">
              <a:extLst>
                <a:ext uri="{FF2B5EF4-FFF2-40B4-BE49-F238E27FC236}">
                  <a16:creationId xmlns:a16="http://schemas.microsoft.com/office/drawing/2014/main" id="{116BBC99-05DF-4A11-BC8C-5EFE4CFF8FC4}"/>
                </a:ext>
              </a:extLst>
            </p:cNvPr>
            <p:cNvSpPr/>
            <p:nvPr/>
          </p:nvSpPr>
          <p:spPr bwMode="auto">
            <a:xfrm>
              <a:off x="7479178" y="3814915"/>
              <a:ext cx="45745" cy="97509"/>
            </a:xfrm>
            <a:custGeom>
              <a:avLst/>
              <a:gdLst>
                <a:gd name="T0" fmla="*/ 0 w 18"/>
                <a:gd name="T1" fmla="*/ 0 h 39"/>
                <a:gd name="T2" fmla="*/ 5 w 18"/>
                <a:gd name="T3" fmla="*/ 5 h 39"/>
                <a:gd name="T4" fmla="*/ 10 w 18"/>
                <a:gd name="T5" fmla="*/ 10 h 39"/>
                <a:gd name="T6" fmla="*/ 14 w 18"/>
                <a:gd name="T7" fmla="*/ 17 h 39"/>
                <a:gd name="T8" fmla="*/ 16 w 18"/>
                <a:gd name="T9" fmla="*/ 21 h 39"/>
                <a:gd name="T10" fmla="*/ 17 w 18"/>
                <a:gd name="T11" fmla="*/ 25 h 39"/>
                <a:gd name="T12" fmla="*/ 18 w 18"/>
                <a:gd name="T13" fmla="*/ 29 h 39"/>
                <a:gd name="T14" fmla="*/ 18 w 18"/>
                <a:gd name="T15" fmla="*/ 32 h 39"/>
                <a:gd name="T16" fmla="*/ 18 w 18"/>
                <a:gd name="T17" fmla="*/ 35 h 39"/>
                <a:gd name="T18" fmla="*/ 17 w 18"/>
                <a:gd name="T19" fmla="*/ 37 h 39"/>
                <a:gd name="T20" fmla="*/ 17 w 18"/>
                <a:gd name="T21" fmla="*/ 39 h 39"/>
                <a:gd name="T22" fmla="*/ 17 w 18"/>
                <a:gd name="T23" fmla="*/ 37 h 39"/>
                <a:gd name="T24" fmla="*/ 16 w 18"/>
                <a:gd name="T25" fmla="*/ 35 h 39"/>
                <a:gd name="T26" fmla="*/ 16 w 18"/>
                <a:gd name="T27" fmla="*/ 32 h 39"/>
                <a:gd name="T28" fmla="*/ 15 w 18"/>
                <a:gd name="T29" fmla="*/ 29 h 39"/>
                <a:gd name="T30" fmla="*/ 14 w 18"/>
                <a:gd name="T31" fmla="*/ 26 h 39"/>
                <a:gd name="T32" fmla="*/ 13 w 18"/>
                <a:gd name="T33" fmla="*/ 22 h 39"/>
                <a:gd name="T34" fmla="*/ 11 w 18"/>
                <a:gd name="T35" fmla="*/ 19 h 39"/>
                <a:gd name="T36" fmla="*/ 10 w 18"/>
                <a:gd name="T37" fmla="*/ 15 h 39"/>
                <a:gd name="T38" fmla="*/ 8 w 18"/>
                <a:gd name="T39" fmla="*/ 12 h 39"/>
                <a:gd name="T40" fmla="*/ 4 w 18"/>
                <a:gd name="T41" fmla="*/ 6 h 39"/>
                <a:gd name="T42" fmla="*/ 0 w 18"/>
                <a:gd name="T4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39">
                  <a:moveTo>
                    <a:pt x="0" y="0"/>
                  </a:moveTo>
                  <a:cubicBezTo>
                    <a:pt x="0" y="0"/>
                    <a:pt x="3" y="2"/>
                    <a:pt x="5" y="5"/>
                  </a:cubicBezTo>
                  <a:cubicBezTo>
                    <a:pt x="7" y="6"/>
                    <a:pt x="9" y="8"/>
                    <a:pt x="10" y="10"/>
                  </a:cubicBezTo>
                  <a:cubicBezTo>
                    <a:pt x="12" y="12"/>
                    <a:pt x="13" y="15"/>
                    <a:pt x="14" y="17"/>
                  </a:cubicBezTo>
                  <a:cubicBezTo>
                    <a:pt x="15" y="19"/>
                    <a:pt x="15" y="20"/>
                    <a:pt x="16" y="21"/>
                  </a:cubicBezTo>
                  <a:cubicBezTo>
                    <a:pt x="16" y="22"/>
                    <a:pt x="17" y="24"/>
                    <a:pt x="17" y="25"/>
                  </a:cubicBezTo>
                  <a:cubicBezTo>
                    <a:pt x="17" y="26"/>
                    <a:pt x="18" y="28"/>
                    <a:pt x="18" y="29"/>
                  </a:cubicBezTo>
                  <a:cubicBezTo>
                    <a:pt x="18" y="30"/>
                    <a:pt x="18" y="31"/>
                    <a:pt x="18" y="32"/>
                  </a:cubicBezTo>
                  <a:cubicBezTo>
                    <a:pt x="18" y="33"/>
                    <a:pt x="18" y="34"/>
                    <a:pt x="18" y="35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7" y="38"/>
                    <a:pt x="17" y="39"/>
                    <a:pt x="17" y="39"/>
                  </a:cubicBezTo>
                  <a:cubicBezTo>
                    <a:pt x="17" y="39"/>
                    <a:pt x="17" y="38"/>
                    <a:pt x="17" y="37"/>
                  </a:cubicBezTo>
                  <a:cubicBezTo>
                    <a:pt x="17" y="37"/>
                    <a:pt x="16" y="36"/>
                    <a:pt x="16" y="35"/>
                  </a:cubicBezTo>
                  <a:cubicBezTo>
                    <a:pt x="16" y="34"/>
                    <a:pt x="16" y="33"/>
                    <a:pt x="16" y="32"/>
                  </a:cubicBezTo>
                  <a:cubicBezTo>
                    <a:pt x="16" y="31"/>
                    <a:pt x="16" y="30"/>
                    <a:pt x="15" y="29"/>
                  </a:cubicBezTo>
                  <a:cubicBezTo>
                    <a:pt x="15" y="28"/>
                    <a:pt x="15" y="27"/>
                    <a:pt x="14" y="26"/>
                  </a:cubicBezTo>
                  <a:cubicBezTo>
                    <a:pt x="14" y="25"/>
                    <a:pt x="13" y="23"/>
                    <a:pt x="13" y="22"/>
                  </a:cubicBezTo>
                  <a:cubicBezTo>
                    <a:pt x="13" y="21"/>
                    <a:pt x="12" y="20"/>
                    <a:pt x="11" y="19"/>
                  </a:cubicBezTo>
                  <a:cubicBezTo>
                    <a:pt x="11" y="17"/>
                    <a:pt x="10" y="16"/>
                    <a:pt x="10" y="15"/>
                  </a:cubicBezTo>
                  <a:cubicBezTo>
                    <a:pt x="9" y="14"/>
                    <a:pt x="8" y="13"/>
                    <a:pt x="8" y="12"/>
                  </a:cubicBezTo>
                  <a:cubicBezTo>
                    <a:pt x="6" y="10"/>
                    <a:pt x="5" y="8"/>
                    <a:pt x="4" y="6"/>
                  </a:cubicBezTo>
                  <a:cubicBezTo>
                    <a:pt x="2" y="3"/>
                    <a:pt x="0" y="0"/>
                    <a:pt x="0" y="0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ïṡ1îḋê">
              <a:extLst>
                <a:ext uri="{FF2B5EF4-FFF2-40B4-BE49-F238E27FC236}">
                  <a16:creationId xmlns:a16="http://schemas.microsoft.com/office/drawing/2014/main" id="{B28D153C-A498-4D53-AE34-8B9E896BDB04}"/>
                </a:ext>
              </a:extLst>
            </p:cNvPr>
            <p:cNvSpPr/>
            <p:nvPr/>
          </p:nvSpPr>
          <p:spPr bwMode="auto">
            <a:xfrm>
              <a:off x="7504458" y="3767966"/>
              <a:ext cx="39726" cy="37318"/>
            </a:xfrm>
            <a:custGeom>
              <a:avLst/>
              <a:gdLst>
                <a:gd name="T0" fmla="*/ 0 w 16"/>
                <a:gd name="T1" fmla="*/ 0 h 15"/>
                <a:gd name="T2" fmla="*/ 3 w 16"/>
                <a:gd name="T3" fmla="*/ 1 h 15"/>
                <a:gd name="T4" fmla="*/ 6 w 16"/>
                <a:gd name="T5" fmla="*/ 3 h 15"/>
                <a:gd name="T6" fmla="*/ 10 w 16"/>
                <a:gd name="T7" fmla="*/ 5 h 15"/>
                <a:gd name="T8" fmla="*/ 13 w 16"/>
                <a:gd name="T9" fmla="*/ 9 h 15"/>
                <a:gd name="T10" fmla="*/ 15 w 16"/>
                <a:gd name="T11" fmla="*/ 12 h 15"/>
                <a:gd name="T12" fmla="*/ 16 w 16"/>
                <a:gd name="T13" fmla="*/ 14 h 15"/>
                <a:gd name="T14" fmla="*/ 16 w 16"/>
                <a:gd name="T15" fmla="*/ 15 h 15"/>
                <a:gd name="T16" fmla="*/ 14 w 16"/>
                <a:gd name="T17" fmla="*/ 13 h 15"/>
                <a:gd name="T18" fmla="*/ 11 w 16"/>
                <a:gd name="T19" fmla="*/ 10 h 15"/>
                <a:gd name="T20" fmla="*/ 8 w 16"/>
                <a:gd name="T21" fmla="*/ 8 h 15"/>
                <a:gd name="T22" fmla="*/ 5 w 16"/>
                <a:gd name="T23" fmla="*/ 5 h 15"/>
                <a:gd name="T24" fmla="*/ 2 w 16"/>
                <a:gd name="T25" fmla="*/ 2 h 15"/>
                <a:gd name="T26" fmla="*/ 0 w 16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0" y="0"/>
                    <a:pt x="1" y="0"/>
                    <a:pt x="3" y="1"/>
                  </a:cubicBezTo>
                  <a:cubicBezTo>
                    <a:pt x="4" y="1"/>
                    <a:pt x="5" y="2"/>
                    <a:pt x="6" y="3"/>
                  </a:cubicBezTo>
                  <a:cubicBezTo>
                    <a:pt x="8" y="3"/>
                    <a:pt x="9" y="4"/>
                    <a:pt x="10" y="5"/>
                  </a:cubicBezTo>
                  <a:cubicBezTo>
                    <a:pt x="11" y="6"/>
                    <a:pt x="12" y="7"/>
                    <a:pt x="13" y="9"/>
                  </a:cubicBezTo>
                  <a:cubicBezTo>
                    <a:pt x="14" y="10"/>
                    <a:pt x="14" y="11"/>
                    <a:pt x="15" y="12"/>
                  </a:cubicBezTo>
                  <a:cubicBezTo>
                    <a:pt x="16" y="13"/>
                    <a:pt x="16" y="14"/>
                    <a:pt x="16" y="1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5" y="14"/>
                    <a:pt x="14" y="13"/>
                  </a:cubicBezTo>
                  <a:cubicBezTo>
                    <a:pt x="13" y="12"/>
                    <a:pt x="12" y="11"/>
                    <a:pt x="11" y="10"/>
                  </a:cubicBezTo>
                  <a:cubicBezTo>
                    <a:pt x="10" y="10"/>
                    <a:pt x="9" y="9"/>
                    <a:pt x="8" y="8"/>
                  </a:cubicBezTo>
                  <a:cubicBezTo>
                    <a:pt x="7" y="7"/>
                    <a:pt x="6" y="6"/>
                    <a:pt x="5" y="5"/>
                  </a:cubicBezTo>
                  <a:cubicBezTo>
                    <a:pt x="4" y="4"/>
                    <a:pt x="3" y="3"/>
                    <a:pt x="2" y="2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íṡḻíḑé">
              <a:extLst>
                <a:ext uri="{FF2B5EF4-FFF2-40B4-BE49-F238E27FC236}">
                  <a16:creationId xmlns:a16="http://schemas.microsoft.com/office/drawing/2014/main" id="{E5C51109-7DDD-4F5A-9894-55BE40BCE8CC}"/>
                </a:ext>
              </a:extLst>
            </p:cNvPr>
            <p:cNvSpPr/>
            <p:nvPr/>
          </p:nvSpPr>
          <p:spPr bwMode="auto">
            <a:xfrm>
              <a:off x="7193875" y="3612675"/>
              <a:ext cx="37318" cy="255208"/>
            </a:xfrm>
            <a:custGeom>
              <a:avLst/>
              <a:gdLst>
                <a:gd name="T0" fmla="*/ 14 w 15"/>
                <a:gd name="T1" fmla="*/ 101 h 102"/>
                <a:gd name="T2" fmla="*/ 15 w 15"/>
                <a:gd name="T3" fmla="*/ 102 h 102"/>
                <a:gd name="T4" fmla="*/ 14 w 15"/>
                <a:gd name="T5" fmla="*/ 101 h 102"/>
                <a:gd name="T6" fmla="*/ 14 w 15"/>
                <a:gd name="T7" fmla="*/ 101 h 102"/>
                <a:gd name="T8" fmla="*/ 14 w 15"/>
                <a:gd name="T9" fmla="*/ 101 h 102"/>
                <a:gd name="T10" fmla="*/ 14 w 15"/>
                <a:gd name="T11" fmla="*/ 101 h 102"/>
                <a:gd name="T12" fmla="*/ 14 w 15"/>
                <a:gd name="T13" fmla="*/ 49 h 102"/>
                <a:gd name="T14" fmla="*/ 10 w 15"/>
                <a:gd name="T15" fmla="*/ 69 h 102"/>
                <a:gd name="T16" fmla="*/ 10 w 15"/>
                <a:gd name="T17" fmla="*/ 69 h 102"/>
                <a:gd name="T18" fmla="*/ 14 w 15"/>
                <a:gd name="T19" fmla="*/ 49 h 102"/>
                <a:gd name="T20" fmla="*/ 14 w 15"/>
                <a:gd name="T21" fmla="*/ 49 h 102"/>
                <a:gd name="T22" fmla="*/ 14 w 15"/>
                <a:gd name="T23" fmla="*/ 49 h 102"/>
                <a:gd name="T24" fmla="*/ 14 w 15"/>
                <a:gd name="T25" fmla="*/ 49 h 102"/>
                <a:gd name="T26" fmla="*/ 1 w 15"/>
                <a:gd name="T27" fmla="*/ 2 h 102"/>
                <a:gd name="T28" fmla="*/ 1 w 15"/>
                <a:gd name="T29" fmla="*/ 2 h 102"/>
                <a:gd name="T30" fmla="*/ 1 w 15"/>
                <a:gd name="T31" fmla="*/ 2 h 102"/>
                <a:gd name="T32" fmla="*/ 1 w 15"/>
                <a:gd name="T33" fmla="*/ 1 h 102"/>
                <a:gd name="T34" fmla="*/ 1 w 15"/>
                <a:gd name="T35" fmla="*/ 1 h 102"/>
                <a:gd name="T36" fmla="*/ 1 w 15"/>
                <a:gd name="T37" fmla="*/ 1 h 102"/>
                <a:gd name="T38" fmla="*/ 1 w 15"/>
                <a:gd name="T39" fmla="*/ 1 h 102"/>
                <a:gd name="T40" fmla="*/ 1 w 15"/>
                <a:gd name="T41" fmla="*/ 1 h 102"/>
                <a:gd name="T42" fmla="*/ 1 w 15"/>
                <a:gd name="T43" fmla="*/ 1 h 102"/>
                <a:gd name="T44" fmla="*/ 1 w 15"/>
                <a:gd name="T45" fmla="*/ 1 h 102"/>
                <a:gd name="T46" fmla="*/ 1 w 15"/>
                <a:gd name="T47" fmla="*/ 1 h 102"/>
                <a:gd name="T48" fmla="*/ 1 w 15"/>
                <a:gd name="T49" fmla="*/ 1 h 102"/>
                <a:gd name="T50" fmla="*/ 0 w 15"/>
                <a:gd name="T51" fmla="*/ 0 h 102"/>
                <a:gd name="T52" fmla="*/ 0 w 15"/>
                <a:gd name="T53" fmla="*/ 0 h 102"/>
                <a:gd name="T54" fmla="*/ 0 w 15"/>
                <a:gd name="T55" fmla="*/ 0 h 102"/>
                <a:gd name="T56" fmla="*/ 0 w 15"/>
                <a:gd name="T57" fmla="*/ 0 h 102"/>
                <a:gd name="T58" fmla="*/ 0 w 15"/>
                <a:gd name="T59" fmla="*/ 0 h 102"/>
                <a:gd name="T60" fmla="*/ 0 w 15"/>
                <a:gd name="T6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102">
                  <a:moveTo>
                    <a:pt x="14" y="101"/>
                  </a:moveTo>
                  <a:cubicBezTo>
                    <a:pt x="14" y="101"/>
                    <a:pt x="14" y="102"/>
                    <a:pt x="15" y="102"/>
                  </a:cubicBezTo>
                  <a:cubicBezTo>
                    <a:pt x="14" y="102"/>
                    <a:pt x="14" y="101"/>
                    <a:pt x="14" y="101"/>
                  </a:cubicBezTo>
                  <a:moveTo>
                    <a:pt x="14" y="101"/>
                  </a:moveTo>
                  <a:cubicBezTo>
                    <a:pt x="14" y="101"/>
                    <a:pt x="14" y="101"/>
                    <a:pt x="14" y="101"/>
                  </a:cubicBezTo>
                  <a:cubicBezTo>
                    <a:pt x="14" y="101"/>
                    <a:pt x="14" y="101"/>
                    <a:pt x="14" y="101"/>
                  </a:cubicBezTo>
                  <a:moveTo>
                    <a:pt x="14" y="49"/>
                  </a:moveTo>
                  <a:cubicBezTo>
                    <a:pt x="13" y="57"/>
                    <a:pt x="12" y="64"/>
                    <a:pt x="10" y="69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12" y="64"/>
                    <a:pt x="13" y="57"/>
                    <a:pt x="14" y="49"/>
                  </a:cubicBezTo>
                  <a:moveTo>
                    <a:pt x="14" y="49"/>
                  </a:move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îśḻîḑè">
              <a:extLst>
                <a:ext uri="{FF2B5EF4-FFF2-40B4-BE49-F238E27FC236}">
                  <a16:creationId xmlns:a16="http://schemas.microsoft.com/office/drawing/2014/main" id="{DE6913FD-B726-4C23-A168-1AC65C840D04}"/>
                </a:ext>
              </a:extLst>
            </p:cNvPr>
            <p:cNvSpPr/>
            <p:nvPr/>
          </p:nvSpPr>
          <p:spPr bwMode="auto">
            <a:xfrm>
              <a:off x="6864031" y="2940949"/>
              <a:ext cx="690987" cy="1047315"/>
            </a:xfrm>
            <a:custGeom>
              <a:avLst/>
              <a:gdLst>
                <a:gd name="T0" fmla="*/ 199 w 276"/>
                <a:gd name="T1" fmla="*/ 365 h 419"/>
                <a:gd name="T2" fmla="*/ 214 w 276"/>
                <a:gd name="T3" fmla="*/ 367 h 419"/>
                <a:gd name="T4" fmla="*/ 226 w 276"/>
                <a:gd name="T5" fmla="*/ 373 h 419"/>
                <a:gd name="T6" fmla="*/ 239 w 276"/>
                <a:gd name="T7" fmla="*/ 384 h 419"/>
                <a:gd name="T8" fmla="*/ 236 w 276"/>
                <a:gd name="T9" fmla="*/ 386 h 419"/>
                <a:gd name="T10" fmla="*/ 223 w 276"/>
                <a:gd name="T11" fmla="*/ 419 h 419"/>
                <a:gd name="T12" fmla="*/ 185 w 276"/>
                <a:gd name="T13" fmla="*/ 381 h 419"/>
                <a:gd name="T14" fmla="*/ 178 w 276"/>
                <a:gd name="T15" fmla="*/ 385 h 419"/>
                <a:gd name="T16" fmla="*/ 270 w 276"/>
                <a:gd name="T17" fmla="*/ 344 h 419"/>
                <a:gd name="T18" fmla="*/ 261 w 276"/>
                <a:gd name="T19" fmla="*/ 336 h 419"/>
                <a:gd name="T20" fmla="*/ 259 w 276"/>
                <a:gd name="T21" fmla="*/ 332 h 419"/>
                <a:gd name="T22" fmla="*/ 269 w 276"/>
                <a:gd name="T23" fmla="*/ 340 h 419"/>
                <a:gd name="T24" fmla="*/ 272 w 276"/>
                <a:gd name="T25" fmla="*/ 346 h 419"/>
                <a:gd name="T26" fmla="*/ 69 w 276"/>
                <a:gd name="T27" fmla="*/ 106 h 419"/>
                <a:gd name="T28" fmla="*/ 76 w 276"/>
                <a:gd name="T29" fmla="*/ 101 h 419"/>
                <a:gd name="T30" fmla="*/ 84 w 276"/>
                <a:gd name="T31" fmla="*/ 93 h 419"/>
                <a:gd name="T32" fmla="*/ 83 w 276"/>
                <a:gd name="T33" fmla="*/ 99 h 419"/>
                <a:gd name="T34" fmla="*/ 73 w 276"/>
                <a:gd name="T35" fmla="*/ 107 h 419"/>
                <a:gd name="T36" fmla="*/ 119 w 276"/>
                <a:gd name="T37" fmla="*/ 0 h 419"/>
                <a:gd name="T38" fmla="*/ 132 w 276"/>
                <a:gd name="T39" fmla="*/ 269 h 419"/>
                <a:gd name="T40" fmla="*/ 132 w 276"/>
                <a:gd name="T41" fmla="*/ 269 h 419"/>
                <a:gd name="T42" fmla="*/ 133 w 276"/>
                <a:gd name="T43" fmla="*/ 270 h 419"/>
                <a:gd name="T44" fmla="*/ 133 w 276"/>
                <a:gd name="T45" fmla="*/ 270 h 419"/>
                <a:gd name="T46" fmla="*/ 146 w 276"/>
                <a:gd name="T47" fmla="*/ 318 h 419"/>
                <a:gd name="T48" fmla="*/ 142 w 276"/>
                <a:gd name="T49" fmla="*/ 338 h 419"/>
                <a:gd name="T50" fmla="*/ 82 w 276"/>
                <a:gd name="T51" fmla="*/ 106 h 419"/>
                <a:gd name="T52" fmla="*/ 215 w 276"/>
                <a:gd name="T53" fmla="*/ 284 h 419"/>
                <a:gd name="T54" fmla="*/ 247 w 276"/>
                <a:gd name="T55" fmla="*/ 323 h 419"/>
                <a:gd name="T56" fmla="*/ 268 w 276"/>
                <a:gd name="T57" fmla="*/ 367 h 419"/>
                <a:gd name="T58" fmla="*/ 256 w 276"/>
                <a:gd name="T59" fmla="*/ 389 h 419"/>
                <a:gd name="T60" fmla="*/ 203 w 276"/>
                <a:gd name="T61" fmla="*/ 361 h 419"/>
                <a:gd name="T62" fmla="*/ 155 w 276"/>
                <a:gd name="T63" fmla="*/ 371 h 419"/>
                <a:gd name="T64" fmla="*/ 146 w 276"/>
                <a:gd name="T65" fmla="*/ 370 h 419"/>
                <a:gd name="T66" fmla="*/ 147 w 276"/>
                <a:gd name="T67" fmla="*/ 371 h 419"/>
                <a:gd name="T68" fmla="*/ 263 w 276"/>
                <a:gd name="T69" fmla="*/ 389 h 419"/>
                <a:gd name="T70" fmla="*/ 262 w 276"/>
                <a:gd name="T71" fmla="*/ 382 h 419"/>
                <a:gd name="T72" fmla="*/ 259 w 276"/>
                <a:gd name="T73" fmla="*/ 372 h 419"/>
                <a:gd name="T74" fmla="*/ 254 w 276"/>
                <a:gd name="T75" fmla="*/ 362 h 419"/>
                <a:gd name="T76" fmla="*/ 251 w 276"/>
                <a:gd name="T77" fmla="*/ 355 h 419"/>
                <a:gd name="T78" fmla="*/ 262 w 276"/>
                <a:gd name="T79" fmla="*/ 371 h 419"/>
                <a:gd name="T80" fmla="*/ 264 w 276"/>
                <a:gd name="T81" fmla="*/ 382 h 419"/>
                <a:gd name="T82" fmla="*/ 263 w 276"/>
                <a:gd name="T83" fmla="*/ 389 h 419"/>
                <a:gd name="T84" fmla="*/ 272 w 276"/>
                <a:gd name="T85" fmla="*/ 346 h 419"/>
                <a:gd name="T86" fmla="*/ 258 w 276"/>
                <a:gd name="T87" fmla="*/ 30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6" h="419">
                  <a:moveTo>
                    <a:pt x="189" y="369"/>
                  </a:moveTo>
                  <a:cubicBezTo>
                    <a:pt x="190" y="369"/>
                    <a:pt x="191" y="368"/>
                    <a:pt x="192" y="367"/>
                  </a:cubicBezTo>
                  <a:cubicBezTo>
                    <a:pt x="194" y="366"/>
                    <a:pt x="197" y="365"/>
                    <a:pt x="199" y="365"/>
                  </a:cubicBezTo>
                  <a:cubicBezTo>
                    <a:pt x="201" y="365"/>
                    <a:pt x="202" y="365"/>
                    <a:pt x="203" y="365"/>
                  </a:cubicBezTo>
                  <a:cubicBezTo>
                    <a:pt x="204" y="365"/>
                    <a:pt x="206" y="365"/>
                    <a:pt x="207" y="365"/>
                  </a:cubicBezTo>
                  <a:cubicBezTo>
                    <a:pt x="209" y="365"/>
                    <a:pt x="212" y="366"/>
                    <a:pt x="214" y="367"/>
                  </a:cubicBezTo>
                  <a:cubicBezTo>
                    <a:pt x="216" y="367"/>
                    <a:pt x="219" y="368"/>
                    <a:pt x="221" y="369"/>
                  </a:cubicBezTo>
                  <a:cubicBezTo>
                    <a:pt x="222" y="370"/>
                    <a:pt x="223" y="370"/>
                    <a:pt x="224" y="371"/>
                  </a:cubicBezTo>
                  <a:cubicBezTo>
                    <a:pt x="224" y="372"/>
                    <a:pt x="225" y="372"/>
                    <a:pt x="226" y="373"/>
                  </a:cubicBezTo>
                  <a:cubicBezTo>
                    <a:pt x="228" y="374"/>
                    <a:pt x="229" y="375"/>
                    <a:pt x="231" y="376"/>
                  </a:cubicBezTo>
                  <a:cubicBezTo>
                    <a:pt x="234" y="378"/>
                    <a:pt x="236" y="381"/>
                    <a:pt x="237" y="382"/>
                  </a:cubicBezTo>
                  <a:cubicBezTo>
                    <a:pt x="238" y="383"/>
                    <a:pt x="239" y="383"/>
                    <a:pt x="239" y="384"/>
                  </a:cubicBezTo>
                  <a:cubicBezTo>
                    <a:pt x="244" y="388"/>
                    <a:pt x="244" y="389"/>
                    <a:pt x="243" y="389"/>
                  </a:cubicBezTo>
                  <a:cubicBezTo>
                    <a:pt x="242" y="389"/>
                    <a:pt x="239" y="388"/>
                    <a:pt x="237" y="386"/>
                  </a:cubicBezTo>
                  <a:cubicBezTo>
                    <a:pt x="237" y="386"/>
                    <a:pt x="237" y="386"/>
                    <a:pt x="236" y="386"/>
                  </a:cubicBezTo>
                  <a:cubicBezTo>
                    <a:pt x="234" y="386"/>
                    <a:pt x="241" y="400"/>
                    <a:pt x="244" y="407"/>
                  </a:cubicBezTo>
                  <a:cubicBezTo>
                    <a:pt x="246" y="410"/>
                    <a:pt x="247" y="412"/>
                    <a:pt x="248" y="412"/>
                  </a:cubicBezTo>
                  <a:cubicBezTo>
                    <a:pt x="241" y="417"/>
                    <a:pt x="232" y="419"/>
                    <a:pt x="223" y="419"/>
                  </a:cubicBezTo>
                  <a:cubicBezTo>
                    <a:pt x="216" y="419"/>
                    <a:pt x="209" y="418"/>
                    <a:pt x="202" y="416"/>
                  </a:cubicBezTo>
                  <a:cubicBezTo>
                    <a:pt x="203" y="415"/>
                    <a:pt x="202" y="412"/>
                    <a:pt x="201" y="409"/>
                  </a:cubicBezTo>
                  <a:cubicBezTo>
                    <a:pt x="193" y="393"/>
                    <a:pt x="188" y="381"/>
                    <a:pt x="185" y="381"/>
                  </a:cubicBezTo>
                  <a:cubicBezTo>
                    <a:pt x="184" y="381"/>
                    <a:pt x="184" y="382"/>
                    <a:pt x="183" y="383"/>
                  </a:cubicBezTo>
                  <a:cubicBezTo>
                    <a:pt x="181" y="386"/>
                    <a:pt x="179" y="389"/>
                    <a:pt x="178" y="389"/>
                  </a:cubicBezTo>
                  <a:cubicBezTo>
                    <a:pt x="178" y="389"/>
                    <a:pt x="178" y="388"/>
                    <a:pt x="178" y="385"/>
                  </a:cubicBezTo>
                  <a:cubicBezTo>
                    <a:pt x="179" y="382"/>
                    <a:pt x="182" y="374"/>
                    <a:pt x="189" y="369"/>
                  </a:cubicBezTo>
                  <a:moveTo>
                    <a:pt x="272" y="346"/>
                  </a:moveTo>
                  <a:cubicBezTo>
                    <a:pt x="272" y="346"/>
                    <a:pt x="271" y="345"/>
                    <a:pt x="270" y="344"/>
                  </a:cubicBezTo>
                  <a:cubicBezTo>
                    <a:pt x="269" y="343"/>
                    <a:pt x="268" y="342"/>
                    <a:pt x="267" y="341"/>
                  </a:cubicBezTo>
                  <a:cubicBezTo>
                    <a:pt x="266" y="341"/>
                    <a:pt x="265" y="340"/>
                    <a:pt x="264" y="339"/>
                  </a:cubicBezTo>
                  <a:cubicBezTo>
                    <a:pt x="263" y="338"/>
                    <a:pt x="262" y="337"/>
                    <a:pt x="261" y="336"/>
                  </a:cubicBezTo>
                  <a:cubicBezTo>
                    <a:pt x="260" y="335"/>
                    <a:pt x="259" y="334"/>
                    <a:pt x="258" y="333"/>
                  </a:cubicBezTo>
                  <a:cubicBezTo>
                    <a:pt x="257" y="332"/>
                    <a:pt x="256" y="331"/>
                    <a:pt x="256" y="331"/>
                  </a:cubicBezTo>
                  <a:cubicBezTo>
                    <a:pt x="256" y="331"/>
                    <a:pt x="257" y="331"/>
                    <a:pt x="259" y="332"/>
                  </a:cubicBezTo>
                  <a:cubicBezTo>
                    <a:pt x="260" y="332"/>
                    <a:pt x="261" y="333"/>
                    <a:pt x="262" y="334"/>
                  </a:cubicBezTo>
                  <a:cubicBezTo>
                    <a:pt x="264" y="334"/>
                    <a:pt x="265" y="335"/>
                    <a:pt x="266" y="336"/>
                  </a:cubicBezTo>
                  <a:cubicBezTo>
                    <a:pt x="267" y="337"/>
                    <a:pt x="268" y="338"/>
                    <a:pt x="269" y="340"/>
                  </a:cubicBezTo>
                  <a:cubicBezTo>
                    <a:pt x="270" y="341"/>
                    <a:pt x="270" y="342"/>
                    <a:pt x="271" y="343"/>
                  </a:cubicBezTo>
                  <a:cubicBezTo>
                    <a:pt x="272" y="344"/>
                    <a:pt x="272" y="345"/>
                    <a:pt x="272" y="345"/>
                  </a:cubicBezTo>
                  <a:cubicBezTo>
                    <a:pt x="272" y="346"/>
                    <a:pt x="272" y="346"/>
                    <a:pt x="272" y="346"/>
                  </a:cubicBezTo>
                  <a:moveTo>
                    <a:pt x="63" y="111"/>
                  </a:moveTo>
                  <a:cubicBezTo>
                    <a:pt x="63" y="111"/>
                    <a:pt x="65" y="109"/>
                    <a:pt x="67" y="108"/>
                  </a:cubicBezTo>
                  <a:cubicBezTo>
                    <a:pt x="68" y="107"/>
                    <a:pt x="69" y="107"/>
                    <a:pt x="69" y="106"/>
                  </a:cubicBezTo>
                  <a:cubicBezTo>
                    <a:pt x="70" y="106"/>
                    <a:pt x="71" y="105"/>
                    <a:pt x="72" y="105"/>
                  </a:cubicBezTo>
                  <a:cubicBezTo>
                    <a:pt x="72" y="104"/>
                    <a:pt x="73" y="103"/>
                    <a:pt x="74" y="103"/>
                  </a:cubicBezTo>
                  <a:cubicBezTo>
                    <a:pt x="75" y="102"/>
                    <a:pt x="75" y="101"/>
                    <a:pt x="76" y="101"/>
                  </a:cubicBezTo>
                  <a:cubicBezTo>
                    <a:pt x="77" y="100"/>
                    <a:pt x="78" y="100"/>
                    <a:pt x="78" y="99"/>
                  </a:cubicBezTo>
                  <a:cubicBezTo>
                    <a:pt x="79" y="98"/>
                    <a:pt x="80" y="98"/>
                    <a:pt x="81" y="97"/>
                  </a:cubicBezTo>
                  <a:cubicBezTo>
                    <a:pt x="82" y="96"/>
                    <a:pt x="83" y="95"/>
                    <a:pt x="84" y="93"/>
                  </a:cubicBezTo>
                  <a:cubicBezTo>
                    <a:pt x="87" y="91"/>
                    <a:pt x="88" y="90"/>
                    <a:pt x="88" y="90"/>
                  </a:cubicBezTo>
                  <a:cubicBezTo>
                    <a:pt x="88" y="90"/>
                    <a:pt x="88" y="92"/>
                    <a:pt x="86" y="95"/>
                  </a:cubicBezTo>
                  <a:cubicBezTo>
                    <a:pt x="85" y="96"/>
                    <a:pt x="84" y="97"/>
                    <a:pt x="83" y="99"/>
                  </a:cubicBezTo>
                  <a:cubicBezTo>
                    <a:pt x="82" y="100"/>
                    <a:pt x="81" y="100"/>
                    <a:pt x="80" y="101"/>
                  </a:cubicBezTo>
                  <a:cubicBezTo>
                    <a:pt x="80" y="102"/>
                    <a:pt x="79" y="103"/>
                    <a:pt x="78" y="103"/>
                  </a:cubicBezTo>
                  <a:cubicBezTo>
                    <a:pt x="76" y="104"/>
                    <a:pt x="75" y="106"/>
                    <a:pt x="73" y="107"/>
                  </a:cubicBezTo>
                  <a:cubicBezTo>
                    <a:pt x="71" y="108"/>
                    <a:pt x="70" y="109"/>
                    <a:pt x="68" y="109"/>
                  </a:cubicBezTo>
                  <a:cubicBezTo>
                    <a:pt x="65" y="110"/>
                    <a:pt x="63" y="111"/>
                    <a:pt x="63" y="111"/>
                  </a:cubicBezTo>
                  <a:moveTo>
                    <a:pt x="119" y="0"/>
                  </a:moveTo>
                  <a:cubicBezTo>
                    <a:pt x="106" y="75"/>
                    <a:pt x="33" y="104"/>
                    <a:pt x="0" y="110"/>
                  </a:cubicBezTo>
                  <a:cubicBezTo>
                    <a:pt x="19" y="126"/>
                    <a:pt x="95" y="196"/>
                    <a:pt x="132" y="268"/>
                  </a:cubicBezTo>
                  <a:cubicBezTo>
                    <a:pt x="132" y="268"/>
                    <a:pt x="132" y="268"/>
                    <a:pt x="132" y="269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2" y="269"/>
                    <a:pt x="132" y="270"/>
                    <a:pt x="133" y="270"/>
                  </a:cubicBezTo>
                  <a:cubicBezTo>
                    <a:pt x="133" y="270"/>
                    <a:pt x="133" y="270"/>
                    <a:pt x="133" y="270"/>
                  </a:cubicBezTo>
                  <a:cubicBezTo>
                    <a:pt x="133" y="270"/>
                    <a:pt x="133" y="270"/>
                    <a:pt x="133" y="270"/>
                  </a:cubicBezTo>
                  <a:cubicBezTo>
                    <a:pt x="133" y="270"/>
                    <a:pt x="133" y="270"/>
                    <a:pt x="133" y="270"/>
                  </a:cubicBezTo>
                  <a:cubicBezTo>
                    <a:pt x="133" y="270"/>
                    <a:pt x="133" y="270"/>
                    <a:pt x="133" y="270"/>
                  </a:cubicBezTo>
                  <a:cubicBezTo>
                    <a:pt x="133" y="270"/>
                    <a:pt x="133" y="270"/>
                    <a:pt x="133" y="270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44" y="290"/>
                    <a:pt x="146" y="306"/>
                    <a:pt x="146" y="318"/>
                  </a:cubicBezTo>
                  <a:cubicBezTo>
                    <a:pt x="146" y="318"/>
                    <a:pt x="146" y="318"/>
                    <a:pt x="146" y="318"/>
                  </a:cubicBezTo>
                  <a:cubicBezTo>
                    <a:pt x="146" y="318"/>
                    <a:pt x="146" y="318"/>
                    <a:pt x="146" y="318"/>
                  </a:cubicBezTo>
                  <a:cubicBezTo>
                    <a:pt x="145" y="326"/>
                    <a:pt x="144" y="333"/>
                    <a:pt x="142" y="338"/>
                  </a:cubicBezTo>
                  <a:cubicBezTo>
                    <a:pt x="146" y="332"/>
                    <a:pt x="150" y="324"/>
                    <a:pt x="151" y="316"/>
                  </a:cubicBezTo>
                  <a:cubicBezTo>
                    <a:pt x="156" y="291"/>
                    <a:pt x="123" y="235"/>
                    <a:pt x="76" y="176"/>
                  </a:cubicBezTo>
                  <a:cubicBezTo>
                    <a:pt x="51" y="145"/>
                    <a:pt x="56" y="128"/>
                    <a:pt x="82" y="106"/>
                  </a:cubicBezTo>
                  <a:cubicBezTo>
                    <a:pt x="92" y="98"/>
                    <a:pt x="103" y="92"/>
                    <a:pt x="115" y="92"/>
                  </a:cubicBezTo>
                  <a:cubicBezTo>
                    <a:pt x="135" y="92"/>
                    <a:pt x="155" y="108"/>
                    <a:pt x="169" y="152"/>
                  </a:cubicBezTo>
                  <a:cubicBezTo>
                    <a:pt x="190" y="222"/>
                    <a:pt x="186" y="270"/>
                    <a:pt x="215" y="284"/>
                  </a:cubicBezTo>
                  <a:cubicBezTo>
                    <a:pt x="245" y="297"/>
                    <a:pt x="265" y="311"/>
                    <a:pt x="267" y="323"/>
                  </a:cubicBezTo>
                  <a:cubicBezTo>
                    <a:pt x="268" y="328"/>
                    <a:pt x="266" y="329"/>
                    <a:pt x="263" y="329"/>
                  </a:cubicBezTo>
                  <a:cubicBezTo>
                    <a:pt x="259" y="329"/>
                    <a:pt x="251" y="326"/>
                    <a:pt x="247" y="323"/>
                  </a:cubicBezTo>
                  <a:cubicBezTo>
                    <a:pt x="247" y="323"/>
                    <a:pt x="246" y="323"/>
                    <a:pt x="246" y="323"/>
                  </a:cubicBezTo>
                  <a:cubicBezTo>
                    <a:pt x="244" y="323"/>
                    <a:pt x="272" y="344"/>
                    <a:pt x="270" y="364"/>
                  </a:cubicBezTo>
                  <a:cubicBezTo>
                    <a:pt x="270" y="366"/>
                    <a:pt x="269" y="367"/>
                    <a:pt x="268" y="367"/>
                  </a:cubicBezTo>
                  <a:cubicBezTo>
                    <a:pt x="264" y="367"/>
                    <a:pt x="253" y="348"/>
                    <a:pt x="241" y="345"/>
                  </a:cubicBezTo>
                  <a:cubicBezTo>
                    <a:pt x="241" y="345"/>
                    <a:pt x="262" y="369"/>
                    <a:pt x="259" y="385"/>
                  </a:cubicBezTo>
                  <a:cubicBezTo>
                    <a:pt x="259" y="387"/>
                    <a:pt x="258" y="389"/>
                    <a:pt x="256" y="389"/>
                  </a:cubicBezTo>
                  <a:cubicBezTo>
                    <a:pt x="253" y="389"/>
                    <a:pt x="246" y="382"/>
                    <a:pt x="238" y="375"/>
                  </a:cubicBezTo>
                  <a:cubicBezTo>
                    <a:pt x="229" y="368"/>
                    <a:pt x="217" y="361"/>
                    <a:pt x="204" y="361"/>
                  </a:cubicBezTo>
                  <a:cubicBezTo>
                    <a:pt x="204" y="361"/>
                    <a:pt x="204" y="361"/>
                    <a:pt x="203" y="361"/>
                  </a:cubicBezTo>
                  <a:cubicBezTo>
                    <a:pt x="171" y="361"/>
                    <a:pt x="179" y="396"/>
                    <a:pt x="168" y="397"/>
                  </a:cubicBezTo>
                  <a:cubicBezTo>
                    <a:pt x="168" y="397"/>
                    <a:pt x="168" y="397"/>
                    <a:pt x="168" y="397"/>
                  </a:cubicBezTo>
                  <a:cubicBezTo>
                    <a:pt x="158" y="397"/>
                    <a:pt x="158" y="379"/>
                    <a:pt x="155" y="371"/>
                  </a:cubicBezTo>
                  <a:cubicBezTo>
                    <a:pt x="154" y="364"/>
                    <a:pt x="149" y="364"/>
                    <a:pt x="141" y="364"/>
                  </a:cubicBezTo>
                  <a:cubicBezTo>
                    <a:pt x="143" y="366"/>
                    <a:pt x="144" y="368"/>
                    <a:pt x="146" y="370"/>
                  </a:cubicBezTo>
                  <a:cubicBezTo>
                    <a:pt x="146" y="370"/>
                    <a:pt x="146" y="370"/>
                    <a:pt x="146" y="370"/>
                  </a:cubicBezTo>
                  <a:cubicBezTo>
                    <a:pt x="146" y="370"/>
                    <a:pt x="146" y="370"/>
                    <a:pt x="146" y="370"/>
                  </a:cubicBezTo>
                  <a:cubicBezTo>
                    <a:pt x="146" y="370"/>
                    <a:pt x="146" y="371"/>
                    <a:pt x="147" y="371"/>
                  </a:cubicBezTo>
                  <a:cubicBezTo>
                    <a:pt x="147" y="371"/>
                    <a:pt x="147" y="371"/>
                    <a:pt x="147" y="371"/>
                  </a:cubicBezTo>
                  <a:cubicBezTo>
                    <a:pt x="156" y="381"/>
                    <a:pt x="159" y="410"/>
                    <a:pt x="173" y="410"/>
                  </a:cubicBezTo>
                  <a:cubicBezTo>
                    <a:pt x="180" y="410"/>
                    <a:pt x="202" y="419"/>
                    <a:pt x="223" y="419"/>
                  </a:cubicBezTo>
                  <a:cubicBezTo>
                    <a:pt x="240" y="419"/>
                    <a:pt x="257" y="413"/>
                    <a:pt x="263" y="389"/>
                  </a:cubicBezTo>
                  <a:cubicBezTo>
                    <a:pt x="263" y="389"/>
                    <a:pt x="263" y="388"/>
                    <a:pt x="263" y="387"/>
                  </a:cubicBezTo>
                  <a:cubicBezTo>
                    <a:pt x="263" y="387"/>
                    <a:pt x="262" y="386"/>
                    <a:pt x="262" y="385"/>
                  </a:cubicBezTo>
                  <a:cubicBezTo>
                    <a:pt x="262" y="384"/>
                    <a:pt x="262" y="383"/>
                    <a:pt x="262" y="382"/>
                  </a:cubicBezTo>
                  <a:cubicBezTo>
                    <a:pt x="262" y="381"/>
                    <a:pt x="262" y="380"/>
                    <a:pt x="261" y="379"/>
                  </a:cubicBezTo>
                  <a:cubicBezTo>
                    <a:pt x="261" y="378"/>
                    <a:pt x="261" y="377"/>
                    <a:pt x="260" y="376"/>
                  </a:cubicBezTo>
                  <a:cubicBezTo>
                    <a:pt x="260" y="375"/>
                    <a:pt x="259" y="373"/>
                    <a:pt x="259" y="372"/>
                  </a:cubicBezTo>
                  <a:cubicBezTo>
                    <a:pt x="259" y="371"/>
                    <a:pt x="258" y="370"/>
                    <a:pt x="257" y="369"/>
                  </a:cubicBezTo>
                  <a:cubicBezTo>
                    <a:pt x="257" y="367"/>
                    <a:pt x="256" y="366"/>
                    <a:pt x="256" y="365"/>
                  </a:cubicBezTo>
                  <a:cubicBezTo>
                    <a:pt x="255" y="364"/>
                    <a:pt x="254" y="363"/>
                    <a:pt x="254" y="362"/>
                  </a:cubicBezTo>
                  <a:cubicBezTo>
                    <a:pt x="252" y="360"/>
                    <a:pt x="251" y="358"/>
                    <a:pt x="250" y="356"/>
                  </a:cubicBezTo>
                  <a:cubicBezTo>
                    <a:pt x="248" y="353"/>
                    <a:pt x="246" y="350"/>
                    <a:pt x="246" y="350"/>
                  </a:cubicBezTo>
                  <a:cubicBezTo>
                    <a:pt x="246" y="350"/>
                    <a:pt x="249" y="352"/>
                    <a:pt x="251" y="355"/>
                  </a:cubicBezTo>
                  <a:cubicBezTo>
                    <a:pt x="253" y="356"/>
                    <a:pt x="255" y="358"/>
                    <a:pt x="256" y="360"/>
                  </a:cubicBezTo>
                  <a:cubicBezTo>
                    <a:pt x="258" y="362"/>
                    <a:pt x="259" y="365"/>
                    <a:pt x="260" y="367"/>
                  </a:cubicBezTo>
                  <a:cubicBezTo>
                    <a:pt x="261" y="369"/>
                    <a:pt x="261" y="370"/>
                    <a:pt x="262" y="371"/>
                  </a:cubicBezTo>
                  <a:cubicBezTo>
                    <a:pt x="262" y="372"/>
                    <a:pt x="263" y="374"/>
                    <a:pt x="263" y="375"/>
                  </a:cubicBezTo>
                  <a:cubicBezTo>
                    <a:pt x="263" y="376"/>
                    <a:pt x="264" y="378"/>
                    <a:pt x="264" y="379"/>
                  </a:cubicBezTo>
                  <a:cubicBezTo>
                    <a:pt x="264" y="380"/>
                    <a:pt x="264" y="381"/>
                    <a:pt x="264" y="382"/>
                  </a:cubicBezTo>
                  <a:cubicBezTo>
                    <a:pt x="264" y="383"/>
                    <a:pt x="264" y="384"/>
                    <a:pt x="264" y="385"/>
                  </a:cubicBezTo>
                  <a:cubicBezTo>
                    <a:pt x="264" y="386"/>
                    <a:pt x="263" y="387"/>
                    <a:pt x="263" y="387"/>
                  </a:cubicBezTo>
                  <a:cubicBezTo>
                    <a:pt x="263" y="388"/>
                    <a:pt x="263" y="389"/>
                    <a:pt x="263" y="389"/>
                  </a:cubicBezTo>
                  <a:cubicBezTo>
                    <a:pt x="270" y="389"/>
                    <a:pt x="276" y="377"/>
                    <a:pt x="276" y="364"/>
                  </a:cubicBezTo>
                  <a:cubicBezTo>
                    <a:pt x="276" y="358"/>
                    <a:pt x="275" y="352"/>
                    <a:pt x="272" y="346"/>
                  </a:cubicBezTo>
                  <a:cubicBezTo>
                    <a:pt x="272" y="346"/>
                    <a:pt x="272" y="346"/>
                    <a:pt x="272" y="346"/>
                  </a:cubicBezTo>
                  <a:cubicBezTo>
                    <a:pt x="272" y="346"/>
                    <a:pt x="272" y="346"/>
                    <a:pt x="272" y="346"/>
                  </a:cubicBezTo>
                  <a:cubicBezTo>
                    <a:pt x="274" y="345"/>
                    <a:pt x="276" y="340"/>
                    <a:pt x="276" y="334"/>
                  </a:cubicBezTo>
                  <a:cubicBezTo>
                    <a:pt x="276" y="324"/>
                    <a:pt x="271" y="310"/>
                    <a:pt x="258" y="301"/>
                  </a:cubicBezTo>
                  <a:cubicBezTo>
                    <a:pt x="237" y="286"/>
                    <a:pt x="211" y="283"/>
                    <a:pt x="209" y="262"/>
                  </a:cubicBezTo>
                  <a:cubicBezTo>
                    <a:pt x="208" y="242"/>
                    <a:pt x="162" y="65"/>
                    <a:pt x="119" y="0"/>
                  </a:cubicBezTo>
                </a:path>
              </a:pathLst>
            </a:custGeom>
            <a:solidFill>
              <a:srgbClr val="FFB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iṥḻíďé">
              <a:extLst>
                <a:ext uri="{FF2B5EF4-FFF2-40B4-BE49-F238E27FC236}">
                  <a16:creationId xmlns:a16="http://schemas.microsoft.com/office/drawing/2014/main" id="{8B96CD8B-B92F-4CC0-B70A-190852BC0310}"/>
                </a:ext>
              </a:extLst>
            </p:cNvPr>
            <p:cNvSpPr/>
            <p:nvPr/>
          </p:nvSpPr>
          <p:spPr bwMode="auto">
            <a:xfrm>
              <a:off x="7021730" y="3166061"/>
              <a:ext cx="62598" cy="52968"/>
            </a:xfrm>
            <a:custGeom>
              <a:avLst/>
              <a:gdLst>
                <a:gd name="T0" fmla="*/ 25 w 25"/>
                <a:gd name="T1" fmla="*/ 0 h 21"/>
                <a:gd name="T2" fmla="*/ 21 w 25"/>
                <a:gd name="T3" fmla="*/ 3 h 21"/>
                <a:gd name="T4" fmla="*/ 18 w 25"/>
                <a:gd name="T5" fmla="*/ 7 h 21"/>
                <a:gd name="T6" fmla="*/ 15 w 25"/>
                <a:gd name="T7" fmla="*/ 9 h 21"/>
                <a:gd name="T8" fmla="*/ 13 w 25"/>
                <a:gd name="T9" fmla="*/ 11 h 21"/>
                <a:gd name="T10" fmla="*/ 11 w 25"/>
                <a:gd name="T11" fmla="*/ 13 h 21"/>
                <a:gd name="T12" fmla="*/ 9 w 25"/>
                <a:gd name="T13" fmla="*/ 15 h 21"/>
                <a:gd name="T14" fmla="*/ 6 w 25"/>
                <a:gd name="T15" fmla="*/ 16 h 21"/>
                <a:gd name="T16" fmla="*/ 4 w 25"/>
                <a:gd name="T17" fmla="*/ 18 h 21"/>
                <a:gd name="T18" fmla="*/ 0 w 25"/>
                <a:gd name="T19" fmla="*/ 21 h 21"/>
                <a:gd name="T20" fmla="*/ 5 w 25"/>
                <a:gd name="T21" fmla="*/ 19 h 21"/>
                <a:gd name="T22" fmla="*/ 10 w 25"/>
                <a:gd name="T23" fmla="*/ 17 h 21"/>
                <a:gd name="T24" fmla="*/ 15 w 25"/>
                <a:gd name="T25" fmla="*/ 13 h 21"/>
                <a:gd name="T26" fmla="*/ 17 w 25"/>
                <a:gd name="T27" fmla="*/ 11 h 21"/>
                <a:gd name="T28" fmla="*/ 20 w 25"/>
                <a:gd name="T29" fmla="*/ 9 h 21"/>
                <a:gd name="T30" fmla="*/ 23 w 25"/>
                <a:gd name="T31" fmla="*/ 5 h 21"/>
                <a:gd name="T32" fmla="*/ 25 w 25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1">
                  <a:moveTo>
                    <a:pt x="25" y="0"/>
                  </a:moveTo>
                  <a:cubicBezTo>
                    <a:pt x="25" y="0"/>
                    <a:pt x="24" y="1"/>
                    <a:pt x="21" y="3"/>
                  </a:cubicBezTo>
                  <a:cubicBezTo>
                    <a:pt x="20" y="5"/>
                    <a:pt x="19" y="6"/>
                    <a:pt x="18" y="7"/>
                  </a:cubicBezTo>
                  <a:cubicBezTo>
                    <a:pt x="17" y="8"/>
                    <a:pt x="16" y="8"/>
                    <a:pt x="15" y="9"/>
                  </a:cubicBezTo>
                  <a:cubicBezTo>
                    <a:pt x="15" y="10"/>
                    <a:pt x="14" y="10"/>
                    <a:pt x="13" y="11"/>
                  </a:cubicBezTo>
                  <a:cubicBezTo>
                    <a:pt x="12" y="11"/>
                    <a:pt x="12" y="12"/>
                    <a:pt x="11" y="13"/>
                  </a:cubicBezTo>
                  <a:cubicBezTo>
                    <a:pt x="10" y="13"/>
                    <a:pt x="9" y="14"/>
                    <a:pt x="9" y="15"/>
                  </a:cubicBezTo>
                  <a:cubicBezTo>
                    <a:pt x="8" y="15"/>
                    <a:pt x="7" y="16"/>
                    <a:pt x="6" y="16"/>
                  </a:cubicBezTo>
                  <a:cubicBezTo>
                    <a:pt x="6" y="17"/>
                    <a:pt x="5" y="17"/>
                    <a:pt x="4" y="18"/>
                  </a:cubicBezTo>
                  <a:cubicBezTo>
                    <a:pt x="2" y="19"/>
                    <a:pt x="0" y="21"/>
                    <a:pt x="0" y="21"/>
                  </a:cubicBezTo>
                  <a:cubicBezTo>
                    <a:pt x="0" y="21"/>
                    <a:pt x="2" y="20"/>
                    <a:pt x="5" y="19"/>
                  </a:cubicBezTo>
                  <a:cubicBezTo>
                    <a:pt x="7" y="19"/>
                    <a:pt x="8" y="18"/>
                    <a:pt x="10" y="17"/>
                  </a:cubicBezTo>
                  <a:cubicBezTo>
                    <a:pt x="12" y="16"/>
                    <a:pt x="13" y="14"/>
                    <a:pt x="15" y="13"/>
                  </a:cubicBezTo>
                  <a:cubicBezTo>
                    <a:pt x="16" y="13"/>
                    <a:pt x="17" y="12"/>
                    <a:pt x="17" y="11"/>
                  </a:cubicBezTo>
                  <a:cubicBezTo>
                    <a:pt x="18" y="10"/>
                    <a:pt x="19" y="10"/>
                    <a:pt x="20" y="9"/>
                  </a:cubicBezTo>
                  <a:cubicBezTo>
                    <a:pt x="21" y="7"/>
                    <a:pt x="22" y="6"/>
                    <a:pt x="23" y="5"/>
                  </a:cubicBezTo>
                  <a:cubicBezTo>
                    <a:pt x="25" y="2"/>
                    <a:pt x="25" y="0"/>
                    <a:pt x="25" y="0"/>
                  </a:cubicBezTo>
                </a:path>
              </a:pathLst>
            </a:custGeom>
            <a:solidFill>
              <a:srgbClr val="D86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ïṧlîḓé">
              <a:extLst>
                <a:ext uri="{FF2B5EF4-FFF2-40B4-BE49-F238E27FC236}">
                  <a16:creationId xmlns:a16="http://schemas.microsoft.com/office/drawing/2014/main" id="{00FF97FB-6D78-4CC5-A742-7E61E4202B85}"/>
                </a:ext>
              </a:extLst>
            </p:cNvPr>
            <p:cNvSpPr/>
            <p:nvPr/>
          </p:nvSpPr>
          <p:spPr bwMode="auto">
            <a:xfrm>
              <a:off x="7337129" y="3853437"/>
              <a:ext cx="125196" cy="46949"/>
            </a:xfrm>
            <a:custGeom>
              <a:avLst/>
              <a:gdLst>
                <a:gd name="T0" fmla="*/ 14 w 50"/>
                <a:gd name="T1" fmla="*/ 0 h 19"/>
                <a:gd name="T2" fmla="*/ 10 w 50"/>
                <a:gd name="T3" fmla="*/ 0 h 19"/>
                <a:gd name="T4" fmla="*/ 3 w 50"/>
                <a:gd name="T5" fmla="*/ 2 h 19"/>
                <a:gd name="T6" fmla="*/ 0 w 50"/>
                <a:gd name="T7" fmla="*/ 4 h 19"/>
                <a:gd name="T8" fmla="*/ 15 w 50"/>
                <a:gd name="T9" fmla="*/ 0 h 19"/>
                <a:gd name="T10" fmla="*/ 45 w 50"/>
                <a:gd name="T11" fmla="*/ 14 h 19"/>
                <a:gd name="T12" fmla="*/ 50 w 50"/>
                <a:gd name="T13" fmla="*/ 19 h 19"/>
                <a:gd name="T14" fmla="*/ 48 w 50"/>
                <a:gd name="T15" fmla="*/ 17 h 19"/>
                <a:gd name="T16" fmla="*/ 42 w 50"/>
                <a:gd name="T17" fmla="*/ 11 h 19"/>
                <a:gd name="T18" fmla="*/ 37 w 50"/>
                <a:gd name="T19" fmla="*/ 8 h 19"/>
                <a:gd name="T20" fmla="*/ 35 w 50"/>
                <a:gd name="T21" fmla="*/ 6 h 19"/>
                <a:gd name="T22" fmla="*/ 32 w 50"/>
                <a:gd name="T23" fmla="*/ 4 h 19"/>
                <a:gd name="T24" fmla="*/ 25 w 50"/>
                <a:gd name="T25" fmla="*/ 2 h 19"/>
                <a:gd name="T26" fmla="*/ 18 w 50"/>
                <a:gd name="T27" fmla="*/ 0 h 19"/>
                <a:gd name="T28" fmla="*/ 14 w 50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9">
                  <a:moveTo>
                    <a:pt x="14" y="0"/>
                  </a:moveTo>
                  <a:cubicBezTo>
                    <a:pt x="13" y="0"/>
                    <a:pt x="12" y="0"/>
                    <a:pt x="10" y="0"/>
                  </a:cubicBezTo>
                  <a:cubicBezTo>
                    <a:pt x="8" y="0"/>
                    <a:pt x="5" y="1"/>
                    <a:pt x="3" y="2"/>
                  </a:cubicBezTo>
                  <a:cubicBezTo>
                    <a:pt x="2" y="3"/>
                    <a:pt x="1" y="4"/>
                    <a:pt x="0" y="4"/>
                  </a:cubicBezTo>
                  <a:cubicBezTo>
                    <a:pt x="4" y="2"/>
                    <a:pt x="9" y="0"/>
                    <a:pt x="15" y="0"/>
                  </a:cubicBezTo>
                  <a:cubicBezTo>
                    <a:pt x="23" y="0"/>
                    <a:pt x="33" y="4"/>
                    <a:pt x="45" y="14"/>
                  </a:cubicBezTo>
                  <a:cubicBezTo>
                    <a:pt x="47" y="16"/>
                    <a:pt x="49" y="18"/>
                    <a:pt x="50" y="19"/>
                  </a:cubicBezTo>
                  <a:cubicBezTo>
                    <a:pt x="50" y="18"/>
                    <a:pt x="49" y="18"/>
                    <a:pt x="48" y="17"/>
                  </a:cubicBezTo>
                  <a:cubicBezTo>
                    <a:pt x="47" y="16"/>
                    <a:pt x="45" y="13"/>
                    <a:pt x="42" y="11"/>
                  </a:cubicBezTo>
                  <a:cubicBezTo>
                    <a:pt x="40" y="10"/>
                    <a:pt x="39" y="9"/>
                    <a:pt x="37" y="8"/>
                  </a:cubicBezTo>
                  <a:cubicBezTo>
                    <a:pt x="36" y="7"/>
                    <a:pt x="35" y="7"/>
                    <a:pt x="35" y="6"/>
                  </a:cubicBezTo>
                  <a:cubicBezTo>
                    <a:pt x="34" y="5"/>
                    <a:pt x="33" y="5"/>
                    <a:pt x="32" y="4"/>
                  </a:cubicBezTo>
                  <a:cubicBezTo>
                    <a:pt x="30" y="3"/>
                    <a:pt x="27" y="2"/>
                    <a:pt x="25" y="2"/>
                  </a:cubicBezTo>
                  <a:cubicBezTo>
                    <a:pt x="23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</a:path>
              </a:pathLst>
            </a:custGeom>
            <a:solidFill>
              <a:srgbClr val="D86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ïsḷîďe">
              <a:extLst>
                <a:ext uri="{FF2B5EF4-FFF2-40B4-BE49-F238E27FC236}">
                  <a16:creationId xmlns:a16="http://schemas.microsoft.com/office/drawing/2014/main" id="{AB9BB1F1-D4DF-4DAF-A660-D97B19D6D61A}"/>
                </a:ext>
              </a:extLst>
            </p:cNvPr>
            <p:cNvSpPr/>
            <p:nvPr/>
          </p:nvSpPr>
          <p:spPr bwMode="auto">
            <a:xfrm>
              <a:off x="7479178" y="3814915"/>
              <a:ext cx="45745" cy="97509"/>
            </a:xfrm>
            <a:custGeom>
              <a:avLst/>
              <a:gdLst>
                <a:gd name="T0" fmla="*/ 0 w 18"/>
                <a:gd name="T1" fmla="*/ 0 h 39"/>
                <a:gd name="T2" fmla="*/ 4 w 18"/>
                <a:gd name="T3" fmla="*/ 6 h 39"/>
                <a:gd name="T4" fmla="*/ 8 w 18"/>
                <a:gd name="T5" fmla="*/ 12 h 39"/>
                <a:gd name="T6" fmla="*/ 10 w 18"/>
                <a:gd name="T7" fmla="*/ 15 h 39"/>
                <a:gd name="T8" fmla="*/ 11 w 18"/>
                <a:gd name="T9" fmla="*/ 19 h 39"/>
                <a:gd name="T10" fmla="*/ 13 w 18"/>
                <a:gd name="T11" fmla="*/ 22 h 39"/>
                <a:gd name="T12" fmla="*/ 14 w 18"/>
                <a:gd name="T13" fmla="*/ 26 h 39"/>
                <a:gd name="T14" fmla="*/ 15 w 18"/>
                <a:gd name="T15" fmla="*/ 29 h 39"/>
                <a:gd name="T16" fmla="*/ 16 w 18"/>
                <a:gd name="T17" fmla="*/ 32 h 39"/>
                <a:gd name="T18" fmla="*/ 16 w 18"/>
                <a:gd name="T19" fmla="*/ 35 h 39"/>
                <a:gd name="T20" fmla="*/ 17 w 18"/>
                <a:gd name="T21" fmla="*/ 37 h 39"/>
                <a:gd name="T22" fmla="*/ 17 w 18"/>
                <a:gd name="T23" fmla="*/ 39 h 39"/>
                <a:gd name="T24" fmla="*/ 17 w 18"/>
                <a:gd name="T25" fmla="*/ 39 h 39"/>
                <a:gd name="T26" fmla="*/ 17 w 18"/>
                <a:gd name="T27" fmla="*/ 39 h 39"/>
                <a:gd name="T28" fmla="*/ 17 w 18"/>
                <a:gd name="T29" fmla="*/ 37 h 39"/>
                <a:gd name="T30" fmla="*/ 18 w 18"/>
                <a:gd name="T31" fmla="*/ 35 h 39"/>
                <a:gd name="T32" fmla="*/ 18 w 18"/>
                <a:gd name="T33" fmla="*/ 32 h 39"/>
                <a:gd name="T34" fmla="*/ 18 w 18"/>
                <a:gd name="T35" fmla="*/ 29 h 39"/>
                <a:gd name="T36" fmla="*/ 17 w 18"/>
                <a:gd name="T37" fmla="*/ 25 h 39"/>
                <a:gd name="T38" fmla="*/ 16 w 18"/>
                <a:gd name="T39" fmla="*/ 21 h 39"/>
                <a:gd name="T40" fmla="*/ 14 w 18"/>
                <a:gd name="T41" fmla="*/ 17 h 39"/>
                <a:gd name="T42" fmla="*/ 10 w 18"/>
                <a:gd name="T43" fmla="*/ 10 h 39"/>
                <a:gd name="T44" fmla="*/ 5 w 18"/>
                <a:gd name="T45" fmla="*/ 5 h 39"/>
                <a:gd name="T46" fmla="*/ 0 w 18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39">
                  <a:moveTo>
                    <a:pt x="0" y="0"/>
                  </a:moveTo>
                  <a:cubicBezTo>
                    <a:pt x="0" y="0"/>
                    <a:pt x="2" y="3"/>
                    <a:pt x="4" y="6"/>
                  </a:cubicBezTo>
                  <a:cubicBezTo>
                    <a:pt x="5" y="8"/>
                    <a:pt x="6" y="10"/>
                    <a:pt x="8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10" y="16"/>
                    <a:pt x="11" y="17"/>
                    <a:pt x="11" y="19"/>
                  </a:cubicBezTo>
                  <a:cubicBezTo>
                    <a:pt x="12" y="20"/>
                    <a:pt x="13" y="21"/>
                    <a:pt x="13" y="22"/>
                  </a:cubicBezTo>
                  <a:cubicBezTo>
                    <a:pt x="13" y="23"/>
                    <a:pt x="14" y="25"/>
                    <a:pt x="14" y="26"/>
                  </a:cubicBezTo>
                  <a:cubicBezTo>
                    <a:pt x="15" y="27"/>
                    <a:pt x="15" y="28"/>
                    <a:pt x="15" y="29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6" y="33"/>
                    <a:pt x="16" y="34"/>
                    <a:pt x="16" y="35"/>
                  </a:cubicBezTo>
                  <a:cubicBezTo>
                    <a:pt x="16" y="36"/>
                    <a:pt x="17" y="37"/>
                    <a:pt x="17" y="37"/>
                  </a:cubicBezTo>
                  <a:cubicBezTo>
                    <a:pt x="17" y="38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8"/>
                    <a:pt x="17" y="37"/>
                  </a:cubicBezTo>
                  <a:cubicBezTo>
                    <a:pt x="17" y="37"/>
                    <a:pt x="18" y="36"/>
                    <a:pt x="18" y="35"/>
                  </a:cubicBezTo>
                  <a:cubicBezTo>
                    <a:pt x="18" y="34"/>
                    <a:pt x="18" y="33"/>
                    <a:pt x="18" y="32"/>
                  </a:cubicBezTo>
                  <a:cubicBezTo>
                    <a:pt x="18" y="31"/>
                    <a:pt x="18" y="30"/>
                    <a:pt x="18" y="29"/>
                  </a:cubicBezTo>
                  <a:cubicBezTo>
                    <a:pt x="18" y="28"/>
                    <a:pt x="17" y="26"/>
                    <a:pt x="17" y="25"/>
                  </a:cubicBezTo>
                  <a:cubicBezTo>
                    <a:pt x="17" y="24"/>
                    <a:pt x="16" y="22"/>
                    <a:pt x="16" y="21"/>
                  </a:cubicBezTo>
                  <a:cubicBezTo>
                    <a:pt x="15" y="20"/>
                    <a:pt x="15" y="19"/>
                    <a:pt x="14" y="17"/>
                  </a:cubicBezTo>
                  <a:cubicBezTo>
                    <a:pt x="13" y="15"/>
                    <a:pt x="12" y="12"/>
                    <a:pt x="10" y="10"/>
                  </a:cubicBezTo>
                  <a:cubicBezTo>
                    <a:pt x="9" y="8"/>
                    <a:pt x="7" y="6"/>
                    <a:pt x="5" y="5"/>
                  </a:cubicBezTo>
                  <a:cubicBezTo>
                    <a:pt x="3" y="2"/>
                    <a:pt x="0" y="0"/>
                    <a:pt x="0" y="0"/>
                  </a:cubicBezTo>
                </a:path>
              </a:pathLst>
            </a:custGeom>
            <a:solidFill>
              <a:srgbClr val="D86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ísḷîḋe">
              <a:extLst>
                <a:ext uri="{FF2B5EF4-FFF2-40B4-BE49-F238E27FC236}">
                  <a16:creationId xmlns:a16="http://schemas.microsoft.com/office/drawing/2014/main" id="{0F595E20-D2BC-46DF-BC52-4483FAC2E103}"/>
                </a:ext>
              </a:extLst>
            </p:cNvPr>
            <p:cNvSpPr/>
            <p:nvPr/>
          </p:nvSpPr>
          <p:spPr bwMode="auto">
            <a:xfrm>
              <a:off x="7504458" y="3767966"/>
              <a:ext cx="39726" cy="37318"/>
            </a:xfrm>
            <a:custGeom>
              <a:avLst/>
              <a:gdLst>
                <a:gd name="T0" fmla="*/ 0 w 16"/>
                <a:gd name="T1" fmla="*/ 0 h 15"/>
                <a:gd name="T2" fmla="*/ 2 w 16"/>
                <a:gd name="T3" fmla="*/ 2 h 15"/>
                <a:gd name="T4" fmla="*/ 5 w 16"/>
                <a:gd name="T5" fmla="*/ 5 h 15"/>
                <a:gd name="T6" fmla="*/ 8 w 16"/>
                <a:gd name="T7" fmla="*/ 8 h 15"/>
                <a:gd name="T8" fmla="*/ 11 w 16"/>
                <a:gd name="T9" fmla="*/ 10 h 15"/>
                <a:gd name="T10" fmla="*/ 14 w 16"/>
                <a:gd name="T11" fmla="*/ 13 h 15"/>
                <a:gd name="T12" fmla="*/ 16 w 16"/>
                <a:gd name="T13" fmla="*/ 15 h 15"/>
                <a:gd name="T14" fmla="*/ 16 w 16"/>
                <a:gd name="T15" fmla="*/ 14 h 15"/>
                <a:gd name="T16" fmla="*/ 15 w 16"/>
                <a:gd name="T17" fmla="*/ 12 h 15"/>
                <a:gd name="T18" fmla="*/ 13 w 16"/>
                <a:gd name="T19" fmla="*/ 9 h 15"/>
                <a:gd name="T20" fmla="*/ 10 w 16"/>
                <a:gd name="T21" fmla="*/ 5 h 15"/>
                <a:gd name="T22" fmla="*/ 6 w 16"/>
                <a:gd name="T23" fmla="*/ 3 h 15"/>
                <a:gd name="T24" fmla="*/ 3 w 16"/>
                <a:gd name="T25" fmla="*/ 1 h 15"/>
                <a:gd name="T26" fmla="*/ 0 w 16"/>
                <a:gd name="T2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0" y="0"/>
                    <a:pt x="1" y="1"/>
                    <a:pt x="2" y="2"/>
                  </a:cubicBezTo>
                  <a:cubicBezTo>
                    <a:pt x="3" y="3"/>
                    <a:pt x="4" y="4"/>
                    <a:pt x="5" y="5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9" y="9"/>
                    <a:pt x="10" y="10"/>
                    <a:pt x="11" y="10"/>
                  </a:cubicBezTo>
                  <a:cubicBezTo>
                    <a:pt x="12" y="11"/>
                    <a:pt x="13" y="12"/>
                    <a:pt x="14" y="13"/>
                  </a:cubicBezTo>
                  <a:cubicBezTo>
                    <a:pt x="15" y="14"/>
                    <a:pt x="16" y="15"/>
                    <a:pt x="16" y="15"/>
                  </a:cubicBezTo>
                  <a:cubicBezTo>
                    <a:pt x="16" y="15"/>
                    <a:pt x="16" y="15"/>
                    <a:pt x="16" y="14"/>
                  </a:cubicBezTo>
                  <a:cubicBezTo>
                    <a:pt x="16" y="14"/>
                    <a:pt x="16" y="13"/>
                    <a:pt x="15" y="12"/>
                  </a:cubicBezTo>
                  <a:cubicBezTo>
                    <a:pt x="14" y="11"/>
                    <a:pt x="14" y="10"/>
                    <a:pt x="13" y="9"/>
                  </a:cubicBezTo>
                  <a:cubicBezTo>
                    <a:pt x="12" y="7"/>
                    <a:pt x="11" y="6"/>
                    <a:pt x="10" y="5"/>
                  </a:cubicBezTo>
                  <a:cubicBezTo>
                    <a:pt x="9" y="4"/>
                    <a:pt x="8" y="3"/>
                    <a:pt x="6" y="3"/>
                  </a:cubicBezTo>
                  <a:cubicBezTo>
                    <a:pt x="5" y="2"/>
                    <a:pt x="4" y="1"/>
                    <a:pt x="3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D86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ïṥlíḍé">
              <a:extLst>
                <a:ext uri="{FF2B5EF4-FFF2-40B4-BE49-F238E27FC236}">
                  <a16:creationId xmlns:a16="http://schemas.microsoft.com/office/drawing/2014/main" id="{18B9F439-B64C-45A8-8DC7-CCCD2EDD9F63}"/>
                </a:ext>
              </a:extLst>
            </p:cNvPr>
            <p:cNvSpPr/>
            <p:nvPr/>
          </p:nvSpPr>
          <p:spPr bwMode="auto">
            <a:xfrm>
              <a:off x="5348435" y="3907608"/>
              <a:ext cx="1692556" cy="1881555"/>
            </a:xfrm>
            <a:custGeom>
              <a:avLst/>
              <a:gdLst>
                <a:gd name="T0" fmla="*/ 666 w 676"/>
                <a:gd name="T1" fmla="*/ 346 h 753"/>
                <a:gd name="T2" fmla="*/ 615 w 676"/>
                <a:gd name="T3" fmla="*/ 162 h 753"/>
                <a:gd name="T4" fmla="*/ 519 w 676"/>
                <a:gd name="T5" fmla="*/ 10 h 753"/>
                <a:gd name="T6" fmla="*/ 290 w 676"/>
                <a:gd name="T7" fmla="*/ 62 h 753"/>
                <a:gd name="T8" fmla="*/ 90 w 676"/>
                <a:gd name="T9" fmla="*/ 0 h 753"/>
                <a:gd name="T10" fmla="*/ 53 w 676"/>
                <a:gd name="T11" fmla="*/ 18 h 753"/>
                <a:gd name="T12" fmla="*/ 66 w 676"/>
                <a:gd name="T13" fmla="*/ 42 h 753"/>
                <a:gd name="T14" fmla="*/ 7 w 676"/>
                <a:gd name="T15" fmla="*/ 364 h 753"/>
                <a:gd name="T16" fmla="*/ 53 w 676"/>
                <a:gd name="T17" fmla="*/ 494 h 753"/>
                <a:gd name="T18" fmla="*/ 99 w 676"/>
                <a:gd name="T19" fmla="*/ 622 h 753"/>
                <a:gd name="T20" fmla="*/ 142 w 676"/>
                <a:gd name="T21" fmla="*/ 719 h 753"/>
                <a:gd name="T22" fmla="*/ 253 w 676"/>
                <a:gd name="T23" fmla="*/ 692 h 753"/>
                <a:gd name="T24" fmla="*/ 220 w 676"/>
                <a:gd name="T25" fmla="*/ 511 h 753"/>
                <a:gd name="T26" fmla="*/ 172 w 676"/>
                <a:gd name="T27" fmla="*/ 421 h 753"/>
                <a:gd name="T28" fmla="*/ 155 w 676"/>
                <a:gd name="T29" fmla="*/ 381 h 753"/>
                <a:gd name="T30" fmla="*/ 208 w 676"/>
                <a:gd name="T31" fmla="*/ 243 h 753"/>
                <a:gd name="T32" fmla="*/ 296 w 676"/>
                <a:gd name="T33" fmla="*/ 151 h 753"/>
                <a:gd name="T34" fmla="*/ 341 w 676"/>
                <a:gd name="T35" fmla="*/ 146 h 753"/>
                <a:gd name="T36" fmla="*/ 478 w 676"/>
                <a:gd name="T37" fmla="*/ 300 h 753"/>
                <a:gd name="T38" fmla="*/ 507 w 676"/>
                <a:gd name="T39" fmla="*/ 374 h 753"/>
                <a:gd name="T40" fmla="*/ 498 w 676"/>
                <a:gd name="T41" fmla="*/ 400 h 753"/>
                <a:gd name="T42" fmla="*/ 434 w 676"/>
                <a:gd name="T43" fmla="*/ 581 h 753"/>
                <a:gd name="T44" fmla="*/ 424 w 676"/>
                <a:gd name="T45" fmla="*/ 704 h 753"/>
                <a:gd name="T46" fmla="*/ 531 w 676"/>
                <a:gd name="T47" fmla="*/ 717 h 753"/>
                <a:gd name="T48" fmla="*/ 604 w 676"/>
                <a:gd name="T49" fmla="*/ 542 h 753"/>
                <a:gd name="T50" fmla="*/ 658 w 676"/>
                <a:gd name="T51" fmla="*/ 436 h 753"/>
                <a:gd name="T52" fmla="*/ 666 w 676"/>
                <a:gd name="T53" fmla="*/ 346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6" h="753">
                  <a:moveTo>
                    <a:pt x="666" y="346"/>
                  </a:moveTo>
                  <a:cubicBezTo>
                    <a:pt x="657" y="295"/>
                    <a:pt x="634" y="208"/>
                    <a:pt x="615" y="162"/>
                  </a:cubicBezTo>
                  <a:cubicBezTo>
                    <a:pt x="591" y="104"/>
                    <a:pt x="519" y="10"/>
                    <a:pt x="519" y="10"/>
                  </a:cubicBezTo>
                  <a:cubicBezTo>
                    <a:pt x="519" y="10"/>
                    <a:pt x="409" y="57"/>
                    <a:pt x="290" y="62"/>
                  </a:cubicBezTo>
                  <a:cubicBezTo>
                    <a:pt x="138" y="67"/>
                    <a:pt x="90" y="0"/>
                    <a:pt x="90" y="0"/>
                  </a:cubicBezTo>
                  <a:cubicBezTo>
                    <a:pt x="67" y="5"/>
                    <a:pt x="53" y="11"/>
                    <a:pt x="53" y="18"/>
                  </a:cubicBezTo>
                  <a:cubicBezTo>
                    <a:pt x="53" y="25"/>
                    <a:pt x="66" y="42"/>
                    <a:pt x="66" y="42"/>
                  </a:cubicBezTo>
                  <a:cubicBezTo>
                    <a:pt x="66" y="42"/>
                    <a:pt x="0" y="158"/>
                    <a:pt x="7" y="364"/>
                  </a:cubicBezTo>
                  <a:cubicBezTo>
                    <a:pt x="6" y="466"/>
                    <a:pt x="39" y="464"/>
                    <a:pt x="53" y="494"/>
                  </a:cubicBezTo>
                  <a:cubicBezTo>
                    <a:pt x="67" y="525"/>
                    <a:pt x="91" y="594"/>
                    <a:pt x="99" y="622"/>
                  </a:cubicBezTo>
                  <a:cubicBezTo>
                    <a:pt x="108" y="651"/>
                    <a:pt x="130" y="710"/>
                    <a:pt x="142" y="719"/>
                  </a:cubicBezTo>
                  <a:cubicBezTo>
                    <a:pt x="186" y="737"/>
                    <a:pt x="221" y="747"/>
                    <a:pt x="253" y="692"/>
                  </a:cubicBezTo>
                  <a:cubicBezTo>
                    <a:pt x="232" y="574"/>
                    <a:pt x="237" y="561"/>
                    <a:pt x="220" y="511"/>
                  </a:cubicBezTo>
                  <a:cubicBezTo>
                    <a:pt x="203" y="460"/>
                    <a:pt x="172" y="421"/>
                    <a:pt x="172" y="421"/>
                  </a:cubicBezTo>
                  <a:cubicBezTo>
                    <a:pt x="172" y="421"/>
                    <a:pt x="179" y="397"/>
                    <a:pt x="155" y="381"/>
                  </a:cubicBezTo>
                  <a:cubicBezTo>
                    <a:pt x="164" y="341"/>
                    <a:pt x="175" y="295"/>
                    <a:pt x="208" y="243"/>
                  </a:cubicBezTo>
                  <a:cubicBezTo>
                    <a:pt x="241" y="192"/>
                    <a:pt x="286" y="155"/>
                    <a:pt x="296" y="151"/>
                  </a:cubicBezTo>
                  <a:cubicBezTo>
                    <a:pt x="308" y="147"/>
                    <a:pt x="324" y="147"/>
                    <a:pt x="341" y="146"/>
                  </a:cubicBezTo>
                  <a:cubicBezTo>
                    <a:pt x="356" y="146"/>
                    <a:pt x="436" y="225"/>
                    <a:pt x="478" y="300"/>
                  </a:cubicBezTo>
                  <a:cubicBezTo>
                    <a:pt x="520" y="375"/>
                    <a:pt x="512" y="370"/>
                    <a:pt x="507" y="374"/>
                  </a:cubicBezTo>
                  <a:cubicBezTo>
                    <a:pt x="502" y="378"/>
                    <a:pt x="494" y="389"/>
                    <a:pt x="498" y="400"/>
                  </a:cubicBezTo>
                  <a:cubicBezTo>
                    <a:pt x="485" y="414"/>
                    <a:pt x="438" y="517"/>
                    <a:pt x="434" y="581"/>
                  </a:cubicBezTo>
                  <a:cubicBezTo>
                    <a:pt x="430" y="646"/>
                    <a:pt x="424" y="704"/>
                    <a:pt x="424" y="704"/>
                  </a:cubicBezTo>
                  <a:cubicBezTo>
                    <a:pt x="424" y="704"/>
                    <a:pt x="465" y="753"/>
                    <a:pt x="531" y="717"/>
                  </a:cubicBezTo>
                  <a:cubicBezTo>
                    <a:pt x="548" y="702"/>
                    <a:pt x="546" y="652"/>
                    <a:pt x="604" y="542"/>
                  </a:cubicBezTo>
                  <a:cubicBezTo>
                    <a:pt x="628" y="490"/>
                    <a:pt x="642" y="464"/>
                    <a:pt x="658" y="436"/>
                  </a:cubicBezTo>
                  <a:cubicBezTo>
                    <a:pt x="674" y="409"/>
                    <a:pt x="676" y="396"/>
                    <a:pt x="666" y="346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ïṥļïďê">
              <a:extLst>
                <a:ext uri="{FF2B5EF4-FFF2-40B4-BE49-F238E27FC236}">
                  <a16:creationId xmlns:a16="http://schemas.microsoft.com/office/drawing/2014/main" id="{4299623A-DF9E-4A9D-922F-6574EDDF916A}"/>
                </a:ext>
              </a:extLst>
            </p:cNvPr>
            <p:cNvSpPr/>
            <p:nvPr/>
          </p:nvSpPr>
          <p:spPr bwMode="auto">
            <a:xfrm>
              <a:off x="5356861" y="4062900"/>
              <a:ext cx="494766" cy="886004"/>
            </a:xfrm>
            <a:custGeom>
              <a:avLst/>
              <a:gdLst>
                <a:gd name="T0" fmla="*/ 159 w 198"/>
                <a:gd name="T1" fmla="*/ 163 h 355"/>
                <a:gd name="T2" fmla="*/ 132 w 198"/>
                <a:gd name="T3" fmla="*/ 80 h 355"/>
                <a:gd name="T4" fmla="*/ 117 w 198"/>
                <a:gd name="T5" fmla="*/ 60 h 355"/>
                <a:gd name="T6" fmla="*/ 161 w 198"/>
                <a:gd name="T7" fmla="*/ 54 h 355"/>
                <a:gd name="T8" fmla="*/ 70 w 198"/>
                <a:gd name="T9" fmla="*/ 12 h 355"/>
                <a:gd name="T10" fmla="*/ 35 w 198"/>
                <a:gd name="T11" fmla="*/ 50 h 355"/>
                <a:gd name="T12" fmla="*/ 4 w 198"/>
                <a:gd name="T13" fmla="*/ 302 h 355"/>
                <a:gd name="T14" fmla="*/ 5 w 198"/>
                <a:gd name="T15" fmla="*/ 335 h 355"/>
                <a:gd name="T16" fmla="*/ 39 w 198"/>
                <a:gd name="T17" fmla="*/ 348 h 355"/>
                <a:gd name="T18" fmla="*/ 159 w 198"/>
                <a:gd name="T19" fmla="*/ 16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355">
                  <a:moveTo>
                    <a:pt x="159" y="163"/>
                  </a:moveTo>
                  <a:cubicBezTo>
                    <a:pt x="198" y="94"/>
                    <a:pt x="183" y="83"/>
                    <a:pt x="132" y="80"/>
                  </a:cubicBezTo>
                  <a:cubicBezTo>
                    <a:pt x="80" y="76"/>
                    <a:pt x="59" y="61"/>
                    <a:pt x="117" y="60"/>
                  </a:cubicBezTo>
                  <a:cubicBezTo>
                    <a:pt x="174" y="59"/>
                    <a:pt x="192" y="60"/>
                    <a:pt x="161" y="54"/>
                  </a:cubicBezTo>
                  <a:cubicBezTo>
                    <a:pt x="129" y="48"/>
                    <a:pt x="82" y="28"/>
                    <a:pt x="70" y="12"/>
                  </a:cubicBezTo>
                  <a:cubicBezTo>
                    <a:pt x="61" y="0"/>
                    <a:pt x="44" y="32"/>
                    <a:pt x="35" y="50"/>
                  </a:cubicBezTo>
                  <a:cubicBezTo>
                    <a:pt x="18" y="104"/>
                    <a:pt x="0" y="190"/>
                    <a:pt x="4" y="302"/>
                  </a:cubicBezTo>
                  <a:cubicBezTo>
                    <a:pt x="4" y="314"/>
                    <a:pt x="4" y="325"/>
                    <a:pt x="5" y="335"/>
                  </a:cubicBezTo>
                  <a:cubicBezTo>
                    <a:pt x="13" y="341"/>
                    <a:pt x="24" y="346"/>
                    <a:pt x="39" y="348"/>
                  </a:cubicBezTo>
                  <a:cubicBezTo>
                    <a:pt x="105" y="355"/>
                    <a:pt x="119" y="232"/>
                    <a:pt x="159" y="163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ïṩľîḓé">
              <a:extLst>
                <a:ext uri="{FF2B5EF4-FFF2-40B4-BE49-F238E27FC236}">
                  <a16:creationId xmlns:a16="http://schemas.microsoft.com/office/drawing/2014/main" id="{A9B3C41D-6E98-4435-B5F5-EAF143660076}"/>
                </a:ext>
              </a:extLst>
            </p:cNvPr>
            <p:cNvSpPr/>
            <p:nvPr/>
          </p:nvSpPr>
          <p:spPr bwMode="auto">
            <a:xfrm>
              <a:off x="6395749" y="4077346"/>
              <a:ext cx="635611" cy="834241"/>
            </a:xfrm>
            <a:custGeom>
              <a:avLst/>
              <a:gdLst>
                <a:gd name="T0" fmla="*/ 121 w 254"/>
                <a:gd name="T1" fmla="*/ 15 h 334"/>
                <a:gd name="T2" fmla="*/ 27 w 254"/>
                <a:gd name="T3" fmla="*/ 64 h 334"/>
                <a:gd name="T4" fmla="*/ 72 w 254"/>
                <a:gd name="T5" fmla="*/ 80 h 334"/>
                <a:gd name="T6" fmla="*/ 82 w 254"/>
                <a:gd name="T7" fmla="*/ 97 h 334"/>
                <a:gd name="T8" fmla="*/ 108 w 254"/>
                <a:gd name="T9" fmla="*/ 195 h 334"/>
                <a:gd name="T10" fmla="*/ 223 w 254"/>
                <a:gd name="T11" fmla="*/ 332 h 334"/>
                <a:gd name="T12" fmla="*/ 254 w 254"/>
                <a:gd name="T13" fmla="*/ 324 h 334"/>
                <a:gd name="T14" fmla="*/ 248 w 254"/>
                <a:gd name="T15" fmla="*/ 278 h 334"/>
                <a:gd name="T16" fmla="*/ 197 w 254"/>
                <a:gd name="T17" fmla="*/ 94 h 334"/>
                <a:gd name="T18" fmla="*/ 180 w 254"/>
                <a:gd name="T19" fmla="*/ 61 h 334"/>
                <a:gd name="T20" fmla="*/ 121 w 254"/>
                <a:gd name="T21" fmla="*/ 1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334">
                  <a:moveTo>
                    <a:pt x="121" y="15"/>
                  </a:moveTo>
                  <a:cubicBezTo>
                    <a:pt x="103" y="33"/>
                    <a:pt x="55" y="55"/>
                    <a:pt x="27" y="64"/>
                  </a:cubicBezTo>
                  <a:cubicBezTo>
                    <a:pt x="0" y="74"/>
                    <a:pt x="39" y="79"/>
                    <a:pt x="72" y="80"/>
                  </a:cubicBezTo>
                  <a:cubicBezTo>
                    <a:pt x="104" y="81"/>
                    <a:pt x="118" y="100"/>
                    <a:pt x="82" y="97"/>
                  </a:cubicBezTo>
                  <a:cubicBezTo>
                    <a:pt x="46" y="94"/>
                    <a:pt x="78" y="130"/>
                    <a:pt x="108" y="195"/>
                  </a:cubicBezTo>
                  <a:cubicBezTo>
                    <a:pt x="139" y="259"/>
                    <a:pt x="159" y="325"/>
                    <a:pt x="223" y="332"/>
                  </a:cubicBezTo>
                  <a:cubicBezTo>
                    <a:pt x="237" y="334"/>
                    <a:pt x="247" y="331"/>
                    <a:pt x="254" y="324"/>
                  </a:cubicBezTo>
                  <a:cubicBezTo>
                    <a:pt x="254" y="313"/>
                    <a:pt x="252" y="298"/>
                    <a:pt x="248" y="278"/>
                  </a:cubicBezTo>
                  <a:cubicBezTo>
                    <a:pt x="239" y="227"/>
                    <a:pt x="216" y="140"/>
                    <a:pt x="197" y="94"/>
                  </a:cubicBezTo>
                  <a:cubicBezTo>
                    <a:pt x="192" y="84"/>
                    <a:pt x="187" y="72"/>
                    <a:pt x="180" y="61"/>
                  </a:cubicBezTo>
                  <a:cubicBezTo>
                    <a:pt x="169" y="45"/>
                    <a:pt x="136" y="0"/>
                    <a:pt x="121" y="15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îşļíḍè">
              <a:extLst>
                <a:ext uri="{FF2B5EF4-FFF2-40B4-BE49-F238E27FC236}">
                  <a16:creationId xmlns:a16="http://schemas.microsoft.com/office/drawing/2014/main" id="{F80365E5-47F3-4E90-961E-C38CAEFA87DC}"/>
                </a:ext>
              </a:extLst>
            </p:cNvPr>
            <p:cNvSpPr/>
            <p:nvPr/>
          </p:nvSpPr>
          <p:spPr bwMode="auto">
            <a:xfrm>
              <a:off x="5368900" y="3932889"/>
              <a:ext cx="1279650" cy="1528838"/>
            </a:xfrm>
            <a:custGeom>
              <a:avLst/>
              <a:gdLst>
                <a:gd name="T0" fmla="*/ 60 w 511"/>
                <a:gd name="T1" fmla="*/ 521 h 612"/>
                <a:gd name="T2" fmla="*/ 91 w 511"/>
                <a:gd name="T3" fmla="*/ 612 h 612"/>
                <a:gd name="T4" fmla="*/ 60 w 511"/>
                <a:gd name="T5" fmla="*/ 521 h 612"/>
                <a:gd name="T6" fmla="*/ 60 w 511"/>
                <a:gd name="T7" fmla="*/ 521 h 612"/>
                <a:gd name="T8" fmla="*/ 3 w 511"/>
                <a:gd name="T9" fmla="*/ 410 h 612"/>
                <a:gd name="T10" fmla="*/ 3 w 511"/>
                <a:gd name="T11" fmla="*/ 410 h 612"/>
                <a:gd name="T12" fmla="*/ 3 w 511"/>
                <a:gd name="T13" fmla="*/ 410 h 612"/>
                <a:gd name="T14" fmla="*/ 3 w 511"/>
                <a:gd name="T15" fmla="*/ 410 h 612"/>
                <a:gd name="T16" fmla="*/ 3 w 511"/>
                <a:gd name="T17" fmla="*/ 410 h 612"/>
                <a:gd name="T18" fmla="*/ 3 w 511"/>
                <a:gd name="T19" fmla="*/ 410 h 612"/>
                <a:gd name="T20" fmla="*/ 0 w 511"/>
                <a:gd name="T21" fmla="*/ 387 h 612"/>
                <a:gd name="T22" fmla="*/ 3 w 511"/>
                <a:gd name="T23" fmla="*/ 410 h 612"/>
                <a:gd name="T24" fmla="*/ 0 w 511"/>
                <a:gd name="T25" fmla="*/ 387 h 612"/>
                <a:gd name="T26" fmla="*/ 0 w 511"/>
                <a:gd name="T27" fmla="*/ 387 h 612"/>
                <a:gd name="T28" fmla="*/ 511 w 511"/>
                <a:gd name="T29" fmla="*/ 0 h 612"/>
                <a:gd name="T30" fmla="*/ 511 w 511"/>
                <a:gd name="T31" fmla="*/ 0 h 612"/>
                <a:gd name="T32" fmla="*/ 511 w 511"/>
                <a:gd name="T33" fmla="*/ 0 h 612"/>
                <a:gd name="T34" fmla="*/ 511 w 511"/>
                <a:gd name="T35" fmla="*/ 0 h 612"/>
                <a:gd name="T36" fmla="*/ 511 w 511"/>
                <a:gd name="T37" fmla="*/ 0 h 612"/>
                <a:gd name="T38" fmla="*/ 511 w 511"/>
                <a:gd name="T39" fmla="*/ 0 h 612"/>
                <a:gd name="T40" fmla="*/ 511 w 511"/>
                <a:gd name="T41" fmla="*/ 0 h 612"/>
                <a:gd name="T42" fmla="*/ 511 w 511"/>
                <a:gd name="T43" fmla="*/ 0 h 612"/>
                <a:gd name="T44" fmla="*/ 511 w 511"/>
                <a:gd name="T45" fmla="*/ 0 h 612"/>
                <a:gd name="T46" fmla="*/ 511 w 511"/>
                <a:gd name="T47" fmla="*/ 0 h 612"/>
                <a:gd name="T48" fmla="*/ 511 w 511"/>
                <a:gd name="T49" fmla="*/ 0 h 612"/>
                <a:gd name="T50" fmla="*/ 511 w 511"/>
                <a:gd name="T51" fmla="*/ 0 h 612"/>
                <a:gd name="T52" fmla="*/ 511 w 511"/>
                <a:gd name="T53" fmla="*/ 0 h 612"/>
                <a:gd name="T54" fmla="*/ 511 w 511"/>
                <a:gd name="T55" fmla="*/ 0 h 612"/>
                <a:gd name="T56" fmla="*/ 511 w 511"/>
                <a:gd name="T5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1" h="612">
                  <a:moveTo>
                    <a:pt x="60" y="521"/>
                  </a:moveTo>
                  <a:cubicBezTo>
                    <a:pt x="72" y="554"/>
                    <a:pt x="85" y="593"/>
                    <a:pt x="91" y="612"/>
                  </a:cubicBezTo>
                  <a:cubicBezTo>
                    <a:pt x="85" y="593"/>
                    <a:pt x="72" y="554"/>
                    <a:pt x="60" y="521"/>
                  </a:cubicBezTo>
                  <a:cubicBezTo>
                    <a:pt x="60" y="521"/>
                    <a:pt x="60" y="521"/>
                    <a:pt x="60" y="521"/>
                  </a:cubicBezTo>
                  <a:moveTo>
                    <a:pt x="3" y="410"/>
                  </a:moveTo>
                  <a:cubicBezTo>
                    <a:pt x="3" y="410"/>
                    <a:pt x="3" y="410"/>
                    <a:pt x="3" y="410"/>
                  </a:cubicBezTo>
                  <a:cubicBezTo>
                    <a:pt x="3" y="410"/>
                    <a:pt x="3" y="410"/>
                    <a:pt x="3" y="410"/>
                  </a:cubicBezTo>
                  <a:moveTo>
                    <a:pt x="3" y="410"/>
                  </a:moveTo>
                  <a:cubicBezTo>
                    <a:pt x="3" y="410"/>
                    <a:pt x="3" y="410"/>
                    <a:pt x="3" y="410"/>
                  </a:cubicBezTo>
                  <a:cubicBezTo>
                    <a:pt x="3" y="410"/>
                    <a:pt x="3" y="410"/>
                    <a:pt x="3" y="410"/>
                  </a:cubicBezTo>
                  <a:moveTo>
                    <a:pt x="0" y="387"/>
                  </a:moveTo>
                  <a:cubicBezTo>
                    <a:pt x="1" y="396"/>
                    <a:pt x="2" y="403"/>
                    <a:pt x="3" y="410"/>
                  </a:cubicBezTo>
                  <a:cubicBezTo>
                    <a:pt x="2" y="403"/>
                    <a:pt x="1" y="396"/>
                    <a:pt x="0" y="387"/>
                  </a:cubicBezTo>
                  <a:cubicBezTo>
                    <a:pt x="0" y="387"/>
                    <a:pt x="0" y="387"/>
                    <a:pt x="0" y="387"/>
                  </a:cubicBezTo>
                  <a:moveTo>
                    <a:pt x="511" y="0"/>
                  </a:moveTo>
                  <a:cubicBezTo>
                    <a:pt x="511" y="0"/>
                    <a:pt x="511" y="0"/>
                    <a:pt x="511" y="0"/>
                  </a:cubicBezTo>
                  <a:cubicBezTo>
                    <a:pt x="511" y="0"/>
                    <a:pt x="511" y="0"/>
                    <a:pt x="511" y="0"/>
                  </a:cubicBezTo>
                  <a:moveTo>
                    <a:pt x="511" y="0"/>
                  </a:moveTo>
                  <a:cubicBezTo>
                    <a:pt x="511" y="0"/>
                    <a:pt x="511" y="0"/>
                    <a:pt x="511" y="0"/>
                  </a:cubicBezTo>
                  <a:cubicBezTo>
                    <a:pt x="511" y="0"/>
                    <a:pt x="511" y="0"/>
                    <a:pt x="511" y="0"/>
                  </a:cubicBezTo>
                  <a:moveTo>
                    <a:pt x="511" y="0"/>
                  </a:moveTo>
                  <a:cubicBezTo>
                    <a:pt x="511" y="0"/>
                    <a:pt x="511" y="0"/>
                    <a:pt x="511" y="0"/>
                  </a:cubicBezTo>
                  <a:cubicBezTo>
                    <a:pt x="511" y="0"/>
                    <a:pt x="511" y="0"/>
                    <a:pt x="511" y="0"/>
                  </a:cubicBezTo>
                  <a:moveTo>
                    <a:pt x="511" y="0"/>
                  </a:moveTo>
                  <a:cubicBezTo>
                    <a:pt x="511" y="0"/>
                    <a:pt x="511" y="0"/>
                    <a:pt x="511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11" y="0"/>
                    <a:pt x="511" y="0"/>
                    <a:pt x="511" y="0"/>
                  </a:cubicBezTo>
                </a:path>
              </a:pathLst>
            </a:custGeom>
            <a:solidFill>
              <a:srgbClr val="9DB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ïşľïḍé">
              <a:extLst>
                <a:ext uri="{FF2B5EF4-FFF2-40B4-BE49-F238E27FC236}">
                  <a16:creationId xmlns:a16="http://schemas.microsoft.com/office/drawing/2014/main" id="{EE422A82-19AC-4D87-B3BB-9BF14D5E9879}"/>
                </a:ext>
              </a:extLst>
            </p:cNvPr>
            <p:cNvSpPr/>
            <p:nvPr/>
          </p:nvSpPr>
          <p:spPr bwMode="auto">
            <a:xfrm>
              <a:off x="5368900" y="3914831"/>
              <a:ext cx="1662461" cy="1823772"/>
            </a:xfrm>
            <a:custGeom>
              <a:avLst/>
              <a:gdLst>
                <a:gd name="T0" fmla="*/ 146 w 664"/>
                <a:gd name="T1" fmla="*/ 394 h 730"/>
                <a:gd name="T2" fmla="*/ 517 w 664"/>
                <a:gd name="T3" fmla="*/ 404 h 730"/>
                <a:gd name="T4" fmla="*/ 512 w 664"/>
                <a:gd name="T5" fmla="*/ 387 h 730"/>
                <a:gd name="T6" fmla="*/ 469 w 664"/>
                <a:gd name="T7" fmla="*/ 153 h 730"/>
                <a:gd name="T8" fmla="*/ 446 w 664"/>
                <a:gd name="T9" fmla="*/ 148 h 730"/>
                <a:gd name="T10" fmla="*/ 186 w 664"/>
                <a:gd name="T11" fmla="*/ 138 h 730"/>
                <a:gd name="T12" fmla="*/ 135 w 664"/>
                <a:gd name="T13" fmla="*/ 130 h 730"/>
                <a:gd name="T14" fmla="*/ 285 w 664"/>
                <a:gd name="T15" fmla="*/ 146 h 730"/>
                <a:gd name="T16" fmla="*/ 253 w 664"/>
                <a:gd name="T17" fmla="*/ 73 h 730"/>
                <a:gd name="T18" fmla="*/ 287 w 664"/>
                <a:gd name="T19" fmla="*/ 146 h 730"/>
                <a:gd name="T20" fmla="*/ 287 w 664"/>
                <a:gd name="T21" fmla="*/ 147 h 730"/>
                <a:gd name="T22" fmla="*/ 225 w 664"/>
                <a:gd name="T23" fmla="*/ 139 h 730"/>
                <a:gd name="T24" fmla="*/ 247 w 664"/>
                <a:gd name="T25" fmla="*/ 141 h 730"/>
                <a:gd name="T26" fmla="*/ 475 w 664"/>
                <a:gd name="T27" fmla="*/ 82 h 730"/>
                <a:gd name="T28" fmla="*/ 508 w 664"/>
                <a:gd name="T29" fmla="*/ 73 h 730"/>
                <a:gd name="T30" fmla="*/ 445 w 664"/>
                <a:gd name="T31" fmla="*/ 110 h 730"/>
                <a:gd name="T32" fmla="*/ 499 w 664"/>
                <a:gd name="T33" fmla="*/ 78 h 730"/>
                <a:gd name="T34" fmla="*/ 324 w 664"/>
                <a:gd name="T35" fmla="*/ 137 h 730"/>
                <a:gd name="T36" fmla="*/ 340 w 664"/>
                <a:gd name="T37" fmla="*/ 72 h 730"/>
                <a:gd name="T38" fmla="*/ 331 w 664"/>
                <a:gd name="T39" fmla="*/ 131 h 730"/>
                <a:gd name="T40" fmla="*/ 63 w 664"/>
                <a:gd name="T41" fmla="*/ 47 h 730"/>
                <a:gd name="T42" fmla="*/ 447 w 664"/>
                <a:gd name="T43" fmla="*/ 57 h 730"/>
                <a:gd name="T44" fmla="*/ 425 w 664"/>
                <a:gd name="T45" fmla="*/ 51 h 730"/>
                <a:gd name="T46" fmla="*/ 58 w 664"/>
                <a:gd name="T47" fmla="*/ 39 h 730"/>
                <a:gd name="T48" fmla="*/ 31 w 664"/>
                <a:gd name="T49" fmla="*/ 107 h 730"/>
                <a:gd name="T50" fmla="*/ 60 w 664"/>
                <a:gd name="T51" fmla="*/ 68 h 730"/>
                <a:gd name="T52" fmla="*/ 156 w 664"/>
                <a:gd name="T53" fmla="*/ 113 h 730"/>
                <a:gd name="T54" fmla="*/ 152 w 664"/>
                <a:gd name="T55" fmla="*/ 225 h 730"/>
                <a:gd name="T56" fmla="*/ 34 w 664"/>
                <a:gd name="T57" fmla="*/ 407 h 730"/>
                <a:gd name="T58" fmla="*/ 21 w 664"/>
                <a:gd name="T59" fmla="*/ 459 h 730"/>
                <a:gd name="T60" fmla="*/ 45 w 664"/>
                <a:gd name="T61" fmla="*/ 427 h 730"/>
                <a:gd name="T62" fmla="*/ 160 w 664"/>
                <a:gd name="T63" fmla="*/ 527 h 730"/>
                <a:gd name="T64" fmla="*/ 182 w 664"/>
                <a:gd name="T65" fmla="*/ 718 h 730"/>
                <a:gd name="T66" fmla="*/ 60 w 664"/>
                <a:gd name="T67" fmla="*/ 528 h 730"/>
                <a:gd name="T68" fmla="*/ 163 w 664"/>
                <a:gd name="T69" fmla="*/ 432 h 730"/>
                <a:gd name="T70" fmla="*/ 151 w 664"/>
                <a:gd name="T71" fmla="*/ 450 h 730"/>
                <a:gd name="T72" fmla="*/ 164 w 664"/>
                <a:gd name="T73" fmla="*/ 418 h 730"/>
                <a:gd name="T74" fmla="*/ 333 w 664"/>
                <a:gd name="T75" fmla="*/ 143 h 730"/>
                <a:gd name="T76" fmla="*/ 384 w 664"/>
                <a:gd name="T77" fmla="*/ 134 h 730"/>
                <a:gd name="T78" fmla="*/ 334 w 664"/>
                <a:gd name="T79" fmla="*/ 143 h 730"/>
                <a:gd name="T80" fmla="*/ 496 w 664"/>
                <a:gd name="T81" fmla="*/ 410 h 730"/>
                <a:gd name="T82" fmla="*/ 491 w 664"/>
                <a:gd name="T83" fmla="*/ 401 h 730"/>
                <a:gd name="T84" fmla="*/ 525 w 664"/>
                <a:gd name="T85" fmla="*/ 711 h 730"/>
                <a:gd name="T86" fmla="*/ 462 w 664"/>
                <a:gd name="T87" fmla="*/ 689 h 730"/>
                <a:gd name="T88" fmla="*/ 633 w 664"/>
                <a:gd name="T89" fmla="*/ 408 h 730"/>
                <a:gd name="T90" fmla="*/ 640 w 664"/>
                <a:gd name="T91" fmla="*/ 398 h 730"/>
                <a:gd name="T92" fmla="*/ 517 w 664"/>
                <a:gd name="T93" fmla="*/ 257 h 730"/>
                <a:gd name="T94" fmla="*/ 499 w 664"/>
                <a:gd name="T95" fmla="*/ 162 h 730"/>
                <a:gd name="T96" fmla="*/ 538 w 664"/>
                <a:gd name="T97" fmla="*/ 77 h 730"/>
                <a:gd name="T98" fmla="*/ 544 w 664"/>
                <a:gd name="T99" fmla="*/ 78 h 730"/>
                <a:gd name="T100" fmla="*/ 575 w 664"/>
                <a:gd name="T101" fmla="*/ 106 h 730"/>
                <a:gd name="T102" fmla="*/ 583 w 664"/>
                <a:gd name="T103" fmla="*/ 116 h 730"/>
                <a:gd name="T104" fmla="*/ 587 w 664"/>
                <a:gd name="T105" fmla="*/ 121 h 730"/>
                <a:gd name="T106" fmla="*/ 589 w 664"/>
                <a:gd name="T107" fmla="*/ 124 h 730"/>
                <a:gd name="T108" fmla="*/ 511 w 664"/>
                <a:gd name="T109" fmla="*/ 7 h 730"/>
                <a:gd name="T110" fmla="*/ 496 w 664"/>
                <a:gd name="T111" fmla="*/ 24 h 730"/>
                <a:gd name="T112" fmla="*/ 503 w 664"/>
                <a:gd name="T113" fmla="*/ 14 h 730"/>
                <a:gd name="T114" fmla="*/ 491 w 664"/>
                <a:gd name="T115" fmla="*/ 17 h 730"/>
                <a:gd name="T116" fmla="*/ 326 w 664"/>
                <a:gd name="T117" fmla="*/ 61 h 730"/>
                <a:gd name="T118" fmla="*/ 253 w 664"/>
                <a:gd name="T119" fmla="*/ 65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" h="730">
                  <a:moveTo>
                    <a:pt x="133" y="423"/>
                  </a:moveTo>
                  <a:cubicBezTo>
                    <a:pt x="133" y="423"/>
                    <a:pt x="134" y="420"/>
                    <a:pt x="136" y="416"/>
                  </a:cubicBezTo>
                  <a:cubicBezTo>
                    <a:pt x="137" y="414"/>
                    <a:pt x="137" y="412"/>
                    <a:pt x="138" y="409"/>
                  </a:cubicBezTo>
                  <a:cubicBezTo>
                    <a:pt x="139" y="407"/>
                    <a:pt x="140" y="404"/>
                    <a:pt x="141" y="402"/>
                  </a:cubicBezTo>
                  <a:cubicBezTo>
                    <a:pt x="142" y="399"/>
                    <a:pt x="143" y="396"/>
                    <a:pt x="144" y="394"/>
                  </a:cubicBezTo>
                  <a:cubicBezTo>
                    <a:pt x="144" y="391"/>
                    <a:pt x="145" y="389"/>
                    <a:pt x="146" y="387"/>
                  </a:cubicBezTo>
                  <a:cubicBezTo>
                    <a:pt x="147" y="383"/>
                    <a:pt x="148" y="380"/>
                    <a:pt x="148" y="380"/>
                  </a:cubicBezTo>
                  <a:cubicBezTo>
                    <a:pt x="148" y="380"/>
                    <a:pt x="148" y="383"/>
                    <a:pt x="148" y="387"/>
                  </a:cubicBezTo>
                  <a:cubicBezTo>
                    <a:pt x="147" y="389"/>
                    <a:pt x="147" y="392"/>
                    <a:pt x="146" y="394"/>
                  </a:cubicBezTo>
                  <a:cubicBezTo>
                    <a:pt x="146" y="397"/>
                    <a:pt x="145" y="400"/>
                    <a:pt x="144" y="403"/>
                  </a:cubicBezTo>
                  <a:cubicBezTo>
                    <a:pt x="143" y="404"/>
                    <a:pt x="143" y="405"/>
                    <a:pt x="142" y="407"/>
                  </a:cubicBezTo>
                  <a:cubicBezTo>
                    <a:pt x="142" y="408"/>
                    <a:pt x="141" y="409"/>
                    <a:pt x="141" y="410"/>
                  </a:cubicBezTo>
                  <a:cubicBezTo>
                    <a:pt x="140" y="413"/>
                    <a:pt x="139" y="415"/>
                    <a:pt x="137" y="417"/>
                  </a:cubicBezTo>
                  <a:cubicBezTo>
                    <a:pt x="135" y="420"/>
                    <a:pt x="133" y="423"/>
                    <a:pt x="133" y="423"/>
                  </a:cubicBezTo>
                  <a:moveTo>
                    <a:pt x="522" y="410"/>
                  </a:moveTo>
                  <a:cubicBezTo>
                    <a:pt x="522" y="410"/>
                    <a:pt x="521" y="410"/>
                    <a:pt x="520" y="408"/>
                  </a:cubicBezTo>
                  <a:cubicBezTo>
                    <a:pt x="520" y="408"/>
                    <a:pt x="519" y="407"/>
                    <a:pt x="519" y="407"/>
                  </a:cubicBezTo>
                  <a:cubicBezTo>
                    <a:pt x="518" y="406"/>
                    <a:pt x="517" y="405"/>
                    <a:pt x="517" y="404"/>
                  </a:cubicBezTo>
                  <a:cubicBezTo>
                    <a:pt x="515" y="402"/>
                    <a:pt x="514" y="399"/>
                    <a:pt x="513" y="397"/>
                  </a:cubicBezTo>
                  <a:cubicBezTo>
                    <a:pt x="512" y="395"/>
                    <a:pt x="511" y="394"/>
                    <a:pt x="511" y="392"/>
                  </a:cubicBezTo>
                  <a:cubicBezTo>
                    <a:pt x="510" y="391"/>
                    <a:pt x="509" y="389"/>
                    <a:pt x="509" y="388"/>
                  </a:cubicBezTo>
                  <a:cubicBezTo>
                    <a:pt x="507" y="382"/>
                    <a:pt x="505" y="376"/>
                    <a:pt x="504" y="371"/>
                  </a:cubicBezTo>
                  <a:cubicBezTo>
                    <a:pt x="504" y="368"/>
                    <a:pt x="503" y="366"/>
                    <a:pt x="503" y="365"/>
                  </a:cubicBezTo>
                  <a:cubicBezTo>
                    <a:pt x="503" y="364"/>
                    <a:pt x="503" y="363"/>
                    <a:pt x="503" y="363"/>
                  </a:cubicBezTo>
                  <a:cubicBezTo>
                    <a:pt x="503" y="363"/>
                    <a:pt x="504" y="366"/>
                    <a:pt x="506" y="370"/>
                  </a:cubicBezTo>
                  <a:cubicBezTo>
                    <a:pt x="507" y="373"/>
                    <a:pt x="508" y="375"/>
                    <a:pt x="509" y="378"/>
                  </a:cubicBezTo>
                  <a:cubicBezTo>
                    <a:pt x="510" y="381"/>
                    <a:pt x="511" y="384"/>
                    <a:pt x="512" y="387"/>
                  </a:cubicBezTo>
                  <a:cubicBezTo>
                    <a:pt x="513" y="390"/>
                    <a:pt x="514" y="393"/>
                    <a:pt x="515" y="396"/>
                  </a:cubicBezTo>
                  <a:cubicBezTo>
                    <a:pt x="516" y="398"/>
                    <a:pt x="517" y="401"/>
                    <a:pt x="518" y="403"/>
                  </a:cubicBezTo>
                  <a:cubicBezTo>
                    <a:pt x="519" y="404"/>
                    <a:pt x="519" y="405"/>
                    <a:pt x="520" y="406"/>
                  </a:cubicBezTo>
                  <a:cubicBezTo>
                    <a:pt x="520" y="407"/>
                    <a:pt x="521" y="408"/>
                    <a:pt x="521" y="408"/>
                  </a:cubicBezTo>
                  <a:cubicBezTo>
                    <a:pt x="522" y="409"/>
                    <a:pt x="522" y="410"/>
                    <a:pt x="522" y="410"/>
                  </a:cubicBezTo>
                  <a:moveTo>
                    <a:pt x="480" y="155"/>
                  </a:moveTo>
                  <a:cubicBezTo>
                    <a:pt x="480" y="155"/>
                    <a:pt x="479" y="155"/>
                    <a:pt x="477" y="155"/>
                  </a:cubicBezTo>
                  <a:cubicBezTo>
                    <a:pt x="476" y="155"/>
                    <a:pt x="475" y="154"/>
                    <a:pt x="474" y="154"/>
                  </a:cubicBezTo>
                  <a:cubicBezTo>
                    <a:pt x="472" y="154"/>
                    <a:pt x="471" y="154"/>
                    <a:pt x="469" y="153"/>
                  </a:cubicBezTo>
                  <a:cubicBezTo>
                    <a:pt x="466" y="153"/>
                    <a:pt x="462" y="153"/>
                    <a:pt x="458" y="152"/>
                  </a:cubicBezTo>
                  <a:cubicBezTo>
                    <a:pt x="454" y="152"/>
                    <a:pt x="450" y="151"/>
                    <a:pt x="445" y="151"/>
                  </a:cubicBezTo>
                  <a:cubicBezTo>
                    <a:pt x="437" y="150"/>
                    <a:pt x="428" y="149"/>
                    <a:pt x="421" y="148"/>
                  </a:cubicBezTo>
                  <a:cubicBezTo>
                    <a:pt x="418" y="148"/>
                    <a:pt x="415" y="147"/>
                    <a:pt x="414" y="147"/>
                  </a:cubicBezTo>
                  <a:cubicBezTo>
                    <a:pt x="412" y="147"/>
                    <a:pt x="411" y="147"/>
                    <a:pt x="411" y="147"/>
                  </a:cubicBezTo>
                  <a:cubicBezTo>
                    <a:pt x="411" y="147"/>
                    <a:pt x="412" y="146"/>
                    <a:pt x="414" y="146"/>
                  </a:cubicBezTo>
                  <a:cubicBezTo>
                    <a:pt x="415" y="146"/>
                    <a:pt x="417" y="146"/>
                    <a:pt x="419" y="146"/>
                  </a:cubicBezTo>
                  <a:cubicBezTo>
                    <a:pt x="420" y="146"/>
                    <a:pt x="421" y="146"/>
                    <a:pt x="422" y="146"/>
                  </a:cubicBezTo>
                  <a:cubicBezTo>
                    <a:pt x="428" y="146"/>
                    <a:pt x="437" y="147"/>
                    <a:pt x="446" y="148"/>
                  </a:cubicBezTo>
                  <a:cubicBezTo>
                    <a:pt x="454" y="149"/>
                    <a:pt x="463" y="150"/>
                    <a:pt x="470" y="152"/>
                  </a:cubicBezTo>
                  <a:cubicBezTo>
                    <a:pt x="473" y="152"/>
                    <a:pt x="475" y="153"/>
                    <a:pt x="477" y="154"/>
                  </a:cubicBezTo>
                  <a:cubicBezTo>
                    <a:pt x="479" y="155"/>
                    <a:pt x="480" y="155"/>
                    <a:pt x="480" y="155"/>
                  </a:cubicBezTo>
                  <a:moveTo>
                    <a:pt x="200" y="143"/>
                  </a:moveTo>
                  <a:cubicBezTo>
                    <a:pt x="200" y="143"/>
                    <a:pt x="199" y="143"/>
                    <a:pt x="199" y="143"/>
                  </a:cubicBezTo>
                  <a:cubicBezTo>
                    <a:pt x="198" y="142"/>
                    <a:pt x="197" y="142"/>
                    <a:pt x="196" y="141"/>
                  </a:cubicBezTo>
                  <a:cubicBezTo>
                    <a:pt x="195" y="141"/>
                    <a:pt x="193" y="140"/>
                    <a:pt x="192" y="139"/>
                  </a:cubicBezTo>
                  <a:cubicBezTo>
                    <a:pt x="191" y="139"/>
                    <a:pt x="190" y="139"/>
                    <a:pt x="189" y="139"/>
                  </a:cubicBezTo>
                  <a:cubicBezTo>
                    <a:pt x="188" y="138"/>
                    <a:pt x="187" y="138"/>
                    <a:pt x="186" y="138"/>
                  </a:cubicBezTo>
                  <a:cubicBezTo>
                    <a:pt x="184" y="137"/>
                    <a:pt x="181" y="137"/>
                    <a:pt x="179" y="137"/>
                  </a:cubicBezTo>
                  <a:cubicBezTo>
                    <a:pt x="176" y="137"/>
                    <a:pt x="173" y="136"/>
                    <a:pt x="170" y="136"/>
                  </a:cubicBezTo>
                  <a:cubicBezTo>
                    <a:pt x="165" y="136"/>
                    <a:pt x="159" y="136"/>
                    <a:pt x="153" y="135"/>
                  </a:cubicBezTo>
                  <a:cubicBezTo>
                    <a:pt x="146" y="134"/>
                    <a:pt x="140" y="133"/>
                    <a:pt x="135" y="133"/>
                  </a:cubicBezTo>
                  <a:cubicBezTo>
                    <a:pt x="129" y="132"/>
                    <a:pt x="124" y="131"/>
                    <a:pt x="119" y="130"/>
                  </a:cubicBezTo>
                  <a:cubicBezTo>
                    <a:pt x="110" y="128"/>
                    <a:pt x="104" y="127"/>
                    <a:pt x="104" y="127"/>
                  </a:cubicBezTo>
                  <a:cubicBezTo>
                    <a:pt x="104" y="127"/>
                    <a:pt x="106" y="127"/>
                    <a:pt x="109" y="127"/>
                  </a:cubicBezTo>
                  <a:cubicBezTo>
                    <a:pt x="111" y="127"/>
                    <a:pt x="115" y="128"/>
                    <a:pt x="120" y="128"/>
                  </a:cubicBezTo>
                  <a:cubicBezTo>
                    <a:pt x="124" y="129"/>
                    <a:pt x="129" y="129"/>
                    <a:pt x="135" y="130"/>
                  </a:cubicBezTo>
                  <a:cubicBezTo>
                    <a:pt x="141" y="131"/>
                    <a:pt x="147" y="131"/>
                    <a:pt x="153" y="132"/>
                  </a:cubicBezTo>
                  <a:cubicBezTo>
                    <a:pt x="159" y="132"/>
                    <a:pt x="165" y="133"/>
                    <a:pt x="171" y="134"/>
                  </a:cubicBezTo>
                  <a:cubicBezTo>
                    <a:pt x="174" y="134"/>
                    <a:pt x="176" y="134"/>
                    <a:pt x="179" y="134"/>
                  </a:cubicBezTo>
                  <a:cubicBezTo>
                    <a:pt x="181" y="135"/>
                    <a:pt x="184" y="135"/>
                    <a:pt x="186" y="136"/>
                  </a:cubicBezTo>
                  <a:cubicBezTo>
                    <a:pt x="187" y="136"/>
                    <a:pt x="188" y="137"/>
                    <a:pt x="189" y="137"/>
                  </a:cubicBezTo>
                  <a:cubicBezTo>
                    <a:pt x="190" y="137"/>
                    <a:pt x="191" y="138"/>
                    <a:pt x="192" y="138"/>
                  </a:cubicBezTo>
                  <a:cubicBezTo>
                    <a:pt x="194" y="139"/>
                    <a:pt x="195" y="140"/>
                    <a:pt x="196" y="141"/>
                  </a:cubicBezTo>
                  <a:cubicBezTo>
                    <a:pt x="199" y="142"/>
                    <a:pt x="200" y="143"/>
                    <a:pt x="200" y="143"/>
                  </a:cubicBezTo>
                  <a:moveTo>
                    <a:pt x="285" y="146"/>
                  </a:moveTo>
                  <a:cubicBezTo>
                    <a:pt x="284" y="146"/>
                    <a:pt x="284" y="145"/>
                    <a:pt x="283" y="145"/>
                  </a:cubicBezTo>
                  <a:cubicBezTo>
                    <a:pt x="281" y="144"/>
                    <a:pt x="280" y="143"/>
                    <a:pt x="278" y="142"/>
                  </a:cubicBezTo>
                  <a:cubicBezTo>
                    <a:pt x="277" y="140"/>
                    <a:pt x="275" y="138"/>
                    <a:pt x="274" y="137"/>
                  </a:cubicBezTo>
                  <a:cubicBezTo>
                    <a:pt x="272" y="135"/>
                    <a:pt x="271" y="133"/>
                    <a:pt x="270" y="130"/>
                  </a:cubicBezTo>
                  <a:cubicBezTo>
                    <a:pt x="267" y="126"/>
                    <a:pt x="265" y="121"/>
                    <a:pt x="263" y="116"/>
                  </a:cubicBezTo>
                  <a:cubicBezTo>
                    <a:pt x="261" y="111"/>
                    <a:pt x="259" y="105"/>
                    <a:pt x="258" y="100"/>
                  </a:cubicBezTo>
                  <a:cubicBezTo>
                    <a:pt x="257" y="96"/>
                    <a:pt x="256" y="91"/>
                    <a:pt x="255" y="87"/>
                  </a:cubicBezTo>
                  <a:cubicBezTo>
                    <a:pt x="254" y="83"/>
                    <a:pt x="254" y="80"/>
                    <a:pt x="254" y="77"/>
                  </a:cubicBezTo>
                  <a:cubicBezTo>
                    <a:pt x="253" y="75"/>
                    <a:pt x="253" y="73"/>
                    <a:pt x="253" y="73"/>
                  </a:cubicBezTo>
                  <a:cubicBezTo>
                    <a:pt x="253" y="73"/>
                    <a:pt x="255" y="79"/>
                    <a:pt x="257" y="86"/>
                  </a:cubicBezTo>
                  <a:cubicBezTo>
                    <a:pt x="258" y="90"/>
                    <a:pt x="259" y="95"/>
                    <a:pt x="261" y="100"/>
                  </a:cubicBezTo>
                  <a:cubicBezTo>
                    <a:pt x="262" y="105"/>
                    <a:pt x="264" y="110"/>
                    <a:pt x="266" y="115"/>
                  </a:cubicBezTo>
                  <a:cubicBezTo>
                    <a:pt x="267" y="117"/>
                    <a:pt x="268" y="120"/>
                    <a:pt x="269" y="122"/>
                  </a:cubicBezTo>
                  <a:cubicBezTo>
                    <a:pt x="270" y="124"/>
                    <a:pt x="271" y="127"/>
                    <a:pt x="272" y="129"/>
                  </a:cubicBezTo>
                  <a:cubicBezTo>
                    <a:pt x="273" y="131"/>
                    <a:pt x="274" y="133"/>
                    <a:pt x="276" y="135"/>
                  </a:cubicBezTo>
                  <a:cubicBezTo>
                    <a:pt x="277" y="137"/>
                    <a:pt x="278" y="139"/>
                    <a:pt x="280" y="140"/>
                  </a:cubicBezTo>
                  <a:cubicBezTo>
                    <a:pt x="281" y="142"/>
                    <a:pt x="282" y="143"/>
                    <a:pt x="283" y="144"/>
                  </a:cubicBezTo>
                  <a:cubicBezTo>
                    <a:pt x="285" y="145"/>
                    <a:pt x="286" y="146"/>
                    <a:pt x="287" y="146"/>
                  </a:cubicBezTo>
                  <a:cubicBezTo>
                    <a:pt x="287" y="146"/>
                    <a:pt x="288" y="146"/>
                    <a:pt x="288" y="146"/>
                  </a:cubicBezTo>
                  <a:cubicBezTo>
                    <a:pt x="288" y="146"/>
                    <a:pt x="288" y="146"/>
                    <a:pt x="289" y="146"/>
                  </a:cubicBezTo>
                  <a:cubicBezTo>
                    <a:pt x="292" y="146"/>
                    <a:pt x="294" y="146"/>
                    <a:pt x="294" y="146"/>
                  </a:cubicBezTo>
                  <a:cubicBezTo>
                    <a:pt x="294" y="146"/>
                    <a:pt x="292" y="146"/>
                    <a:pt x="289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89" y="147"/>
                    <a:pt x="289" y="147"/>
                    <a:pt x="290" y="147"/>
                  </a:cubicBezTo>
                  <a:cubicBezTo>
                    <a:pt x="290" y="147"/>
                    <a:pt x="291" y="147"/>
                    <a:pt x="291" y="147"/>
                  </a:cubicBezTo>
                  <a:cubicBezTo>
                    <a:pt x="291" y="147"/>
                    <a:pt x="290" y="147"/>
                    <a:pt x="290" y="147"/>
                  </a:cubicBezTo>
                  <a:cubicBezTo>
                    <a:pt x="289" y="147"/>
                    <a:pt x="288" y="147"/>
                    <a:pt x="287" y="147"/>
                  </a:cubicBezTo>
                  <a:cubicBezTo>
                    <a:pt x="286" y="147"/>
                    <a:pt x="285" y="147"/>
                    <a:pt x="283" y="147"/>
                  </a:cubicBezTo>
                  <a:cubicBezTo>
                    <a:pt x="283" y="147"/>
                    <a:pt x="283" y="147"/>
                    <a:pt x="283" y="147"/>
                  </a:cubicBezTo>
                  <a:cubicBezTo>
                    <a:pt x="281" y="147"/>
                    <a:pt x="278" y="147"/>
                    <a:pt x="276" y="147"/>
                  </a:cubicBezTo>
                  <a:cubicBezTo>
                    <a:pt x="276" y="147"/>
                    <a:pt x="276" y="147"/>
                    <a:pt x="275" y="147"/>
                  </a:cubicBezTo>
                  <a:cubicBezTo>
                    <a:pt x="273" y="147"/>
                    <a:pt x="270" y="147"/>
                    <a:pt x="266" y="147"/>
                  </a:cubicBezTo>
                  <a:cubicBezTo>
                    <a:pt x="263" y="146"/>
                    <a:pt x="260" y="146"/>
                    <a:pt x="257" y="146"/>
                  </a:cubicBezTo>
                  <a:cubicBezTo>
                    <a:pt x="253" y="145"/>
                    <a:pt x="250" y="145"/>
                    <a:pt x="246" y="144"/>
                  </a:cubicBezTo>
                  <a:cubicBezTo>
                    <a:pt x="242" y="143"/>
                    <a:pt x="239" y="142"/>
                    <a:pt x="235" y="142"/>
                  </a:cubicBezTo>
                  <a:cubicBezTo>
                    <a:pt x="232" y="141"/>
                    <a:pt x="228" y="140"/>
                    <a:pt x="225" y="139"/>
                  </a:cubicBezTo>
                  <a:cubicBezTo>
                    <a:pt x="221" y="138"/>
                    <a:pt x="218" y="137"/>
                    <a:pt x="214" y="136"/>
                  </a:cubicBezTo>
                  <a:cubicBezTo>
                    <a:pt x="208" y="134"/>
                    <a:pt x="202" y="132"/>
                    <a:pt x="197" y="130"/>
                  </a:cubicBezTo>
                  <a:cubicBezTo>
                    <a:pt x="186" y="126"/>
                    <a:pt x="180" y="122"/>
                    <a:pt x="180" y="122"/>
                  </a:cubicBezTo>
                  <a:cubicBezTo>
                    <a:pt x="180" y="122"/>
                    <a:pt x="181" y="123"/>
                    <a:pt x="184" y="124"/>
                  </a:cubicBezTo>
                  <a:cubicBezTo>
                    <a:pt x="187" y="125"/>
                    <a:pt x="192" y="126"/>
                    <a:pt x="197" y="128"/>
                  </a:cubicBezTo>
                  <a:cubicBezTo>
                    <a:pt x="202" y="130"/>
                    <a:pt x="209" y="131"/>
                    <a:pt x="215" y="133"/>
                  </a:cubicBezTo>
                  <a:cubicBezTo>
                    <a:pt x="218" y="134"/>
                    <a:pt x="222" y="135"/>
                    <a:pt x="225" y="136"/>
                  </a:cubicBezTo>
                  <a:cubicBezTo>
                    <a:pt x="229" y="137"/>
                    <a:pt x="232" y="138"/>
                    <a:pt x="236" y="139"/>
                  </a:cubicBezTo>
                  <a:cubicBezTo>
                    <a:pt x="239" y="139"/>
                    <a:pt x="243" y="140"/>
                    <a:pt x="247" y="141"/>
                  </a:cubicBezTo>
                  <a:cubicBezTo>
                    <a:pt x="250" y="142"/>
                    <a:pt x="254" y="142"/>
                    <a:pt x="257" y="143"/>
                  </a:cubicBezTo>
                  <a:cubicBezTo>
                    <a:pt x="260" y="143"/>
                    <a:pt x="264" y="144"/>
                    <a:pt x="267" y="144"/>
                  </a:cubicBezTo>
                  <a:cubicBezTo>
                    <a:pt x="270" y="145"/>
                    <a:pt x="273" y="145"/>
                    <a:pt x="275" y="145"/>
                  </a:cubicBezTo>
                  <a:cubicBezTo>
                    <a:pt x="278" y="145"/>
                    <a:pt x="281" y="146"/>
                    <a:pt x="283" y="146"/>
                  </a:cubicBezTo>
                  <a:cubicBezTo>
                    <a:pt x="284" y="146"/>
                    <a:pt x="284" y="146"/>
                    <a:pt x="285" y="146"/>
                  </a:cubicBezTo>
                  <a:moveTo>
                    <a:pt x="408" y="116"/>
                  </a:moveTo>
                  <a:cubicBezTo>
                    <a:pt x="408" y="116"/>
                    <a:pt x="411" y="114"/>
                    <a:pt x="417" y="110"/>
                  </a:cubicBezTo>
                  <a:cubicBezTo>
                    <a:pt x="423" y="107"/>
                    <a:pt x="431" y="103"/>
                    <a:pt x="441" y="98"/>
                  </a:cubicBezTo>
                  <a:cubicBezTo>
                    <a:pt x="450" y="93"/>
                    <a:pt x="462" y="87"/>
                    <a:pt x="475" y="82"/>
                  </a:cubicBezTo>
                  <a:cubicBezTo>
                    <a:pt x="481" y="79"/>
                    <a:pt x="487" y="76"/>
                    <a:pt x="494" y="73"/>
                  </a:cubicBezTo>
                  <a:cubicBezTo>
                    <a:pt x="498" y="72"/>
                    <a:pt x="501" y="71"/>
                    <a:pt x="505" y="70"/>
                  </a:cubicBezTo>
                  <a:cubicBezTo>
                    <a:pt x="505" y="70"/>
                    <a:pt x="505" y="70"/>
                    <a:pt x="506" y="70"/>
                  </a:cubicBezTo>
                  <a:cubicBezTo>
                    <a:pt x="506" y="70"/>
                    <a:pt x="506" y="70"/>
                    <a:pt x="506" y="70"/>
                  </a:cubicBezTo>
                  <a:cubicBezTo>
                    <a:pt x="507" y="71"/>
                    <a:pt x="507" y="71"/>
                    <a:pt x="507" y="71"/>
                  </a:cubicBezTo>
                  <a:cubicBezTo>
                    <a:pt x="507" y="71"/>
                    <a:pt x="507" y="71"/>
                    <a:pt x="507" y="71"/>
                  </a:cubicBezTo>
                  <a:cubicBezTo>
                    <a:pt x="508" y="71"/>
                    <a:pt x="508" y="71"/>
                    <a:pt x="508" y="71"/>
                  </a:cubicBezTo>
                  <a:cubicBezTo>
                    <a:pt x="508" y="73"/>
                    <a:pt x="508" y="73"/>
                    <a:pt x="508" y="73"/>
                  </a:cubicBezTo>
                  <a:cubicBezTo>
                    <a:pt x="508" y="73"/>
                    <a:pt x="508" y="73"/>
                    <a:pt x="508" y="73"/>
                  </a:cubicBezTo>
                  <a:cubicBezTo>
                    <a:pt x="508" y="74"/>
                    <a:pt x="508" y="74"/>
                    <a:pt x="507" y="74"/>
                  </a:cubicBezTo>
                  <a:cubicBezTo>
                    <a:pt x="507" y="75"/>
                    <a:pt x="507" y="75"/>
                    <a:pt x="507" y="75"/>
                  </a:cubicBezTo>
                  <a:cubicBezTo>
                    <a:pt x="506" y="75"/>
                    <a:pt x="506" y="75"/>
                    <a:pt x="506" y="75"/>
                  </a:cubicBezTo>
                  <a:cubicBezTo>
                    <a:pt x="505" y="76"/>
                    <a:pt x="505" y="76"/>
                    <a:pt x="505" y="76"/>
                  </a:cubicBezTo>
                  <a:cubicBezTo>
                    <a:pt x="504" y="78"/>
                    <a:pt x="503" y="79"/>
                    <a:pt x="501" y="80"/>
                  </a:cubicBezTo>
                  <a:cubicBezTo>
                    <a:pt x="498" y="82"/>
                    <a:pt x="495" y="84"/>
                    <a:pt x="492" y="86"/>
                  </a:cubicBezTo>
                  <a:cubicBezTo>
                    <a:pt x="489" y="88"/>
                    <a:pt x="486" y="90"/>
                    <a:pt x="482" y="92"/>
                  </a:cubicBezTo>
                  <a:cubicBezTo>
                    <a:pt x="476" y="96"/>
                    <a:pt x="470" y="99"/>
                    <a:pt x="463" y="102"/>
                  </a:cubicBezTo>
                  <a:cubicBezTo>
                    <a:pt x="457" y="105"/>
                    <a:pt x="451" y="108"/>
                    <a:pt x="445" y="110"/>
                  </a:cubicBezTo>
                  <a:cubicBezTo>
                    <a:pt x="440" y="113"/>
                    <a:pt x="434" y="115"/>
                    <a:pt x="429" y="117"/>
                  </a:cubicBezTo>
                  <a:cubicBezTo>
                    <a:pt x="419" y="121"/>
                    <a:pt x="410" y="125"/>
                    <a:pt x="404" y="127"/>
                  </a:cubicBezTo>
                  <a:cubicBezTo>
                    <a:pt x="398" y="129"/>
                    <a:pt x="395" y="130"/>
                    <a:pt x="395" y="130"/>
                  </a:cubicBezTo>
                  <a:cubicBezTo>
                    <a:pt x="395" y="130"/>
                    <a:pt x="398" y="129"/>
                    <a:pt x="404" y="126"/>
                  </a:cubicBezTo>
                  <a:cubicBezTo>
                    <a:pt x="410" y="124"/>
                    <a:pt x="418" y="120"/>
                    <a:pt x="428" y="116"/>
                  </a:cubicBezTo>
                  <a:cubicBezTo>
                    <a:pt x="438" y="111"/>
                    <a:pt x="450" y="106"/>
                    <a:pt x="462" y="99"/>
                  </a:cubicBezTo>
                  <a:cubicBezTo>
                    <a:pt x="468" y="96"/>
                    <a:pt x="475" y="93"/>
                    <a:pt x="481" y="89"/>
                  </a:cubicBezTo>
                  <a:cubicBezTo>
                    <a:pt x="484" y="88"/>
                    <a:pt x="487" y="86"/>
                    <a:pt x="490" y="84"/>
                  </a:cubicBezTo>
                  <a:cubicBezTo>
                    <a:pt x="493" y="82"/>
                    <a:pt x="496" y="80"/>
                    <a:pt x="499" y="78"/>
                  </a:cubicBezTo>
                  <a:cubicBezTo>
                    <a:pt x="501" y="77"/>
                    <a:pt x="502" y="75"/>
                    <a:pt x="503" y="74"/>
                  </a:cubicBezTo>
                  <a:cubicBezTo>
                    <a:pt x="504" y="74"/>
                    <a:pt x="504" y="74"/>
                    <a:pt x="504" y="74"/>
                  </a:cubicBezTo>
                  <a:cubicBezTo>
                    <a:pt x="501" y="74"/>
                    <a:pt x="498" y="75"/>
                    <a:pt x="495" y="76"/>
                  </a:cubicBezTo>
                  <a:cubicBezTo>
                    <a:pt x="489" y="79"/>
                    <a:pt x="482" y="81"/>
                    <a:pt x="476" y="84"/>
                  </a:cubicBezTo>
                  <a:cubicBezTo>
                    <a:pt x="463" y="89"/>
                    <a:pt x="451" y="95"/>
                    <a:pt x="441" y="99"/>
                  </a:cubicBezTo>
                  <a:cubicBezTo>
                    <a:pt x="431" y="104"/>
                    <a:pt x="423" y="108"/>
                    <a:pt x="417" y="111"/>
                  </a:cubicBezTo>
                  <a:cubicBezTo>
                    <a:pt x="412" y="114"/>
                    <a:pt x="408" y="116"/>
                    <a:pt x="408" y="116"/>
                  </a:cubicBezTo>
                  <a:moveTo>
                    <a:pt x="322" y="139"/>
                  </a:moveTo>
                  <a:cubicBezTo>
                    <a:pt x="322" y="139"/>
                    <a:pt x="323" y="138"/>
                    <a:pt x="324" y="137"/>
                  </a:cubicBezTo>
                  <a:cubicBezTo>
                    <a:pt x="325" y="135"/>
                    <a:pt x="327" y="133"/>
                    <a:pt x="329" y="130"/>
                  </a:cubicBezTo>
                  <a:cubicBezTo>
                    <a:pt x="330" y="128"/>
                    <a:pt x="331" y="127"/>
                    <a:pt x="332" y="125"/>
                  </a:cubicBezTo>
                  <a:cubicBezTo>
                    <a:pt x="333" y="123"/>
                    <a:pt x="334" y="121"/>
                    <a:pt x="335" y="120"/>
                  </a:cubicBezTo>
                  <a:cubicBezTo>
                    <a:pt x="336" y="118"/>
                    <a:pt x="336" y="116"/>
                    <a:pt x="337" y="113"/>
                  </a:cubicBezTo>
                  <a:cubicBezTo>
                    <a:pt x="337" y="111"/>
                    <a:pt x="337" y="109"/>
                    <a:pt x="338" y="107"/>
                  </a:cubicBezTo>
                  <a:cubicBezTo>
                    <a:pt x="338" y="104"/>
                    <a:pt x="338" y="102"/>
                    <a:pt x="338" y="100"/>
                  </a:cubicBezTo>
                  <a:cubicBezTo>
                    <a:pt x="338" y="97"/>
                    <a:pt x="339" y="95"/>
                    <a:pt x="339" y="93"/>
                  </a:cubicBezTo>
                  <a:cubicBezTo>
                    <a:pt x="339" y="89"/>
                    <a:pt x="339" y="84"/>
                    <a:pt x="340" y="81"/>
                  </a:cubicBezTo>
                  <a:cubicBezTo>
                    <a:pt x="340" y="77"/>
                    <a:pt x="340" y="75"/>
                    <a:pt x="340" y="72"/>
                  </a:cubicBezTo>
                  <a:cubicBezTo>
                    <a:pt x="340" y="70"/>
                    <a:pt x="341" y="69"/>
                    <a:pt x="341" y="69"/>
                  </a:cubicBezTo>
                  <a:cubicBezTo>
                    <a:pt x="341" y="69"/>
                    <a:pt x="341" y="74"/>
                    <a:pt x="341" y="81"/>
                  </a:cubicBezTo>
                  <a:cubicBezTo>
                    <a:pt x="341" y="85"/>
                    <a:pt x="342" y="89"/>
                    <a:pt x="341" y="93"/>
                  </a:cubicBezTo>
                  <a:cubicBezTo>
                    <a:pt x="341" y="95"/>
                    <a:pt x="341" y="98"/>
                    <a:pt x="341" y="100"/>
                  </a:cubicBezTo>
                  <a:cubicBezTo>
                    <a:pt x="341" y="102"/>
                    <a:pt x="341" y="105"/>
                    <a:pt x="341" y="107"/>
                  </a:cubicBezTo>
                  <a:cubicBezTo>
                    <a:pt x="340" y="109"/>
                    <a:pt x="340" y="112"/>
                    <a:pt x="340" y="114"/>
                  </a:cubicBezTo>
                  <a:cubicBezTo>
                    <a:pt x="339" y="116"/>
                    <a:pt x="339" y="118"/>
                    <a:pt x="337" y="121"/>
                  </a:cubicBezTo>
                  <a:cubicBezTo>
                    <a:pt x="336" y="123"/>
                    <a:pt x="335" y="125"/>
                    <a:pt x="334" y="126"/>
                  </a:cubicBezTo>
                  <a:cubicBezTo>
                    <a:pt x="333" y="128"/>
                    <a:pt x="332" y="129"/>
                    <a:pt x="331" y="131"/>
                  </a:cubicBezTo>
                  <a:cubicBezTo>
                    <a:pt x="328" y="134"/>
                    <a:pt x="326" y="136"/>
                    <a:pt x="325" y="137"/>
                  </a:cubicBezTo>
                  <a:cubicBezTo>
                    <a:pt x="323" y="138"/>
                    <a:pt x="322" y="139"/>
                    <a:pt x="322" y="139"/>
                  </a:cubicBezTo>
                  <a:moveTo>
                    <a:pt x="85" y="66"/>
                  </a:moveTo>
                  <a:cubicBezTo>
                    <a:pt x="85" y="66"/>
                    <a:pt x="83" y="65"/>
                    <a:pt x="80" y="63"/>
                  </a:cubicBezTo>
                  <a:cubicBezTo>
                    <a:pt x="78" y="62"/>
                    <a:pt x="76" y="61"/>
                    <a:pt x="74" y="60"/>
                  </a:cubicBezTo>
                  <a:cubicBezTo>
                    <a:pt x="74" y="59"/>
                    <a:pt x="73" y="58"/>
                    <a:pt x="72" y="57"/>
                  </a:cubicBezTo>
                  <a:cubicBezTo>
                    <a:pt x="71" y="57"/>
                    <a:pt x="70" y="56"/>
                    <a:pt x="69" y="55"/>
                  </a:cubicBezTo>
                  <a:cubicBezTo>
                    <a:pt x="67" y="53"/>
                    <a:pt x="66" y="51"/>
                    <a:pt x="64" y="50"/>
                  </a:cubicBezTo>
                  <a:cubicBezTo>
                    <a:pt x="64" y="49"/>
                    <a:pt x="63" y="48"/>
                    <a:pt x="63" y="47"/>
                  </a:cubicBezTo>
                  <a:cubicBezTo>
                    <a:pt x="62" y="46"/>
                    <a:pt x="61" y="45"/>
                    <a:pt x="61" y="45"/>
                  </a:cubicBezTo>
                  <a:cubicBezTo>
                    <a:pt x="59" y="42"/>
                    <a:pt x="58" y="39"/>
                    <a:pt x="58" y="39"/>
                  </a:cubicBezTo>
                  <a:cubicBezTo>
                    <a:pt x="58" y="39"/>
                    <a:pt x="60" y="41"/>
                    <a:pt x="62" y="44"/>
                  </a:cubicBezTo>
                  <a:cubicBezTo>
                    <a:pt x="64" y="45"/>
                    <a:pt x="65" y="46"/>
                    <a:pt x="67" y="48"/>
                  </a:cubicBezTo>
                  <a:cubicBezTo>
                    <a:pt x="68" y="49"/>
                    <a:pt x="70" y="51"/>
                    <a:pt x="71" y="53"/>
                  </a:cubicBezTo>
                  <a:cubicBezTo>
                    <a:pt x="73" y="54"/>
                    <a:pt x="75" y="56"/>
                    <a:pt x="76" y="57"/>
                  </a:cubicBezTo>
                  <a:cubicBezTo>
                    <a:pt x="78" y="59"/>
                    <a:pt x="79" y="60"/>
                    <a:pt x="81" y="61"/>
                  </a:cubicBezTo>
                  <a:cubicBezTo>
                    <a:pt x="83" y="64"/>
                    <a:pt x="85" y="66"/>
                    <a:pt x="85" y="66"/>
                  </a:cubicBezTo>
                  <a:moveTo>
                    <a:pt x="447" y="57"/>
                  </a:moveTo>
                  <a:cubicBezTo>
                    <a:pt x="452" y="57"/>
                    <a:pt x="464" y="53"/>
                    <a:pt x="480" y="45"/>
                  </a:cubicBezTo>
                  <a:cubicBezTo>
                    <a:pt x="493" y="38"/>
                    <a:pt x="503" y="35"/>
                    <a:pt x="509" y="35"/>
                  </a:cubicBezTo>
                  <a:cubicBezTo>
                    <a:pt x="517" y="35"/>
                    <a:pt x="520" y="39"/>
                    <a:pt x="521" y="47"/>
                  </a:cubicBezTo>
                  <a:cubicBezTo>
                    <a:pt x="522" y="62"/>
                    <a:pt x="472" y="78"/>
                    <a:pt x="440" y="92"/>
                  </a:cubicBezTo>
                  <a:cubicBezTo>
                    <a:pt x="408" y="107"/>
                    <a:pt x="381" y="122"/>
                    <a:pt x="361" y="129"/>
                  </a:cubicBezTo>
                  <a:cubicBezTo>
                    <a:pt x="354" y="131"/>
                    <a:pt x="349" y="133"/>
                    <a:pt x="346" y="133"/>
                  </a:cubicBezTo>
                  <a:cubicBezTo>
                    <a:pt x="340" y="133"/>
                    <a:pt x="341" y="128"/>
                    <a:pt x="347" y="116"/>
                  </a:cubicBezTo>
                  <a:cubicBezTo>
                    <a:pt x="356" y="99"/>
                    <a:pt x="351" y="70"/>
                    <a:pt x="351" y="70"/>
                  </a:cubicBezTo>
                  <a:cubicBezTo>
                    <a:pt x="351" y="66"/>
                    <a:pt x="390" y="62"/>
                    <a:pt x="425" y="51"/>
                  </a:cubicBezTo>
                  <a:cubicBezTo>
                    <a:pt x="447" y="44"/>
                    <a:pt x="461" y="38"/>
                    <a:pt x="464" y="38"/>
                  </a:cubicBezTo>
                  <a:cubicBezTo>
                    <a:pt x="466" y="38"/>
                    <a:pt x="463" y="41"/>
                    <a:pt x="455" y="47"/>
                  </a:cubicBezTo>
                  <a:cubicBezTo>
                    <a:pt x="446" y="54"/>
                    <a:pt x="444" y="57"/>
                    <a:pt x="447" y="57"/>
                  </a:cubicBezTo>
                  <a:moveTo>
                    <a:pt x="70" y="0"/>
                  </a:moveTo>
                  <a:cubicBezTo>
                    <a:pt x="55" y="4"/>
                    <a:pt x="45" y="9"/>
                    <a:pt x="45" y="15"/>
                  </a:cubicBezTo>
                  <a:cubicBezTo>
                    <a:pt x="45" y="22"/>
                    <a:pt x="58" y="39"/>
                    <a:pt x="58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9"/>
                    <a:pt x="45" y="63"/>
                    <a:pt x="30" y="109"/>
                  </a:cubicBezTo>
                  <a:cubicBezTo>
                    <a:pt x="30" y="109"/>
                    <a:pt x="30" y="108"/>
                    <a:pt x="31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31" y="108"/>
                    <a:pt x="31" y="107"/>
                    <a:pt x="31" y="107"/>
                  </a:cubicBez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32" y="106"/>
                    <a:pt x="32" y="106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9" y="90"/>
                    <a:pt x="51" y="69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2" y="68"/>
                    <a:pt x="63" y="69"/>
                    <a:pt x="65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77" y="87"/>
                    <a:pt x="124" y="107"/>
                    <a:pt x="156" y="113"/>
                  </a:cubicBezTo>
                  <a:cubicBezTo>
                    <a:pt x="166" y="115"/>
                    <a:pt x="171" y="116"/>
                    <a:pt x="171" y="117"/>
                  </a:cubicBezTo>
                  <a:cubicBezTo>
                    <a:pt x="171" y="119"/>
                    <a:pt x="150" y="118"/>
                    <a:pt x="112" y="119"/>
                  </a:cubicBezTo>
                  <a:cubicBezTo>
                    <a:pt x="88" y="119"/>
                    <a:pt x="77" y="122"/>
                    <a:pt x="77" y="126"/>
                  </a:cubicBezTo>
                  <a:cubicBezTo>
                    <a:pt x="77" y="131"/>
                    <a:pt x="97" y="137"/>
                    <a:pt x="127" y="139"/>
                  </a:cubicBezTo>
                  <a:cubicBezTo>
                    <a:pt x="158" y="141"/>
                    <a:pt x="176" y="146"/>
                    <a:pt x="176" y="165"/>
                  </a:cubicBezTo>
                  <a:cubicBezTo>
                    <a:pt x="176" y="177"/>
                    <a:pt x="169" y="195"/>
                    <a:pt x="154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3" y="223"/>
                    <a:pt x="153" y="224"/>
                    <a:pt x="152" y="225"/>
                  </a:cubicBezTo>
                  <a:cubicBezTo>
                    <a:pt x="152" y="225"/>
                    <a:pt x="152" y="225"/>
                    <a:pt x="152" y="225"/>
                  </a:cubicBezTo>
                  <a:cubicBezTo>
                    <a:pt x="152" y="226"/>
                    <a:pt x="152" y="226"/>
                    <a:pt x="152" y="226"/>
                  </a:cubicBezTo>
                  <a:cubicBezTo>
                    <a:pt x="151" y="226"/>
                    <a:pt x="151" y="227"/>
                    <a:pt x="151" y="228"/>
                  </a:cubicBezTo>
                  <a:cubicBezTo>
                    <a:pt x="151" y="228"/>
                    <a:pt x="151" y="228"/>
                    <a:pt x="151" y="228"/>
                  </a:cubicBezTo>
                  <a:cubicBezTo>
                    <a:pt x="115" y="296"/>
                    <a:pt x="99" y="407"/>
                    <a:pt x="40" y="407"/>
                  </a:cubicBezTo>
                  <a:cubicBezTo>
                    <a:pt x="40" y="407"/>
                    <a:pt x="40" y="407"/>
                    <a:pt x="40" y="407"/>
                  </a:cubicBezTo>
                  <a:cubicBezTo>
                    <a:pt x="40" y="407"/>
                    <a:pt x="40" y="407"/>
                    <a:pt x="40" y="407"/>
                  </a:cubicBezTo>
                  <a:cubicBezTo>
                    <a:pt x="40" y="407"/>
                    <a:pt x="40" y="407"/>
                    <a:pt x="40" y="407"/>
                  </a:cubicBezTo>
                  <a:cubicBezTo>
                    <a:pt x="40" y="407"/>
                    <a:pt x="40" y="407"/>
                    <a:pt x="40" y="407"/>
                  </a:cubicBezTo>
                  <a:cubicBezTo>
                    <a:pt x="38" y="407"/>
                    <a:pt x="36" y="407"/>
                    <a:pt x="34" y="407"/>
                  </a:cubicBezTo>
                  <a:cubicBezTo>
                    <a:pt x="34" y="407"/>
                    <a:pt x="34" y="407"/>
                    <a:pt x="34" y="407"/>
                  </a:cubicBezTo>
                  <a:cubicBezTo>
                    <a:pt x="19" y="405"/>
                    <a:pt x="8" y="400"/>
                    <a:pt x="0" y="394"/>
                  </a:cubicBezTo>
                  <a:cubicBezTo>
                    <a:pt x="1" y="403"/>
                    <a:pt x="2" y="410"/>
                    <a:pt x="3" y="417"/>
                  </a:cubicBezTo>
                  <a:cubicBezTo>
                    <a:pt x="3" y="417"/>
                    <a:pt x="3" y="417"/>
                    <a:pt x="3" y="417"/>
                  </a:cubicBezTo>
                  <a:cubicBezTo>
                    <a:pt x="3" y="417"/>
                    <a:pt x="3" y="417"/>
                    <a:pt x="3" y="417"/>
                  </a:cubicBezTo>
                  <a:cubicBezTo>
                    <a:pt x="3" y="417"/>
                    <a:pt x="3" y="417"/>
                    <a:pt x="3" y="417"/>
                  </a:cubicBezTo>
                  <a:cubicBezTo>
                    <a:pt x="3" y="417"/>
                    <a:pt x="3" y="417"/>
                    <a:pt x="3" y="417"/>
                  </a:cubicBezTo>
                  <a:cubicBezTo>
                    <a:pt x="7" y="437"/>
                    <a:pt x="14" y="450"/>
                    <a:pt x="21" y="459"/>
                  </a:cubicBezTo>
                  <a:cubicBezTo>
                    <a:pt x="21" y="459"/>
                    <a:pt x="21" y="459"/>
                    <a:pt x="21" y="459"/>
                  </a:cubicBezTo>
                  <a:cubicBezTo>
                    <a:pt x="21" y="459"/>
                    <a:pt x="21" y="459"/>
                    <a:pt x="21" y="459"/>
                  </a:cubicBezTo>
                  <a:cubicBezTo>
                    <a:pt x="21" y="458"/>
                    <a:pt x="21" y="458"/>
                    <a:pt x="21" y="458"/>
                  </a:cubicBezTo>
                  <a:cubicBezTo>
                    <a:pt x="21" y="458"/>
                    <a:pt x="20" y="455"/>
                    <a:pt x="20" y="451"/>
                  </a:cubicBezTo>
                  <a:cubicBezTo>
                    <a:pt x="20" y="442"/>
                    <a:pt x="23" y="428"/>
                    <a:pt x="43" y="427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3" y="427"/>
                    <a:pt x="43" y="427"/>
                    <a:pt x="43" y="427"/>
                  </a:cubicBezTo>
                  <a:cubicBezTo>
                    <a:pt x="44" y="427"/>
                    <a:pt x="44" y="427"/>
                    <a:pt x="45" y="427"/>
                  </a:cubicBezTo>
                  <a:cubicBezTo>
                    <a:pt x="45" y="427"/>
                    <a:pt x="45" y="427"/>
                    <a:pt x="45" y="427"/>
                  </a:cubicBezTo>
                  <a:cubicBezTo>
                    <a:pt x="45" y="427"/>
                    <a:pt x="45" y="427"/>
                    <a:pt x="45" y="427"/>
                  </a:cubicBezTo>
                  <a:cubicBezTo>
                    <a:pt x="45" y="427"/>
                    <a:pt x="45" y="427"/>
                    <a:pt x="45" y="427"/>
                  </a:cubicBezTo>
                  <a:cubicBezTo>
                    <a:pt x="56" y="427"/>
                    <a:pt x="71" y="432"/>
                    <a:pt x="87" y="442"/>
                  </a:cubicBezTo>
                  <a:cubicBezTo>
                    <a:pt x="87" y="442"/>
                    <a:pt x="87" y="442"/>
                    <a:pt x="87" y="442"/>
                  </a:cubicBezTo>
                  <a:cubicBezTo>
                    <a:pt x="88" y="442"/>
                    <a:pt x="88" y="442"/>
                    <a:pt x="88" y="442"/>
                  </a:cubicBezTo>
                  <a:cubicBezTo>
                    <a:pt x="88" y="442"/>
                    <a:pt x="88" y="442"/>
                    <a:pt x="88" y="442"/>
                  </a:cubicBezTo>
                  <a:cubicBezTo>
                    <a:pt x="88" y="442"/>
                    <a:pt x="88" y="442"/>
                    <a:pt x="88" y="442"/>
                  </a:cubicBezTo>
                  <a:cubicBezTo>
                    <a:pt x="116" y="459"/>
                    <a:pt x="146" y="488"/>
                    <a:pt x="158" y="522"/>
                  </a:cubicBezTo>
                  <a:cubicBezTo>
                    <a:pt x="158" y="522"/>
                    <a:pt x="158" y="523"/>
                    <a:pt x="158" y="523"/>
                  </a:cubicBezTo>
                  <a:cubicBezTo>
                    <a:pt x="159" y="524"/>
                    <a:pt x="159" y="525"/>
                    <a:pt x="160" y="527"/>
                  </a:cubicBezTo>
                  <a:cubicBezTo>
                    <a:pt x="160" y="527"/>
                    <a:pt x="160" y="527"/>
                    <a:pt x="160" y="527"/>
                  </a:cubicBezTo>
                  <a:cubicBezTo>
                    <a:pt x="175" y="580"/>
                    <a:pt x="195" y="676"/>
                    <a:pt x="195" y="704"/>
                  </a:cubicBezTo>
                  <a:cubicBezTo>
                    <a:pt x="195" y="707"/>
                    <a:pt x="195" y="709"/>
                    <a:pt x="194" y="710"/>
                  </a:cubicBezTo>
                  <a:cubicBezTo>
                    <a:pt x="194" y="710"/>
                    <a:pt x="194" y="710"/>
                    <a:pt x="194" y="710"/>
                  </a:cubicBezTo>
                  <a:cubicBezTo>
                    <a:pt x="194" y="710"/>
                    <a:pt x="194" y="710"/>
                    <a:pt x="194" y="710"/>
                  </a:cubicBezTo>
                  <a:cubicBezTo>
                    <a:pt x="194" y="710"/>
                    <a:pt x="194" y="710"/>
                    <a:pt x="194" y="710"/>
                  </a:cubicBezTo>
                  <a:cubicBezTo>
                    <a:pt x="193" y="715"/>
                    <a:pt x="188" y="718"/>
                    <a:pt x="182" y="718"/>
                  </a:cubicBezTo>
                  <a:cubicBezTo>
                    <a:pt x="182" y="718"/>
                    <a:pt x="182" y="718"/>
                    <a:pt x="182" y="718"/>
                  </a:cubicBezTo>
                  <a:cubicBezTo>
                    <a:pt x="182" y="718"/>
                    <a:pt x="182" y="718"/>
                    <a:pt x="182" y="718"/>
                  </a:cubicBezTo>
                  <a:cubicBezTo>
                    <a:pt x="182" y="718"/>
                    <a:pt x="182" y="718"/>
                    <a:pt x="182" y="718"/>
                  </a:cubicBezTo>
                  <a:cubicBezTo>
                    <a:pt x="182" y="718"/>
                    <a:pt x="182" y="718"/>
                    <a:pt x="182" y="718"/>
                  </a:cubicBezTo>
                  <a:cubicBezTo>
                    <a:pt x="171" y="718"/>
                    <a:pt x="156" y="709"/>
                    <a:pt x="148" y="694"/>
                  </a:cubicBezTo>
                  <a:cubicBezTo>
                    <a:pt x="140" y="680"/>
                    <a:pt x="131" y="650"/>
                    <a:pt x="119" y="622"/>
                  </a:cubicBezTo>
                  <a:cubicBezTo>
                    <a:pt x="117" y="618"/>
                    <a:pt x="115" y="614"/>
                    <a:pt x="113" y="610"/>
                  </a:cubicBezTo>
                  <a:cubicBezTo>
                    <a:pt x="109" y="602"/>
                    <a:pt x="104" y="593"/>
                    <a:pt x="100" y="586"/>
                  </a:cubicBezTo>
                  <a:cubicBezTo>
                    <a:pt x="98" y="582"/>
                    <a:pt x="96" y="578"/>
                    <a:pt x="94" y="575"/>
                  </a:cubicBezTo>
                  <a:cubicBezTo>
                    <a:pt x="94" y="574"/>
                    <a:pt x="93" y="573"/>
                    <a:pt x="92" y="572"/>
                  </a:cubicBezTo>
                  <a:cubicBezTo>
                    <a:pt x="81" y="558"/>
                    <a:pt x="70" y="542"/>
                    <a:pt x="60" y="528"/>
                  </a:cubicBezTo>
                  <a:cubicBezTo>
                    <a:pt x="72" y="561"/>
                    <a:pt x="85" y="600"/>
                    <a:pt x="91" y="619"/>
                  </a:cubicBezTo>
                  <a:cubicBezTo>
                    <a:pt x="91" y="619"/>
                    <a:pt x="91" y="619"/>
                    <a:pt x="91" y="619"/>
                  </a:cubicBezTo>
                  <a:cubicBezTo>
                    <a:pt x="100" y="648"/>
                    <a:pt x="122" y="707"/>
                    <a:pt x="134" y="716"/>
                  </a:cubicBezTo>
                  <a:cubicBezTo>
                    <a:pt x="153" y="724"/>
                    <a:pt x="171" y="730"/>
                    <a:pt x="187" y="730"/>
                  </a:cubicBezTo>
                  <a:cubicBezTo>
                    <a:pt x="208" y="730"/>
                    <a:pt x="227" y="720"/>
                    <a:pt x="245" y="689"/>
                  </a:cubicBezTo>
                  <a:cubicBezTo>
                    <a:pt x="224" y="571"/>
                    <a:pt x="229" y="558"/>
                    <a:pt x="212" y="508"/>
                  </a:cubicBezTo>
                  <a:cubicBezTo>
                    <a:pt x="197" y="462"/>
                    <a:pt x="170" y="426"/>
                    <a:pt x="165" y="419"/>
                  </a:cubicBezTo>
                  <a:cubicBezTo>
                    <a:pt x="165" y="420"/>
                    <a:pt x="164" y="423"/>
                    <a:pt x="164" y="425"/>
                  </a:cubicBezTo>
                  <a:cubicBezTo>
                    <a:pt x="164" y="427"/>
                    <a:pt x="163" y="429"/>
                    <a:pt x="163" y="432"/>
                  </a:cubicBezTo>
                  <a:cubicBezTo>
                    <a:pt x="162" y="434"/>
                    <a:pt x="161" y="436"/>
                    <a:pt x="160" y="439"/>
                  </a:cubicBezTo>
                  <a:cubicBezTo>
                    <a:pt x="159" y="441"/>
                    <a:pt x="158" y="444"/>
                    <a:pt x="156" y="446"/>
                  </a:cubicBezTo>
                  <a:cubicBezTo>
                    <a:pt x="155" y="448"/>
                    <a:pt x="154" y="449"/>
                    <a:pt x="152" y="451"/>
                  </a:cubicBezTo>
                  <a:cubicBezTo>
                    <a:pt x="152" y="452"/>
                    <a:pt x="151" y="452"/>
                    <a:pt x="150" y="453"/>
                  </a:cubicBezTo>
                  <a:cubicBezTo>
                    <a:pt x="150" y="453"/>
                    <a:pt x="149" y="454"/>
                    <a:pt x="149" y="454"/>
                  </a:cubicBezTo>
                  <a:cubicBezTo>
                    <a:pt x="148" y="455"/>
                    <a:pt x="147" y="455"/>
                    <a:pt x="147" y="455"/>
                  </a:cubicBezTo>
                  <a:cubicBezTo>
                    <a:pt x="147" y="455"/>
                    <a:pt x="148" y="455"/>
                    <a:pt x="148" y="454"/>
                  </a:cubicBezTo>
                  <a:cubicBezTo>
                    <a:pt x="149" y="453"/>
                    <a:pt x="149" y="453"/>
                    <a:pt x="149" y="452"/>
                  </a:cubicBezTo>
                  <a:cubicBezTo>
                    <a:pt x="150" y="451"/>
                    <a:pt x="150" y="451"/>
                    <a:pt x="151" y="450"/>
                  </a:cubicBezTo>
                  <a:cubicBezTo>
                    <a:pt x="151" y="449"/>
                    <a:pt x="152" y="448"/>
                    <a:pt x="152" y="447"/>
                  </a:cubicBezTo>
                  <a:cubicBezTo>
                    <a:pt x="153" y="446"/>
                    <a:pt x="153" y="445"/>
                    <a:pt x="154" y="444"/>
                  </a:cubicBezTo>
                  <a:cubicBezTo>
                    <a:pt x="155" y="442"/>
                    <a:pt x="156" y="440"/>
                    <a:pt x="157" y="438"/>
                  </a:cubicBezTo>
                  <a:cubicBezTo>
                    <a:pt x="158" y="435"/>
                    <a:pt x="159" y="433"/>
                    <a:pt x="160" y="431"/>
                  </a:cubicBezTo>
                  <a:cubicBezTo>
                    <a:pt x="161" y="429"/>
                    <a:pt x="162" y="426"/>
                    <a:pt x="162" y="425"/>
                  </a:cubicBezTo>
                  <a:cubicBezTo>
                    <a:pt x="163" y="422"/>
                    <a:pt x="164" y="420"/>
                    <a:pt x="164" y="419"/>
                  </a:cubicBezTo>
                  <a:cubicBezTo>
                    <a:pt x="164" y="419"/>
                    <a:pt x="164" y="418"/>
                    <a:pt x="164" y="418"/>
                  </a:cubicBezTo>
                  <a:cubicBezTo>
                    <a:pt x="164" y="418"/>
                    <a:pt x="164" y="418"/>
                    <a:pt x="164" y="418"/>
                  </a:cubicBezTo>
                  <a:cubicBezTo>
                    <a:pt x="164" y="418"/>
                    <a:pt x="164" y="418"/>
                    <a:pt x="164" y="418"/>
                  </a:cubicBezTo>
                  <a:cubicBezTo>
                    <a:pt x="164" y="418"/>
                    <a:pt x="165" y="415"/>
                    <a:pt x="165" y="410"/>
                  </a:cubicBezTo>
                  <a:cubicBezTo>
                    <a:pt x="165" y="401"/>
                    <a:pt x="162" y="388"/>
                    <a:pt x="147" y="378"/>
                  </a:cubicBezTo>
                  <a:cubicBezTo>
                    <a:pt x="147" y="378"/>
                    <a:pt x="147" y="378"/>
                    <a:pt x="147" y="378"/>
                  </a:cubicBezTo>
                  <a:cubicBezTo>
                    <a:pt x="147" y="378"/>
                    <a:pt x="147" y="378"/>
                    <a:pt x="147" y="378"/>
                  </a:cubicBezTo>
                  <a:cubicBezTo>
                    <a:pt x="156" y="338"/>
                    <a:pt x="167" y="292"/>
                    <a:pt x="200" y="240"/>
                  </a:cubicBezTo>
                  <a:cubicBezTo>
                    <a:pt x="233" y="189"/>
                    <a:pt x="278" y="152"/>
                    <a:pt x="288" y="148"/>
                  </a:cubicBezTo>
                  <a:cubicBezTo>
                    <a:pt x="300" y="144"/>
                    <a:pt x="316" y="144"/>
                    <a:pt x="333" y="143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3"/>
                    <a:pt x="333" y="143"/>
                    <a:pt x="333" y="143"/>
                  </a:cubicBezTo>
                  <a:cubicBezTo>
                    <a:pt x="333" y="143"/>
                    <a:pt x="334" y="143"/>
                    <a:pt x="336" y="143"/>
                  </a:cubicBezTo>
                  <a:cubicBezTo>
                    <a:pt x="337" y="142"/>
                    <a:pt x="339" y="142"/>
                    <a:pt x="342" y="141"/>
                  </a:cubicBezTo>
                  <a:cubicBezTo>
                    <a:pt x="344" y="141"/>
                    <a:pt x="347" y="140"/>
                    <a:pt x="350" y="139"/>
                  </a:cubicBezTo>
                  <a:cubicBezTo>
                    <a:pt x="353" y="139"/>
                    <a:pt x="357" y="138"/>
                    <a:pt x="360" y="138"/>
                  </a:cubicBezTo>
                  <a:cubicBezTo>
                    <a:pt x="363" y="137"/>
                    <a:pt x="366" y="136"/>
                    <a:pt x="370" y="136"/>
                  </a:cubicBezTo>
                  <a:cubicBezTo>
                    <a:pt x="373" y="135"/>
                    <a:pt x="376" y="135"/>
                    <a:pt x="378" y="134"/>
                  </a:cubicBezTo>
                  <a:cubicBezTo>
                    <a:pt x="381" y="134"/>
                    <a:pt x="383" y="134"/>
                    <a:pt x="384" y="133"/>
                  </a:cubicBezTo>
                  <a:cubicBezTo>
                    <a:pt x="385" y="133"/>
                    <a:pt x="386" y="133"/>
                    <a:pt x="386" y="133"/>
                  </a:cubicBezTo>
                  <a:cubicBezTo>
                    <a:pt x="386" y="133"/>
                    <a:pt x="386" y="133"/>
                    <a:pt x="384" y="134"/>
                  </a:cubicBezTo>
                  <a:cubicBezTo>
                    <a:pt x="383" y="134"/>
                    <a:pt x="381" y="135"/>
                    <a:pt x="378" y="136"/>
                  </a:cubicBezTo>
                  <a:cubicBezTo>
                    <a:pt x="377" y="137"/>
                    <a:pt x="376" y="137"/>
                    <a:pt x="375" y="137"/>
                  </a:cubicBezTo>
                  <a:cubicBezTo>
                    <a:pt x="373" y="138"/>
                    <a:pt x="372" y="138"/>
                    <a:pt x="370" y="139"/>
                  </a:cubicBezTo>
                  <a:cubicBezTo>
                    <a:pt x="367" y="139"/>
                    <a:pt x="364" y="140"/>
                    <a:pt x="360" y="141"/>
                  </a:cubicBezTo>
                  <a:cubicBezTo>
                    <a:pt x="357" y="141"/>
                    <a:pt x="354" y="142"/>
                    <a:pt x="351" y="142"/>
                  </a:cubicBezTo>
                  <a:cubicBezTo>
                    <a:pt x="347" y="143"/>
                    <a:pt x="344" y="143"/>
                    <a:pt x="342" y="143"/>
                  </a:cubicBezTo>
                  <a:cubicBezTo>
                    <a:pt x="339" y="143"/>
                    <a:pt x="337" y="143"/>
                    <a:pt x="336" y="143"/>
                  </a:cubicBezTo>
                  <a:cubicBezTo>
                    <a:pt x="335" y="143"/>
                    <a:pt x="335" y="143"/>
                    <a:pt x="334" y="143"/>
                  </a:cubicBezTo>
                  <a:cubicBezTo>
                    <a:pt x="334" y="143"/>
                    <a:pt x="334" y="143"/>
                    <a:pt x="334" y="143"/>
                  </a:cubicBezTo>
                  <a:cubicBezTo>
                    <a:pt x="350" y="145"/>
                    <a:pt x="429" y="223"/>
                    <a:pt x="470" y="297"/>
                  </a:cubicBezTo>
                  <a:cubicBezTo>
                    <a:pt x="497" y="345"/>
                    <a:pt x="503" y="360"/>
                    <a:pt x="503" y="366"/>
                  </a:cubicBezTo>
                  <a:cubicBezTo>
                    <a:pt x="503" y="369"/>
                    <a:pt x="501" y="369"/>
                    <a:pt x="499" y="371"/>
                  </a:cubicBezTo>
                  <a:cubicBezTo>
                    <a:pt x="495" y="374"/>
                    <a:pt x="489" y="381"/>
                    <a:pt x="489" y="390"/>
                  </a:cubicBezTo>
                  <a:cubicBezTo>
                    <a:pt x="489" y="392"/>
                    <a:pt x="490" y="394"/>
                    <a:pt x="490" y="397"/>
                  </a:cubicBezTo>
                  <a:cubicBezTo>
                    <a:pt x="490" y="396"/>
                    <a:pt x="490" y="396"/>
                    <a:pt x="490" y="396"/>
                  </a:cubicBezTo>
                  <a:cubicBezTo>
                    <a:pt x="490" y="396"/>
                    <a:pt x="491" y="398"/>
                    <a:pt x="492" y="400"/>
                  </a:cubicBezTo>
                  <a:cubicBezTo>
                    <a:pt x="493" y="402"/>
                    <a:pt x="494" y="403"/>
                    <a:pt x="494" y="405"/>
                  </a:cubicBezTo>
                  <a:cubicBezTo>
                    <a:pt x="495" y="407"/>
                    <a:pt x="496" y="409"/>
                    <a:pt x="496" y="410"/>
                  </a:cubicBezTo>
                  <a:cubicBezTo>
                    <a:pt x="497" y="412"/>
                    <a:pt x="497" y="414"/>
                    <a:pt x="498" y="416"/>
                  </a:cubicBezTo>
                  <a:cubicBezTo>
                    <a:pt x="499" y="417"/>
                    <a:pt x="499" y="419"/>
                    <a:pt x="500" y="420"/>
                  </a:cubicBezTo>
                  <a:cubicBezTo>
                    <a:pt x="501" y="423"/>
                    <a:pt x="502" y="425"/>
                    <a:pt x="502" y="425"/>
                  </a:cubicBezTo>
                  <a:cubicBezTo>
                    <a:pt x="502" y="425"/>
                    <a:pt x="501" y="425"/>
                    <a:pt x="501" y="424"/>
                  </a:cubicBezTo>
                  <a:cubicBezTo>
                    <a:pt x="500" y="423"/>
                    <a:pt x="499" y="423"/>
                    <a:pt x="498" y="421"/>
                  </a:cubicBezTo>
                  <a:cubicBezTo>
                    <a:pt x="497" y="420"/>
                    <a:pt x="496" y="419"/>
                    <a:pt x="495" y="417"/>
                  </a:cubicBezTo>
                  <a:cubicBezTo>
                    <a:pt x="495" y="415"/>
                    <a:pt x="494" y="413"/>
                    <a:pt x="493" y="411"/>
                  </a:cubicBezTo>
                  <a:cubicBezTo>
                    <a:pt x="493" y="410"/>
                    <a:pt x="492" y="408"/>
                    <a:pt x="492" y="406"/>
                  </a:cubicBezTo>
                  <a:cubicBezTo>
                    <a:pt x="491" y="404"/>
                    <a:pt x="491" y="402"/>
                    <a:pt x="491" y="401"/>
                  </a:cubicBezTo>
                  <a:cubicBezTo>
                    <a:pt x="490" y="399"/>
                    <a:pt x="490" y="398"/>
                    <a:pt x="490" y="397"/>
                  </a:cubicBezTo>
                  <a:cubicBezTo>
                    <a:pt x="477" y="411"/>
                    <a:pt x="430" y="514"/>
                    <a:pt x="426" y="578"/>
                  </a:cubicBezTo>
                  <a:cubicBezTo>
                    <a:pt x="422" y="643"/>
                    <a:pt x="416" y="701"/>
                    <a:pt x="416" y="701"/>
                  </a:cubicBezTo>
                  <a:cubicBezTo>
                    <a:pt x="416" y="701"/>
                    <a:pt x="438" y="727"/>
                    <a:pt x="475" y="727"/>
                  </a:cubicBezTo>
                  <a:cubicBezTo>
                    <a:pt x="489" y="727"/>
                    <a:pt x="505" y="724"/>
                    <a:pt x="523" y="714"/>
                  </a:cubicBezTo>
                  <a:cubicBezTo>
                    <a:pt x="524" y="713"/>
                    <a:pt x="525" y="712"/>
                    <a:pt x="526" y="710"/>
                  </a:cubicBezTo>
                  <a:cubicBezTo>
                    <a:pt x="526" y="710"/>
                    <a:pt x="526" y="710"/>
                    <a:pt x="526" y="710"/>
                  </a:cubicBezTo>
                  <a:cubicBezTo>
                    <a:pt x="526" y="710"/>
                    <a:pt x="526" y="710"/>
                    <a:pt x="526" y="710"/>
                  </a:cubicBezTo>
                  <a:cubicBezTo>
                    <a:pt x="526" y="710"/>
                    <a:pt x="525" y="710"/>
                    <a:pt x="525" y="711"/>
                  </a:cubicBezTo>
                  <a:cubicBezTo>
                    <a:pt x="515" y="714"/>
                    <a:pt x="507" y="716"/>
                    <a:pt x="497" y="716"/>
                  </a:cubicBezTo>
                  <a:cubicBezTo>
                    <a:pt x="497" y="716"/>
                    <a:pt x="497" y="716"/>
                    <a:pt x="497" y="716"/>
                  </a:cubicBezTo>
                  <a:cubicBezTo>
                    <a:pt x="497" y="716"/>
                    <a:pt x="497" y="716"/>
                    <a:pt x="497" y="716"/>
                  </a:cubicBezTo>
                  <a:cubicBezTo>
                    <a:pt x="497" y="716"/>
                    <a:pt x="497" y="716"/>
                    <a:pt x="497" y="716"/>
                  </a:cubicBezTo>
                  <a:cubicBezTo>
                    <a:pt x="497" y="716"/>
                    <a:pt x="497" y="716"/>
                    <a:pt x="497" y="716"/>
                  </a:cubicBezTo>
                  <a:cubicBezTo>
                    <a:pt x="493" y="716"/>
                    <a:pt x="489" y="716"/>
                    <a:pt x="484" y="715"/>
                  </a:cubicBezTo>
                  <a:cubicBezTo>
                    <a:pt x="484" y="715"/>
                    <a:pt x="484" y="715"/>
                    <a:pt x="484" y="715"/>
                  </a:cubicBezTo>
                  <a:cubicBezTo>
                    <a:pt x="484" y="715"/>
                    <a:pt x="484" y="715"/>
                    <a:pt x="484" y="715"/>
                  </a:cubicBezTo>
                  <a:cubicBezTo>
                    <a:pt x="470" y="714"/>
                    <a:pt x="462" y="708"/>
                    <a:pt x="462" y="689"/>
                  </a:cubicBezTo>
                  <a:cubicBezTo>
                    <a:pt x="462" y="671"/>
                    <a:pt x="469" y="642"/>
                    <a:pt x="485" y="593"/>
                  </a:cubicBezTo>
                  <a:cubicBezTo>
                    <a:pt x="485" y="593"/>
                    <a:pt x="485" y="593"/>
                    <a:pt x="485" y="593"/>
                  </a:cubicBezTo>
                  <a:cubicBezTo>
                    <a:pt x="485" y="592"/>
                    <a:pt x="485" y="592"/>
                    <a:pt x="485" y="591"/>
                  </a:cubicBezTo>
                  <a:cubicBezTo>
                    <a:pt x="516" y="494"/>
                    <a:pt x="571" y="408"/>
                    <a:pt x="630" y="408"/>
                  </a:cubicBezTo>
                  <a:cubicBezTo>
                    <a:pt x="630" y="408"/>
                    <a:pt x="630" y="408"/>
                    <a:pt x="630" y="408"/>
                  </a:cubicBezTo>
                  <a:cubicBezTo>
                    <a:pt x="630" y="408"/>
                    <a:pt x="630" y="408"/>
                    <a:pt x="630" y="408"/>
                  </a:cubicBezTo>
                  <a:cubicBezTo>
                    <a:pt x="630" y="408"/>
                    <a:pt x="630" y="408"/>
                    <a:pt x="630" y="408"/>
                  </a:cubicBezTo>
                  <a:cubicBezTo>
                    <a:pt x="630" y="408"/>
                    <a:pt x="630" y="408"/>
                    <a:pt x="630" y="408"/>
                  </a:cubicBezTo>
                  <a:cubicBezTo>
                    <a:pt x="631" y="408"/>
                    <a:pt x="632" y="408"/>
                    <a:pt x="633" y="408"/>
                  </a:cubicBezTo>
                  <a:cubicBezTo>
                    <a:pt x="633" y="408"/>
                    <a:pt x="633" y="408"/>
                    <a:pt x="633" y="408"/>
                  </a:cubicBezTo>
                  <a:cubicBezTo>
                    <a:pt x="638" y="408"/>
                    <a:pt x="642" y="409"/>
                    <a:pt x="646" y="411"/>
                  </a:cubicBezTo>
                  <a:cubicBezTo>
                    <a:pt x="646" y="410"/>
                    <a:pt x="646" y="410"/>
                    <a:pt x="646" y="410"/>
                  </a:cubicBezTo>
                  <a:cubicBezTo>
                    <a:pt x="646" y="410"/>
                    <a:pt x="646" y="410"/>
                    <a:pt x="646" y="411"/>
                  </a:cubicBezTo>
                  <a:cubicBezTo>
                    <a:pt x="650" y="413"/>
                    <a:pt x="654" y="416"/>
                    <a:pt x="657" y="421"/>
                  </a:cubicBezTo>
                  <a:cubicBezTo>
                    <a:pt x="657" y="421"/>
                    <a:pt x="657" y="421"/>
                    <a:pt x="657" y="421"/>
                  </a:cubicBezTo>
                  <a:cubicBezTo>
                    <a:pt x="657" y="421"/>
                    <a:pt x="657" y="421"/>
                    <a:pt x="657" y="421"/>
                  </a:cubicBezTo>
                  <a:cubicBezTo>
                    <a:pt x="661" y="410"/>
                    <a:pt x="664" y="401"/>
                    <a:pt x="664" y="389"/>
                  </a:cubicBezTo>
                  <a:cubicBezTo>
                    <a:pt x="658" y="395"/>
                    <a:pt x="650" y="398"/>
                    <a:pt x="640" y="398"/>
                  </a:cubicBezTo>
                  <a:cubicBezTo>
                    <a:pt x="640" y="398"/>
                    <a:pt x="640" y="398"/>
                    <a:pt x="640" y="398"/>
                  </a:cubicBezTo>
                  <a:cubicBezTo>
                    <a:pt x="640" y="398"/>
                    <a:pt x="640" y="398"/>
                    <a:pt x="640" y="398"/>
                  </a:cubicBezTo>
                  <a:cubicBezTo>
                    <a:pt x="640" y="398"/>
                    <a:pt x="640" y="398"/>
                    <a:pt x="640" y="398"/>
                  </a:cubicBezTo>
                  <a:cubicBezTo>
                    <a:pt x="640" y="398"/>
                    <a:pt x="640" y="398"/>
                    <a:pt x="640" y="398"/>
                  </a:cubicBezTo>
                  <a:cubicBezTo>
                    <a:pt x="638" y="398"/>
                    <a:pt x="635" y="398"/>
                    <a:pt x="633" y="397"/>
                  </a:cubicBezTo>
                  <a:cubicBezTo>
                    <a:pt x="633" y="397"/>
                    <a:pt x="633" y="397"/>
                    <a:pt x="633" y="397"/>
                  </a:cubicBezTo>
                  <a:cubicBezTo>
                    <a:pt x="569" y="390"/>
                    <a:pt x="549" y="324"/>
                    <a:pt x="518" y="260"/>
                  </a:cubicBezTo>
                  <a:cubicBezTo>
                    <a:pt x="518" y="260"/>
                    <a:pt x="518" y="259"/>
                    <a:pt x="518" y="259"/>
                  </a:cubicBezTo>
                  <a:cubicBezTo>
                    <a:pt x="518" y="258"/>
                    <a:pt x="517" y="258"/>
                    <a:pt x="517" y="257"/>
                  </a:cubicBezTo>
                  <a:cubicBezTo>
                    <a:pt x="488" y="197"/>
                    <a:pt x="459" y="162"/>
                    <a:pt x="488" y="162"/>
                  </a:cubicBezTo>
                  <a:cubicBezTo>
                    <a:pt x="488" y="162"/>
                    <a:pt x="488" y="162"/>
                    <a:pt x="488" y="162"/>
                  </a:cubicBezTo>
                  <a:cubicBezTo>
                    <a:pt x="489" y="162"/>
                    <a:pt x="490" y="162"/>
                    <a:pt x="492" y="162"/>
                  </a:cubicBezTo>
                  <a:cubicBezTo>
                    <a:pt x="492" y="162"/>
                    <a:pt x="492" y="162"/>
                    <a:pt x="492" y="162"/>
                  </a:cubicBezTo>
                  <a:cubicBezTo>
                    <a:pt x="492" y="162"/>
                    <a:pt x="492" y="162"/>
                    <a:pt x="492" y="162"/>
                  </a:cubicBezTo>
                  <a:cubicBezTo>
                    <a:pt x="492" y="162"/>
                    <a:pt x="492" y="162"/>
                    <a:pt x="492" y="162"/>
                  </a:cubicBezTo>
                  <a:cubicBezTo>
                    <a:pt x="492" y="162"/>
                    <a:pt x="492" y="162"/>
                    <a:pt x="492" y="162"/>
                  </a:cubicBezTo>
                  <a:cubicBezTo>
                    <a:pt x="495" y="162"/>
                    <a:pt x="497" y="162"/>
                    <a:pt x="499" y="162"/>
                  </a:cubicBezTo>
                  <a:cubicBezTo>
                    <a:pt x="499" y="162"/>
                    <a:pt x="499" y="162"/>
                    <a:pt x="499" y="162"/>
                  </a:cubicBezTo>
                  <a:cubicBezTo>
                    <a:pt x="525" y="162"/>
                    <a:pt x="512" y="147"/>
                    <a:pt x="484" y="145"/>
                  </a:cubicBezTo>
                  <a:cubicBezTo>
                    <a:pt x="484" y="145"/>
                    <a:pt x="483" y="145"/>
                    <a:pt x="482" y="145"/>
                  </a:cubicBezTo>
                  <a:cubicBezTo>
                    <a:pt x="482" y="145"/>
                    <a:pt x="482" y="145"/>
                    <a:pt x="482" y="145"/>
                  </a:cubicBezTo>
                  <a:cubicBezTo>
                    <a:pt x="457" y="144"/>
                    <a:pt x="428" y="141"/>
                    <a:pt x="428" y="135"/>
                  </a:cubicBezTo>
                  <a:cubicBezTo>
                    <a:pt x="428" y="133"/>
                    <a:pt x="431" y="131"/>
                    <a:pt x="437" y="129"/>
                  </a:cubicBezTo>
                  <a:cubicBezTo>
                    <a:pt x="465" y="120"/>
                    <a:pt x="513" y="98"/>
                    <a:pt x="531" y="80"/>
                  </a:cubicBezTo>
                  <a:cubicBezTo>
                    <a:pt x="531" y="80"/>
                    <a:pt x="531" y="80"/>
                    <a:pt x="531" y="80"/>
                  </a:cubicBezTo>
                  <a:cubicBezTo>
                    <a:pt x="533" y="78"/>
                    <a:pt x="535" y="77"/>
                    <a:pt x="538" y="77"/>
                  </a:cubicBezTo>
                  <a:cubicBezTo>
                    <a:pt x="538" y="77"/>
                    <a:pt x="538" y="77"/>
                    <a:pt x="538" y="77"/>
                  </a:cubicBezTo>
                  <a:cubicBezTo>
                    <a:pt x="538" y="77"/>
                    <a:pt x="538" y="77"/>
                    <a:pt x="538" y="77"/>
                  </a:cubicBezTo>
                  <a:cubicBezTo>
                    <a:pt x="538" y="77"/>
                    <a:pt x="538" y="77"/>
                    <a:pt x="538" y="77"/>
                  </a:cubicBezTo>
                  <a:cubicBezTo>
                    <a:pt x="539" y="77"/>
                    <a:pt x="539" y="77"/>
                    <a:pt x="540" y="77"/>
                  </a:cubicBezTo>
                  <a:cubicBezTo>
                    <a:pt x="540" y="77"/>
                    <a:pt x="540" y="77"/>
                    <a:pt x="540" y="77"/>
                  </a:cubicBezTo>
                  <a:cubicBezTo>
                    <a:pt x="541" y="77"/>
                    <a:pt x="542" y="77"/>
                    <a:pt x="542" y="77"/>
                  </a:cubicBezTo>
                  <a:cubicBezTo>
                    <a:pt x="542" y="78"/>
                    <a:pt x="543" y="78"/>
                    <a:pt x="543" y="78"/>
                  </a:cubicBezTo>
                  <a:cubicBezTo>
                    <a:pt x="543" y="78"/>
                    <a:pt x="543" y="78"/>
                    <a:pt x="543" y="78"/>
                  </a:cubicBezTo>
                  <a:cubicBezTo>
                    <a:pt x="543" y="78"/>
                    <a:pt x="543" y="78"/>
                    <a:pt x="544" y="78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78"/>
                    <a:pt x="544" y="78"/>
                    <a:pt x="544" y="78"/>
                  </a:cubicBezTo>
                  <a:cubicBezTo>
                    <a:pt x="544" y="78"/>
                    <a:pt x="545" y="78"/>
                    <a:pt x="545" y="78"/>
                  </a:cubicBezTo>
                  <a:cubicBezTo>
                    <a:pt x="545" y="78"/>
                    <a:pt x="545" y="78"/>
                    <a:pt x="545" y="79"/>
                  </a:cubicBezTo>
                  <a:cubicBezTo>
                    <a:pt x="545" y="79"/>
                    <a:pt x="545" y="79"/>
                    <a:pt x="545" y="79"/>
                  </a:cubicBezTo>
                  <a:cubicBezTo>
                    <a:pt x="545" y="79"/>
                    <a:pt x="546" y="79"/>
                    <a:pt x="546" y="79"/>
                  </a:cubicBezTo>
                  <a:cubicBezTo>
                    <a:pt x="547" y="79"/>
                    <a:pt x="547" y="80"/>
                    <a:pt x="548" y="80"/>
                  </a:cubicBezTo>
                  <a:cubicBezTo>
                    <a:pt x="548" y="80"/>
                    <a:pt x="548" y="80"/>
                    <a:pt x="548" y="80"/>
                  </a:cubicBezTo>
                  <a:cubicBezTo>
                    <a:pt x="557" y="85"/>
                    <a:pt x="567" y="96"/>
                    <a:pt x="575" y="106"/>
                  </a:cubicBezTo>
                  <a:cubicBezTo>
                    <a:pt x="575" y="106"/>
                    <a:pt x="575" y="106"/>
                    <a:pt x="576" y="106"/>
                  </a:cubicBezTo>
                  <a:cubicBezTo>
                    <a:pt x="576" y="107"/>
                    <a:pt x="577" y="108"/>
                    <a:pt x="578" y="109"/>
                  </a:cubicBezTo>
                  <a:cubicBezTo>
                    <a:pt x="578" y="109"/>
                    <a:pt x="578" y="109"/>
                    <a:pt x="578" y="110"/>
                  </a:cubicBezTo>
                  <a:cubicBezTo>
                    <a:pt x="579" y="110"/>
                    <a:pt x="579" y="111"/>
                    <a:pt x="580" y="111"/>
                  </a:cubicBezTo>
                  <a:cubicBezTo>
                    <a:pt x="580" y="111"/>
                    <a:pt x="580" y="111"/>
                    <a:pt x="580" y="111"/>
                  </a:cubicBezTo>
                  <a:cubicBezTo>
                    <a:pt x="580" y="112"/>
                    <a:pt x="581" y="113"/>
                    <a:pt x="581" y="113"/>
                  </a:cubicBezTo>
                  <a:cubicBezTo>
                    <a:pt x="581" y="113"/>
                    <a:pt x="581" y="113"/>
                    <a:pt x="581" y="114"/>
                  </a:cubicBezTo>
                  <a:cubicBezTo>
                    <a:pt x="582" y="114"/>
                    <a:pt x="582" y="114"/>
                    <a:pt x="582" y="114"/>
                  </a:cubicBezTo>
                  <a:cubicBezTo>
                    <a:pt x="582" y="115"/>
                    <a:pt x="583" y="115"/>
                    <a:pt x="583" y="116"/>
                  </a:cubicBezTo>
                  <a:cubicBezTo>
                    <a:pt x="583" y="116"/>
                    <a:pt x="583" y="116"/>
                    <a:pt x="583" y="116"/>
                  </a:cubicBezTo>
                  <a:cubicBezTo>
                    <a:pt x="583" y="116"/>
                    <a:pt x="584" y="116"/>
                    <a:pt x="584" y="116"/>
                  </a:cubicBezTo>
                  <a:cubicBezTo>
                    <a:pt x="584" y="117"/>
                    <a:pt x="584" y="117"/>
                    <a:pt x="584" y="117"/>
                  </a:cubicBezTo>
                  <a:cubicBezTo>
                    <a:pt x="584" y="117"/>
                    <a:pt x="584" y="117"/>
                    <a:pt x="584" y="117"/>
                  </a:cubicBezTo>
                  <a:cubicBezTo>
                    <a:pt x="585" y="118"/>
                    <a:pt x="585" y="119"/>
                    <a:pt x="586" y="120"/>
                  </a:cubicBezTo>
                  <a:cubicBezTo>
                    <a:pt x="586" y="120"/>
                    <a:pt x="586" y="120"/>
                    <a:pt x="586" y="120"/>
                  </a:cubicBezTo>
                  <a:cubicBezTo>
                    <a:pt x="586" y="120"/>
                    <a:pt x="586" y="120"/>
                    <a:pt x="586" y="120"/>
                  </a:cubicBezTo>
                  <a:cubicBezTo>
                    <a:pt x="587" y="121"/>
                    <a:pt x="587" y="121"/>
                    <a:pt x="587" y="121"/>
                  </a:cubicBezTo>
                  <a:cubicBezTo>
                    <a:pt x="587" y="121"/>
                    <a:pt x="587" y="121"/>
                    <a:pt x="587" y="121"/>
                  </a:cubicBezTo>
                  <a:cubicBezTo>
                    <a:pt x="587" y="121"/>
                    <a:pt x="587" y="121"/>
                    <a:pt x="587" y="121"/>
                  </a:cubicBezTo>
                  <a:cubicBezTo>
                    <a:pt x="587" y="121"/>
                    <a:pt x="587" y="121"/>
                    <a:pt x="587" y="121"/>
                  </a:cubicBezTo>
                  <a:cubicBezTo>
                    <a:pt x="587" y="122"/>
                    <a:pt x="587" y="122"/>
                    <a:pt x="588" y="122"/>
                  </a:cubicBezTo>
                  <a:cubicBezTo>
                    <a:pt x="588" y="122"/>
                    <a:pt x="588" y="122"/>
                    <a:pt x="588" y="122"/>
                  </a:cubicBezTo>
                  <a:cubicBezTo>
                    <a:pt x="588" y="123"/>
                    <a:pt x="589" y="123"/>
                    <a:pt x="589" y="124"/>
                  </a:cubicBezTo>
                  <a:cubicBezTo>
                    <a:pt x="589" y="124"/>
                    <a:pt x="589" y="124"/>
                    <a:pt x="589" y="124"/>
                  </a:cubicBezTo>
                  <a:cubicBezTo>
                    <a:pt x="589" y="124"/>
                    <a:pt x="589" y="124"/>
                    <a:pt x="589" y="124"/>
                  </a:cubicBezTo>
                  <a:cubicBezTo>
                    <a:pt x="589" y="124"/>
                    <a:pt x="589" y="124"/>
                    <a:pt x="589" y="124"/>
                  </a:cubicBezTo>
                  <a:cubicBezTo>
                    <a:pt x="589" y="124"/>
                    <a:pt x="589" y="124"/>
                    <a:pt x="589" y="124"/>
                  </a:cubicBezTo>
                  <a:cubicBezTo>
                    <a:pt x="589" y="124"/>
                    <a:pt x="589" y="124"/>
                    <a:pt x="589" y="125"/>
                  </a:cubicBezTo>
                  <a:cubicBezTo>
                    <a:pt x="589" y="125"/>
                    <a:pt x="589" y="125"/>
                    <a:pt x="589" y="125"/>
                  </a:cubicBezTo>
                  <a:cubicBezTo>
                    <a:pt x="590" y="125"/>
                    <a:pt x="590" y="125"/>
                    <a:pt x="590" y="126"/>
                  </a:cubicBezTo>
                  <a:cubicBezTo>
                    <a:pt x="560" y="72"/>
                    <a:pt x="512" y="9"/>
                    <a:pt x="511" y="7"/>
                  </a:cubicBezTo>
                  <a:cubicBezTo>
                    <a:pt x="511" y="7"/>
                    <a:pt x="511" y="7"/>
                    <a:pt x="511" y="7"/>
                  </a:cubicBezTo>
                  <a:cubicBezTo>
                    <a:pt x="511" y="7"/>
                    <a:pt x="511" y="7"/>
                    <a:pt x="511" y="7"/>
                  </a:cubicBezTo>
                  <a:cubicBezTo>
                    <a:pt x="511" y="7"/>
                    <a:pt x="511" y="7"/>
                    <a:pt x="511" y="7"/>
                  </a:cubicBezTo>
                  <a:cubicBezTo>
                    <a:pt x="511" y="7"/>
                    <a:pt x="511" y="7"/>
                    <a:pt x="511" y="7"/>
                  </a:cubicBezTo>
                  <a:cubicBezTo>
                    <a:pt x="511" y="7"/>
                    <a:pt x="511" y="7"/>
                    <a:pt x="511" y="7"/>
                  </a:cubicBezTo>
                  <a:cubicBezTo>
                    <a:pt x="511" y="7"/>
                    <a:pt x="511" y="7"/>
                    <a:pt x="511" y="7"/>
                  </a:cubicBezTo>
                  <a:cubicBezTo>
                    <a:pt x="511" y="7"/>
                    <a:pt x="511" y="7"/>
                    <a:pt x="511" y="7"/>
                  </a:cubicBezTo>
                  <a:cubicBezTo>
                    <a:pt x="511" y="7"/>
                    <a:pt x="511" y="7"/>
                    <a:pt x="511" y="7"/>
                  </a:cubicBezTo>
                  <a:cubicBezTo>
                    <a:pt x="511" y="7"/>
                    <a:pt x="511" y="7"/>
                    <a:pt x="511" y="7"/>
                  </a:cubicBezTo>
                  <a:cubicBezTo>
                    <a:pt x="511" y="7"/>
                    <a:pt x="511" y="8"/>
                    <a:pt x="510" y="9"/>
                  </a:cubicBezTo>
                  <a:cubicBezTo>
                    <a:pt x="509" y="10"/>
                    <a:pt x="508" y="11"/>
                    <a:pt x="507" y="13"/>
                  </a:cubicBezTo>
                  <a:cubicBezTo>
                    <a:pt x="506" y="15"/>
                    <a:pt x="504" y="17"/>
                    <a:pt x="502" y="18"/>
                  </a:cubicBezTo>
                  <a:cubicBezTo>
                    <a:pt x="501" y="19"/>
                    <a:pt x="500" y="20"/>
                    <a:pt x="499" y="21"/>
                  </a:cubicBezTo>
                  <a:cubicBezTo>
                    <a:pt x="498" y="22"/>
                    <a:pt x="497" y="23"/>
                    <a:pt x="496" y="24"/>
                  </a:cubicBezTo>
                  <a:cubicBezTo>
                    <a:pt x="494" y="25"/>
                    <a:pt x="491" y="27"/>
                    <a:pt x="489" y="28"/>
                  </a:cubicBezTo>
                  <a:cubicBezTo>
                    <a:pt x="487" y="30"/>
                    <a:pt x="485" y="31"/>
                    <a:pt x="483" y="32"/>
                  </a:cubicBezTo>
                  <a:cubicBezTo>
                    <a:pt x="479" y="34"/>
                    <a:pt x="476" y="35"/>
                    <a:pt x="476" y="35"/>
                  </a:cubicBezTo>
                  <a:cubicBezTo>
                    <a:pt x="476" y="35"/>
                    <a:pt x="478" y="33"/>
                    <a:pt x="482" y="30"/>
                  </a:cubicBezTo>
                  <a:cubicBezTo>
                    <a:pt x="483" y="30"/>
                    <a:pt x="484" y="29"/>
                    <a:pt x="484" y="28"/>
                  </a:cubicBezTo>
                  <a:cubicBezTo>
                    <a:pt x="485" y="28"/>
                    <a:pt x="486" y="27"/>
                    <a:pt x="487" y="26"/>
                  </a:cubicBezTo>
                  <a:cubicBezTo>
                    <a:pt x="490" y="24"/>
                    <a:pt x="492" y="23"/>
                    <a:pt x="494" y="21"/>
                  </a:cubicBezTo>
                  <a:cubicBezTo>
                    <a:pt x="496" y="20"/>
                    <a:pt x="498" y="18"/>
                    <a:pt x="500" y="16"/>
                  </a:cubicBezTo>
                  <a:cubicBezTo>
                    <a:pt x="501" y="15"/>
                    <a:pt x="502" y="15"/>
                    <a:pt x="503" y="14"/>
                  </a:cubicBezTo>
                  <a:cubicBezTo>
                    <a:pt x="504" y="13"/>
                    <a:pt x="505" y="12"/>
                    <a:pt x="506" y="12"/>
                  </a:cubicBezTo>
                  <a:cubicBezTo>
                    <a:pt x="509" y="9"/>
                    <a:pt x="511" y="7"/>
                    <a:pt x="511" y="7"/>
                  </a:cubicBezTo>
                  <a:cubicBezTo>
                    <a:pt x="511" y="7"/>
                    <a:pt x="511" y="7"/>
                    <a:pt x="511" y="7"/>
                  </a:cubicBezTo>
                  <a:cubicBezTo>
                    <a:pt x="511" y="7"/>
                    <a:pt x="511" y="7"/>
                    <a:pt x="511" y="7"/>
                  </a:cubicBezTo>
                  <a:cubicBezTo>
                    <a:pt x="510" y="8"/>
                    <a:pt x="505" y="10"/>
                    <a:pt x="499" y="13"/>
                  </a:cubicBezTo>
                  <a:cubicBezTo>
                    <a:pt x="499" y="13"/>
                    <a:pt x="499" y="13"/>
                    <a:pt x="499" y="13"/>
                  </a:cubicBezTo>
                  <a:cubicBezTo>
                    <a:pt x="498" y="13"/>
                    <a:pt x="496" y="14"/>
                    <a:pt x="495" y="14"/>
                  </a:cubicBezTo>
                  <a:cubicBezTo>
                    <a:pt x="494" y="15"/>
                    <a:pt x="493" y="15"/>
                    <a:pt x="492" y="16"/>
                  </a:cubicBezTo>
                  <a:cubicBezTo>
                    <a:pt x="491" y="16"/>
                    <a:pt x="491" y="17"/>
                    <a:pt x="491" y="17"/>
                  </a:cubicBezTo>
                  <a:cubicBezTo>
                    <a:pt x="489" y="20"/>
                    <a:pt x="486" y="21"/>
                    <a:pt x="483" y="21"/>
                  </a:cubicBezTo>
                  <a:cubicBezTo>
                    <a:pt x="482" y="21"/>
                    <a:pt x="481" y="21"/>
                    <a:pt x="480" y="20"/>
                  </a:cubicBezTo>
                  <a:cubicBezTo>
                    <a:pt x="466" y="26"/>
                    <a:pt x="448" y="32"/>
                    <a:pt x="428" y="39"/>
                  </a:cubicBezTo>
                  <a:cubicBezTo>
                    <a:pt x="427" y="40"/>
                    <a:pt x="427" y="41"/>
                    <a:pt x="426" y="41"/>
                  </a:cubicBezTo>
                  <a:cubicBezTo>
                    <a:pt x="425" y="41"/>
                    <a:pt x="423" y="42"/>
                    <a:pt x="422" y="42"/>
                  </a:cubicBezTo>
                  <a:cubicBezTo>
                    <a:pt x="421" y="42"/>
                    <a:pt x="420" y="42"/>
                    <a:pt x="419" y="41"/>
                  </a:cubicBezTo>
                  <a:cubicBezTo>
                    <a:pt x="397" y="48"/>
                    <a:pt x="372" y="54"/>
                    <a:pt x="346" y="58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39" y="59"/>
                    <a:pt x="333" y="60"/>
                    <a:pt x="326" y="61"/>
                  </a:cubicBezTo>
                  <a:cubicBezTo>
                    <a:pt x="319" y="67"/>
                    <a:pt x="307" y="69"/>
                    <a:pt x="291" y="69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0" y="69"/>
                    <a:pt x="289" y="69"/>
                    <a:pt x="288" y="69"/>
                  </a:cubicBezTo>
                  <a:cubicBezTo>
                    <a:pt x="288" y="69"/>
                    <a:pt x="288" y="69"/>
                    <a:pt x="288" y="69"/>
                  </a:cubicBezTo>
                  <a:cubicBezTo>
                    <a:pt x="286" y="69"/>
                    <a:pt x="285" y="69"/>
                    <a:pt x="283" y="69"/>
                  </a:cubicBezTo>
                  <a:cubicBezTo>
                    <a:pt x="269" y="69"/>
                    <a:pt x="259" y="68"/>
                    <a:pt x="253" y="65"/>
                  </a:cubicBezTo>
                  <a:cubicBezTo>
                    <a:pt x="217" y="64"/>
                    <a:pt x="187" y="58"/>
                    <a:pt x="163" y="49"/>
                  </a:cubicBezTo>
                  <a:cubicBezTo>
                    <a:pt x="162" y="57"/>
                    <a:pt x="161" y="59"/>
                    <a:pt x="157" y="59"/>
                  </a:cubicBezTo>
                  <a:cubicBezTo>
                    <a:pt x="156" y="59"/>
                    <a:pt x="154" y="58"/>
                    <a:pt x="151" y="58"/>
                  </a:cubicBezTo>
                  <a:cubicBezTo>
                    <a:pt x="144" y="56"/>
                    <a:pt x="143" y="51"/>
                    <a:pt x="143" y="42"/>
                  </a:cubicBezTo>
                  <a:cubicBezTo>
                    <a:pt x="115" y="30"/>
                    <a:pt x="96" y="15"/>
                    <a:pt x="84" y="5"/>
                  </a:cubicBezTo>
                  <a:cubicBezTo>
                    <a:pt x="84" y="8"/>
                    <a:pt x="83" y="11"/>
                    <a:pt x="83" y="13"/>
                  </a:cubicBezTo>
                  <a:cubicBezTo>
                    <a:pt x="83" y="16"/>
                    <a:pt x="82" y="17"/>
                    <a:pt x="80" y="17"/>
                  </a:cubicBezTo>
                  <a:cubicBezTo>
                    <a:pt x="77" y="17"/>
                    <a:pt x="70" y="11"/>
                    <a:pt x="70" y="0"/>
                  </a:cubicBezTo>
                </a:path>
              </a:pathLst>
            </a:custGeom>
            <a:solidFill>
              <a:srgbClr val="004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îṣlîḑè">
              <a:extLst>
                <a:ext uri="{FF2B5EF4-FFF2-40B4-BE49-F238E27FC236}">
                  <a16:creationId xmlns:a16="http://schemas.microsoft.com/office/drawing/2014/main" id="{F0DFD415-0595-4F08-A2D4-FBBFC6E80635}"/>
                </a:ext>
              </a:extLst>
            </p:cNvPr>
            <p:cNvSpPr/>
            <p:nvPr/>
          </p:nvSpPr>
          <p:spPr bwMode="auto">
            <a:xfrm>
              <a:off x="5368900" y="4085772"/>
              <a:ext cx="440594" cy="846279"/>
            </a:xfrm>
            <a:custGeom>
              <a:avLst/>
              <a:gdLst>
                <a:gd name="T0" fmla="*/ 40 w 176"/>
                <a:gd name="T1" fmla="*/ 339 h 339"/>
                <a:gd name="T2" fmla="*/ 40 w 176"/>
                <a:gd name="T3" fmla="*/ 339 h 339"/>
                <a:gd name="T4" fmla="*/ 0 w 176"/>
                <a:gd name="T5" fmla="*/ 326 h 339"/>
                <a:gd name="T6" fmla="*/ 34 w 176"/>
                <a:gd name="T7" fmla="*/ 339 h 339"/>
                <a:gd name="T8" fmla="*/ 34 w 176"/>
                <a:gd name="T9" fmla="*/ 339 h 339"/>
                <a:gd name="T10" fmla="*/ 151 w 176"/>
                <a:gd name="T11" fmla="*/ 160 h 339"/>
                <a:gd name="T12" fmla="*/ 151 w 176"/>
                <a:gd name="T13" fmla="*/ 160 h 339"/>
                <a:gd name="T14" fmla="*/ 151 w 176"/>
                <a:gd name="T15" fmla="*/ 160 h 339"/>
                <a:gd name="T16" fmla="*/ 152 w 176"/>
                <a:gd name="T17" fmla="*/ 157 h 339"/>
                <a:gd name="T18" fmla="*/ 152 w 176"/>
                <a:gd name="T19" fmla="*/ 157 h 339"/>
                <a:gd name="T20" fmla="*/ 154 w 176"/>
                <a:gd name="T21" fmla="*/ 154 h 339"/>
                <a:gd name="T22" fmla="*/ 154 w 176"/>
                <a:gd name="T23" fmla="*/ 154 h 339"/>
                <a:gd name="T24" fmla="*/ 171 w 176"/>
                <a:gd name="T25" fmla="*/ 49 h 339"/>
                <a:gd name="T26" fmla="*/ 77 w 176"/>
                <a:gd name="T27" fmla="*/ 58 h 339"/>
                <a:gd name="T28" fmla="*/ 171 w 176"/>
                <a:gd name="T29" fmla="*/ 49 h 339"/>
                <a:gd name="T30" fmla="*/ 31 w 176"/>
                <a:gd name="T31" fmla="*/ 40 h 339"/>
                <a:gd name="T32" fmla="*/ 31 w 176"/>
                <a:gd name="T33" fmla="*/ 40 h 339"/>
                <a:gd name="T34" fmla="*/ 31 w 176"/>
                <a:gd name="T35" fmla="*/ 40 h 339"/>
                <a:gd name="T36" fmla="*/ 31 w 176"/>
                <a:gd name="T37" fmla="*/ 40 h 339"/>
                <a:gd name="T38" fmla="*/ 31 w 176"/>
                <a:gd name="T39" fmla="*/ 39 h 339"/>
                <a:gd name="T40" fmla="*/ 31 w 176"/>
                <a:gd name="T41" fmla="*/ 39 h 339"/>
                <a:gd name="T42" fmla="*/ 31 w 176"/>
                <a:gd name="T43" fmla="*/ 39 h 339"/>
                <a:gd name="T44" fmla="*/ 32 w 176"/>
                <a:gd name="T45" fmla="*/ 38 h 339"/>
                <a:gd name="T46" fmla="*/ 32 w 176"/>
                <a:gd name="T47" fmla="*/ 38 h 339"/>
                <a:gd name="T48" fmla="*/ 32 w 176"/>
                <a:gd name="T49" fmla="*/ 38 h 339"/>
                <a:gd name="T50" fmla="*/ 65 w 176"/>
                <a:gd name="T51" fmla="*/ 3 h 339"/>
                <a:gd name="T52" fmla="*/ 65 w 176"/>
                <a:gd name="T53" fmla="*/ 3 h 339"/>
                <a:gd name="T54" fmla="*/ 65 w 176"/>
                <a:gd name="T55" fmla="*/ 3 h 339"/>
                <a:gd name="T56" fmla="*/ 60 w 176"/>
                <a:gd name="T57" fmla="*/ 0 h 339"/>
                <a:gd name="T58" fmla="*/ 60 w 176"/>
                <a:gd name="T59" fmla="*/ 0 h 339"/>
                <a:gd name="T60" fmla="*/ 60 w 176"/>
                <a:gd name="T61" fmla="*/ 0 h 339"/>
                <a:gd name="T62" fmla="*/ 60 w 176"/>
                <a:gd name="T63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339">
                  <a:moveTo>
                    <a:pt x="40" y="339"/>
                  </a:moveTo>
                  <a:cubicBezTo>
                    <a:pt x="40" y="339"/>
                    <a:pt x="40" y="339"/>
                    <a:pt x="40" y="339"/>
                  </a:cubicBezTo>
                  <a:cubicBezTo>
                    <a:pt x="40" y="339"/>
                    <a:pt x="40" y="339"/>
                    <a:pt x="40" y="339"/>
                  </a:cubicBezTo>
                  <a:cubicBezTo>
                    <a:pt x="40" y="339"/>
                    <a:pt x="40" y="339"/>
                    <a:pt x="40" y="339"/>
                  </a:cubicBezTo>
                  <a:moveTo>
                    <a:pt x="0" y="326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8" y="332"/>
                    <a:pt x="19" y="337"/>
                    <a:pt x="34" y="339"/>
                  </a:cubicBezTo>
                  <a:cubicBezTo>
                    <a:pt x="34" y="339"/>
                    <a:pt x="34" y="339"/>
                    <a:pt x="34" y="339"/>
                  </a:cubicBezTo>
                  <a:cubicBezTo>
                    <a:pt x="34" y="339"/>
                    <a:pt x="34" y="339"/>
                    <a:pt x="34" y="339"/>
                  </a:cubicBezTo>
                  <a:cubicBezTo>
                    <a:pt x="19" y="337"/>
                    <a:pt x="8" y="332"/>
                    <a:pt x="0" y="326"/>
                  </a:cubicBezTo>
                  <a:moveTo>
                    <a:pt x="151" y="160"/>
                  </a:moveTo>
                  <a:cubicBezTo>
                    <a:pt x="115" y="228"/>
                    <a:pt x="99" y="339"/>
                    <a:pt x="40" y="339"/>
                  </a:cubicBezTo>
                  <a:cubicBezTo>
                    <a:pt x="99" y="339"/>
                    <a:pt x="115" y="228"/>
                    <a:pt x="151" y="160"/>
                  </a:cubicBezTo>
                  <a:moveTo>
                    <a:pt x="152" y="158"/>
                  </a:moveTo>
                  <a:cubicBezTo>
                    <a:pt x="151" y="158"/>
                    <a:pt x="151" y="159"/>
                    <a:pt x="151" y="160"/>
                  </a:cubicBezTo>
                  <a:cubicBezTo>
                    <a:pt x="151" y="159"/>
                    <a:pt x="151" y="158"/>
                    <a:pt x="152" y="158"/>
                  </a:cubicBezTo>
                  <a:moveTo>
                    <a:pt x="152" y="157"/>
                  </a:moveTo>
                  <a:cubicBezTo>
                    <a:pt x="152" y="157"/>
                    <a:pt x="152" y="157"/>
                    <a:pt x="152" y="157"/>
                  </a:cubicBezTo>
                  <a:cubicBezTo>
                    <a:pt x="152" y="157"/>
                    <a:pt x="152" y="157"/>
                    <a:pt x="152" y="157"/>
                  </a:cubicBezTo>
                  <a:moveTo>
                    <a:pt x="176" y="97"/>
                  </a:moveTo>
                  <a:cubicBezTo>
                    <a:pt x="176" y="109"/>
                    <a:pt x="169" y="127"/>
                    <a:pt x="154" y="154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54" y="154"/>
                    <a:pt x="154" y="154"/>
                    <a:pt x="154" y="154"/>
                  </a:cubicBezTo>
                  <a:cubicBezTo>
                    <a:pt x="169" y="127"/>
                    <a:pt x="176" y="109"/>
                    <a:pt x="176" y="97"/>
                  </a:cubicBezTo>
                  <a:moveTo>
                    <a:pt x="171" y="49"/>
                  </a:moveTo>
                  <a:cubicBezTo>
                    <a:pt x="171" y="51"/>
                    <a:pt x="150" y="50"/>
                    <a:pt x="112" y="51"/>
                  </a:cubicBezTo>
                  <a:cubicBezTo>
                    <a:pt x="88" y="51"/>
                    <a:pt x="77" y="54"/>
                    <a:pt x="77" y="58"/>
                  </a:cubicBezTo>
                  <a:cubicBezTo>
                    <a:pt x="77" y="54"/>
                    <a:pt x="88" y="51"/>
                    <a:pt x="112" y="51"/>
                  </a:cubicBezTo>
                  <a:cubicBezTo>
                    <a:pt x="150" y="50"/>
                    <a:pt x="171" y="51"/>
                    <a:pt x="171" y="49"/>
                  </a:cubicBezTo>
                  <a:moveTo>
                    <a:pt x="31" y="40"/>
                  </a:move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moveTo>
                    <a:pt x="31" y="40"/>
                  </a:move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moveTo>
                    <a:pt x="31" y="40"/>
                  </a:move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moveTo>
                    <a:pt x="31" y="39"/>
                  </a:moveTo>
                  <a:cubicBezTo>
                    <a:pt x="31" y="39"/>
                    <a:pt x="31" y="40"/>
                    <a:pt x="31" y="40"/>
                  </a:cubicBezTo>
                  <a:cubicBezTo>
                    <a:pt x="31" y="40"/>
                    <a:pt x="31" y="39"/>
                    <a:pt x="31" y="39"/>
                  </a:cubicBezTo>
                  <a:moveTo>
                    <a:pt x="32" y="38"/>
                  </a:moveTo>
                  <a:cubicBezTo>
                    <a:pt x="32" y="38"/>
                    <a:pt x="31" y="39"/>
                    <a:pt x="31" y="39"/>
                  </a:cubicBezTo>
                  <a:cubicBezTo>
                    <a:pt x="31" y="39"/>
                    <a:pt x="32" y="38"/>
                    <a:pt x="32" y="38"/>
                  </a:cubicBezTo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2" y="38"/>
                    <a:pt x="32" y="38"/>
                  </a:cubicBezTo>
                  <a:moveTo>
                    <a:pt x="32" y="37"/>
                  </a:moveTo>
                  <a:cubicBezTo>
                    <a:pt x="32" y="37"/>
                    <a:pt x="32" y="37"/>
                    <a:pt x="32" y="38"/>
                  </a:cubicBezTo>
                  <a:cubicBezTo>
                    <a:pt x="32" y="37"/>
                    <a:pt x="32" y="37"/>
                    <a:pt x="32" y="37"/>
                  </a:cubicBezTo>
                  <a:moveTo>
                    <a:pt x="65" y="3"/>
                  </a:move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moveTo>
                    <a:pt x="65" y="3"/>
                  </a:move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moveTo>
                    <a:pt x="60" y="0"/>
                  </a:moveTo>
                  <a:cubicBezTo>
                    <a:pt x="51" y="1"/>
                    <a:pt x="39" y="22"/>
                    <a:pt x="32" y="37"/>
                  </a:cubicBezTo>
                  <a:cubicBezTo>
                    <a:pt x="39" y="22"/>
                    <a:pt x="51" y="1"/>
                    <a:pt x="60" y="0"/>
                  </a:cubicBezTo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004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íŝľïḑè">
              <a:extLst>
                <a:ext uri="{FF2B5EF4-FFF2-40B4-BE49-F238E27FC236}">
                  <a16:creationId xmlns:a16="http://schemas.microsoft.com/office/drawing/2014/main" id="{07855F16-A562-4D83-865C-8BB144D52B51}"/>
                </a:ext>
              </a:extLst>
            </p:cNvPr>
            <p:cNvSpPr/>
            <p:nvPr/>
          </p:nvSpPr>
          <p:spPr bwMode="auto">
            <a:xfrm>
              <a:off x="6440290" y="4107441"/>
              <a:ext cx="591071" cy="801737"/>
            </a:xfrm>
            <a:custGeom>
              <a:avLst/>
              <a:gdLst>
                <a:gd name="T0" fmla="*/ 212 w 236"/>
                <a:gd name="T1" fmla="*/ 321 h 321"/>
                <a:gd name="T2" fmla="*/ 212 w 236"/>
                <a:gd name="T3" fmla="*/ 321 h 321"/>
                <a:gd name="T4" fmla="*/ 212 w 236"/>
                <a:gd name="T5" fmla="*/ 321 h 321"/>
                <a:gd name="T6" fmla="*/ 236 w 236"/>
                <a:gd name="T7" fmla="*/ 312 h 321"/>
                <a:gd name="T8" fmla="*/ 90 w 236"/>
                <a:gd name="T9" fmla="*/ 183 h 321"/>
                <a:gd name="T10" fmla="*/ 205 w 236"/>
                <a:gd name="T11" fmla="*/ 320 h 321"/>
                <a:gd name="T12" fmla="*/ 90 w 236"/>
                <a:gd name="T13" fmla="*/ 183 h 321"/>
                <a:gd name="T14" fmla="*/ 64 w 236"/>
                <a:gd name="T15" fmla="*/ 85 h 321"/>
                <a:gd name="T16" fmla="*/ 64 w 236"/>
                <a:gd name="T17" fmla="*/ 85 h 321"/>
                <a:gd name="T18" fmla="*/ 64 w 236"/>
                <a:gd name="T19" fmla="*/ 85 h 321"/>
                <a:gd name="T20" fmla="*/ 60 w 236"/>
                <a:gd name="T21" fmla="*/ 85 h 321"/>
                <a:gd name="T22" fmla="*/ 60 w 236"/>
                <a:gd name="T23" fmla="*/ 85 h 321"/>
                <a:gd name="T24" fmla="*/ 71 w 236"/>
                <a:gd name="T25" fmla="*/ 85 h 321"/>
                <a:gd name="T26" fmla="*/ 0 w 236"/>
                <a:gd name="T27" fmla="*/ 58 h 321"/>
                <a:gd name="T28" fmla="*/ 54 w 236"/>
                <a:gd name="T29" fmla="*/ 68 h 321"/>
                <a:gd name="T30" fmla="*/ 0 w 236"/>
                <a:gd name="T31" fmla="*/ 58 h 321"/>
                <a:gd name="T32" fmla="*/ 161 w 236"/>
                <a:gd name="T33" fmla="*/ 48 h 321"/>
                <a:gd name="T34" fmla="*/ 161 w 236"/>
                <a:gd name="T35" fmla="*/ 47 h 321"/>
                <a:gd name="T36" fmla="*/ 161 w 236"/>
                <a:gd name="T37" fmla="*/ 47 h 321"/>
                <a:gd name="T38" fmla="*/ 161 w 236"/>
                <a:gd name="T39" fmla="*/ 47 h 321"/>
                <a:gd name="T40" fmla="*/ 160 w 236"/>
                <a:gd name="T41" fmla="*/ 45 h 321"/>
                <a:gd name="T42" fmla="*/ 160 w 236"/>
                <a:gd name="T43" fmla="*/ 45 h 321"/>
                <a:gd name="T44" fmla="*/ 160 w 236"/>
                <a:gd name="T45" fmla="*/ 45 h 321"/>
                <a:gd name="T46" fmla="*/ 159 w 236"/>
                <a:gd name="T47" fmla="*/ 44 h 321"/>
                <a:gd name="T48" fmla="*/ 159 w 236"/>
                <a:gd name="T49" fmla="*/ 44 h 321"/>
                <a:gd name="T50" fmla="*/ 159 w 236"/>
                <a:gd name="T51" fmla="*/ 44 h 321"/>
                <a:gd name="T52" fmla="*/ 158 w 236"/>
                <a:gd name="T53" fmla="*/ 43 h 321"/>
                <a:gd name="T54" fmla="*/ 158 w 236"/>
                <a:gd name="T55" fmla="*/ 43 h 321"/>
                <a:gd name="T56" fmla="*/ 156 w 236"/>
                <a:gd name="T57" fmla="*/ 40 h 321"/>
                <a:gd name="T58" fmla="*/ 155 w 236"/>
                <a:gd name="T59" fmla="*/ 39 h 321"/>
                <a:gd name="T60" fmla="*/ 155 w 236"/>
                <a:gd name="T61" fmla="*/ 39 h 321"/>
                <a:gd name="T62" fmla="*/ 155 w 236"/>
                <a:gd name="T63" fmla="*/ 39 h 321"/>
                <a:gd name="T64" fmla="*/ 153 w 236"/>
                <a:gd name="T65" fmla="*/ 36 h 321"/>
                <a:gd name="T66" fmla="*/ 153 w 236"/>
                <a:gd name="T67" fmla="*/ 36 h 321"/>
                <a:gd name="T68" fmla="*/ 152 w 236"/>
                <a:gd name="T69" fmla="*/ 34 h 321"/>
                <a:gd name="T70" fmla="*/ 150 w 236"/>
                <a:gd name="T71" fmla="*/ 32 h 321"/>
                <a:gd name="T72" fmla="*/ 150 w 236"/>
                <a:gd name="T73" fmla="*/ 32 h 321"/>
                <a:gd name="T74" fmla="*/ 148 w 236"/>
                <a:gd name="T75" fmla="*/ 29 h 321"/>
                <a:gd name="T76" fmla="*/ 120 w 236"/>
                <a:gd name="T77" fmla="*/ 3 h 321"/>
                <a:gd name="T78" fmla="*/ 120 w 236"/>
                <a:gd name="T79" fmla="*/ 3 h 321"/>
                <a:gd name="T80" fmla="*/ 118 w 236"/>
                <a:gd name="T81" fmla="*/ 2 h 321"/>
                <a:gd name="T82" fmla="*/ 117 w 236"/>
                <a:gd name="T83" fmla="*/ 1 h 321"/>
                <a:gd name="T84" fmla="*/ 117 w 236"/>
                <a:gd name="T85" fmla="*/ 1 h 321"/>
                <a:gd name="T86" fmla="*/ 116 w 236"/>
                <a:gd name="T87" fmla="*/ 1 h 321"/>
                <a:gd name="T88" fmla="*/ 116 w 236"/>
                <a:gd name="T89" fmla="*/ 1 h 321"/>
                <a:gd name="T90" fmla="*/ 116 w 236"/>
                <a:gd name="T91" fmla="*/ 1 h 321"/>
                <a:gd name="T92" fmla="*/ 115 w 236"/>
                <a:gd name="T93" fmla="*/ 1 h 321"/>
                <a:gd name="T94" fmla="*/ 112 w 236"/>
                <a:gd name="T95" fmla="*/ 0 h 321"/>
                <a:gd name="T96" fmla="*/ 112 w 236"/>
                <a:gd name="T97" fmla="*/ 0 h 321"/>
                <a:gd name="T98" fmla="*/ 103 w 236"/>
                <a:gd name="T99" fmla="*/ 3 h 321"/>
                <a:gd name="T100" fmla="*/ 110 w 236"/>
                <a:gd name="T101" fmla="*/ 0 h 321"/>
                <a:gd name="T102" fmla="*/ 112 w 236"/>
                <a:gd name="T10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6" h="321">
                  <a:moveTo>
                    <a:pt x="212" y="321"/>
                  </a:moveTo>
                  <a:cubicBezTo>
                    <a:pt x="212" y="321"/>
                    <a:pt x="212" y="321"/>
                    <a:pt x="212" y="321"/>
                  </a:cubicBezTo>
                  <a:cubicBezTo>
                    <a:pt x="212" y="321"/>
                    <a:pt x="212" y="321"/>
                    <a:pt x="212" y="321"/>
                  </a:cubicBezTo>
                  <a:cubicBezTo>
                    <a:pt x="212" y="321"/>
                    <a:pt x="212" y="321"/>
                    <a:pt x="212" y="321"/>
                  </a:cubicBezTo>
                  <a:moveTo>
                    <a:pt x="236" y="312"/>
                  </a:moveTo>
                  <a:cubicBezTo>
                    <a:pt x="230" y="318"/>
                    <a:pt x="222" y="321"/>
                    <a:pt x="212" y="321"/>
                  </a:cubicBezTo>
                  <a:cubicBezTo>
                    <a:pt x="222" y="321"/>
                    <a:pt x="230" y="318"/>
                    <a:pt x="236" y="312"/>
                  </a:cubicBezTo>
                  <a:cubicBezTo>
                    <a:pt x="236" y="312"/>
                    <a:pt x="236" y="312"/>
                    <a:pt x="236" y="312"/>
                  </a:cubicBezTo>
                  <a:moveTo>
                    <a:pt x="90" y="182"/>
                  </a:moveTo>
                  <a:cubicBezTo>
                    <a:pt x="90" y="182"/>
                    <a:pt x="90" y="183"/>
                    <a:pt x="90" y="183"/>
                  </a:cubicBezTo>
                  <a:cubicBezTo>
                    <a:pt x="121" y="247"/>
                    <a:pt x="141" y="313"/>
                    <a:pt x="205" y="320"/>
                  </a:cubicBezTo>
                  <a:cubicBezTo>
                    <a:pt x="205" y="320"/>
                    <a:pt x="205" y="320"/>
                    <a:pt x="205" y="320"/>
                  </a:cubicBezTo>
                  <a:cubicBezTo>
                    <a:pt x="205" y="320"/>
                    <a:pt x="205" y="320"/>
                    <a:pt x="205" y="320"/>
                  </a:cubicBezTo>
                  <a:cubicBezTo>
                    <a:pt x="141" y="313"/>
                    <a:pt x="121" y="247"/>
                    <a:pt x="90" y="183"/>
                  </a:cubicBezTo>
                  <a:cubicBezTo>
                    <a:pt x="90" y="183"/>
                    <a:pt x="90" y="182"/>
                    <a:pt x="90" y="182"/>
                  </a:cubicBezTo>
                  <a:moveTo>
                    <a:pt x="64" y="85"/>
                  </a:move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moveTo>
                    <a:pt x="64" y="85"/>
                  </a:move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moveTo>
                    <a:pt x="60" y="85"/>
                  </a:moveTo>
                  <a:cubicBezTo>
                    <a:pt x="31" y="85"/>
                    <a:pt x="60" y="120"/>
                    <a:pt x="89" y="180"/>
                  </a:cubicBezTo>
                  <a:cubicBezTo>
                    <a:pt x="60" y="120"/>
                    <a:pt x="31" y="85"/>
                    <a:pt x="60" y="85"/>
                  </a:cubicBezTo>
                  <a:moveTo>
                    <a:pt x="56" y="68"/>
                  </a:moveTo>
                  <a:cubicBezTo>
                    <a:pt x="84" y="70"/>
                    <a:pt x="97" y="85"/>
                    <a:pt x="71" y="85"/>
                  </a:cubicBezTo>
                  <a:cubicBezTo>
                    <a:pt x="97" y="85"/>
                    <a:pt x="84" y="70"/>
                    <a:pt x="56" y="68"/>
                  </a:cubicBezTo>
                  <a:moveTo>
                    <a:pt x="0" y="58"/>
                  </a:moveTo>
                  <a:cubicBezTo>
                    <a:pt x="0" y="64"/>
                    <a:pt x="29" y="67"/>
                    <a:pt x="54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29" y="67"/>
                    <a:pt x="0" y="64"/>
                    <a:pt x="0" y="58"/>
                  </a:cubicBezTo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moveTo>
                    <a:pt x="161" y="47"/>
                  </a:moveTo>
                  <a:cubicBezTo>
                    <a:pt x="161" y="47"/>
                    <a:pt x="161" y="47"/>
                    <a:pt x="161" y="47"/>
                  </a:cubicBezTo>
                  <a:cubicBezTo>
                    <a:pt x="161" y="47"/>
                    <a:pt x="161" y="47"/>
                    <a:pt x="161" y="47"/>
                  </a:cubicBezTo>
                  <a:moveTo>
                    <a:pt x="161" y="47"/>
                  </a:moveTo>
                  <a:cubicBezTo>
                    <a:pt x="161" y="47"/>
                    <a:pt x="161" y="47"/>
                    <a:pt x="161" y="47"/>
                  </a:cubicBezTo>
                  <a:cubicBezTo>
                    <a:pt x="161" y="47"/>
                    <a:pt x="161" y="47"/>
                    <a:pt x="161" y="47"/>
                  </a:cubicBezTo>
                  <a:moveTo>
                    <a:pt x="160" y="45"/>
                  </a:moveTo>
                  <a:cubicBezTo>
                    <a:pt x="160" y="46"/>
                    <a:pt x="161" y="46"/>
                    <a:pt x="161" y="47"/>
                  </a:cubicBezTo>
                  <a:cubicBezTo>
                    <a:pt x="161" y="46"/>
                    <a:pt x="160" y="46"/>
                    <a:pt x="160" y="45"/>
                  </a:cubicBezTo>
                  <a:moveTo>
                    <a:pt x="159" y="44"/>
                  </a:moveTo>
                  <a:cubicBezTo>
                    <a:pt x="159" y="45"/>
                    <a:pt x="159" y="45"/>
                    <a:pt x="160" y="45"/>
                  </a:cubicBezTo>
                  <a:cubicBezTo>
                    <a:pt x="159" y="45"/>
                    <a:pt x="159" y="45"/>
                    <a:pt x="159" y="44"/>
                  </a:cubicBezTo>
                  <a:moveTo>
                    <a:pt x="159" y="44"/>
                  </a:moveTo>
                  <a:cubicBezTo>
                    <a:pt x="159" y="44"/>
                    <a:pt x="159" y="44"/>
                    <a:pt x="159" y="44"/>
                  </a:cubicBezTo>
                  <a:cubicBezTo>
                    <a:pt x="159" y="44"/>
                    <a:pt x="159" y="44"/>
                    <a:pt x="159" y="44"/>
                  </a:cubicBezTo>
                  <a:moveTo>
                    <a:pt x="158" y="43"/>
                  </a:moveTo>
                  <a:cubicBezTo>
                    <a:pt x="159" y="44"/>
                    <a:pt x="159" y="44"/>
                    <a:pt x="159" y="44"/>
                  </a:cubicBezTo>
                  <a:cubicBezTo>
                    <a:pt x="159" y="44"/>
                    <a:pt x="159" y="44"/>
                    <a:pt x="158" y="43"/>
                  </a:cubicBezTo>
                  <a:moveTo>
                    <a:pt x="158" y="43"/>
                  </a:moveTo>
                  <a:cubicBezTo>
                    <a:pt x="158" y="43"/>
                    <a:pt x="158" y="43"/>
                    <a:pt x="158" y="43"/>
                  </a:cubicBezTo>
                  <a:cubicBezTo>
                    <a:pt x="158" y="43"/>
                    <a:pt x="158" y="43"/>
                    <a:pt x="158" y="43"/>
                  </a:cubicBezTo>
                  <a:moveTo>
                    <a:pt x="156" y="40"/>
                  </a:moveTo>
                  <a:cubicBezTo>
                    <a:pt x="156" y="40"/>
                    <a:pt x="156" y="40"/>
                    <a:pt x="156" y="40"/>
                  </a:cubicBezTo>
                  <a:cubicBezTo>
                    <a:pt x="156" y="40"/>
                    <a:pt x="156" y="40"/>
                    <a:pt x="156" y="40"/>
                  </a:cubicBezTo>
                  <a:moveTo>
                    <a:pt x="155" y="39"/>
                  </a:moveTo>
                  <a:cubicBezTo>
                    <a:pt x="155" y="39"/>
                    <a:pt x="156" y="39"/>
                    <a:pt x="156" y="39"/>
                  </a:cubicBezTo>
                  <a:cubicBezTo>
                    <a:pt x="156" y="39"/>
                    <a:pt x="155" y="39"/>
                    <a:pt x="155" y="39"/>
                  </a:cubicBezTo>
                  <a:moveTo>
                    <a:pt x="154" y="37"/>
                  </a:moveTo>
                  <a:cubicBezTo>
                    <a:pt x="154" y="38"/>
                    <a:pt x="155" y="38"/>
                    <a:pt x="155" y="39"/>
                  </a:cubicBezTo>
                  <a:cubicBezTo>
                    <a:pt x="155" y="38"/>
                    <a:pt x="154" y="38"/>
                    <a:pt x="154" y="37"/>
                  </a:cubicBezTo>
                  <a:moveTo>
                    <a:pt x="153" y="36"/>
                  </a:moveTo>
                  <a:cubicBezTo>
                    <a:pt x="153" y="36"/>
                    <a:pt x="153" y="36"/>
                    <a:pt x="153" y="37"/>
                  </a:cubicBezTo>
                  <a:cubicBezTo>
                    <a:pt x="153" y="36"/>
                    <a:pt x="153" y="36"/>
                    <a:pt x="153" y="36"/>
                  </a:cubicBezTo>
                  <a:moveTo>
                    <a:pt x="152" y="34"/>
                  </a:moveTo>
                  <a:cubicBezTo>
                    <a:pt x="152" y="34"/>
                    <a:pt x="152" y="34"/>
                    <a:pt x="152" y="34"/>
                  </a:cubicBezTo>
                  <a:cubicBezTo>
                    <a:pt x="152" y="34"/>
                    <a:pt x="152" y="34"/>
                    <a:pt x="152" y="34"/>
                  </a:cubicBezTo>
                  <a:moveTo>
                    <a:pt x="150" y="32"/>
                  </a:moveTo>
                  <a:cubicBezTo>
                    <a:pt x="150" y="32"/>
                    <a:pt x="150" y="32"/>
                    <a:pt x="150" y="33"/>
                  </a:cubicBezTo>
                  <a:cubicBezTo>
                    <a:pt x="150" y="32"/>
                    <a:pt x="150" y="32"/>
                    <a:pt x="150" y="32"/>
                  </a:cubicBezTo>
                  <a:moveTo>
                    <a:pt x="147" y="29"/>
                  </a:moveTo>
                  <a:cubicBezTo>
                    <a:pt x="147" y="29"/>
                    <a:pt x="147" y="29"/>
                    <a:pt x="148" y="29"/>
                  </a:cubicBezTo>
                  <a:cubicBezTo>
                    <a:pt x="147" y="29"/>
                    <a:pt x="147" y="29"/>
                    <a:pt x="147" y="29"/>
                  </a:cubicBezTo>
                  <a:moveTo>
                    <a:pt x="120" y="3"/>
                  </a:moveTo>
                  <a:cubicBezTo>
                    <a:pt x="120" y="3"/>
                    <a:pt x="120" y="3"/>
                    <a:pt x="120" y="3"/>
                  </a:cubicBezTo>
                  <a:cubicBezTo>
                    <a:pt x="120" y="3"/>
                    <a:pt x="120" y="3"/>
                    <a:pt x="120" y="3"/>
                  </a:cubicBezTo>
                  <a:moveTo>
                    <a:pt x="117" y="2"/>
                  </a:moveTo>
                  <a:cubicBezTo>
                    <a:pt x="117" y="2"/>
                    <a:pt x="118" y="2"/>
                    <a:pt x="118" y="2"/>
                  </a:cubicBezTo>
                  <a:cubicBezTo>
                    <a:pt x="118" y="2"/>
                    <a:pt x="117" y="2"/>
                    <a:pt x="117" y="2"/>
                  </a:cubicBezTo>
                  <a:moveTo>
                    <a:pt x="117" y="1"/>
                  </a:moveTo>
                  <a:cubicBezTo>
                    <a:pt x="117" y="1"/>
                    <a:pt x="117" y="1"/>
                    <a:pt x="117" y="2"/>
                  </a:cubicBezTo>
                  <a:cubicBezTo>
                    <a:pt x="117" y="1"/>
                    <a:pt x="117" y="1"/>
                    <a:pt x="117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5" y="1"/>
                  </a:moveTo>
                  <a:cubicBezTo>
                    <a:pt x="115" y="1"/>
                    <a:pt x="115" y="1"/>
                    <a:pt x="115" y="1"/>
                  </a:cubicBezTo>
                  <a:cubicBezTo>
                    <a:pt x="115" y="1"/>
                    <a:pt x="115" y="1"/>
                    <a:pt x="115" y="1"/>
                  </a:cubicBezTo>
                  <a:moveTo>
                    <a:pt x="112" y="0"/>
                  </a:moveTo>
                  <a:cubicBezTo>
                    <a:pt x="113" y="0"/>
                    <a:pt x="114" y="0"/>
                    <a:pt x="114" y="0"/>
                  </a:cubicBezTo>
                  <a:cubicBezTo>
                    <a:pt x="114" y="0"/>
                    <a:pt x="113" y="0"/>
                    <a:pt x="112" y="0"/>
                  </a:cubicBezTo>
                  <a:moveTo>
                    <a:pt x="110" y="0"/>
                  </a:moveTo>
                  <a:cubicBezTo>
                    <a:pt x="107" y="0"/>
                    <a:pt x="105" y="1"/>
                    <a:pt x="103" y="3"/>
                  </a:cubicBezTo>
                  <a:cubicBezTo>
                    <a:pt x="105" y="1"/>
                    <a:pt x="107" y="0"/>
                    <a:pt x="110" y="0"/>
                  </a:cubicBezTo>
                  <a:moveTo>
                    <a:pt x="110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111" y="0"/>
                    <a:pt x="111" y="0"/>
                    <a:pt x="112" y="0"/>
                  </a:cubicBezTo>
                  <a:cubicBezTo>
                    <a:pt x="111" y="0"/>
                    <a:pt x="111" y="0"/>
                    <a:pt x="110" y="0"/>
                  </a:cubicBezTo>
                </a:path>
              </a:pathLst>
            </a:custGeom>
            <a:solidFill>
              <a:srgbClr val="004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işlïḑè">
              <a:extLst>
                <a:ext uri="{FF2B5EF4-FFF2-40B4-BE49-F238E27FC236}">
                  <a16:creationId xmlns:a16="http://schemas.microsoft.com/office/drawing/2014/main" id="{34CF5E6F-A918-4499-8FDA-A2BAF1F3EAE4}"/>
                </a:ext>
              </a:extLst>
            </p:cNvPr>
            <p:cNvSpPr/>
            <p:nvPr/>
          </p:nvSpPr>
          <p:spPr bwMode="auto">
            <a:xfrm>
              <a:off x="5401403" y="4976591"/>
              <a:ext cx="465875" cy="752382"/>
            </a:xfrm>
            <a:custGeom>
              <a:avLst/>
              <a:gdLst>
                <a:gd name="T0" fmla="*/ 135 w 186"/>
                <a:gd name="T1" fmla="*/ 269 h 301"/>
                <a:gd name="T2" fmla="*/ 181 w 186"/>
                <a:gd name="T3" fmla="*/ 285 h 301"/>
                <a:gd name="T4" fmla="*/ 147 w 186"/>
                <a:gd name="T5" fmla="*/ 102 h 301"/>
                <a:gd name="T6" fmla="*/ 30 w 186"/>
                <a:gd name="T7" fmla="*/ 2 h 301"/>
                <a:gd name="T8" fmla="*/ 8 w 186"/>
                <a:gd name="T9" fmla="*/ 33 h 301"/>
                <a:gd name="T10" fmla="*/ 8 w 186"/>
                <a:gd name="T11" fmla="*/ 34 h 301"/>
                <a:gd name="T12" fmla="*/ 32 w 186"/>
                <a:gd name="T13" fmla="*/ 66 h 301"/>
                <a:gd name="T14" fmla="*/ 47 w 186"/>
                <a:gd name="T15" fmla="*/ 103 h 301"/>
                <a:gd name="T16" fmla="*/ 79 w 186"/>
                <a:gd name="T17" fmla="*/ 147 h 301"/>
                <a:gd name="T18" fmla="*/ 135 w 186"/>
                <a:gd name="T19" fmla="*/ 269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301">
                  <a:moveTo>
                    <a:pt x="135" y="269"/>
                  </a:moveTo>
                  <a:cubicBezTo>
                    <a:pt x="148" y="292"/>
                    <a:pt x="177" y="301"/>
                    <a:pt x="181" y="285"/>
                  </a:cubicBezTo>
                  <a:cubicBezTo>
                    <a:pt x="186" y="269"/>
                    <a:pt x="163" y="160"/>
                    <a:pt x="147" y="102"/>
                  </a:cubicBezTo>
                  <a:cubicBezTo>
                    <a:pt x="130" y="44"/>
                    <a:pt x="59" y="0"/>
                    <a:pt x="30" y="2"/>
                  </a:cubicBezTo>
                  <a:cubicBezTo>
                    <a:pt x="0" y="4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6" y="46"/>
                    <a:pt x="26" y="53"/>
                    <a:pt x="32" y="66"/>
                  </a:cubicBezTo>
                  <a:cubicBezTo>
                    <a:pt x="36" y="75"/>
                    <a:pt x="41" y="89"/>
                    <a:pt x="47" y="103"/>
                  </a:cubicBezTo>
                  <a:cubicBezTo>
                    <a:pt x="57" y="117"/>
                    <a:pt x="68" y="133"/>
                    <a:pt x="79" y="147"/>
                  </a:cubicBezTo>
                  <a:cubicBezTo>
                    <a:pt x="105" y="179"/>
                    <a:pt x="122" y="246"/>
                    <a:pt x="135" y="269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îṧľiďe">
              <a:extLst>
                <a:ext uri="{FF2B5EF4-FFF2-40B4-BE49-F238E27FC236}">
                  <a16:creationId xmlns:a16="http://schemas.microsoft.com/office/drawing/2014/main" id="{DDCBC04E-1195-4C2A-8762-5E780F28F236}"/>
                </a:ext>
              </a:extLst>
            </p:cNvPr>
            <p:cNvSpPr/>
            <p:nvPr/>
          </p:nvSpPr>
          <p:spPr bwMode="auto">
            <a:xfrm>
              <a:off x="6502888" y="4927236"/>
              <a:ext cx="510415" cy="778865"/>
            </a:xfrm>
            <a:custGeom>
              <a:avLst/>
              <a:gdLst>
                <a:gd name="T0" fmla="*/ 180 w 204"/>
                <a:gd name="T1" fmla="*/ 3 h 312"/>
                <a:gd name="T2" fmla="*/ 32 w 204"/>
                <a:gd name="T3" fmla="*/ 188 h 312"/>
                <a:gd name="T4" fmla="*/ 31 w 204"/>
                <a:gd name="T5" fmla="*/ 310 h 312"/>
                <a:gd name="T6" fmla="*/ 73 w 204"/>
                <a:gd name="T7" fmla="*/ 305 h 312"/>
                <a:gd name="T8" fmla="*/ 143 w 204"/>
                <a:gd name="T9" fmla="*/ 134 h 312"/>
                <a:gd name="T10" fmla="*/ 197 w 204"/>
                <a:gd name="T11" fmla="*/ 28 h 312"/>
                <a:gd name="T12" fmla="*/ 204 w 204"/>
                <a:gd name="T13" fmla="*/ 16 h 312"/>
                <a:gd name="T14" fmla="*/ 180 w 204"/>
                <a:gd name="T15" fmla="*/ 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312">
                  <a:moveTo>
                    <a:pt x="180" y="3"/>
                  </a:moveTo>
                  <a:cubicBezTo>
                    <a:pt x="120" y="0"/>
                    <a:pt x="63" y="88"/>
                    <a:pt x="32" y="188"/>
                  </a:cubicBezTo>
                  <a:cubicBezTo>
                    <a:pt x="0" y="288"/>
                    <a:pt x="4" y="308"/>
                    <a:pt x="31" y="310"/>
                  </a:cubicBezTo>
                  <a:cubicBezTo>
                    <a:pt x="49" y="312"/>
                    <a:pt x="60" y="311"/>
                    <a:pt x="73" y="305"/>
                  </a:cubicBezTo>
                  <a:cubicBezTo>
                    <a:pt x="87" y="286"/>
                    <a:pt x="90" y="236"/>
                    <a:pt x="143" y="134"/>
                  </a:cubicBezTo>
                  <a:cubicBezTo>
                    <a:pt x="167" y="82"/>
                    <a:pt x="181" y="56"/>
                    <a:pt x="197" y="28"/>
                  </a:cubicBezTo>
                  <a:cubicBezTo>
                    <a:pt x="199" y="24"/>
                    <a:pt x="202" y="20"/>
                    <a:pt x="204" y="16"/>
                  </a:cubicBezTo>
                  <a:cubicBezTo>
                    <a:pt x="199" y="8"/>
                    <a:pt x="192" y="4"/>
                    <a:pt x="180" y="3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ṥ1ïḋè">
              <a:extLst>
                <a:ext uri="{FF2B5EF4-FFF2-40B4-BE49-F238E27FC236}">
                  <a16:creationId xmlns:a16="http://schemas.microsoft.com/office/drawing/2014/main" id="{21A02210-FDC8-436F-B492-203D8E2B8396}"/>
                </a:ext>
              </a:extLst>
            </p:cNvPr>
            <p:cNvSpPr/>
            <p:nvPr/>
          </p:nvSpPr>
          <p:spPr bwMode="auto">
            <a:xfrm>
              <a:off x="5542248" y="3735464"/>
              <a:ext cx="1146027" cy="355124"/>
            </a:xfrm>
            <a:custGeom>
              <a:avLst/>
              <a:gdLst>
                <a:gd name="T0" fmla="*/ 211 w 458"/>
                <a:gd name="T1" fmla="*/ 137 h 142"/>
                <a:gd name="T2" fmla="*/ 442 w 458"/>
                <a:gd name="T3" fmla="*/ 79 h 142"/>
                <a:gd name="T4" fmla="*/ 447 w 458"/>
                <a:gd name="T5" fmla="*/ 54 h 142"/>
                <a:gd name="T6" fmla="*/ 432 w 458"/>
                <a:gd name="T7" fmla="*/ 32 h 142"/>
                <a:gd name="T8" fmla="*/ 428 w 458"/>
                <a:gd name="T9" fmla="*/ 0 h 142"/>
                <a:gd name="T10" fmla="*/ 220 w 458"/>
                <a:gd name="T11" fmla="*/ 80 h 142"/>
                <a:gd name="T12" fmla="*/ 18 w 458"/>
                <a:gd name="T13" fmla="*/ 7 h 142"/>
                <a:gd name="T14" fmla="*/ 0 w 458"/>
                <a:gd name="T15" fmla="*/ 61 h 142"/>
                <a:gd name="T16" fmla="*/ 211 w 458"/>
                <a:gd name="T17" fmla="*/ 13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8" h="142">
                  <a:moveTo>
                    <a:pt x="211" y="137"/>
                  </a:moveTo>
                  <a:cubicBezTo>
                    <a:pt x="331" y="133"/>
                    <a:pt x="442" y="79"/>
                    <a:pt x="442" y="79"/>
                  </a:cubicBezTo>
                  <a:cubicBezTo>
                    <a:pt x="442" y="79"/>
                    <a:pt x="458" y="62"/>
                    <a:pt x="447" y="54"/>
                  </a:cubicBezTo>
                  <a:cubicBezTo>
                    <a:pt x="435" y="47"/>
                    <a:pt x="433" y="48"/>
                    <a:pt x="432" y="32"/>
                  </a:cubicBezTo>
                  <a:cubicBezTo>
                    <a:pt x="432" y="17"/>
                    <a:pt x="428" y="0"/>
                    <a:pt x="428" y="0"/>
                  </a:cubicBezTo>
                  <a:cubicBezTo>
                    <a:pt x="428" y="0"/>
                    <a:pt x="328" y="81"/>
                    <a:pt x="220" y="80"/>
                  </a:cubicBezTo>
                  <a:cubicBezTo>
                    <a:pt x="111" y="79"/>
                    <a:pt x="18" y="7"/>
                    <a:pt x="18" y="7"/>
                  </a:cubicBezTo>
                  <a:cubicBezTo>
                    <a:pt x="18" y="7"/>
                    <a:pt x="4" y="36"/>
                    <a:pt x="0" y="61"/>
                  </a:cubicBezTo>
                  <a:cubicBezTo>
                    <a:pt x="0" y="61"/>
                    <a:pt x="59" y="142"/>
                    <a:pt x="211" y="137"/>
                  </a:cubicBezTo>
                </a:path>
              </a:pathLst>
            </a:custGeom>
            <a:solidFill>
              <a:srgbClr val="3F3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isliḋè">
              <a:extLst>
                <a:ext uri="{FF2B5EF4-FFF2-40B4-BE49-F238E27FC236}">
                  <a16:creationId xmlns:a16="http://schemas.microsoft.com/office/drawing/2014/main" id="{7E0E8C1C-29BD-4C1A-B369-1225D5AAD374}"/>
                </a:ext>
              </a:extLst>
            </p:cNvPr>
            <p:cNvSpPr/>
            <p:nvPr/>
          </p:nvSpPr>
          <p:spPr bwMode="auto">
            <a:xfrm>
              <a:off x="5542248" y="388834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F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î$ḷïḋê">
              <a:extLst>
                <a:ext uri="{FF2B5EF4-FFF2-40B4-BE49-F238E27FC236}">
                  <a16:creationId xmlns:a16="http://schemas.microsoft.com/office/drawing/2014/main" id="{4CA8A0A8-8158-4DBC-8961-508350D0C2A9}"/>
                </a:ext>
              </a:extLst>
            </p:cNvPr>
            <p:cNvSpPr/>
            <p:nvPr/>
          </p:nvSpPr>
          <p:spPr bwMode="auto">
            <a:xfrm>
              <a:off x="6185082" y="3932889"/>
              <a:ext cx="463467" cy="134827"/>
            </a:xfrm>
            <a:custGeom>
              <a:avLst/>
              <a:gdLst>
                <a:gd name="T0" fmla="*/ 20 w 185"/>
                <a:gd name="T1" fmla="*/ 51 h 54"/>
                <a:gd name="T2" fmla="*/ 0 w 185"/>
                <a:gd name="T3" fmla="*/ 54 h 54"/>
                <a:gd name="T4" fmla="*/ 0 w 185"/>
                <a:gd name="T5" fmla="*/ 54 h 54"/>
                <a:gd name="T6" fmla="*/ 20 w 185"/>
                <a:gd name="T7" fmla="*/ 51 h 54"/>
                <a:gd name="T8" fmla="*/ 20 w 185"/>
                <a:gd name="T9" fmla="*/ 51 h 54"/>
                <a:gd name="T10" fmla="*/ 173 w 185"/>
                <a:gd name="T11" fmla="*/ 6 h 54"/>
                <a:gd name="T12" fmla="*/ 169 w 185"/>
                <a:gd name="T13" fmla="*/ 7 h 54"/>
                <a:gd name="T14" fmla="*/ 173 w 185"/>
                <a:gd name="T15" fmla="*/ 6 h 54"/>
                <a:gd name="T16" fmla="*/ 173 w 185"/>
                <a:gd name="T17" fmla="*/ 6 h 54"/>
                <a:gd name="T18" fmla="*/ 185 w 185"/>
                <a:gd name="T19" fmla="*/ 0 h 54"/>
                <a:gd name="T20" fmla="*/ 185 w 185"/>
                <a:gd name="T21" fmla="*/ 0 h 54"/>
                <a:gd name="T22" fmla="*/ 185 w 185"/>
                <a:gd name="T23" fmla="*/ 0 h 54"/>
                <a:gd name="T24" fmla="*/ 185 w 185"/>
                <a:gd name="T25" fmla="*/ 0 h 54"/>
                <a:gd name="T26" fmla="*/ 185 w 185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54">
                  <a:moveTo>
                    <a:pt x="20" y="51"/>
                  </a:moveTo>
                  <a:cubicBezTo>
                    <a:pt x="13" y="52"/>
                    <a:pt x="7" y="53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7" y="53"/>
                    <a:pt x="13" y="52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moveTo>
                    <a:pt x="173" y="6"/>
                  </a:moveTo>
                  <a:cubicBezTo>
                    <a:pt x="172" y="6"/>
                    <a:pt x="170" y="7"/>
                    <a:pt x="169" y="7"/>
                  </a:cubicBezTo>
                  <a:cubicBezTo>
                    <a:pt x="170" y="7"/>
                    <a:pt x="172" y="6"/>
                    <a:pt x="173" y="6"/>
                  </a:cubicBezTo>
                  <a:cubicBezTo>
                    <a:pt x="173" y="6"/>
                    <a:pt x="173" y="6"/>
                    <a:pt x="173" y="6"/>
                  </a:cubicBezTo>
                  <a:moveTo>
                    <a:pt x="185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</a:path>
              </a:pathLst>
            </a:custGeom>
            <a:solidFill>
              <a:srgbClr val="003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išľíḋé">
              <a:extLst>
                <a:ext uri="{FF2B5EF4-FFF2-40B4-BE49-F238E27FC236}">
                  <a16:creationId xmlns:a16="http://schemas.microsoft.com/office/drawing/2014/main" id="{371E9FD1-38C3-46AE-8B7A-B7A492A1304C}"/>
                </a:ext>
              </a:extLst>
            </p:cNvPr>
            <p:cNvSpPr/>
            <p:nvPr/>
          </p:nvSpPr>
          <p:spPr bwMode="auto">
            <a:xfrm>
              <a:off x="5542248" y="3735464"/>
              <a:ext cx="1127970" cy="341882"/>
            </a:xfrm>
            <a:custGeom>
              <a:avLst/>
              <a:gdLst>
                <a:gd name="T0" fmla="*/ 212 w 451"/>
                <a:gd name="T1" fmla="*/ 90 h 137"/>
                <a:gd name="T2" fmla="*/ 186 w 451"/>
                <a:gd name="T3" fmla="*/ 112 h 137"/>
                <a:gd name="T4" fmla="*/ 213 w 451"/>
                <a:gd name="T5" fmla="*/ 131 h 137"/>
                <a:gd name="T6" fmla="*/ 214 w 451"/>
                <a:gd name="T7" fmla="*/ 131 h 137"/>
                <a:gd name="T8" fmla="*/ 218 w 451"/>
                <a:gd name="T9" fmla="*/ 131 h 137"/>
                <a:gd name="T10" fmla="*/ 255 w 451"/>
                <a:gd name="T11" fmla="*/ 109 h 137"/>
                <a:gd name="T12" fmla="*/ 255 w 451"/>
                <a:gd name="T13" fmla="*/ 86 h 137"/>
                <a:gd name="T14" fmla="*/ 93 w 451"/>
                <a:gd name="T15" fmla="*/ 111 h 137"/>
                <a:gd name="T16" fmla="*/ 101 w 451"/>
                <a:gd name="T17" fmla="*/ 124 h 137"/>
                <a:gd name="T18" fmla="*/ 120 w 451"/>
                <a:gd name="T19" fmla="*/ 88 h 137"/>
                <a:gd name="T20" fmla="*/ 166 w 451"/>
                <a:gd name="T21" fmla="*/ 136 h 137"/>
                <a:gd name="T22" fmla="*/ 176 w 451"/>
                <a:gd name="T23" fmla="*/ 122 h 137"/>
                <a:gd name="T24" fmla="*/ 94 w 451"/>
                <a:gd name="T25" fmla="*/ 65 h 137"/>
                <a:gd name="T26" fmla="*/ 264 w 451"/>
                <a:gd name="T27" fmla="*/ 85 h 137"/>
                <a:gd name="T28" fmla="*/ 265 w 451"/>
                <a:gd name="T29" fmla="*/ 117 h 137"/>
                <a:gd name="T30" fmla="*/ 265 w 451"/>
                <a:gd name="T31" fmla="*/ 117 h 137"/>
                <a:gd name="T32" fmla="*/ 277 w 451"/>
                <a:gd name="T33" fmla="*/ 130 h 137"/>
                <a:gd name="T34" fmla="*/ 326 w 451"/>
                <a:gd name="T35" fmla="*/ 83 h 137"/>
                <a:gd name="T36" fmla="*/ 340 w 451"/>
                <a:gd name="T37" fmla="*/ 116 h 137"/>
                <a:gd name="T38" fmla="*/ 348 w 451"/>
                <a:gd name="T39" fmla="*/ 106 h 137"/>
                <a:gd name="T40" fmla="*/ 28 w 451"/>
                <a:gd name="T41" fmla="*/ 25 h 137"/>
                <a:gd name="T42" fmla="*/ 21 w 451"/>
                <a:gd name="T43" fmla="*/ 82 h 137"/>
                <a:gd name="T44" fmla="*/ 44 w 451"/>
                <a:gd name="T45" fmla="*/ 54 h 137"/>
                <a:gd name="T46" fmla="*/ 61 w 451"/>
                <a:gd name="T47" fmla="*/ 108 h 137"/>
                <a:gd name="T48" fmla="*/ 74 w 451"/>
                <a:gd name="T49" fmla="*/ 105 h 137"/>
                <a:gd name="T50" fmla="*/ 28 w 451"/>
                <a:gd name="T51" fmla="*/ 25 h 137"/>
                <a:gd name="T52" fmla="*/ 359 w 451"/>
                <a:gd name="T53" fmla="*/ 50 h 137"/>
                <a:gd name="T54" fmla="*/ 359 w 451"/>
                <a:gd name="T55" fmla="*/ 111 h 137"/>
                <a:gd name="T56" fmla="*/ 373 w 451"/>
                <a:gd name="T57" fmla="*/ 63 h 137"/>
                <a:gd name="T58" fmla="*/ 405 w 451"/>
                <a:gd name="T59" fmla="*/ 95 h 137"/>
                <a:gd name="T60" fmla="*/ 409 w 451"/>
                <a:gd name="T61" fmla="*/ 87 h 137"/>
                <a:gd name="T62" fmla="*/ 15 w 451"/>
                <a:gd name="T63" fmla="*/ 14 h 137"/>
                <a:gd name="T64" fmla="*/ 0 w 451"/>
                <a:gd name="T65" fmla="*/ 61 h 137"/>
                <a:gd name="T66" fmla="*/ 2 w 451"/>
                <a:gd name="T67" fmla="*/ 64 h 137"/>
                <a:gd name="T68" fmla="*/ 15 w 451"/>
                <a:gd name="T69" fmla="*/ 14 h 137"/>
                <a:gd name="T70" fmla="*/ 419 w 451"/>
                <a:gd name="T71" fmla="*/ 11 h 137"/>
                <a:gd name="T72" fmla="*/ 421 w 451"/>
                <a:gd name="T73" fmla="*/ 47 h 137"/>
                <a:gd name="T74" fmla="*/ 426 w 451"/>
                <a:gd name="T75" fmla="*/ 86 h 137"/>
                <a:gd name="T76" fmla="*/ 431 w 451"/>
                <a:gd name="T77" fmla="*/ 56 h 137"/>
                <a:gd name="T78" fmla="*/ 442 w 451"/>
                <a:gd name="T79" fmla="*/ 79 h 137"/>
                <a:gd name="T80" fmla="*/ 442 w 451"/>
                <a:gd name="T81" fmla="*/ 79 h 137"/>
                <a:gd name="T82" fmla="*/ 442 w 451"/>
                <a:gd name="T83" fmla="*/ 79 h 137"/>
                <a:gd name="T84" fmla="*/ 447 w 451"/>
                <a:gd name="T85" fmla="*/ 54 h 137"/>
                <a:gd name="T86" fmla="*/ 428 w 451"/>
                <a:gd name="T8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1" h="137">
                  <a:moveTo>
                    <a:pt x="255" y="86"/>
                  </a:moveTo>
                  <a:cubicBezTo>
                    <a:pt x="240" y="89"/>
                    <a:pt x="226" y="90"/>
                    <a:pt x="212" y="90"/>
                  </a:cubicBezTo>
                  <a:cubicBezTo>
                    <a:pt x="203" y="90"/>
                    <a:pt x="195" y="89"/>
                    <a:pt x="186" y="89"/>
                  </a:cubicBezTo>
                  <a:cubicBezTo>
                    <a:pt x="186" y="96"/>
                    <a:pt x="186" y="105"/>
                    <a:pt x="186" y="112"/>
                  </a:cubicBezTo>
                  <a:cubicBezTo>
                    <a:pt x="186" y="112"/>
                    <a:pt x="186" y="112"/>
                    <a:pt x="186" y="112"/>
                  </a:cubicBezTo>
                  <a:cubicBezTo>
                    <a:pt x="186" y="124"/>
                    <a:pt x="188" y="131"/>
                    <a:pt x="213" y="131"/>
                  </a:cubicBezTo>
                  <a:cubicBezTo>
                    <a:pt x="213" y="131"/>
                    <a:pt x="214" y="131"/>
                    <a:pt x="214" y="131"/>
                  </a:cubicBezTo>
                  <a:cubicBezTo>
                    <a:pt x="214" y="131"/>
                    <a:pt x="214" y="131"/>
                    <a:pt x="214" y="131"/>
                  </a:cubicBezTo>
                  <a:cubicBezTo>
                    <a:pt x="215" y="131"/>
                    <a:pt x="216" y="131"/>
                    <a:pt x="218" y="131"/>
                  </a:cubicBezTo>
                  <a:cubicBezTo>
                    <a:pt x="218" y="131"/>
                    <a:pt x="218" y="131"/>
                    <a:pt x="218" y="131"/>
                  </a:cubicBezTo>
                  <a:cubicBezTo>
                    <a:pt x="219" y="131"/>
                    <a:pt x="219" y="131"/>
                    <a:pt x="219" y="131"/>
                  </a:cubicBezTo>
                  <a:cubicBezTo>
                    <a:pt x="249" y="130"/>
                    <a:pt x="255" y="127"/>
                    <a:pt x="255" y="109"/>
                  </a:cubicBezTo>
                  <a:cubicBezTo>
                    <a:pt x="255" y="106"/>
                    <a:pt x="255" y="104"/>
                    <a:pt x="255" y="101"/>
                  </a:cubicBezTo>
                  <a:cubicBezTo>
                    <a:pt x="255" y="95"/>
                    <a:pt x="255" y="90"/>
                    <a:pt x="255" y="86"/>
                  </a:cubicBezTo>
                  <a:moveTo>
                    <a:pt x="94" y="65"/>
                  </a:moveTo>
                  <a:cubicBezTo>
                    <a:pt x="93" y="78"/>
                    <a:pt x="93" y="95"/>
                    <a:pt x="93" y="111"/>
                  </a:cubicBezTo>
                  <a:cubicBezTo>
                    <a:pt x="94" y="115"/>
                    <a:pt x="94" y="119"/>
                    <a:pt x="94" y="121"/>
                  </a:cubicBezTo>
                  <a:cubicBezTo>
                    <a:pt x="96" y="122"/>
                    <a:pt x="99" y="123"/>
                    <a:pt x="101" y="124"/>
                  </a:cubicBezTo>
                  <a:cubicBezTo>
                    <a:pt x="101" y="116"/>
                    <a:pt x="100" y="88"/>
                    <a:pt x="117" y="88"/>
                  </a:cubicBezTo>
                  <a:cubicBezTo>
                    <a:pt x="118" y="88"/>
                    <a:pt x="119" y="88"/>
                    <a:pt x="120" y="88"/>
                  </a:cubicBezTo>
                  <a:cubicBezTo>
                    <a:pt x="143" y="92"/>
                    <a:pt x="164" y="96"/>
                    <a:pt x="165" y="108"/>
                  </a:cubicBezTo>
                  <a:cubicBezTo>
                    <a:pt x="166" y="115"/>
                    <a:pt x="166" y="127"/>
                    <a:pt x="166" y="136"/>
                  </a:cubicBezTo>
                  <a:cubicBezTo>
                    <a:pt x="172" y="137"/>
                    <a:pt x="178" y="137"/>
                    <a:pt x="184" y="137"/>
                  </a:cubicBezTo>
                  <a:cubicBezTo>
                    <a:pt x="179" y="135"/>
                    <a:pt x="177" y="130"/>
                    <a:pt x="176" y="122"/>
                  </a:cubicBezTo>
                  <a:cubicBezTo>
                    <a:pt x="176" y="112"/>
                    <a:pt x="175" y="97"/>
                    <a:pt x="175" y="87"/>
                  </a:cubicBezTo>
                  <a:cubicBezTo>
                    <a:pt x="145" y="83"/>
                    <a:pt x="118" y="75"/>
                    <a:pt x="94" y="65"/>
                  </a:cubicBezTo>
                  <a:moveTo>
                    <a:pt x="347" y="57"/>
                  </a:moveTo>
                  <a:cubicBezTo>
                    <a:pt x="318" y="71"/>
                    <a:pt x="291" y="80"/>
                    <a:pt x="264" y="85"/>
                  </a:cubicBezTo>
                  <a:cubicBezTo>
                    <a:pt x="264" y="93"/>
                    <a:pt x="265" y="106"/>
                    <a:pt x="265" y="117"/>
                  </a:cubicBezTo>
                  <a:cubicBezTo>
                    <a:pt x="265" y="117"/>
                    <a:pt x="265" y="117"/>
                    <a:pt x="265" y="117"/>
                  </a:cubicBezTo>
                  <a:cubicBezTo>
                    <a:pt x="265" y="117"/>
                    <a:pt x="265" y="117"/>
                    <a:pt x="265" y="117"/>
                  </a:cubicBezTo>
                  <a:cubicBezTo>
                    <a:pt x="265" y="117"/>
                    <a:pt x="265" y="117"/>
                    <a:pt x="265" y="117"/>
                  </a:cubicBezTo>
                  <a:cubicBezTo>
                    <a:pt x="265" y="124"/>
                    <a:pt x="262" y="129"/>
                    <a:pt x="257" y="133"/>
                  </a:cubicBezTo>
                  <a:cubicBezTo>
                    <a:pt x="264" y="132"/>
                    <a:pt x="270" y="131"/>
                    <a:pt x="277" y="130"/>
                  </a:cubicBezTo>
                  <a:cubicBezTo>
                    <a:pt x="274" y="119"/>
                    <a:pt x="270" y="98"/>
                    <a:pt x="286" y="92"/>
                  </a:cubicBezTo>
                  <a:cubicBezTo>
                    <a:pt x="299" y="88"/>
                    <a:pt x="315" y="83"/>
                    <a:pt x="326" y="83"/>
                  </a:cubicBezTo>
                  <a:cubicBezTo>
                    <a:pt x="333" y="83"/>
                    <a:pt x="337" y="85"/>
                    <a:pt x="337" y="89"/>
                  </a:cubicBezTo>
                  <a:cubicBezTo>
                    <a:pt x="337" y="96"/>
                    <a:pt x="338" y="109"/>
                    <a:pt x="340" y="116"/>
                  </a:cubicBezTo>
                  <a:cubicBezTo>
                    <a:pt x="343" y="115"/>
                    <a:pt x="347" y="114"/>
                    <a:pt x="350" y="113"/>
                  </a:cubicBezTo>
                  <a:cubicBezTo>
                    <a:pt x="349" y="112"/>
                    <a:pt x="348" y="110"/>
                    <a:pt x="348" y="106"/>
                  </a:cubicBezTo>
                  <a:cubicBezTo>
                    <a:pt x="349" y="90"/>
                    <a:pt x="348" y="71"/>
                    <a:pt x="347" y="57"/>
                  </a:cubicBezTo>
                  <a:moveTo>
                    <a:pt x="28" y="25"/>
                  </a:moveTo>
                  <a:cubicBezTo>
                    <a:pt x="23" y="39"/>
                    <a:pt x="17" y="58"/>
                    <a:pt x="15" y="77"/>
                  </a:cubicBezTo>
                  <a:cubicBezTo>
                    <a:pt x="17" y="79"/>
                    <a:pt x="19" y="80"/>
                    <a:pt x="21" y="82"/>
                  </a:cubicBezTo>
                  <a:cubicBezTo>
                    <a:pt x="24" y="72"/>
                    <a:pt x="29" y="53"/>
                    <a:pt x="40" y="53"/>
                  </a:cubicBezTo>
                  <a:cubicBezTo>
                    <a:pt x="41" y="53"/>
                    <a:pt x="43" y="53"/>
                    <a:pt x="44" y="54"/>
                  </a:cubicBezTo>
                  <a:cubicBezTo>
                    <a:pt x="62" y="60"/>
                    <a:pt x="68" y="80"/>
                    <a:pt x="65" y="92"/>
                  </a:cubicBezTo>
                  <a:cubicBezTo>
                    <a:pt x="63" y="97"/>
                    <a:pt x="62" y="103"/>
                    <a:pt x="61" y="108"/>
                  </a:cubicBezTo>
                  <a:cubicBezTo>
                    <a:pt x="65" y="110"/>
                    <a:pt x="69" y="112"/>
                    <a:pt x="74" y="114"/>
                  </a:cubicBezTo>
                  <a:cubicBezTo>
                    <a:pt x="74" y="111"/>
                    <a:pt x="74" y="108"/>
                    <a:pt x="74" y="105"/>
                  </a:cubicBezTo>
                  <a:cubicBezTo>
                    <a:pt x="74" y="93"/>
                    <a:pt x="76" y="73"/>
                    <a:pt x="79" y="58"/>
                  </a:cubicBezTo>
                  <a:cubicBezTo>
                    <a:pt x="58" y="47"/>
                    <a:pt x="41" y="36"/>
                    <a:pt x="28" y="25"/>
                  </a:cubicBezTo>
                  <a:moveTo>
                    <a:pt x="403" y="22"/>
                  </a:moveTo>
                  <a:cubicBezTo>
                    <a:pt x="388" y="33"/>
                    <a:pt x="373" y="43"/>
                    <a:pt x="359" y="50"/>
                  </a:cubicBezTo>
                  <a:cubicBezTo>
                    <a:pt x="359" y="53"/>
                    <a:pt x="359" y="57"/>
                    <a:pt x="359" y="60"/>
                  </a:cubicBezTo>
                  <a:cubicBezTo>
                    <a:pt x="359" y="74"/>
                    <a:pt x="361" y="102"/>
                    <a:pt x="359" y="111"/>
                  </a:cubicBezTo>
                  <a:cubicBezTo>
                    <a:pt x="362" y="110"/>
                    <a:pt x="365" y="109"/>
                    <a:pt x="368" y="108"/>
                  </a:cubicBezTo>
                  <a:cubicBezTo>
                    <a:pt x="367" y="101"/>
                    <a:pt x="360" y="69"/>
                    <a:pt x="373" y="63"/>
                  </a:cubicBezTo>
                  <a:cubicBezTo>
                    <a:pt x="380" y="60"/>
                    <a:pt x="385" y="59"/>
                    <a:pt x="389" y="59"/>
                  </a:cubicBezTo>
                  <a:cubicBezTo>
                    <a:pt x="398" y="59"/>
                    <a:pt x="402" y="67"/>
                    <a:pt x="405" y="95"/>
                  </a:cubicBezTo>
                  <a:cubicBezTo>
                    <a:pt x="407" y="94"/>
                    <a:pt x="409" y="93"/>
                    <a:pt x="411" y="92"/>
                  </a:cubicBezTo>
                  <a:cubicBezTo>
                    <a:pt x="410" y="91"/>
                    <a:pt x="409" y="90"/>
                    <a:pt x="409" y="87"/>
                  </a:cubicBezTo>
                  <a:cubicBezTo>
                    <a:pt x="409" y="56"/>
                    <a:pt x="405" y="32"/>
                    <a:pt x="403" y="22"/>
                  </a:cubicBezTo>
                  <a:moveTo>
                    <a:pt x="15" y="14"/>
                  </a:moveTo>
                  <a:cubicBezTo>
                    <a:pt x="11" y="23"/>
                    <a:pt x="3" y="43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1" y="62"/>
                    <a:pt x="2" y="64"/>
                  </a:cubicBezTo>
                  <a:cubicBezTo>
                    <a:pt x="6" y="48"/>
                    <a:pt x="13" y="29"/>
                    <a:pt x="18" y="17"/>
                  </a:cubicBezTo>
                  <a:cubicBezTo>
                    <a:pt x="17" y="16"/>
                    <a:pt x="16" y="15"/>
                    <a:pt x="15" y="14"/>
                  </a:cubicBezTo>
                  <a:moveTo>
                    <a:pt x="428" y="0"/>
                  </a:moveTo>
                  <a:cubicBezTo>
                    <a:pt x="425" y="4"/>
                    <a:pt x="422" y="7"/>
                    <a:pt x="419" y="11"/>
                  </a:cubicBezTo>
                  <a:cubicBezTo>
                    <a:pt x="417" y="12"/>
                    <a:pt x="416" y="13"/>
                    <a:pt x="415" y="14"/>
                  </a:cubicBezTo>
                  <a:cubicBezTo>
                    <a:pt x="418" y="21"/>
                    <a:pt x="420" y="35"/>
                    <a:pt x="421" y="47"/>
                  </a:cubicBezTo>
                  <a:cubicBezTo>
                    <a:pt x="422" y="64"/>
                    <a:pt x="425" y="81"/>
                    <a:pt x="423" y="88"/>
                  </a:cubicBezTo>
                  <a:cubicBezTo>
                    <a:pt x="424" y="87"/>
                    <a:pt x="425" y="87"/>
                    <a:pt x="426" y="86"/>
                  </a:cubicBezTo>
                  <a:cubicBezTo>
                    <a:pt x="427" y="86"/>
                    <a:pt x="429" y="85"/>
                    <a:pt x="430" y="85"/>
                  </a:cubicBezTo>
                  <a:cubicBezTo>
                    <a:pt x="428" y="75"/>
                    <a:pt x="424" y="56"/>
                    <a:pt x="431" y="56"/>
                  </a:cubicBezTo>
                  <a:cubicBezTo>
                    <a:pt x="431" y="56"/>
                    <a:pt x="431" y="56"/>
                    <a:pt x="431" y="56"/>
                  </a:cubicBezTo>
                  <a:cubicBezTo>
                    <a:pt x="436" y="56"/>
                    <a:pt x="440" y="69"/>
                    <a:pt x="442" y="79"/>
                  </a:cubicBezTo>
                  <a:cubicBezTo>
                    <a:pt x="442" y="79"/>
                    <a:pt x="442" y="79"/>
                    <a:pt x="442" y="79"/>
                  </a:cubicBezTo>
                  <a:cubicBezTo>
                    <a:pt x="442" y="79"/>
                    <a:pt x="442" y="79"/>
                    <a:pt x="442" y="79"/>
                  </a:cubicBezTo>
                  <a:cubicBezTo>
                    <a:pt x="442" y="79"/>
                    <a:pt x="442" y="79"/>
                    <a:pt x="442" y="79"/>
                  </a:cubicBezTo>
                  <a:cubicBezTo>
                    <a:pt x="442" y="79"/>
                    <a:pt x="442" y="79"/>
                    <a:pt x="442" y="79"/>
                  </a:cubicBezTo>
                  <a:cubicBezTo>
                    <a:pt x="442" y="79"/>
                    <a:pt x="451" y="70"/>
                    <a:pt x="451" y="62"/>
                  </a:cubicBezTo>
                  <a:cubicBezTo>
                    <a:pt x="451" y="59"/>
                    <a:pt x="450" y="56"/>
                    <a:pt x="447" y="54"/>
                  </a:cubicBezTo>
                  <a:cubicBezTo>
                    <a:pt x="435" y="47"/>
                    <a:pt x="433" y="48"/>
                    <a:pt x="432" y="32"/>
                  </a:cubicBezTo>
                  <a:cubicBezTo>
                    <a:pt x="432" y="18"/>
                    <a:pt x="429" y="2"/>
                    <a:pt x="428" y="0"/>
                  </a:cubicBezTo>
                </a:path>
              </a:pathLst>
            </a:custGeom>
            <a:solidFill>
              <a:srgbClr val="27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iSľïḋé">
              <a:extLst>
                <a:ext uri="{FF2B5EF4-FFF2-40B4-BE49-F238E27FC236}">
                  <a16:creationId xmlns:a16="http://schemas.microsoft.com/office/drawing/2014/main" id="{CE69E29D-6B0F-4652-8BA0-99D7BF704CE5}"/>
                </a:ext>
              </a:extLst>
            </p:cNvPr>
            <p:cNvSpPr/>
            <p:nvPr/>
          </p:nvSpPr>
          <p:spPr bwMode="auto">
            <a:xfrm>
              <a:off x="5976824" y="3923258"/>
              <a:ext cx="228724" cy="167330"/>
            </a:xfrm>
            <a:custGeom>
              <a:avLst/>
              <a:gdLst>
                <a:gd name="T0" fmla="*/ 12 w 91"/>
                <a:gd name="T1" fmla="*/ 3 h 67"/>
                <a:gd name="T2" fmla="*/ 12 w 91"/>
                <a:gd name="T3" fmla="*/ 37 h 67"/>
                <a:gd name="T4" fmla="*/ 45 w 91"/>
                <a:gd name="T5" fmla="*/ 56 h 67"/>
                <a:gd name="T6" fmla="*/ 81 w 91"/>
                <a:gd name="T7" fmla="*/ 34 h 67"/>
                <a:gd name="T8" fmla="*/ 80 w 91"/>
                <a:gd name="T9" fmla="*/ 3 h 67"/>
                <a:gd name="T10" fmla="*/ 90 w 91"/>
                <a:gd name="T11" fmla="*/ 1 h 67"/>
                <a:gd name="T12" fmla="*/ 91 w 91"/>
                <a:gd name="T13" fmla="*/ 42 h 67"/>
                <a:gd name="T14" fmla="*/ 45 w 91"/>
                <a:gd name="T15" fmla="*/ 66 h 67"/>
                <a:gd name="T16" fmla="*/ 2 w 91"/>
                <a:gd name="T17" fmla="*/ 47 h 67"/>
                <a:gd name="T18" fmla="*/ 0 w 91"/>
                <a:gd name="T19" fmla="*/ 0 h 67"/>
                <a:gd name="T20" fmla="*/ 12 w 91"/>
                <a:gd name="T21" fmla="*/ 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67">
                  <a:moveTo>
                    <a:pt x="12" y="3"/>
                  </a:moveTo>
                  <a:cubicBezTo>
                    <a:pt x="12" y="3"/>
                    <a:pt x="12" y="24"/>
                    <a:pt x="12" y="37"/>
                  </a:cubicBezTo>
                  <a:cubicBezTo>
                    <a:pt x="12" y="50"/>
                    <a:pt x="14" y="57"/>
                    <a:pt x="45" y="56"/>
                  </a:cubicBezTo>
                  <a:cubicBezTo>
                    <a:pt x="75" y="55"/>
                    <a:pt x="81" y="52"/>
                    <a:pt x="81" y="34"/>
                  </a:cubicBezTo>
                  <a:cubicBezTo>
                    <a:pt x="82" y="15"/>
                    <a:pt x="80" y="3"/>
                    <a:pt x="80" y="3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1"/>
                    <a:pt x="91" y="24"/>
                    <a:pt x="91" y="42"/>
                  </a:cubicBezTo>
                  <a:cubicBezTo>
                    <a:pt x="91" y="59"/>
                    <a:pt x="75" y="67"/>
                    <a:pt x="45" y="66"/>
                  </a:cubicBezTo>
                  <a:cubicBezTo>
                    <a:pt x="14" y="66"/>
                    <a:pt x="3" y="65"/>
                    <a:pt x="2" y="47"/>
                  </a:cubicBezTo>
                  <a:cubicBezTo>
                    <a:pt x="1" y="29"/>
                    <a:pt x="0" y="0"/>
                    <a:pt x="0" y="0"/>
                  </a:cubicBezTo>
                  <a:cubicBezTo>
                    <a:pt x="12" y="3"/>
                    <a:pt x="12" y="3"/>
                    <a:pt x="12" y="3"/>
                  </a:cubicBezTo>
                </a:path>
              </a:pathLst>
            </a:custGeom>
            <a:solidFill>
              <a:srgbClr val="FFB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iṩḷide">
              <a:extLst>
                <a:ext uri="{FF2B5EF4-FFF2-40B4-BE49-F238E27FC236}">
                  <a16:creationId xmlns:a16="http://schemas.microsoft.com/office/drawing/2014/main" id="{AB740AA9-5E6A-4D48-BD97-57A3ED7C92E5}"/>
                </a:ext>
              </a:extLst>
            </p:cNvPr>
            <p:cNvSpPr/>
            <p:nvPr/>
          </p:nvSpPr>
          <p:spPr bwMode="auto">
            <a:xfrm>
              <a:off x="6097205" y="4067715"/>
              <a:ext cx="87878" cy="20465"/>
            </a:xfrm>
            <a:custGeom>
              <a:avLst/>
              <a:gdLst>
                <a:gd name="T0" fmla="*/ 35 w 35"/>
                <a:gd name="T1" fmla="*/ 0 h 8"/>
                <a:gd name="T2" fmla="*/ 35 w 35"/>
                <a:gd name="T3" fmla="*/ 0 h 8"/>
                <a:gd name="T4" fmla="*/ 0 w 35"/>
                <a:gd name="T5" fmla="*/ 8 h 8"/>
                <a:gd name="T6" fmla="*/ 35 w 35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8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8" y="6"/>
                    <a:pt x="16" y="8"/>
                    <a:pt x="0" y="8"/>
                  </a:cubicBezTo>
                  <a:cubicBezTo>
                    <a:pt x="16" y="8"/>
                    <a:pt x="28" y="6"/>
                    <a:pt x="35" y="0"/>
                  </a:cubicBezTo>
                </a:path>
              </a:pathLst>
            </a:custGeom>
            <a:solidFill>
              <a:srgbClr val="003A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íṩľiḑè">
              <a:extLst>
                <a:ext uri="{FF2B5EF4-FFF2-40B4-BE49-F238E27FC236}">
                  <a16:creationId xmlns:a16="http://schemas.microsoft.com/office/drawing/2014/main" id="{4C06967E-21F3-4BDB-90E4-753BB7FF29EE}"/>
                </a:ext>
              </a:extLst>
            </p:cNvPr>
            <p:cNvSpPr/>
            <p:nvPr/>
          </p:nvSpPr>
          <p:spPr bwMode="auto">
            <a:xfrm>
              <a:off x="6185082" y="4067715"/>
              <a:ext cx="1204" cy="1204"/>
            </a:xfrm>
            <a:prstGeom prst="ellipse">
              <a:avLst/>
            </a:prstGeom>
            <a:solidFill>
              <a:srgbClr val="0024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işḷïḍè">
              <a:extLst>
                <a:ext uri="{FF2B5EF4-FFF2-40B4-BE49-F238E27FC236}">
                  <a16:creationId xmlns:a16="http://schemas.microsoft.com/office/drawing/2014/main" id="{CE4C285A-424D-45C6-9306-17DFFA94D830}"/>
                </a:ext>
              </a:extLst>
            </p:cNvPr>
            <p:cNvSpPr/>
            <p:nvPr/>
          </p:nvSpPr>
          <p:spPr bwMode="auto">
            <a:xfrm>
              <a:off x="6075536" y="4027989"/>
              <a:ext cx="130011" cy="39726"/>
            </a:xfrm>
            <a:custGeom>
              <a:avLst/>
              <a:gdLst>
                <a:gd name="T0" fmla="*/ 0 w 52"/>
                <a:gd name="T1" fmla="*/ 14 h 16"/>
                <a:gd name="T2" fmla="*/ 1 w 52"/>
                <a:gd name="T3" fmla="*/ 14 h 16"/>
                <a:gd name="T4" fmla="*/ 1 w 52"/>
                <a:gd name="T5" fmla="*/ 14 h 16"/>
                <a:gd name="T6" fmla="*/ 0 w 52"/>
                <a:gd name="T7" fmla="*/ 14 h 16"/>
                <a:gd name="T8" fmla="*/ 5 w 52"/>
                <a:gd name="T9" fmla="*/ 14 h 16"/>
                <a:gd name="T10" fmla="*/ 1 w 52"/>
                <a:gd name="T11" fmla="*/ 14 h 16"/>
                <a:gd name="T12" fmla="*/ 5 w 52"/>
                <a:gd name="T13" fmla="*/ 14 h 16"/>
                <a:gd name="T14" fmla="*/ 52 w 52"/>
                <a:gd name="T15" fmla="*/ 0 h 16"/>
                <a:gd name="T16" fmla="*/ 44 w 52"/>
                <a:gd name="T17" fmla="*/ 16 h 16"/>
                <a:gd name="T18" fmla="*/ 44 w 52"/>
                <a:gd name="T19" fmla="*/ 16 h 16"/>
                <a:gd name="T20" fmla="*/ 52 w 52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16">
                  <a:moveTo>
                    <a:pt x="0" y="14"/>
                  </a:moveTo>
                  <a:cubicBezTo>
                    <a:pt x="0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4"/>
                  </a:cubicBezTo>
                  <a:moveTo>
                    <a:pt x="5" y="14"/>
                  </a:moveTo>
                  <a:cubicBezTo>
                    <a:pt x="3" y="14"/>
                    <a:pt x="2" y="14"/>
                    <a:pt x="1" y="14"/>
                  </a:cubicBezTo>
                  <a:cubicBezTo>
                    <a:pt x="2" y="14"/>
                    <a:pt x="3" y="14"/>
                    <a:pt x="5" y="14"/>
                  </a:cubicBezTo>
                  <a:moveTo>
                    <a:pt x="52" y="0"/>
                  </a:moveTo>
                  <a:cubicBezTo>
                    <a:pt x="52" y="7"/>
                    <a:pt x="49" y="12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9" y="12"/>
                    <a:pt x="52" y="7"/>
                    <a:pt x="52" y="0"/>
                  </a:cubicBezTo>
                </a:path>
              </a:pathLst>
            </a:custGeom>
            <a:solidFill>
              <a:srgbClr val="271C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îŝļíde">
              <a:extLst>
                <a:ext uri="{FF2B5EF4-FFF2-40B4-BE49-F238E27FC236}">
                  <a16:creationId xmlns:a16="http://schemas.microsoft.com/office/drawing/2014/main" id="{613F3A62-1FE7-41E5-8D9A-13C3C3E540FA}"/>
                </a:ext>
              </a:extLst>
            </p:cNvPr>
            <p:cNvSpPr/>
            <p:nvPr/>
          </p:nvSpPr>
          <p:spPr bwMode="auto">
            <a:xfrm>
              <a:off x="6077944" y="4088180"/>
              <a:ext cx="19261" cy="0"/>
            </a:xfrm>
            <a:custGeom>
              <a:avLst/>
              <a:gdLst>
                <a:gd name="T0" fmla="*/ 8 w 8"/>
                <a:gd name="T1" fmla="*/ 8 w 8"/>
                <a:gd name="T2" fmla="*/ 8 w 8"/>
                <a:gd name="T3" fmla="*/ 8 w 8"/>
                <a:gd name="T4" fmla="*/ 0 w 8"/>
                <a:gd name="T5" fmla="*/ 5 w 8"/>
                <a:gd name="T6" fmla="*/ 0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solidFill>
              <a:srgbClr val="003A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ïślîḑe">
              <a:extLst>
                <a:ext uri="{FF2B5EF4-FFF2-40B4-BE49-F238E27FC236}">
                  <a16:creationId xmlns:a16="http://schemas.microsoft.com/office/drawing/2014/main" id="{D24B649F-A256-4A68-93C7-DE3BA95457BA}"/>
                </a:ext>
              </a:extLst>
            </p:cNvPr>
            <p:cNvSpPr/>
            <p:nvPr/>
          </p:nvSpPr>
          <p:spPr bwMode="auto">
            <a:xfrm>
              <a:off x="5979231" y="3947334"/>
              <a:ext cx="226316" cy="140846"/>
            </a:xfrm>
            <a:custGeom>
              <a:avLst/>
              <a:gdLst>
                <a:gd name="T0" fmla="*/ 89 w 90"/>
                <a:gd name="T1" fmla="*/ 0 h 56"/>
                <a:gd name="T2" fmla="*/ 80 w 90"/>
                <a:gd name="T3" fmla="*/ 1 h 56"/>
                <a:gd name="T4" fmla="*/ 80 w 90"/>
                <a:gd name="T5" fmla="*/ 16 h 56"/>
                <a:gd name="T6" fmla="*/ 80 w 90"/>
                <a:gd name="T7" fmla="*/ 24 h 56"/>
                <a:gd name="T8" fmla="*/ 44 w 90"/>
                <a:gd name="T9" fmla="*/ 46 h 56"/>
                <a:gd name="T10" fmla="*/ 43 w 90"/>
                <a:gd name="T11" fmla="*/ 46 h 56"/>
                <a:gd name="T12" fmla="*/ 43 w 90"/>
                <a:gd name="T13" fmla="*/ 46 h 56"/>
                <a:gd name="T14" fmla="*/ 39 w 90"/>
                <a:gd name="T15" fmla="*/ 46 h 56"/>
                <a:gd name="T16" fmla="*/ 39 w 90"/>
                <a:gd name="T17" fmla="*/ 46 h 56"/>
                <a:gd name="T18" fmla="*/ 39 w 90"/>
                <a:gd name="T19" fmla="*/ 46 h 56"/>
                <a:gd name="T20" fmla="*/ 39 w 90"/>
                <a:gd name="T21" fmla="*/ 46 h 56"/>
                <a:gd name="T22" fmla="*/ 38 w 90"/>
                <a:gd name="T23" fmla="*/ 46 h 56"/>
                <a:gd name="T24" fmla="*/ 11 w 90"/>
                <a:gd name="T25" fmla="*/ 27 h 56"/>
                <a:gd name="T26" fmla="*/ 11 w 90"/>
                <a:gd name="T27" fmla="*/ 27 h 56"/>
                <a:gd name="T28" fmla="*/ 11 w 90"/>
                <a:gd name="T29" fmla="*/ 4 h 56"/>
                <a:gd name="T30" fmla="*/ 0 w 90"/>
                <a:gd name="T31" fmla="*/ 2 h 56"/>
                <a:gd name="T32" fmla="*/ 0 w 90"/>
                <a:gd name="T33" fmla="*/ 10 h 56"/>
                <a:gd name="T34" fmla="*/ 1 w 90"/>
                <a:gd name="T35" fmla="*/ 10 h 56"/>
                <a:gd name="T36" fmla="*/ 5 w 90"/>
                <a:gd name="T37" fmla="*/ 15 h 56"/>
                <a:gd name="T38" fmla="*/ 27 w 90"/>
                <a:gd name="T39" fmla="*/ 49 h 56"/>
                <a:gd name="T40" fmla="*/ 46 w 90"/>
                <a:gd name="T41" fmla="*/ 50 h 56"/>
                <a:gd name="T42" fmla="*/ 67 w 90"/>
                <a:gd name="T43" fmla="*/ 48 h 56"/>
                <a:gd name="T44" fmla="*/ 69 w 90"/>
                <a:gd name="T45" fmla="*/ 48 h 56"/>
                <a:gd name="T46" fmla="*/ 66 w 90"/>
                <a:gd name="T47" fmla="*/ 51 h 56"/>
                <a:gd name="T48" fmla="*/ 42 w 90"/>
                <a:gd name="T49" fmla="*/ 55 h 56"/>
                <a:gd name="T50" fmla="*/ 31 w 90"/>
                <a:gd name="T51" fmla="*/ 54 h 56"/>
                <a:gd name="T52" fmla="*/ 2 w 90"/>
                <a:gd name="T53" fmla="*/ 42 h 56"/>
                <a:gd name="T54" fmla="*/ 39 w 90"/>
                <a:gd name="T55" fmla="*/ 56 h 56"/>
                <a:gd name="T56" fmla="*/ 44 w 90"/>
                <a:gd name="T57" fmla="*/ 56 h 56"/>
                <a:gd name="T58" fmla="*/ 44 w 90"/>
                <a:gd name="T59" fmla="*/ 56 h 56"/>
                <a:gd name="T60" fmla="*/ 47 w 90"/>
                <a:gd name="T61" fmla="*/ 56 h 56"/>
                <a:gd name="T62" fmla="*/ 47 w 90"/>
                <a:gd name="T63" fmla="*/ 56 h 56"/>
                <a:gd name="T64" fmla="*/ 47 w 90"/>
                <a:gd name="T65" fmla="*/ 56 h 56"/>
                <a:gd name="T66" fmla="*/ 82 w 90"/>
                <a:gd name="T67" fmla="*/ 48 h 56"/>
                <a:gd name="T68" fmla="*/ 82 w 90"/>
                <a:gd name="T69" fmla="*/ 48 h 56"/>
                <a:gd name="T70" fmla="*/ 90 w 90"/>
                <a:gd name="T71" fmla="*/ 32 h 56"/>
                <a:gd name="T72" fmla="*/ 90 w 90"/>
                <a:gd name="T73" fmla="*/ 32 h 56"/>
                <a:gd name="T74" fmla="*/ 89 w 90"/>
                <a:gd name="T7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6">
                  <a:moveTo>
                    <a:pt x="89" y="0"/>
                  </a:moveTo>
                  <a:cubicBezTo>
                    <a:pt x="86" y="0"/>
                    <a:pt x="83" y="1"/>
                    <a:pt x="80" y="1"/>
                  </a:cubicBezTo>
                  <a:cubicBezTo>
                    <a:pt x="80" y="5"/>
                    <a:pt x="80" y="10"/>
                    <a:pt x="80" y="16"/>
                  </a:cubicBezTo>
                  <a:cubicBezTo>
                    <a:pt x="80" y="19"/>
                    <a:pt x="80" y="21"/>
                    <a:pt x="80" y="24"/>
                  </a:cubicBezTo>
                  <a:cubicBezTo>
                    <a:pt x="80" y="42"/>
                    <a:pt x="74" y="45"/>
                    <a:pt x="44" y="46"/>
                  </a:cubicBezTo>
                  <a:cubicBezTo>
                    <a:pt x="44" y="46"/>
                    <a:pt x="44" y="46"/>
                    <a:pt x="43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1" y="46"/>
                    <a:pt x="40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38" y="46"/>
                    <a:pt x="38" y="46"/>
                  </a:cubicBezTo>
                  <a:cubicBezTo>
                    <a:pt x="13" y="46"/>
                    <a:pt x="11" y="39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0"/>
                    <a:pt x="11" y="11"/>
                    <a:pt x="11" y="4"/>
                  </a:cubicBezTo>
                  <a:cubicBezTo>
                    <a:pt x="7" y="3"/>
                    <a:pt x="3" y="3"/>
                    <a:pt x="0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3" y="10"/>
                    <a:pt x="5" y="11"/>
                    <a:pt x="5" y="15"/>
                  </a:cubicBezTo>
                  <a:cubicBezTo>
                    <a:pt x="6" y="37"/>
                    <a:pt x="4" y="47"/>
                    <a:pt x="27" y="49"/>
                  </a:cubicBezTo>
                  <a:cubicBezTo>
                    <a:pt x="35" y="49"/>
                    <a:pt x="41" y="50"/>
                    <a:pt x="46" y="50"/>
                  </a:cubicBezTo>
                  <a:cubicBezTo>
                    <a:pt x="55" y="50"/>
                    <a:pt x="61" y="49"/>
                    <a:pt x="67" y="48"/>
                  </a:cubicBezTo>
                  <a:cubicBezTo>
                    <a:pt x="68" y="48"/>
                    <a:pt x="68" y="48"/>
                    <a:pt x="69" y="48"/>
                  </a:cubicBezTo>
                  <a:cubicBezTo>
                    <a:pt x="71" y="48"/>
                    <a:pt x="71" y="49"/>
                    <a:pt x="66" y="51"/>
                  </a:cubicBezTo>
                  <a:cubicBezTo>
                    <a:pt x="62" y="53"/>
                    <a:pt x="54" y="55"/>
                    <a:pt x="42" y="55"/>
                  </a:cubicBezTo>
                  <a:cubicBezTo>
                    <a:pt x="39" y="55"/>
                    <a:pt x="35" y="55"/>
                    <a:pt x="31" y="54"/>
                  </a:cubicBezTo>
                  <a:cubicBezTo>
                    <a:pt x="14" y="52"/>
                    <a:pt x="4" y="50"/>
                    <a:pt x="2" y="42"/>
                  </a:cubicBezTo>
                  <a:cubicBezTo>
                    <a:pt x="4" y="54"/>
                    <a:pt x="15" y="56"/>
                    <a:pt x="39" y="56"/>
                  </a:cubicBezTo>
                  <a:cubicBezTo>
                    <a:pt x="41" y="56"/>
                    <a:pt x="42" y="56"/>
                    <a:pt x="44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5" y="56"/>
                    <a:pt x="46" y="56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63" y="56"/>
                    <a:pt x="75" y="54"/>
                    <a:pt x="82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7" y="44"/>
                    <a:pt x="90" y="39"/>
                    <a:pt x="90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21"/>
                    <a:pt x="89" y="8"/>
                    <a:pt x="89" y="0"/>
                  </a:cubicBezTo>
                </a:path>
              </a:pathLst>
            </a:custGeom>
            <a:solidFill>
              <a:srgbClr val="FF8E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i$ḻîďê">
              <a:extLst>
                <a:ext uri="{FF2B5EF4-FFF2-40B4-BE49-F238E27FC236}">
                  <a16:creationId xmlns:a16="http://schemas.microsoft.com/office/drawing/2014/main" id="{ED62DB79-722C-43EA-8ACF-CB21FA1FB843}"/>
                </a:ext>
              </a:extLst>
            </p:cNvPr>
            <p:cNvSpPr/>
            <p:nvPr/>
          </p:nvSpPr>
          <p:spPr bwMode="auto">
            <a:xfrm>
              <a:off x="5982842" y="4009932"/>
              <a:ext cx="49357" cy="65006"/>
            </a:xfrm>
            <a:custGeom>
              <a:avLst/>
              <a:gdLst>
                <a:gd name="T0" fmla="*/ 1 w 20"/>
                <a:gd name="T1" fmla="*/ 0 h 26"/>
                <a:gd name="T2" fmla="*/ 1 w 20"/>
                <a:gd name="T3" fmla="*/ 12 h 26"/>
                <a:gd name="T4" fmla="*/ 11 w 20"/>
                <a:gd name="T5" fmla="*/ 24 h 26"/>
                <a:gd name="T6" fmla="*/ 17 w 20"/>
                <a:gd name="T7" fmla="*/ 26 h 26"/>
                <a:gd name="T8" fmla="*/ 13 w 20"/>
                <a:gd name="T9" fmla="*/ 23 h 26"/>
                <a:gd name="T10" fmla="*/ 2 w 20"/>
                <a:gd name="T11" fmla="*/ 1 h 26"/>
                <a:gd name="T12" fmla="*/ 1 w 20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6">
                  <a:moveTo>
                    <a:pt x="1" y="0"/>
                  </a:moveTo>
                  <a:cubicBezTo>
                    <a:pt x="1" y="0"/>
                    <a:pt x="0" y="7"/>
                    <a:pt x="1" y="12"/>
                  </a:cubicBezTo>
                  <a:cubicBezTo>
                    <a:pt x="3" y="17"/>
                    <a:pt x="4" y="21"/>
                    <a:pt x="11" y="24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20" y="26"/>
                    <a:pt x="20" y="24"/>
                    <a:pt x="13" y="23"/>
                  </a:cubicBezTo>
                  <a:cubicBezTo>
                    <a:pt x="2" y="20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FFE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îṩ1îḑé">
              <a:extLst>
                <a:ext uri="{FF2B5EF4-FFF2-40B4-BE49-F238E27FC236}">
                  <a16:creationId xmlns:a16="http://schemas.microsoft.com/office/drawing/2014/main" id="{9AD17DFB-F0E3-42A2-B9B2-7281BD0ED943}"/>
                </a:ext>
              </a:extLst>
            </p:cNvPr>
            <p:cNvSpPr/>
            <p:nvPr/>
          </p:nvSpPr>
          <p:spPr bwMode="auto">
            <a:xfrm>
              <a:off x="5464001" y="3036050"/>
              <a:ext cx="1319375" cy="1082225"/>
            </a:xfrm>
            <a:custGeom>
              <a:avLst/>
              <a:gdLst>
                <a:gd name="T0" fmla="*/ 450 w 527"/>
                <a:gd name="T1" fmla="*/ 4 h 433"/>
                <a:gd name="T2" fmla="*/ 66 w 527"/>
                <a:gd name="T3" fmla="*/ 15 h 433"/>
                <a:gd name="T4" fmla="*/ 20 w 527"/>
                <a:gd name="T5" fmla="*/ 135 h 433"/>
                <a:gd name="T6" fmla="*/ 52 w 527"/>
                <a:gd name="T7" fmla="*/ 263 h 433"/>
                <a:gd name="T8" fmla="*/ 53 w 527"/>
                <a:gd name="T9" fmla="*/ 300 h 433"/>
                <a:gd name="T10" fmla="*/ 450 w 527"/>
                <a:gd name="T11" fmla="*/ 291 h 433"/>
                <a:gd name="T12" fmla="*/ 527 w 527"/>
                <a:gd name="T13" fmla="*/ 96 h 433"/>
                <a:gd name="T14" fmla="*/ 515 w 527"/>
                <a:gd name="T15" fmla="*/ 78 h 433"/>
                <a:gd name="T16" fmla="*/ 450 w 527"/>
                <a:gd name="T17" fmla="*/ 4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433">
                  <a:moveTo>
                    <a:pt x="450" y="4"/>
                  </a:moveTo>
                  <a:cubicBezTo>
                    <a:pt x="327" y="50"/>
                    <a:pt x="141" y="40"/>
                    <a:pt x="66" y="15"/>
                  </a:cubicBezTo>
                  <a:cubicBezTo>
                    <a:pt x="52" y="31"/>
                    <a:pt x="20" y="135"/>
                    <a:pt x="20" y="135"/>
                  </a:cubicBezTo>
                  <a:cubicBezTo>
                    <a:pt x="20" y="135"/>
                    <a:pt x="0" y="191"/>
                    <a:pt x="52" y="263"/>
                  </a:cubicBezTo>
                  <a:cubicBezTo>
                    <a:pt x="33" y="279"/>
                    <a:pt x="42" y="291"/>
                    <a:pt x="53" y="300"/>
                  </a:cubicBezTo>
                  <a:cubicBezTo>
                    <a:pt x="110" y="349"/>
                    <a:pt x="270" y="433"/>
                    <a:pt x="450" y="291"/>
                  </a:cubicBezTo>
                  <a:cubicBezTo>
                    <a:pt x="503" y="239"/>
                    <a:pt x="527" y="136"/>
                    <a:pt x="527" y="96"/>
                  </a:cubicBezTo>
                  <a:cubicBezTo>
                    <a:pt x="522" y="85"/>
                    <a:pt x="515" y="78"/>
                    <a:pt x="515" y="78"/>
                  </a:cubicBezTo>
                  <a:cubicBezTo>
                    <a:pt x="488" y="50"/>
                    <a:pt x="465" y="0"/>
                    <a:pt x="450" y="4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îSliḋè">
              <a:extLst>
                <a:ext uri="{FF2B5EF4-FFF2-40B4-BE49-F238E27FC236}">
                  <a16:creationId xmlns:a16="http://schemas.microsoft.com/office/drawing/2014/main" id="{330F1878-248C-4274-B494-6874AB71A629}"/>
                </a:ext>
              </a:extLst>
            </p:cNvPr>
            <p:cNvSpPr/>
            <p:nvPr/>
          </p:nvSpPr>
          <p:spPr bwMode="auto">
            <a:xfrm>
              <a:off x="5098043" y="2454610"/>
              <a:ext cx="2065737" cy="918507"/>
            </a:xfrm>
            <a:custGeom>
              <a:avLst/>
              <a:gdLst>
                <a:gd name="T0" fmla="*/ 691 w 825"/>
                <a:gd name="T1" fmla="*/ 305 h 368"/>
                <a:gd name="T2" fmla="*/ 825 w 825"/>
                <a:gd name="T3" fmla="*/ 188 h 368"/>
                <a:gd name="T4" fmla="*/ 641 w 825"/>
                <a:gd name="T5" fmla="*/ 43 h 368"/>
                <a:gd name="T6" fmla="*/ 527 w 825"/>
                <a:gd name="T7" fmla="*/ 0 h 368"/>
                <a:gd name="T8" fmla="*/ 268 w 825"/>
                <a:gd name="T9" fmla="*/ 6 h 368"/>
                <a:gd name="T10" fmla="*/ 163 w 825"/>
                <a:gd name="T11" fmla="*/ 41 h 368"/>
                <a:gd name="T12" fmla="*/ 7 w 825"/>
                <a:gd name="T13" fmla="*/ 150 h 368"/>
                <a:gd name="T14" fmla="*/ 93 w 825"/>
                <a:gd name="T15" fmla="*/ 309 h 368"/>
                <a:gd name="T16" fmla="*/ 153 w 825"/>
                <a:gd name="T17" fmla="*/ 266 h 368"/>
                <a:gd name="T18" fmla="*/ 166 w 825"/>
                <a:gd name="T19" fmla="*/ 368 h 368"/>
                <a:gd name="T20" fmla="*/ 212 w 825"/>
                <a:gd name="T21" fmla="*/ 248 h 368"/>
                <a:gd name="T22" fmla="*/ 596 w 825"/>
                <a:gd name="T23" fmla="*/ 237 h 368"/>
                <a:gd name="T24" fmla="*/ 661 w 825"/>
                <a:gd name="T25" fmla="*/ 311 h 368"/>
                <a:gd name="T26" fmla="*/ 667 w 825"/>
                <a:gd name="T27" fmla="*/ 283 h 368"/>
                <a:gd name="T28" fmla="*/ 691 w 825"/>
                <a:gd name="T29" fmla="*/ 30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368">
                  <a:moveTo>
                    <a:pt x="691" y="305"/>
                  </a:moveTo>
                  <a:cubicBezTo>
                    <a:pt x="699" y="310"/>
                    <a:pt x="814" y="287"/>
                    <a:pt x="825" y="188"/>
                  </a:cubicBezTo>
                  <a:cubicBezTo>
                    <a:pt x="825" y="188"/>
                    <a:pt x="778" y="44"/>
                    <a:pt x="641" y="43"/>
                  </a:cubicBezTo>
                  <a:cubicBezTo>
                    <a:pt x="621" y="27"/>
                    <a:pt x="558" y="6"/>
                    <a:pt x="527" y="0"/>
                  </a:cubicBezTo>
                  <a:cubicBezTo>
                    <a:pt x="268" y="6"/>
                    <a:pt x="268" y="6"/>
                    <a:pt x="268" y="6"/>
                  </a:cubicBezTo>
                  <a:cubicBezTo>
                    <a:pt x="268" y="6"/>
                    <a:pt x="196" y="19"/>
                    <a:pt x="163" y="41"/>
                  </a:cubicBezTo>
                  <a:cubicBezTo>
                    <a:pt x="163" y="41"/>
                    <a:pt x="49" y="33"/>
                    <a:pt x="7" y="150"/>
                  </a:cubicBezTo>
                  <a:cubicBezTo>
                    <a:pt x="0" y="184"/>
                    <a:pt x="47" y="300"/>
                    <a:pt x="93" y="309"/>
                  </a:cubicBezTo>
                  <a:cubicBezTo>
                    <a:pt x="104" y="311"/>
                    <a:pt x="143" y="275"/>
                    <a:pt x="153" y="266"/>
                  </a:cubicBezTo>
                  <a:cubicBezTo>
                    <a:pt x="153" y="266"/>
                    <a:pt x="151" y="344"/>
                    <a:pt x="166" y="368"/>
                  </a:cubicBezTo>
                  <a:cubicBezTo>
                    <a:pt x="166" y="368"/>
                    <a:pt x="198" y="264"/>
                    <a:pt x="212" y="248"/>
                  </a:cubicBezTo>
                  <a:cubicBezTo>
                    <a:pt x="287" y="273"/>
                    <a:pt x="473" y="283"/>
                    <a:pt x="596" y="237"/>
                  </a:cubicBezTo>
                  <a:cubicBezTo>
                    <a:pt x="611" y="233"/>
                    <a:pt x="634" y="283"/>
                    <a:pt x="661" y="311"/>
                  </a:cubicBezTo>
                  <a:cubicBezTo>
                    <a:pt x="667" y="283"/>
                    <a:pt x="667" y="283"/>
                    <a:pt x="667" y="283"/>
                  </a:cubicBezTo>
                  <a:cubicBezTo>
                    <a:pt x="667" y="283"/>
                    <a:pt x="682" y="299"/>
                    <a:pt x="691" y="305"/>
                  </a:cubicBezTo>
                </a:path>
              </a:pathLst>
            </a:custGeom>
            <a:solidFill>
              <a:srgbClr val="FFF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ïṡḷïḋé">
              <a:extLst>
                <a:ext uri="{FF2B5EF4-FFF2-40B4-BE49-F238E27FC236}">
                  <a16:creationId xmlns:a16="http://schemas.microsoft.com/office/drawing/2014/main" id="{28C122A6-60BE-468B-A9A0-A3EBF2701A2A}"/>
                </a:ext>
              </a:extLst>
            </p:cNvPr>
            <p:cNvSpPr/>
            <p:nvPr/>
          </p:nvSpPr>
          <p:spPr bwMode="auto">
            <a:xfrm>
              <a:off x="5572344" y="3663235"/>
              <a:ext cx="19261" cy="30096"/>
            </a:xfrm>
            <a:custGeom>
              <a:avLst/>
              <a:gdLst>
                <a:gd name="T0" fmla="*/ 8 w 8"/>
                <a:gd name="T1" fmla="*/ 12 h 12"/>
                <a:gd name="T2" fmla="*/ 8 w 8"/>
                <a:gd name="T3" fmla="*/ 11 h 12"/>
                <a:gd name="T4" fmla="*/ 8 w 8"/>
                <a:gd name="T5" fmla="*/ 11 h 12"/>
                <a:gd name="T6" fmla="*/ 8 w 8"/>
                <a:gd name="T7" fmla="*/ 11 h 12"/>
                <a:gd name="T8" fmla="*/ 8 w 8"/>
                <a:gd name="T9" fmla="*/ 11 h 12"/>
                <a:gd name="T10" fmla="*/ 8 w 8"/>
                <a:gd name="T11" fmla="*/ 11 h 12"/>
                <a:gd name="T12" fmla="*/ 7 w 8"/>
                <a:gd name="T13" fmla="*/ 10 h 12"/>
                <a:gd name="T14" fmla="*/ 7 w 8"/>
                <a:gd name="T15" fmla="*/ 10 h 12"/>
                <a:gd name="T16" fmla="*/ 7 w 8"/>
                <a:gd name="T17" fmla="*/ 10 h 12"/>
                <a:gd name="T18" fmla="*/ 7 w 8"/>
                <a:gd name="T19" fmla="*/ 10 h 12"/>
                <a:gd name="T20" fmla="*/ 7 w 8"/>
                <a:gd name="T21" fmla="*/ 9 h 12"/>
                <a:gd name="T22" fmla="*/ 7 w 8"/>
                <a:gd name="T23" fmla="*/ 9 h 12"/>
                <a:gd name="T24" fmla="*/ 6 w 8"/>
                <a:gd name="T25" fmla="*/ 9 h 12"/>
                <a:gd name="T26" fmla="*/ 6 w 8"/>
                <a:gd name="T27" fmla="*/ 8 h 12"/>
                <a:gd name="T28" fmla="*/ 6 w 8"/>
                <a:gd name="T29" fmla="*/ 8 h 12"/>
                <a:gd name="T30" fmla="*/ 6 w 8"/>
                <a:gd name="T31" fmla="*/ 8 h 12"/>
                <a:gd name="T32" fmla="*/ 6 w 8"/>
                <a:gd name="T33" fmla="*/ 8 h 12"/>
                <a:gd name="T34" fmla="*/ 6 w 8"/>
                <a:gd name="T35" fmla="*/ 8 h 12"/>
                <a:gd name="T36" fmla="*/ 5 w 8"/>
                <a:gd name="T37" fmla="*/ 8 h 12"/>
                <a:gd name="T38" fmla="*/ 5 w 8"/>
                <a:gd name="T39" fmla="*/ 7 h 12"/>
                <a:gd name="T40" fmla="*/ 5 w 8"/>
                <a:gd name="T41" fmla="*/ 7 h 12"/>
                <a:gd name="T42" fmla="*/ 5 w 8"/>
                <a:gd name="T43" fmla="*/ 7 h 12"/>
                <a:gd name="T44" fmla="*/ 5 w 8"/>
                <a:gd name="T45" fmla="*/ 6 h 12"/>
                <a:gd name="T46" fmla="*/ 5 w 8"/>
                <a:gd name="T47" fmla="*/ 6 h 12"/>
                <a:gd name="T48" fmla="*/ 4 w 8"/>
                <a:gd name="T49" fmla="*/ 6 h 12"/>
                <a:gd name="T50" fmla="*/ 4 w 8"/>
                <a:gd name="T51" fmla="*/ 6 h 12"/>
                <a:gd name="T52" fmla="*/ 4 w 8"/>
                <a:gd name="T53" fmla="*/ 6 h 12"/>
                <a:gd name="T54" fmla="*/ 4 w 8"/>
                <a:gd name="T55" fmla="*/ 5 h 12"/>
                <a:gd name="T56" fmla="*/ 4 w 8"/>
                <a:gd name="T57" fmla="*/ 5 h 12"/>
                <a:gd name="T58" fmla="*/ 4 w 8"/>
                <a:gd name="T59" fmla="*/ 5 h 12"/>
                <a:gd name="T60" fmla="*/ 4 w 8"/>
                <a:gd name="T61" fmla="*/ 5 h 12"/>
                <a:gd name="T62" fmla="*/ 3 w 8"/>
                <a:gd name="T63" fmla="*/ 4 h 12"/>
                <a:gd name="T64" fmla="*/ 3 w 8"/>
                <a:gd name="T65" fmla="*/ 4 h 12"/>
                <a:gd name="T66" fmla="*/ 3 w 8"/>
                <a:gd name="T67" fmla="*/ 4 h 12"/>
                <a:gd name="T68" fmla="*/ 3 w 8"/>
                <a:gd name="T69" fmla="*/ 3 h 12"/>
                <a:gd name="T70" fmla="*/ 3 w 8"/>
                <a:gd name="T71" fmla="*/ 3 h 12"/>
                <a:gd name="T72" fmla="*/ 3 w 8"/>
                <a:gd name="T73" fmla="*/ 3 h 12"/>
                <a:gd name="T74" fmla="*/ 2 w 8"/>
                <a:gd name="T75" fmla="*/ 3 h 12"/>
                <a:gd name="T76" fmla="*/ 2 w 8"/>
                <a:gd name="T77" fmla="*/ 3 h 12"/>
                <a:gd name="T78" fmla="*/ 2 w 8"/>
                <a:gd name="T79" fmla="*/ 2 h 12"/>
                <a:gd name="T80" fmla="*/ 2 w 8"/>
                <a:gd name="T81" fmla="*/ 2 h 12"/>
                <a:gd name="T82" fmla="*/ 2 w 8"/>
                <a:gd name="T83" fmla="*/ 2 h 12"/>
                <a:gd name="T84" fmla="*/ 2 w 8"/>
                <a:gd name="T85" fmla="*/ 2 h 12"/>
                <a:gd name="T86" fmla="*/ 1 w 8"/>
                <a:gd name="T87" fmla="*/ 1 h 12"/>
                <a:gd name="T88" fmla="*/ 1 w 8"/>
                <a:gd name="T89" fmla="*/ 1 h 12"/>
                <a:gd name="T90" fmla="*/ 1 w 8"/>
                <a:gd name="T91" fmla="*/ 1 h 12"/>
                <a:gd name="T92" fmla="*/ 1 w 8"/>
                <a:gd name="T93" fmla="*/ 1 h 12"/>
                <a:gd name="T94" fmla="*/ 1 w 8"/>
                <a:gd name="T95" fmla="*/ 1 h 12"/>
                <a:gd name="T96" fmla="*/ 1 w 8"/>
                <a:gd name="T97" fmla="*/ 0 h 12"/>
                <a:gd name="T98" fmla="*/ 0 w 8"/>
                <a:gd name="T99" fmla="*/ 0 h 12"/>
                <a:gd name="T100" fmla="*/ 0 w 8"/>
                <a:gd name="T10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" h="12"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moveTo>
                    <a:pt x="6" y="8"/>
                  </a:moveTo>
                  <a:cubicBezTo>
                    <a:pt x="6" y="8"/>
                    <a:pt x="6" y="9"/>
                    <a:pt x="6" y="9"/>
                  </a:cubicBezTo>
                  <a:cubicBezTo>
                    <a:pt x="6" y="9"/>
                    <a:pt x="6" y="8"/>
                    <a:pt x="6" y="8"/>
                  </a:cubicBezTo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moveTo>
                    <a:pt x="5" y="7"/>
                  </a:moveTo>
                  <a:cubicBezTo>
                    <a:pt x="5" y="7"/>
                    <a:pt x="5" y="7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moveTo>
                    <a:pt x="5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moveTo>
                    <a:pt x="3" y="4"/>
                  </a:moveTo>
                  <a:cubicBezTo>
                    <a:pt x="3" y="5"/>
                    <a:pt x="3" y="5"/>
                    <a:pt x="4" y="5"/>
                  </a:cubicBezTo>
                  <a:cubicBezTo>
                    <a:pt x="3" y="5"/>
                    <a:pt x="3" y="5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moveTo>
                    <a:pt x="3" y="3"/>
                  </a:moveTo>
                  <a:cubicBezTo>
                    <a:pt x="3" y="3"/>
                    <a:pt x="3" y="3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DB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ïŝlîḋê">
              <a:extLst>
                <a:ext uri="{FF2B5EF4-FFF2-40B4-BE49-F238E27FC236}">
                  <a16:creationId xmlns:a16="http://schemas.microsoft.com/office/drawing/2014/main" id="{CAF31513-1BDD-43C3-957E-01D25768C2FB}"/>
                </a:ext>
              </a:extLst>
            </p:cNvPr>
            <p:cNvSpPr/>
            <p:nvPr/>
          </p:nvSpPr>
          <p:spPr bwMode="auto">
            <a:xfrm>
              <a:off x="5509746" y="3061330"/>
              <a:ext cx="1273631" cy="899246"/>
            </a:xfrm>
            <a:custGeom>
              <a:avLst/>
              <a:gdLst>
                <a:gd name="T0" fmla="*/ 108 w 509"/>
                <a:gd name="T1" fmla="*/ 320 h 360"/>
                <a:gd name="T2" fmla="*/ 360 w 509"/>
                <a:gd name="T3" fmla="*/ 327 h 360"/>
                <a:gd name="T4" fmla="*/ 25 w 509"/>
                <a:gd name="T5" fmla="*/ 241 h 360"/>
                <a:gd name="T6" fmla="*/ 26 w 509"/>
                <a:gd name="T7" fmla="*/ 241 h 360"/>
                <a:gd name="T8" fmla="*/ 26 w 509"/>
                <a:gd name="T9" fmla="*/ 242 h 360"/>
                <a:gd name="T10" fmla="*/ 26 w 509"/>
                <a:gd name="T11" fmla="*/ 242 h 360"/>
                <a:gd name="T12" fmla="*/ 27 w 509"/>
                <a:gd name="T13" fmla="*/ 243 h 360"/>
                <a:gd name="T14" fmla="*/ 27 w 509"/>
                <a:gd name="T15" fmla="*/ 243 h 360"/>
                <a:gd name="T16" fmla="*/ 28 w 509"/>
                <a:gd name="T17" fmla="*/ 244 h 360"/>
                <a:gd name="T18" fmla="*/ 28 w 509"/>
                <a:gd name="T19" fmla="*/ 245 h 360"/>
                <a:gd name="T20" fmla="*/ 28 w 509"/>
                <a:gd name="T21" fmla="*/ 245 h 360"/>
                <a:gd name="T22" fmla="*/ 29 w 509"/>
                <a:gd name="T23" fmla="*/ 246 h 360"/>
                <a:gd name="T24" fmla="*/ 29 w 509"/>
                <a:gd name="T25" fmla="*/ 246 h 360"/>
                <a:gd name="T26" fmla="*/ 29 w 509"/>
                <a:gd name="T27" fmla="*/ 247 h 360"/>
                <a:gd name="T28" fmla="*/ 30 w 509"/>
                <a:gd name="T29" fmla="*/ 247 h 360"/>
                <a:gd name="T30" fmla="*/ 30 w 509"/>
                <a:gd name="T31" fmla="*/ 248 h 360"/>
                <a:gd name="T32" fmla="*/ 30 w 509"/>
                <a:gd name="T33" fmla="*/ 248 h 360"/>
                <a:gd name="T34" fmla="*/ 31 w 509"/>
                <a:gd name="T35" fmla="*/ 249 h 360"/>
                <a:gd name="T36" fmla="*/ 31 w 509"/>
                <a:gd name="T37" fmla="*/ 249 h 360"/>
                <a:gd name="T38" fmla="*/ 31 w 509"/>
                <a:gd name="T39" fmla="*/ 250 h 360"/>
                <a:gd name="T40" fmla="*/ 32 w 509"/>
                <a:gd name="T41" fmla="*/ 251 h 360"/>
                <a:gd name="T42" fmla="*/ 32 w 509"/>
                <a:gd name="T43" fmla="*/ 251 h 360"/>
                <a:gd name="T44" fmla="*/ 33 w 509"/>
                <a:gd name="T45" fmla="*/ 252 h 360"/>
                <a:gd name="T46" fmla="*/ 33 w 509"/>
                <a:gd name="T47" fmla="*/ 252 h 360"/>
                <a:gd name="T48" fmla="*/ 33 w 509"/>
                <a:gd name="T49" fmla="*/ 253 h 360"/>
                <a:gd name="T50" fmla="*/ 34 w 509"/>
                <a:gd name="T51" fmla="*/ 253 h 360"/>
                <a:gd name="T52" fmla="*/ 31 w 509"/>
                <a:gd name="T53" fmla="*/ 287 h 360"/>
                <a:gd name="T54" fmla="*/ 46 w 509"/>
                <a:gd name="T55" fmla="*/ 266 h 360"/>
                <a:gd name="T56" fmla="*/ 92 w 509"/>
                <a:gd name="T57" fmla="*/ 328 h 360"/>
                <a:gd name="T58" fmla="*/ 58 w 509"/>
                <a:gd name="T59" fmla="*/ 285 h 360"/>
                <a:gd name="T60" fmla="*/ 163 w 509"/>
                <a:gd name="T61" fmla="*/ 296 h 360"/>
                <a:gd name="T62" fmla="*/ 414 w 509"/>
                <a:gd name="T63" fmla="*/ 0 h 360"/>
                <a:gd name="T64" fmla="*/ 219 w 509"/>
                <a:gd name="T65" fmla="*/ 26 h 360"/>
                <a:gd name="T66" fmla="*/ 67 w 509"/>
                <a:gd name="T67" fmla="*/ 11 h 360"/>
                <a:gd name="T68" fmla="*/ 67 w 509"/>
                <a:gd name="T69" fmla="*/ 11 h 360"/>
                <a:gd name="T70" fmla="*/ 11 w 509"/>
                <a:gd name="T71" fmla="*/ 96 h 360"/>
                <a:gd name="T72" fmla="*/ 46 w 509"/>
                <a:gd name="T73" fmla="*/ 55 h 360"/>
                <a:gd name="T74" fmla="*/ 57 w 509"/>
                <a:gd name="T75" fmla="*/ 37 h 360"/>
                <a:gd name="T76" fmla="*/ 78 w 509"/>
                <a:gd name="T77" fmla="*/ 32 h 360"/>
                <a:gd name="T78" fmla="*/ 234 w 509"/>
                <a:gd name="T79" fmla="*/ 36 h 360"/>
                <a:gd name="T80" fmla="*/ 387 w 509"/>
                <a:gd name="T81" fmla="*/ 40 h 360"/>
                <a:gd name="T82" fmla="*/ 417 w 509"/>
                <a:gd name="T83" fmla="*/ 28 h 360"/>
                <a:gd name="T84" fmla="*/ 441 w 509"/>
                <a:gd name="T85" fmla="*/ 30 h 360"/>
                <a:gd name="T86" fmla="*/ 465 w 509"/>
                <a:gd name="T87" fmla="*/ 138 h 360"/>
                <a:gd name="T88" fmla="*/ 490 w 509"/>
                <a:gd name="T89" fmla="*/ 127 h 360"/>
                <a:gd name="T90" fmla="*/ 372 w 509"/>
                <a:gd name="T91" fmla="*/ 320 h 360"/>
                <a:gd name="T92" fmla="*/ 423 w 509"/>
                <a:gd name="T93" fmla="*/ 279 h 360"/>
                <a:gd name="T94" fmla="*/ 432 w 509"/>
                <a:gd name="T95" fmla="*/ 281 h 360"/>
                <a:gd name="T96" fmla="*/ 495 w 509"/>
                <a:gd name="T97" fmla="*/ 66 h 360"/>
                <a:gd name="T98" fmla="*/ 414 w 509"/>
                <a:gd name="T9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9" h="360">
                  <a:moveTo>
                    <a:pt x="358" y="312"/>
                  </a:moveTo>
                  <a:cubicBezTo>
                    <a:pt x="319" y="334"/>
                    <a:pt x="273" y="344"/>
                    <a:pt x="223" y="344"/>
                  </a:cubicBezTo>
                  <a:cubicBezTo>
                    <a:pt x="180" y="344"/>
                    <a:pt x="139" y="333"/>
                    <a:pt x="108" y="320"/>
                  </a:cubicBezTo>
                  <a:cubicBezTo>
                    <a:pt x="108" y="324"/>
                    <a:pt x="108" y="329"/>
                    <a:pt x="107" y="335"/>
                  </a:cubicBezTo>
                  <a:cubicBezTo>
                    <a:pt x="140" y="349"/>
                    <a:pt x="180" y="360"/>
                    <a:pt x="225" y="360"/>
                  </a:cubicBezTo>
                  <a:cubicBezTo>
                    <a:pt x="266" y="360"/>
                    <a:pt x="312" y="351"/>
                    <a:pt x="360" y="327"/>
                  </a:cubicBezTo>
                  <a:cubicBezTo>
                    <a:pt x="359" y="320"/>
                    <a:pt x="359" y="315"/>
                    <a:pt x="358" y="312"/>
                  </a:cubicBezTo>
                  <a:moveTo>
                    <a:pt x="0" y="172"/>
                  </a:moveTo>
                  <a:cubicBezTo>
                    <a:pt x="2" y="191"/>
                    <a:pt x="9" y="214"/>
                    <a:pt x="25" y="241"/>
                  </a:cubicBezTo>
                  <a:cubicBezTo>
                    <a:pt x="25" y="241"/>
                    <a:pt x="25" y="241"/>
                    <a:pt x="25" y="241"/>
                  </a:cubicBezTo>
                  <a:cubicBezTo>
                    <a:pt x="25" y="241"/>
                    <a:pt x="26" y="241"/>
                    <a:pt x="26" y="241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26" y="241"/>
                    <a:pt x="26" y="241"/>
                    <a:pt x="26" y="242"/>
                  </a:cubicBezTo>
                  <a:cubicBezTo>
                    <a:pt x="26" y="242"/>
                    <a:pt x="26" y="242"/>
                    <a:pt x="26" y="242"/>
                  </a:cubicBezTo>
                  <a:cubicBezTo>
                    <a:pt x="26" y="242"/>
                    <a:pt x="26" y="242"/>
                    <a:pt x="26" y="242"/>
                  </a:cubicBezTo>
                  <a:cubicBezTo>
                    <a:pt x="26" y="242"/>
                    <a:pt x="26" y="242"/>
                    <a:pt x="26" y="242"/>
                  </a:cubicBezTo>
                  <a:cubicBezTo>
                    <a:pt x="26" y="242"/>
                    <a:pt x="26" y="242"/>
                    <a:pt x="26" y="242"/>
                  </a:cubicBezTo>
                  <a:cubicBezTo>
                    <a:pt x="26" y="242"/>
                    <a:pt x="26" y="242"/>
                    <a:pt x="26" y="242"/>
                  </a:cubicBezTo>
                  <a:cubicBezTo>
                    <a:pt x="26" y="242"/>
                    <a:pt x="27" y="243"/>
                    <a:pt x="27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7" y="243"/>
                    <a:pt x="27" y="243"/>
                    <a:pt x="27" y="243"/>
                  </a:cubicBezTo>
                  <a:cubicBezTo>
                    <a:pt x="27" y="244"/>
                    <a:pt x="27" y="244"/>
                    <a:pt x="27" y="244"/>
                  </a:cubicBezTo>
                  <a:cubicBezTo>
                    <a:pt x="27" y="244"/>
                    <a:pt x="27" y="244"/>
                    <a:pt x="27" y="244"/>
                  </a:cubicBezTo>
                  <a:cubicBezTo>
                    <a:pt x="27" y="244"/>
                    <a:pt x="27" y="244"/>
                    <a:pt x="28" y="244"/>
                  </a:cubicBezTo>
                  <a:cubicBezTo>
                    <a:pt x="28" y="244"/>
                    <a:pt x="28" y="244"/>
                    <a:pt x="28" y="244"/>
                  </a:cubicBezTo>
                  <a:cubicBezTo>
                    <a:pt x="28" y="244"/>
                    <a:pt x="28" y="244"/>
                    <a:pt x="28" y="244"/>
                  </a:cubicBezTo>
                  <a:cubicBezTo>
                    <a:pt x="28" y="244"/>
                    <a:pt x="28" y="244"/>
                    <a:pt x="28" y="245"/>
                  </a:cubicBezTo>
                  <a:cubicBezTo>
                    <a:pt x="28" y="245"/>
                    <a:pt x="28" y="245"/>
                    <a:pt x="28" y="245"/>
                  </a:cubicBezTo>
                  <a:cubicBezTo>
                    <a:pt x="28" y="245"/>
                    <a:pt x="28" y="245"/>
                    <a:pt x="28" y="245"/>
                  </a:cubicBezTo>
                  <a:cubicBezTo>
                    <a:pt x="28" y="245"/>
                    <a:pt x="28" y="245"/>
                    <a:pt x="28" y="245"/>
                  </a:cubicBezTo>
                  <a:cubicBezTo>
                    <a:pt x="28" y="245"/>
                    <a:pt x="28" y="245"/>
                    <a:pt x="28" y="245"/>
                  </a:cubicBezTo>
                  <a:cubicBezTo>
                    <a:pt x="28" y="245"/>
                    <a:pt x="28" y="245"/>
                    <a:pt x="28" y="245"/>
                  </a:cubicBezTo>
                  <a:cubicBezTo>
                    <a:pt x="28" y="246"/>
                    <a:pt x="28" y="246"/>
                    <a:pt x="29" y="246"/>
                  </a:cubicBezTo>
                  <a:cubicBezTo>
                    <a:pt x="29" y="246"/>
                    <a:pt x="29" y="246"/>
                    <a:pt x="29" y="246"/>
                  </a:cubicBezTo>
                  <a:cubicBezTo>
                    <a:pt x="29" y="246"/>
                    <a:pt x="29" y="246"/>
                    <a:pt x="29" y="246"/>
                  </a:cubicBezTo>
                  <a:cubicBezTo>
                    <a:pt x="29" y="246"/>
                    <a:pt x="29" y="246"/>
                    <a:pt x="29" y="246"/>
                  </a:cubicBezTo>
                  <a:cubicBezTo>
                    <a:pt x="29" y="246"/>
                    <a:pt x="29" y="246"/>
                    <a:pt x="29" y="246"/>
                  </a:cubicBezTo>
                  <a:cubicBezTo>
                    <a:pt x="29" y="246"/>
                    <a:pt x="29" y="246"/>
                    <a:pt x="29" y="247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29" y="247"/>
                    <a:pt x="29" y="247"/>
                    <a:pt x="29" y="247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7"/>
                    <a:pt x="30" y="247"/>
                    <a:pt x="30" y="247"/>
                  </a:cubicBezTo>
                  <a:cubicBezTo>
                    <a:pt x="30" y="247"/>
                    <a:pt x="30" y="248"/>
                    <a:pt x="30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8"/>
                    <a:pt x="30" y="248"/>
                    <a:pt x="30" y="248"/>
                  </a:cubicBezTo>
                  <a:cubicBezTo>
                    <a:pt x="30" y="248"/>
                    <a:pt x="30" y="248"/>
                    <a:pt x="30" y="249"/>
                  </a:cubicBezTo>
                  <a:cubicBezTo>
                    <a:pt x="31" y="249"/>
                    <a:pt x="31" y="249"/>
                    <a:pt x="31" y="249"/>
                  </a:cubicBezTo>
                  <a:cubicBezTo>
                    <a:pt x="31" y="249"/>
                    <a:pt x="31" y="249"/>
                    <a:pt x="31" y="249"/>
                  </a:cubicBezTo>
                  <a:cubicBezTo>
                    <a:pt x="31" y="249"/>
                    <a:pt x="31" y="249"/>
                    <a:pt x="31" y="249"/>
                  </a:cubicBezTo>
                  <a:cubicBezTo>
                    <a:pt x="31" y="249"/>
                    <a:pt x="31" y="249"/>
                    <a:pt x="31" y="249"/>
                  </a:cubicBezTo>
                  <a:cubicBezTo>
                    <a:pt x="31" y="249"/>
                    <a:pt x="31" y="249"/>
                    <a:pt x="31" y="249"/>
                  </a:cubicBezTo>
                  <a:cubicBezTo>
                    <a:pt x="31" y="249"/>
                    <a:pt x="31" y="250"/>
                    <a:pt x="31" y="250"/>
                  </a:cubicBezTo>
                  <a:cubicBezTo>
                    <a:pt x="31" y="250"/>
                    <a:pt x="31" y="250"/>
                    <a:pt x="31" y="250"/>
                  </a:cubicBezTo>
                  <a:cubicBezTo>
                    <a:pt x="31" y="250"/>
                    <a:pt x="31" y="250"/>
                    <a:pt x="31" y="250"/>
                  </a:cubicBezTo>
                  <a:cubicBezTo>
                    <a:pt x="32" y="250"/>
                    <a:pt x="32" y="250"/>
                    <a:pt x="32" y="250"/>
                  </a:cubicBezTo>
                  <a:cubicBezTo>
                    <a:pt x="32" y="250"/>
                    <a:pt x="32" y="250"/>
                    <a:pt x="32" y="250"/>
                  </a:cubicBezTo>
                  <a:cubicBezTo>
                    <a:pt x="32" y="250"/>
                    <a:pt x="32" y="250"/>
                    <a:pt x="32" y="251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33" y="251"/>
                    <a:pt x="33" y="252"/>
                    <a:pt x="33" y="252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3" y="253"/>
                    <a:pt x="33" y="253"/>
                    <a:pt x="33" y="253"/>
                  </a:cubicBezTo>
                  <a:cubicBezTo>
                    <a:pt x="33" y="253"/>
                    <a:pt x="33" y="253"/>
                    <a:pt x="33" y="253"/>
                  </a:cubicBezTo>
                  <a:cubicBezTo>
                    <a:pt x="34" y="253"/>
                    <a:pt x="34" y="253"/>
                    <a:pt x="34" y="253"/>
                  </a:cubicBezTo>
                  <a:cubicBezTo>
                    <a:pt x="34" y="253"/>
                    <a:pt x="34" y="253"/>
                    <a:pt x="34" y="253"/>
                  </a:cubicBezTo>
                  <a:cubicBezTo>
                    <a:pt x="34" y="253"/>
                    <a:pt x="34" y="253"/>
                    <a:pt x="34" y="253"/>
                  </a:cubicBezTo>
                  <a:cubicBezTo>
                    <a:pt x="26" y="260"/>
                    <a:pt x="23" y="266"/>
                    <a:pt x="23" y="271"/>
                  </a:cubicBezTo>
                  <a:cubicBezTo>
                    <a:pt x="23" y="277"/>
                    <a:pt x="26" y="282"/>
                    <a:pt x="31" y="287"/>
                  </a:cubicBezTo>
                  <a:cubicBezTo>
                    <a:pt x="32" y="285"/>
                    <a:pt x="33" y="283"/>
                    <a:pt x="34" y="281"/>
                  </a:cubicBezTo>
                  <a:cubicBezTo>
                    <a:pt x="40" y="268"/>
                    <a:pt x="40" y="266"/>
                    <a:pt x="44" y="266"/>
                  </a:cubicBezTo>
                  <a:cubicBezTo>
                    <a:pt x="44" y="266"/>
                    <a:pt x="45" y="266"/>
                    <a:pt x="46" y="266"/>
                  </a:cubicBezTo>
                  <a:cubicBezTo>
                    <a:pt x="52" y="267"/>
                    <a:pt x="52" y="270"/>
                    <a:pt x="49" y="273"/>
                  </a:cubicBezTo>
                  <a:cubicBezTo>
                    <a:pt x="49" y="273"/>
                    <a:pt x="45" y="282"/>
                    <a:pt x="41" y="295"/>
                  </a:cubicBezTo>
                  <a:cubicBezTo>
                    <a:pt x="54" y="306"/>
                    <a:pt x="71" y="317"/>
                    <a:pt x="92" y="328"/>
                  </a:cubicBezTo>
                  <a:cubicBezTo>
                    <a:pt x="93" y="324"/>
                    <a:pt x="94" y="321"/>
                    <a:pt x="94" y="318"/>
                  </a:cubicBezTo>
                  <a:cubicBezTo>
                    <a:pt x="95" y="317"/>
                    <a:pt x="95" y="315"/>
                    <a:pt x="96" y="314"/>
                  </a:cubicBezTo>
                  <a:cubicBezTo>
                    <a:pt x="73" y="303"/>
                    <a:pt x="58" y="291"/>
                    <a:pt x="58" y="285"/>
                  </a:cubicBezTo>
                  <a:cubicBezTo>
                    <a:pt x="58" y="282"/>
                    <a:pt x="61" y="281"/>
                    <a:pt x="66" y="281"/>
                  </a:cubicBezTo>
                  <a:cubicBezTo>
                    <a:pt x="75" y="281"/>
                    <a:pt x="91" y="285"/>
                    <a:pt x="108" y="288"/>
                  </a:cubicBezTo>
                  <a:cubicBezTo>
                    <a:pt x="126" y="292"/>
                    <a:pt x="146" y="296"/>
                    <a:pt x="163" y="296"/>
                  </a:cubicBezTo>
                  <a:cubicBezTo>
                    <a:pt x="166" y="296"/>
                    <a:pt x="168" y="296"/>
                    <a:pt x="171" y="296"/>
                  </a:cubicBezTo>
                  <a:cubicBezTo>
                    <a:pt x="209" y="293"/>
                    <a:pt x="19" y="258"/>
                    <a:pt x="0" y="172"/>
                  </a:cubicBezTo>
                  <a:moveTo>
                    <a:pt x="414" y="0"/>
                  </a:moveTo>
                  <a:cubicBezTo>
                    <a:pt x="354" y="19"/>
                    <a:pt x="284" y="26"/>
                    <a:pt x="219" y="26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159" y="26"/>
                    <a:pt x="105" y="20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20"/>
                    <a:pt x="60" y="28"/>
                    <a:pt x="51" y="28"/>
                  </a:cubicBezTo>
                  <a:cubicBezTo>
                    <a:pt x="46" y="28"/>
                    <a:pt x="41" y="26"/>
                    <a:pt x="38" y="22"/>
                  </a:cubicBezTo>
                  <a:cubicBezTo>
                    <a:pt x="30" y="42"/>
                    <a:pt x="19" y="73"/>
                    <a:pt x="11" y="96"/>
                  </a:cubicBezTo>
                  <a:cubicBezTo>
                    <a:pt x="13" y="93"/>
                    <a:pt x="15" y="90"/>
                    <a:pt x="16" y="86"/>
                  </a:cubicBezTo>
                  <a:cubicBezTo>
                    <a:pt x="29" y="62"/>
                    <a:pt x="32" y="43"/>
                    <a:pt x="37" y="43"/>
                  </a:cubicBezTo>
                  <a:cubicBezTo>
                    <a:pt x="40" y="43"/>
                    <a:pt x="42" y="47"/>
                    <a:pt x="46" y="55"/>
                  </a:cubicBezTo>
                  <a:cubicBezTo>
                    <a:pt x="50" y="66"/>
                    <a:pt x="53" y="70"/>
                    <a:pt x="54" y="70"/>
                  </a:cubicBezTo>
                  <a:cubicBezTo>
                    <a:pt x="55" y="70"/>
                    <a:pt x="53" y="60"/>
                    <a:pt x="52" y="50"/>
                  </a:cubicBezTo>
                  <a:cubicBezTo>
                    <a:pt x="51" y="41"/>
                    <a:pt x="52" y="37"/>
                    <a:pt x="57" y="37"/>
                  </a:cubicBezTo>
                  <a:cubicBezTo>
                    <a:pt x="61" y="37"/>
                    <a:pt x="68" y="40"/>
                    <a:pt x="77" y="46"/>
                  </a:cubicBezTo>
                  <a:cubicBezTo>
                    <a:pt x="83" y="49"/>
                    <a:pt x="85" y="51"/>
                    <a:pt x="87" y="51"/>
                  </a:cubicBezTo>
                  <a:cubicBezTo>
                    <a:pt x="90" y="51"/>
                    <a:pt x="80" y="40"/>
                    <a:pt x="78" y="32"/>
                  </a:cubicBezTo>
                  <a:cubicBezTo>
                    <a:pt x="77" y="28"/>
                    <a:pt x="78" y="27"/>
                    <a:pt x="82" y="27"/>
                  </a:cubicBezTo>
                  <a:cubicBezTo>
                    <a:pt x="91" y="27"/>
                    <a:pt x="112" y="33"/>
                    <a:pt x="153" y="34"/>
                  </a:cubicBezTo>
                  <a:cubicBezTo>
                    <a:pt x="174" y="35"/>
                    <a:pt x="203" y="36"/>
                    <a:pt x="234" y="36"/>
                  </a:cubicBezTo>
                  <a:cubicBezTo>
                    <a:pt x="291" y="36"/>
                    <a:pt x="355" y="33"/>
                    <a:pt x="398" y="18"/>
                  </a:cubicBezTo>
                  <a:cubicBezTo>
                    <a:pt x="401" y="17"/>
                    <a:pt x="403" y="17"/>
                    <a:pt x="405" y="17"/>
                  </a:cubicBezTo>
                  <a:cubicBezTo>
                    <a:pt x="412" y="17"/>
                    <a:pt x="392" y="32"/>
                    <a:pt x="387" y="40"/>
                  </a:cubicBezTo>
                  <a:cubicBezTo>
                    <a:pt x="386" y="42"/>
                    <a:pt x="387" y="43"/>
                    <a:pt x="388" y="43"/>
                  </a:cubicBezTo>
                  <a:cubicBezTo>
                    <a:pt x="394" y="43"/>
                    <a:pt x="410" y="34"/>
                    <a:pt x="413" y="30"/>
                  </a:cubicBezTo>
                  <a:cubicBezTo>
                    <a:pt x="414" y="29"/>
                    <a:pt x="415" y="28"/>
                    <a:pt x="417" y="28"/>
                  </a:cubicBezTo>
                  <a:cubicBezTo>
                    <a:pt x="422" y="28"/>
                    <a:pt x="429" y="33"/>
                    <a:pt x="438" y="47"/>
                  </a:cubicBezTo>
                  <a:cubicBezTo>
                    <a:pt x="441" y="52"/>
                    <a:pt x="443" y="54"/>
                    <a:pt x="444" y="54"/>
                  </a:cubicBezTo>
                  <a:cubicBezTo>
                    <a:pt x="446" y="54"/>
                    <a:pt x="441" y="41"/>
                    <a:pt x="441" y="30"/>
                  </a:cubicBezTo>
                  <a:cubicBezTo>
                    <a:pt x="441" y="28"/>
                    <a:pt x="441" y="27"/>
                    <a:pt x="443" y="27"/>
                  </a:cubicBezTo>
                  <a:cubicBezTo>
                    <a:pt x="448" y="27"/>
                    <a:pt x="463" y="52"/>
                    <a:pt x="477" y="69"/>
                  </a:cubicBezTo>
                  <a:cubicBezTo>
                    <a:pt x="494" y="89"/>
                    <a:pt x="481" y="119"/>
                    <a:pt x="465" y="138"/>
                  </a:cubicBezTo>
                  <a:cubicBezTo>
                    <a:pt x="460" y="145"/>
                    <a:pt x="459" y="148"/>
                    <a:pt x="461" y="148"/>
                  </a:cubicBezTo>
                  <a:cubicBezTo>
                    <a:pt x="465" y="148"/>
                    <a:pt x="478" y="140"/>
                    <a:pt x="487" y="130"/>
                  </a:cubicBezTo>
                  <a:cubicBezTo>
                    <a:pt x="488" y="128"/>
                    <a:pt x="489" y="127"/>
                    <a:pt x="490" y="127"/>
                  </a:cubicBezTo>
                  <a:cubicBezTo>
                    <a:pt x="496" y="127"/>
                    <a:pt x="472" y="189"/>
                    <a:pt x="431" y="247"/>
                  </a:cubicBezTo>
                  <a:cubicBezTo>
                    <a:pt x="415" y="272"/>
                    <a:pt x="393" y="291"/>
                    <a:pt x="368" y="307"/>
                  </a:cubicBezTo>
                  <a:cubicBezTo>
                    <a:pt x="370" y="309"/>
                    <a:pt x="371" y="314"/>
                    <a:pt x="372" y="320"/>
                  </a:cubicBezTo>
                  <a:cubicBezTo>
                    <a:pt x="386" y="313"/>
                    <a:pt x="401" y="303"/>
                    <a:pt x="416" y="292"/>
                  </a:cubicBezTo>
                  <a:cubicBezTo>
                    <a:pt x="415" y="289"/>
                    <a:pt x="415" y="287"/>
                    <a:pt x="415" y="287"/>
                  </a:cubicBezTo>
                  <a:cubicBezTo>
                    <a:pt x="415" y="284"/>
                    <a:pt x="419" y="282"/>
                    <a:pt x="423" y="279"/>
                  </a:cubicBezTo>
                  <a:cubicBezTo>
                    <a:pt x="423" y="279"/>
                    <a:pt x="424" y="279"/>
                    <a:pt x="424" y="279"/>
                  </a:cubicBezTo>
                  <a:cubicBezTo>
                    <a:pt x="425" y="279"/>
                    <a:pt x="426" y="280"/>
                    <a:pt x="428" y="284"/>
                  </a:cubicBezTo>
                  <a:cubicBezTo>
                    <a:pt x="429" y="283"/>
                    <a:pt x="430" y="282"/>
                    <a:pt x="432" y="281"/>
                  </a:cubicBezTo>
                  <a:cubicBezTo>
                    <a:pt x="485" y="229"/>
                    <a:pt x="509" y="126"/>
                    <a:pt x="509" y="86"/>
                  </a:cubicBezTo>
                  <a:cubicBezTo>
                    <a:pt x="504" y="75"/>
                    <a:pt x="497" y="68"/>
                    <a:pt x="497" y="68"/>
                  </a:cubicBezTo>
                  <a:cubicBezTo>
                    <a:pt x="497" y="67"/>
                    <a:pt x="496" y="67"/>
                    <a:pt x="495" y="66"/>
                  </a:cubicBezTo>
                  <a:cubicBezTo>
                    <a:pt x="476" y="45"/>
                    <a:pt x="459" y="15"/>
                    <a:pt x="446" y="1"/>
                  </a:cubicBezTo>
                  <a:cubicBezTo>
                    <a:pt x="444" y="9"/>
                    <a:pt x="438" y="15"/>
                    <a:pt x="430" y="15"/>
                  </a:cubicBezTo>
                  <a:cubicBezTo>
                    <a:pt x="421" y="15"/>
                    <a:pt x="414" y="8"/>
                    <a:pt x="414" y="0"/>
                  </a:cubicBezTo>
                </a:path>
              </a:pathLst>
            </a:custGeom>
            <a:solidFill>
              <a:srgbClr val="004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ïšḻidè">
              <a:extLst>
                <a:ext uri="{FF2B5EF4-FFF2-40B4-BE49-F238E27FC236}">
                  <a16:creationId xmlns:a16="http://schemas.microsoft.com/office/drawing/2014/main" id="{ED7A2A7D-932A-4A5D-A09A-EED5392709FC}"/>
                </a:ext>
              </a:extLst>
            </p:cNvPr>
            <p:cNvSpPr/>
            <p:nvPr/>
          </p:nvSpPr>
          <p:spPr bwMode="auto">
            <a:xfrm>
              <a:off x="5506134" y="2506374"/>
              <a:ext cx="1205014" cy="55375"/>
            </a:xfrm>
            <a:custGeom>
              <a:avLst/>
              <a:gdLst>
                <a:gd name="T0" fmla="*/ 481 w 481"/>
                <a:gd name="T1" fmla="*/ 22 h 22"/>
                <a:gd name="T2" fmla="*/ 481 w 481"/>
                <a:gd name="T3" fmla="*/ 22 h 22"/>
                <a:gd name="T4" fmla="*/ 481 w 481"/>
                <a:gd name="T5" fmla="*/ 22 h 22"/>
                <a:gd name="T6" fmla="*/ 479 w 481"/>
                <a:gd name="T7" fmla="*/ 22 h 22"/>
                <a:gd name="T8" fmla="*/ 479 w 481"/>
                <a:gd name="T9" fmla="*/ 22 h 22"/>
                <a:gd name="T10" fmla="*/ 479 w 481"/>
                <a:gd name="T11" fmla="*/ 22 h 22"/>
                <a:gd name="T12" fmla="*/ 479 w 481"/>
                <a:gd name="T13" fmla="*/ 22 h 22"/>
                <a:gd name="T14" fmla="*/ 479 w 481"/>
                <a:gd name="T15" fmla="*/ 22 h 22"/>
                <a:gd name="T16" fmla="*/ 479 w 481"/>
                <a:gd name="T17" fmla="*/ 22 h 22"/>
                <a:gd name="T18" fmla="*/ 479 w 481"/>
                <a:gd name="T19" fmla="*/ 22 h 22"/>
                <a:gd name="T20" fmla="*/ 479 w 481"/>
                <a:gd name="T21" fmla="*/ 22 h 22"/>
                <a:gd name="T22" fmla="*/ 479 w 481"/>
                <a:gd name="T23" fmla="*/ 22 h 22"/>
                <a:gd name="T24" fmla="*/ 0 w 481"/>
                <a:gd name="T25" fmla="*/ 20 h 22"/>
                <a:gd name="T26" fmla="*/ 0 w 481"/>
                <a:gd name="T27" fmla="*/ 20 h 22"/>
                <a:gd name="T28" fmla="*/ 0 w 481"/>
                <a:gd name="T29" fmla="*/ 20 h 22"/>
                <a:gd name="T30" fmla="*/ 0 w 481"/>
                <a:gd name="T31" fmla="*/ 20 h 22"/>
                <a:gd name="T32" fmla="*/ 0 w 481"/>
                <a:gd name="T33" fmla="*/ 20 h 22"/>
                <a:gd name="T34" fmla="*/ 0 w 481"/>
                <a:gd name="T35" fmla="*/ 20 h 22"/>
                <a:gd name="T36" fmla="*/ 0 w 481"/>
                <a:gd name="T37" fmla="*/ 20 h 22"/>
                <a:gd name="T38" fmla="*/ 0 w 481"/>
                <a:gd name="T39" fmla="*/ 20 h 22"/>
                <a:gd name="T40" fmla="*/ 0 w 481"/>
                <a:gd name="T41" fmla="*/ 20 h 22"/>
                <a:gd name="T42" fmla="*/ 0 w 481"/>
                <a:gd name="T43" fmla="*/ 20 h 22"/>
                <a:gd name="T44" fmla="*/ 0 w 481"/>
                <a:gd name="T45" fmla="*/ 20 h 22"/>
                <a:gd name="T46" fmla="*/ 0 w 481"/>
                <a:gd name="T47" fmla="*/ 20 h 22"/>
                <a:gd name="T48" fmla="*/ 434 w 481"/>
                <a:gd name="T49" fmla="*/ 0 h 22"/>
                <a:gd name="T50" fmla="*/ 434 w 481"/>
                <a:gd name="T51" fmla="*/ 0 h 22"/>
                <a:gd name="T52" fmla="*/ 478 w 481"/>
                <a:gd name="T53" fmla="*/ 22 h 22"/>
                <a:gd name="T54" fmla="*/ 478 w 481"/>
                <a:gd name="T55" fmla="*/ 22 h 22"/>
                <a:gd name="T56" fmla="*/ 478 w 481"/>
                <a:gd name="T57" fmla="*/ 22 h 22"/>
                <a:gd name="T58" fmla="*/ 434 w 481"/>
                <a:gd name="T5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1" h="22">
                  <a:moveTo>
                    <a:pt x="481" y="22"/>
                  </a:moveTo>
                  <a:cubicBezTo>
                    <a:pt x="481" y="22"/>
                    <a:pt x="481" y="22"/>
                    <a:pt x="481" y="22"/>
                  </a:cubicBezTo>
                  <a:cubicBezTo>
                    <a:pt x="481" y="22"/>
                    <a:pt x="481" y="22"/>
                    <a:pt x="481" y="22"/>
                  </a:cubicBezTo>
                  <a:moveTo>
                    <a:pt x="479" y="22"/>
                  </a:moveTo>
                  <a:cubicBezTo>
                    <a:pt x="479" y="22"/>
                    <a:pt x="479" y="22"/>
                    <a:pt x="479" y="22"/>
                  </a:cubicBezTo>
                  <a:cubicBezTo>
                    <a:pt x="479" y="22"/>
                    <a:pt x="479" y="22"/>
                    <a:pt x="479" y="22"/>
                  </a:cubicBezTo>
                  <a:moveTo>
                    <a:pt x="479" y="22"/>
                  </a:moveTo>
                  <a:cubicBezTo>
                    <a:pt x="479" y="22"/>
                    <a:pt x="479" y="22"/>
                    <a:pt x="479" y="22"/>
                  </a:cubicBezTo>
                  <a:cubicBezTo>
                    <a:pt x="479" y="22"/>
                    <a:pt x="479" y="22"/>
                    <a:pt x="479" y="22"/>
                  </a:cubicBezTo>
                  <a:moveTo>
                    <a:pt x="479" y="22"/>
                  </a:moveTo>
                  <a:cubicBezTo>
                    <a:pt x="479" y="22"/>
                    <a:pt x="479" y="22"/>
                    <a:pt x="479" y="22"/>
                  </a:cubicBezTo>
                  <a:cubicBezTo>
                    <a:pt x="479" y="22"/>
                    <a:pt x="479" y="22"/>
                    <a:pt x="479" y="22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434" y="0"/>
                  </a:moveTo>
                  <a:cubicBezTo>
                    <a:pt x="434" y="0"/>
                    <a:pt x="434" y="0"/>
                    <a:pt x="434" y="0"/>
                  </a:cubicBezTo>
                  <a:cubicBezTo>
                    <a:pt x="452" y="7"/>
                    <a:pt x="469" y="15"/>
                    <a:pt x="478" y="22"/>
                  </a:cubicBezTo>
                  <a:cubicBezTo>
                    <a:pt x="478" y="22"/>
                    <a:pt x="478" y="22"/>
                    <a:pt x="478" y="22"/>
                  </a:cubicBezTo>
                  <a:cubicBezTo>
                    <a:pt x="478" y="22"/>
                    <a:pt x="478" y="22"/>
                    <a:pt x="478" y="22"/>
                  </a:cubicBezTo>
                  <a:cubicBezTo>
                    <a:pt x="469" y="15"/>
                    <a:pt x="452" y="7"/>
                    <a:pt x="434" y="0"/>
                  </a:cubicBezTo>
                </a:path>
              </a:pathLst>
            </a:custGeom>
            <a:solidFill>
              <a:srgbClr val="FFDE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îṥḻïḋê">
              <a:extLst>
                <a:ext uri="{FF2B5EF4-FFF2-40B4-BE49-F238E27FC236}">
                  <a16:creationId xmlns:a16="http://schemas.microsoft.com/office/drawing/2014/main" id="{2152000B-3F1D-493D-86D2-024DCE2DE2D4}"/>
                </a:ext>
              </a:extLst>
            </p:cNvPr>
            <p:cNvSpPr/>
            <p:nvPr/>
          </p:nvSpPr>
          <p:spPr bwMode="auto">
            <a:xfrm>
              <a:off x="5291856" y="32081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99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íS1ïďe">
              <a:extLst>
                <a:ext uri="{FF2B5EF4-FFF2-40B4-BE49-F238E27FC236}">
                  <a16:creationId xmlns:a16="http://schemas.microsoft.com/office/drawing/2014/main" id="{36964F68-6221-4B27-8B62-DA7527387CEE}"/>
                </a:ext>
              </a:extLst>
            </p:cNvPr>
            <p:cNvSpPr/>
            <p:nvPr/>
          </p:nvSpPr>
          <p:spPr bwMode="auto">
            <a:xfrm>
              <a:off x="5303894" y="3216621"/>
              <a:ext cx="25280" cy="9630"/>
            </a:xfrm>
            <a:custGeom>
              <a:avLst/>
              <a:gdLst>
                <a:gd name="T0" fmla="*/ 0 w 10"/>
                <a:gd name="T1" fmla="*/ 0 h 4"/>
                <a:gd name="T2" fmla="*/ 0 w 10"/>
                <a:gd name="T3" fmla="*/ 0 h 4"/>
                <a:gd name="T4" fmla="*/ 10 w 10"/>
                <a:gd name="T5" fmla="*/ 4 h 4"/>
                <a:gd name="T6" fmla="*/ 0 w 10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7" y="3"/>
                    <a:pt x="10" y="4"/>
                  </a:cubicBezTo>
                  <a:cubicBezTo>
                    <a:pt x="7" y="3"/>
                    <a:pt x="3" y="2"/>
                    <a:pt x="0" y="0"/>
                  </a:cubicBezTo>
                </a:path>
              </a:pathLst>
            </a:custGeom>
            <a:solidFill>
              <a:srgbClr val="FFDE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ïŝ1ïḓe">
              <a:extLst>
                <a:ext uri="{FF2B5EF4-FFF2-40B4-BE49-F238E27FC236}">
                  <a16:creationId xmlns:a16="http://schemas.microsoft.com/office/drawing/2014/main" id="{99D51A04-9E6C-45F7-ACFC-FD9CB4A37D6D}"/>
                </a:ext>
              </a:extLst>
            </p:cNvPr>
            <p:cNvSpPr/>
            <p:nvPr/>
          </p:nvSpPr>
          <p:spPr bwMode="auto">
            <a:xfrm>
              <a:off x="5303894" y="3216621"/>
              <a:ext cx="1204" cy="1204"/>
            </a:xfrm>
            <a:prstGeom prst="ellipse">
              <a:avLst/>
            </a:prstGeom>
            <a:solidFill>
              <a:srgbClr val="FFB9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îSḻíḑè">
              <a:extLst>
                <a:ext uri="{FF2B5EF4-FFF2-40B4-BE49-F238E27FC236}">
                  <a16:creationId xmlns:a16="http://schemas.microsoft.com/office/drawing/2014/main" id="{ED50B2D6-A580-4814-BDF6-64EEAC427091}"/>
                </a:ext>
              </a:extLst>
            </p:cNvPr>
            <p:cNvSpPr/>
            <p:nvPr/>
          </p:nvSpPr>
          <p:spPr bwMode="auto">
            <a:xfrm>
              <a:off x="5291856" y="3208195"/>
              <a:ext cx="12038" cy="8427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5 w 5"/>
                <a:gd name="T5" fmla="*/ 3 h 3"/>
                <a:gd name="T6" fmla="*/ 0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1"/>
                    <a:pt x="4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2" y="1"/>
                    <a:pt x="0" y="0"/>
                  </a:cubicBezTo>
                </a:path>
              </a:pathLst>
            </a:custGeom>
            <a:solidFill>
              <a:srgbClr val="FF99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íS1íḓé">
              <a:extLst>
                <a:ext uri="{FF2B5EF4-FFF2-40B4-BE49-F238E27FC236}">
                  <a16:creationId xmlns:a16="http://schemas.microsoft.com/office/drawing/2014/main" id="{436B336B-4F8F-40C0-A8D5-85DDEB8BD6D6}"/>
                </a:ext>
              </a:extLst>
            </p:cNvPr>
            <p:cNvSpPr/>
            <p:nvPr/>
          </p:nvSpPr>
          <p:spPr bwMode="auto">
            <a:xfrm>
              <a:off x="5329174" y="3226252"/>
              <a:ext cx="2408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0 w 1"/>
                <a:gd name="T7" fmla="*/ 1 w 1"/>
                <a:gd name="T8" fmla="*/ 0 w 1"/>
                <a:gd name="T9" fmla="*/ 0 w 1"/>
                <a:gd name="T10" fmla="*/ 0 w 1"/>
                <a:gd name="T11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DE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ïś1ïḑé">
              <a:extLst>
                <a:ext uri="{FF2B5EF4-FFF2-40B4-BE49-F238E27FC236}">
                  <a16:creationId xmlns:a16="http://schemas.microsoft.com/office/drawing/2014/main" id="{AD199FF8-D0DF-4263-AFE6-A7FF13499C27}"/>
                </a:ext>
              </a:extLst>
            </p:cNvPr>
            <p:cNvSpPr/>
            <p:nvPr/>
          </p:nvSpPr>
          <p:spPr bwMode="auto">
            <a:xfrm>
              <a:off x="5160641" y="2459425"/>
              <a:ext cx="1986286" cy="913692"/>
            </a:xfrm>
            <a:custGeom>
              <a:avLst/>
              <a:gdLst>
                <a:gd name="T0" fmla="*/ 311 w 793"/>
                <a:gd name="T1" fmla="*/ 90 h 366"/>
                <a:gd name="T2" fmla="*/ 311 w 793"/>
                <a:gd name="T3" fmla="*/ 90 h 366"/>
                <a:gd name="T4" fmla="*/ 311 w 793"/>
                <a:gd name="T5" fmla="*/ 90 h 366"/>
                <a:gd name="T6" fmla="*/ 310 w 793"/>
                <a:gd name="T7" fmla="*/ 89 h 366"/>
                <a:gd name="T8" fmla="*/ 310 w 793"/>
                <a:gd name="T9" fmla="*/ 89 h 366"/>
                <a:gd name="T10" fmla="*/ 310 w 793"/>
                <a:gd name="T11" fmla="*/ 89 h 366"/>
                <a:gd name="T12" fmla="*/ 309 w 793"/>
                <a:gd name="T13" fmla="*/ 88 h 366"/>
                <a:gd name="T14" fmla="*/ 369 w 793"/>
                <a:gd name="T15" fmla="*/ 71 h 366"/>
                <a:gd name="T16" fmla="*/ 642 w 793"/>
                <a:gd name="T17" fmla="*/ 276 h 366"/>
                <a:gd name="T18" fmla="*/ 641 w 793"/>
                <a:gd name="T19" fmla="*/ 208 h 366"/>
                <a:gd name="T20" fmla="*/ 642 w 793"/>
                <a:gd name="T21" fmla="*/ 196 h 366"/>
                <a:gd name="T22" fmla="*/ 652 w 793"/>
                <a:gd name="T23" fmla="*/ 219 h 366"/>
                <a:gd name="T24" fmla="*/ 655 w 793"/>
                <a:gd name="T25" fmla="*/ 219 h 366"/>
                <a:gd name="T26" fmla="*/ 643 w 793"/>
                <a:gd name="T27" fmla="*/ 276 h 366"/>
                <a:gd name="T28" fmla="*/ 613 w 793"/>
                <a:gd name="T29" fmla="*/ 41 h 366"/>
                <a:gd name="T30" fmla="*/ 614 w 793"/>
                <a:gd name="T31" fmla="*/ 44 h 366"/>
                <a:gd name="T32" fmla="*/ 602 w 793"/>
                <a:gd name="T33" fmla="*/ 116 h 366"/>
                <a:gd name="T34" fmla="*/ 585 w 793"/>
                <a:gd name="T35" fmla="*/ 239 h 366"/>
                <a:gd name="T36" fmla="*/ 793 w 793"/>
                <a:gd name="T37" fmla="*/ 214 h 366"/>
                <a:gd name="T38" fmla="*/ 648 w 793"/>
                <a:gd name="T39" fmla="*/ 202 h 366"/>
                <a:gd name="T40" fmla="*/ 623 w 793"/>
                <a:gd name="T41" fmla="*/ 64 h 366"/>
                <a:gd name="T42" fmla="*/ 617 w 793"/>
                <a:gd name="T43" fmla="*/ 41 h 366"/>
                <a:gd name="T44" fmla="*/ 572 w 793"/>
                <a:gd name="T45" fmla="*/ 19 h 366"/>
                <a:gd name="T46" fmla="*/ 157 w 793"/>
                <a:gd name="T47" fmla="*/ 43 h 366"/>
                <a:gd name="T48" fmla="*/ 142 w 793"/>
                <a:gd name="T49" fmla="*/ 41 h 366"/>
                <a:gd name="T50" fmla="*/ 138 w 793"/>
                <a:gd name="T51" fmla="*/ 39 h 366"/>
                <a:gd name="T52" fmla="*/ 114 w 793"/>
                <a:gd name="T53" fmla="*/ 142 h 366"/>
                <a:gd name="T54" fmla="*/ 52 w 793"/>
                <a:gd name="T55" fmla="*/ 300 h 366"/>
                <a:gd name="T56" fmla="*/ 52 w 793"/>
                <a:gd name="T57" fmla="*/ 300 h 366"/>
                <a:gd name="T58" fmla="*/ 67 w 793"/>
                <a:gd name="T59" fmla="*/ 307 h 366"/>
                <a:gd name="T60" fmla="*/ 68 w 793"/>
                <a:gd name="T61" fmla="*/ 307 h 366"/>
                <a:gd name="T62" fmla="*/ 120 w 793"/>
                <a:gd name="T63" fmla="*/ 237 h 366"/>
                <a:gd name="T64" fmla="*/ 117 w 793"/>
                <a:gd name="T65" fmla="*/ 200 h 366"/>
                <a:gd name="T66" fmla="*/ 126 w 793"/>
                <a:gd name="T67" fmla="*/ 255 h 366"/>
                <a:gd name="T68" fmla="*/ 138 w 793"/>
                <a:gd name="T69" fmla="*/ 185 h 366"/>
                <a:gd name="T70" fmla="*/ 135 w 793"/>
                <a:gd name="T71" fmla="*/ 203 h 366"/>
                <a:gd name="T72" fmla="*/ 141 w 793"/>
                <a:gd name="T73" fmla="*/ 366 h 366"/>
                <a:gd name="T74" fmla="*/ 164 w 793"/>
                <a:gd name="T75" fmla="*/ 200 h 366"/>
                <a:gd name="T76" fmla="*/ 289 w 793"/>
                <a:gd name="T77" fmla="*/ 3 h 366"/>
                <a:gd name="T78" fmla="*/ 288 w 793"/>
                <a:gd name="T79" fmla="*/ 19 h 366"/>
                <a:gd name="T80" fmla="*/ 390 w 793"/>
                <a:gd name="T81" fmla="*/ 175 h 366"/>
                <a:gd name="T82" fmla="*/ 362 w 793"/>
                <a:gd name="T83" fmla="*/ 229 h 366"/>
                <a:gd name="T84" fmla="*/ 362 w 793"/>
                <a:gd name="T85" fmla="*/ 144 h 366"/>
                <a:gd name="T86" fmla="*/ 359 w 793"/>
                <a:gd name="T87" fmla="*/ 153 h 366"/>
                <a:gd name="T88" fmla="*/ 367 w 793"/>
                <a:gd name="T89" fmla="*/ 247 h 366"/>
                <a:gd name="T90" fmla="*/ 359 w 793"/>
                <a:gd name="T91" fmla="*/ 250 h 366"/>
                <a:gd name="T92" fmla="*/ 215 w 793"/>
                <a:gd name="T93" fmla="*/ 113 h 366"/>
                <a:gd name="T94" fmla="*/ 350 w 793"/>
                <a:gd name="T95" fmla="*/ 147 h 366"/>
                <a:gd name="T96" fmla="*/ 394 w 793"/>
                <a:gd name="T97" fmla="*/ 242 h 366"/>
                <a:gd name="T98" fmla="*/ 532 w 793"/>
                <a:gd name="T99" fmla="*/ 65 h 366"/>
                <a:gd name="T100" fmla="*/ 513 w 793"/>
                <a:gd name="T101" fmla="*/ 0 h 366"/>
                <a:gd name="T102" fmla="*/ 290 w 793"/>
                <a:gd name="T103" fmla="*/ 93 h 366"/>
                <a:gd name="T104" fmla="*/ 234 w 793"/>
                <a:gd name="T105" fmla="*/ 7 h 366"/>
                <a:gd name="T106" fmla="*/ 206 w 793"/>
                <a:gd name="T107" fmla="*/ 251 h 366"/>
                <a:gd name="T108" fmla="*/ 552 w 793"/>
                <a:gd name="T109" fmla="*/ 239 h 366"/>
                <a:gd name="T110" fmla="*/ 527 w 793"/>
                <a:gd name="T111" fmla="*/ 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3" h="366">
                  <a:moveTo>
                    <a:pt x="163" y="126"/>
                  </a:moveTo>
                  <a:cubicBezTo>
                    <a:pt x="162" y="128"/>
                    <a:pt x="162" y="129"/>
                    <a:pt x="162" y="131"/>
                  </a:cubicBezTo>
                  <a:cubicBezTo>
                    <a:pt x="162" y="133"/>
                    <a:pt x="163" y="135"/>
                    <a:pt x="163" y="136"/>
                  </a:cubicBezTo>
                  <a:cubicBezTo>
                    <a:pt x="163" y="134"/>
                    <a:pt x="163" y="130"/>
                    <a:pt x="163" y="126"/>
                  </a:cubicBezTo>
                  <a:moveTo>
                    <a:pt x="311" y="90"/>
                  </a:moveTo>
                  <a:cubicBezTo>
                    <a:pt x="311" y="90"/>
                    <a:pt x="311" y="90"/>
                    <a:pt x="312" y="91"/>
                  </a:cubicBezTo>
                  <a:cubicBezTo>
                    <a:pt x="311" y="90"/>
                    <a:pt x="311" y="90"/>
                    <a:pt x="311" y="90"/>
                  </a:cubicBezTo>
                  <a:moveTo>
                    <a:pt x="311" y="90"/>
                  </a:moveTo>
                  <a:cubicBezTo>
                    <a:pt x="311" y="90"/>
                    <a:pt x="311" y="90"/>
                    <a:pt x="311" y="90"/>
                  </a:cubicBezTo>
                  <a:cubicBezTo>
                    <a:pt x="311" y="90"/>
                    <a:pt x="311" y="90"/>
                    <a:pt x="311" y="90"/>
                  </a:cubicBezTo>
                  <a:moveTo>
                    <a:pt x="311" y="90"/>
                  </a:moveTo>
                  <a:cubicBezTo>
                    <a:pt x="311" y="90"/>
                    <a:pt x="311" y="90"/>
                    <a:pt x="311" y="90"/>
                  </a:cubicBezTo>
                  <a:cubicBezTo>
                    <a:pt x="311" y="90"/>
                    <a:pt x="311" y="90"/>
                    <a:pt x="311" y="90"/>
                  </a:cubicBezTo>
                  <a:moveTo>
                    <a:pt x="311" y="90"/>
                  </a:moveTo>
                  <a:cubicBezTo>
                    <a:pt x="311" y="90"/>
                    <a:pt x="311" y="90"/>
                    <a:pt x="311" y="90"/>
                  </a:cubicBezTo>
                  <a:cubicBezTo>
                    <a:pt x="311" y="90"/>
                    <a:pt x="311" y="90"/>
                    <a:pt x="311" y="90"/>
                  </a:cubicBezTo>
                  <a:moveTo>
                    <a:pt x="311" y="90"/>
                  </a:moveTo>
                  <a:cubicBezTo>
                    <a:pt x="311" y="90"/>
                    <a:pt x="311" y="90"/>
                    <a:pt x="311" y="90"/>
                  </a:cubicBezTo>
                  <a:cubicBezTo>
                    <a:pt x="311" y="90"/>
                    <a:pt x="311" y="90"/>
                    <a:pt x="311" y="90"/>
                  </a:cubicBezTo>
                  <a:moveTo>
                    <a:pt x="311" y="90"/>
                  </a:moveTo>
                  <a:cubicBezTo>
                    <a:pt x="311" y="90"/>
                    <a:pt x="311" y="90"/>
                    <a:pt x="311" y="90"/>
                  </a:cubicBezTo>
                  <a:cubicBezTo>
                    <a:pt x="311" y="90"/>
                    <a:pt x="311" y="90"/>
                    <a:pt x="311" y="90"/>
                  </a:cubicBezTo>
                  <a:moveTo>
                    <a:pt x="310" y="90"/>
                  </a:moveTo>
                  <a:cubicBezTo>
                    <a:pt x="310" y="90"/>
                    <a:pt x="311" y="90"/>
                    <a:pt x="311" y="90"/>
                  </a:cubicBezTo>
                  <a:cubicBezTo>
                    <a:pt x="311" y="90"/>
                    <a:pt x="310" y="90"/>
                    <a:pt x="310" y="90"/>
                  </a:cubicBezTo>
                  <a:moveTo>
                    <a:pt x="310" y="89"/>
                  </a:moveTo>
                  <a:cubicBezTo>
                    <a:pt x="310" y="90"/>
                    <a:pt x="310" y="90"/>
                    <a:pt x="310" y="90"/>
                  </a:cubicBezTo>
                  <a:cubicBezTo>
                    <a:pt x="310" y="90"/>
                    <a:pt x="310" y="90"/>
                    <a:pt x="310" y="89"/>
                  </a:cubicBezTo>
                  <a:moveTo>
                    <a:pt x="310" y="89"/>
                  </a:moveTo>
                  <a:cubicBezTo>
                    <a:pt x="310" y="89"/>
                    <a:pt x="310" y="89"/>
                    <a:pt x="310" y="89"/>
                  </a:cubicBezTo>
                  <a:cubicBezTo>
                    <a:pt x="310" y="89"/>
                    <a:pt x="310" y="89"/>
                    <a:pt x="310" y="89"/>
                  </a:cubicBezTo>
                  <a:moveTo>
                    <a:pt x="310" y="89"/>
                  </a:moveTo>
                  <a:cubicBezTo>
                    <a:pt x="310" y="89"/>
                    <a:pt x="310" y="89"/>
                    <a:pt x="310" y="89"/>
                  </a:cubicBezTo>
                  <a:cubicBezTo>
                    <a:pt x="310" y="89"/>
                    <a:pt x="310" y="89"/>
                    <a:pt x="310" y="89"/>
                  </a:cubicBezTo>
                  <a:moveTo>
                    <a:pt x="310" y="89"/>
                  </a:moveTo>
                  <a:cubicBezTo>
                    <a:pt x="310" y="89"/>
                    <a:pt x="310" y="89"/>
                    <a:pt x="310" y="89"/>
                  </a:cubicBezTo>
                  <a:cubicBezTo>
                    <a:pt x="310" y="89"/>
                    <a:pt x="310" y="89"/>
                    <a:pt x="310" y="89"/>
                  </a:cubicBezTo>
                  <a:moveTo>
                    <a:pt x="310" y="89"/>
                  </a:moveTo>
                  <a:cubicBezTo>
                    <a:pt x="310" y="89"/>
                    <a:pt x="310" y="89"/>
                    <a:pt x="310" y="89"/>
                  </a:cubicBezTo>
                  <a:cubicBezTo>
                    <a:pt x="310" y="89"/>
                    <a:pt x="310" y="89"/>
                    <a:pt x="310" y="89"/>
                  </a:cubicBezTo>
                  <a:moveTo>
                    <a:pt x="309" y="89"/>
                  </a:moveTo>
                  <a:cubicBezTo>
                    <a:pt x="309" y="89"/>
                    <a:pt x="310" y="89"/>
                    <a:pt x="310" y="89"/>
                  </a:cubicBezTo>
                  <a:cubicBezTo>
                    <a:pt x="310" y="89"/>
                    <a:pt x="309" y="89"/>
                    <a:pt x="309" y="89"/>
                  </a:cubicBezTo>
                  <a:moveTo>
                    <a:pt x="309" y="89"/>
                  </a:moveTo>
                  <a:cubicBezTo>
                    <a:pt x="309" y="89"/>
                    <a:pt x="309" y="89"/>
                    <a:pt x="309" y="89"/>
                  </a:cubicBezTo>
                  <a:cubicBezTo>
                    <a:pt x="309" y="89"/>
                    <a:pt x="309" y="89"/>
                    <a:pt x="309" y="89"/>
                  </a:cubicBezTo>
                  <a:moveTo>
                    <a:pt x="309" y="88"/>
                  </a:moveTo>
                  <a:cubicBezTo>
                    <a:pt x="309" y="88"/>
                    <a:pt x="309" y="89"/>
                    <a:pt x="309" y="89"/>
                  </a:cubicBezTo>
                  <a:cubicBezTo>
                    <a:pt x="309" y="89"/>
                    <a:pt x="309" y="88"/>
                    <a:pt x="309" y="88"/>
                  </a:cubicBezTo>
                  <a:moveTo>
                    <a:pt x="309" y="88"/>
                  </a:moveTo>
                  <a:cubicBezTo>
                    <a:pt x="309" y="88"/>
                    <a:pt x="309" y="88"/>
                    <a:pt x="309" y="88"/>
                  </a:cubicBezTo>
                  <a:cubicBezTo>
                    <a:pt x="309" y="88"/>
                    <a:pt x="309" y="88"/>
                    <a:pt x="309" y="88"/>
                  </a:cubicBezTo>
                  <a:moveTo>
                    <a:pt x="369" y="71"/>
                  </a:moveTo>
                  <a:cubicBezTo>
                    <a:pt x="369" y="71"/>
                    <a:pt x="369" y="71"/>
                    <a:pt x="369" y="71"/>
                  </a:cubicBezTo>
                  <a:cubicBezTo>
                    <a:pt x="369" y="71"/>
                    <a:pt x="369" y="71"/>
                    <a:pt x="369" y="71"/>
                  </a:cubicBezTo>
                  <a:cubicBezTo>
                    <a:pt x="369" y="71"/>
                    <a:pt x="369" y="71"/>
                    <a:pt x="369" y="71"/>
                  </a:cubicBezTo>
                  <a:moveTo>
                    <a:pt x="469" y="24"/>
                  </a:moveTo>
                  <a:cubicBezTo>
                    <a:pt x="469" y="32"/>
                    <a:pt x="468" y="40"/>
                    <a:pt x="465" y="47"/>
                  </a:cubicBezTo>
                  <a:cubicBezTo>
                    <a:pt x="465" y="47"/>
                    <a:pt x="465" y="47"/>
                    <a:pt x="465" y="47"/>
                  </a:cubicBezTo>
                  <a:cubicBezTo>
                    <a:pt x="459" y="69"/>
                    <a:pt x="445" y="86"/>
                    <a:pt x="417" y="104"/>
                  </a:cubicBezTo>
                  <a:cubicBezTo>
                    <a:pt x="454" y="80"/>
                    <a:pt x="468" y="57"/>
                    <a:pt x="469" y="24"/>
                  </a:cubicBezTo>
                  <a:moveTo>
                    <a:pt x="642" y="281"/>
                  </a:moveTo>
                  <a:cubicBezTo>
                    <a:pt x="642" y="281"/>
                    <a:pt x="642" y="279"/>
                    <a:pt x="642" y="276"/>
                  </a:cubicBezTo>
                  <a:cubicBezTo>
                    <a:pt x="642" y="274"/>
                    <a:pt x="643" y="272"/>
                    <a:pt x="643" y="270"/>
                  </a:cubicBezTo>
                  <a:cubicBezTo>
                    <a:pt x="643" y="268"/>
                    <a:pt x="643" y="265"/>
                    <a:pt x="643" y="262"/>
                  </a:cubicBezTo>
                  <a:cubicBezTo>
                    <a:pt x="644" y="259"/>
                    <a:pt x="643" y="256"/>
                    <a:pt x="643" y="253"/>
                  </a:cubicBezTo>
                  <a:cubicBezTo>
                    <a:pt x="644" y="249"/>
                    <a:pt x="643" y="246"/>
                    <a:pt x="643" y="242"/>
                  </a:cubicBezTo>
                  <a:cubicBezTo>
                    <a:pt x="643" y="238"/>
                    <a:pt x="643" y="235"/>
                    <a:pt x="643" y="231"/>
                  </a:cubicBezTo>
                  <a:cubicBezTo>
                    <a:pt x="643" y="227"/>
                    <a:pt x="642" y="223"/>
                    <a:pt x="642" y="219"/>
                  </a:cubicBezTo>
                  <a:cubicBezTo>
                    <a:pt x="642" y="215"/>
                    <a:pt x="641" y="212"/>
                    <a:pt x="641" y="208"/>
                  </a:cubicBezTo>
                  <a:cubicBezTo>
                    <a:pt x="640" y="204"/>
                    <a:pt x="640" y="200"/>
                    <a:pt x="639" y="197"/>
                  </a:cubicBezTo>
                  <a:cubicBezTo>
                    <a:pt x="638" y="189"/>
                    <a:pt x="637" y="183"/>
                    <a:pt x="636" y="177"/>
                  </a:cubicBezTo>
                  <a:cubicBezTo>
                    <a:pt x="635" y="171"/>
                    <a:pt x="635" y="166"/>
                    <a:pt x="634" y="163"/>
                  </a:cubicBezTo>
                  <a:cubicBezTo>
                    <a:pt x="633" y="160"/>
                    <a:pt x="633" y="158"/>
                    <a:pt x="633" y="158"/>
                  </a:cubicBezTo>
                  <a:cubicBezTo>
                    <a:pt x="633" y="158"/>
                    <a:pt x="634" y="160"/>
                    <a:pt x="635" y="163"/>
                  </a:cubicBezTo>
                  <a:cubicBezTo>
                    <a:pt x="635" y="166"/>
                    <a:pt x="637" y="171"/>
                    <a:pt x="638" y="177"/>
                  </a:cubicBezTo>
                  <a:cubicBezTo>
                    <a:pt x="639" y="182"/>
                    <a:pt x="641" y="189"/>
                    <a:pt x="642" y="196"/>
                  </a:cubicBezTo>
                  <a:cubicBezTo>
                    <a:pt x="643" y="200"/>
                    <a:pt x="643" y="204"/>
                    <a:pt x="644" y="207"/>
                  </a:cubicBezTo>
                  <a:cubicBezTo>
                    <a:pt x="644" y="211"/>
                    <a:pt x="645" y="215"/>
                    <a:pt x="645" y="219"/>
                  </a:cubicBezTo>
                  <a:cubicBezTo>
                    <a:pt x="645" y="223"/>
                    <a:pt x="646" y="227"/>
                    <a:pt x="646" y="231"/>
                  </a:cubicBezTo>
                  <a:cubicBezTo>
                    <a:pt x="646" y="235"/>
                    <a:pt x="646" y="238"/>
                    <a:pt x="646" y="242"/>
                  </a:cubicBezTo>
                  <a:cubicBezTo>
                    <a:pt x="646" y="243"/>
                    <a:pt x="646" y="244"/>
                    <a:pt x="646" y="245"/>
                  </a:cubicBezTo>
                  <a:cubicBezTo>
                    <a:pt x="646" y="244"/>
                    <a:pt x="647" y="243"/>
                    <a:pt x="647" y="242"/>
                  </a:cubicBezTo>
                  <a:cubicBezTo>
                    <a:pt x="648" y="236"/>
                    <a:pt x="650" y="227"/>
                    <a:pt x="652" y="219"/>
                  </a:cubicBezTo>
                  <a:cubicBezTo>
                    <a:pt x="653" y="215"/>
                    <a:pt x="654" y="210"/>
                    <a:pt x="654" y="206"/>
                  </a:cubicBezTo>
                  <a:cubicBezTo>
                    <a:pt x="655" y="203"/>
                    <a:pt x="656" y="199"/>
                    <a:pt x="657" y="196"/>
                  </a:cubicBezTo>
                  <a:cubicBezTo>
                    <a:pt x="657" y="193"/>
                    <a:pt x="658" y="190"/>
                    <a:pt x="658" y="188"/>
                  </a:cubicBezTo>
                  <a:cubicBezTo>
                    <a:pt x="659" y="186"/>
                    <a:pt x="659" y="185"/>
                    <a:pt x="659" y="185"/>
                  </a:cubicBezTo>
                  <a:cubicBezTo>
                    <a:pt x="659" y="185"/>
                    <a:pt x="659" y="190"/>
                    <a:pt x="658" y="196"/>
                  </a:cubicBezTo>
                  <a:cubicBezTo>
                    <a:pt x="658" y="199"/>
                    <a:pt x="658" y="203"/>
                    <a:pt x="657" y="207"/>
                  </a:cubicBezTo>
                  <a:cubicBezTo>
                    <a:pt x="657" y="211"/>
                    <a:pt x="656" y="215"/>
                    <a:pt x="655" y="219"/>
                  </a:cubicBezTo>
                  <a:cubicBezTo>
                    <a:pt x="654" y="224"/>
                    <a:pt x="653" y="228"/>
                    <a:pt x="652" y="232"/>
                  </a:cubicBezTo>
                  <a:cubicBezTo>
                    <a:pt x="651" y="236"/>
                    <a:pt x="650" y="239"/>
                    <a:pt x="649" y="242"/>
                  </a:cubicBezTo>
                  <a:cubicBezTo>
                    <a:pt x="648" y="245"/>
                    <a:pt x="647" y="247"/>
                    <a:pt x="646" y="249"/>
                  </a:cubicBezTo>
                  <a:cubicBezTo>
                    <a:pt x="646" y="250"/>
                    <a:pt x="646" y="251"/>
                    <a:pt x="646" y="253"/>
                  </a:cubicBezTo>
                  <a:cubicBezTo>
                    <a:pt x="646" y="256"/>
                    <a:pt x="645" y="259"/>
                    <a:pt x="645" y="262"/>
                  </a:cubicBezTo>
                  <a:cubicBezTo>
                    <a:pt x="645" y="265"/>
                    <a:pt x="644" y="268"/>
                    <a:pt x="644" y="270"/>
                  </a:cubicBezTo>
                  <a:cubicBezTo>
                    <a:pt x="644" y="272"/>
                    <a:pt x="643" y="274"/>
                    <a:pt x="643" y="276"/>
                  </a:cubicBezTo>
                  <a:cubicBezTo>
                    <a:pt x="642" y="279"/>
                    <a:pt x="642" y="281"/>
                    <a:pt x="642" y="281"/>
                  </a:cubicBezTo>
                  <a:moveTo>
                    <a:pt x="601" y="49"/>
                  </a:moveTo>
                  <a:cubicBezTo>
                    <a:pt x="601" y="49"/>
                    <a:pt x="602" y="48"/>
                    <a:pt x="603" y="46"/>
                  </a:cubicBezTo>
                  <a:cubicBezTo>
                    <a:pt x="604" y="46"/>
                    <a:pt x="605" y="45"/>
                    <a:pt x="606" y="44"/>
                  </a:cubicBezTo>
                  <a:cubicBezTo>
                    <a:pt x="606" y="44"/>
                    <a:pt x="607" y="44"/>
                    <a:pt x="607" y="43"/>
                  </a:cubicBezTo>
                  <a:cubicBezTo>
                    <a:pt x="608" y="43"/>
                    <a:pt x="609" y="43"/>
                    <a:pt x="609" y="43"/>
                  </a:cubicBezTo>
                  <a:cubicBezTo>
                    <a:pt x="610" y="42"/>
                    <a:pt x="612" y="42"/>
                    <a:pt x="613" y="41"/>
                  </a:cubicBezTo>
                  <a:cubicBezTo>
                    <a:pt x="613" y="41"/>
                    <a:pt x="614" y="41"/>
                    <a:pt x="614" y="41"/>
                  </a:cubicBezTo>
                  <a:cubicBezTo>
                    <a:pt x="615" y="41"/>
                    <a:pt x="615" y="41"/>
                    <a:pt x="616" y="41"/>
                  </a:cubicBezTo>
                  <a:cubicBezTo>
                    <a:pt x="616" y="41"/>
                    <a:pt x="616" y="41"/>
                    <a:pt x="616" y="41"/>
                  </a:cubicBezTo>
                  <a:cubicBezTo>
                    <a:pt x="616" y="41"/>
                    <a:pt x="616" y="41"/>
                    <a:pt x="616" y="41"/>
                  </a:cubicBezTo>
                  <a:cubicBezTo>
                    <a:pt x="618" y="41"/>
                    <a:pt x="619" y="42"/>
                    <a:pt x="619" y="42"/>
                  </a:cubicBezTo>
                  <a:cubicBezTo>
                    <a:pt x="619" y="42"/>
                    <a:pt x="618" y="42"/>
                    <a:pt x="616" y="43"/>
                  </a:cubicBezTo>
                  <a:cubicBezTo>
                    <a:pt x="616" y="43"/>
                    <a:pt x="615" y="44"/>
                    <a:pt x="614" y="44"/>
                  </a:cubicBezTo>
                  <a:cubicBezTo>
                    <a:pt x="613" y="45"/>
                    <a:pt x="611" y="45"/>
                    <a:pt x="610" y="45"/>
                  </a:cubicBezTo>
                  <a:cubicBezTo>
                    <a:pt x="609" y="46"/>
                    <a:pt x="608" y="46"/>
                    <a:pt x="607" y="47"/>
                  </a:cubicBezTo>
                  <a:cubicBezTo>
                    <a:pt x="606" y="47"/>
                    <a:pt x="605" y="48"/>
                    <a:pt x="604" y="48"/>
                  </a:cubicBezTo>
                  <a:cubicBezTo>
                    <a:pt x="603" y="49"/>
                    <a:pt x="601" y="49"/>
                    <a:pt x="601" y="49"/>
                  </a:cubicBezTo>
                  <a:moveTo>
                    <a:pt x="572" y="19"/>
                  </a:moveTo>
                  <a:cubicBezTo>
                    <a:pt x="582" y="29"/>
                    <a:pt x="588" y="61"/>
                    <a:pt x="590" y="79"/>
                  </a:cubicBezTo>
                  <a:cubicBezTo>
                    <a:pt x="592" y="99"/>
                    <a:pt x="596" y="102"/>
                    <a:pt x="602" y="116"/>
                  </a:cubicBezTo>
                  <a:cubicBezTo>
                    <a:pt x="608" y="129"/>
                    <a:pt x="595" y="141"/>
                    <a:pt x="595" y="141"/>
                  </a:cubicBezTo>
                  <a:cubicBezTo>
                    <a:pt x="596" y="193"/>
                    <a:pt x="596" y="193"/>
                    <a:pt x="596" y="193"/>
                  </a:cubicBezTo>
                  <a:cubicBezTo>
                    <a:pt x="596" y="193"/>
                    <a:pt x="595" y="197"/>
                    <a:pt x="580" y="224"/>
                  </a:cubicBezTo>
                  <a:cubicBezTo>
                    <a:pt x="582" y="227"/>
                    <a:pt x="583" y="229"/>
                    <a:pt x="583" y="232"/>
                  </a:cubicBezTo>
                  <a:cubicBezTo>
                    <a:pt x="584" y="234"/>
                    <a:pt x="585" y="237"/>
                    <a:pt x="585" y="239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585" y="240"/>
                    <a:pt x="585" y="241"/>
                    <a:pt x="585" y="242"/>
                  </a:cubicBezTo>
                  <a:cubicBezTo>
                    <a:pt x="598" y="256"/>
                    <a:pt x="615" y="286"/>
                    <a:pt x="634" y="307"/>
                  </a:cubicBezTo>
                  <a:cubicBezTo>
                    <a:pt x="635" y="308"/>
                    <a:pt x="636" y="308"/>
                    <a:pt x="636" y="309"/>
                  </a:cubicBezTo>
                  <a:cubicBezTo>
                    <a:pt x="642" y="281"/>
                    <a:pt x="642" y="281"/>
                    <a:pt x="642" y="281"/>
                  </a:cubicBezTo>
                  <a:cubicBezTo>
                    <a:pt x="642" y="281"/>
                    <a:pt x="657" y="297"/>
                    <a:pt x="666" y="303"/>
                  </a:cubicBezTo>
                  <a:cubicBezTo>
                    <a:pt x="666" y="303"/>
                    <a:pt x="668" y="304"/>
                    <a:pt x="670" y="304"/>
                  </a:cubicBezTo>
                  <a:cubicBezTo>
                    <a:pt x="691" y="304"/>
                    <a:pt x="769" y="282"/>
                    <a:pt x="793" y="214"/>
                  </a:cubicBezTo>
                  <a:cubicBezTo>
                    <a:pt x="792" y="215"/>
                    <a:pt x="791" y="217"/>
                    <a:pt x="790" y="220"/>
                  </a:cubicBezTo>
                  <a:cubicBezTo>
                    <a:pt x="781" y="247"/>
                    <a:pt x="733" y="282"/>
                    <a:pt x="711" y="282"/>
                  </a:cubicBezTo>
                  <a:cubicBezTo>
                    <a:pt x="708" y="282"/>
                    <a:pt x="705" y="282"/>
                    <a:pt x="704" y="280"/>
                  </a:cubicBezTo>
                  <a:cubicBezTo>
                    <a:pt x="688" y="268"/>
                    <a:pt x="669" y="258"/>
                    <a:pt x="671" y="221"/>
                  </a:cubicBezTo>
                  <a:cubicBezTo>
                    <a:pt x="673" y="192"/>
                    <a:pt x="668" y="160"/>
                    <a:pt x="664" y="160"/>
                  </a:cubicBezTo>
                  <a:cubicBezTo>
                    <a:pt x="663" y="160"/>
                    <a:pt x="662" y="162"/>
                    <a:pt x="661" y="167"/>
                  </a:cubicBezTo>
                  <a:cubicBezTo>
                    <a:pt x="658" y="183"/>
                    <a:pt x="653" y="202"/>
                    <a:pt x="648" y="202"/>
                  </a:cubicBezTo>
                  <a:cubicBezTo>
                    <a:pt x="646" y="202"/>
                    <a:pt x="643" y="197"/>
                    <a:pt x="642" y="183"/>
                  </a:cubicBezTo>
                  <a:cubicBezTo>
                    <a:pt x="639" y="163"/>
                    <a:pt x="635" y="150"/>
                    <a:pt x="633" y="150"/>
                  </a:cubicBezTo>
                  <a:cubicBezTo>
                    <a:pt x="632" y="150"/>
                    <a:pt x="632" y="161"/>
                    <a:pt x="636" y="187"/>
                  </a:cubicBezTo>
                  <a:cubicBezTo>
                    <a:pt x="642" y="226"/>
                    <a:pt x="637" y="250"/>
                    <a:pt x="627" y="250"/>
                  </a:cubicBezTo>
                  <a:cubicBezTo>
                    <a:pt x="623" y="250"/>
                    <a:pt x="618" y="247"/>
                    <a:pt x="613" y="240"/>
                  </a:cubicBezTo>
                  <a:cubicBezTo>
                    <a:pt x="595" y="214"/>
                    <a:pt x="599" y="177"/>
                    <a:pt x="607" y="146"/>
                  </a:cubicBezTo>
                  <a:cubicBezTo>
                    <a:pt x="616" y="109"/>
                    <a:pt x="582" y="93"/>
                    <a:pt x="623" y="64"/>
                  </a:cubicBezTo>
                  <a:cubicBezTo>
                    <a:pt x="632" y="58"/>
                    <a:pt x="641" y="56"/>
                    <a:pt x="651" y="56"/>
                  </a:cubicBezTo>
                  <a:cubicBezTo>
                    <a:pt x="692" y="56"/>
                    <a:pt x="740" y="94"/>
                    <a:pt x="740" y="94"/>
                  </a:cubicBezTo>
                  <a:cubicBezTo>
                    <a:pt x="743" y="96"/>
                    <a:pt x="743" y="96"/>
                    <a:pt x="743" y="96"/>
                  </a:cubicBezTo>
                  <a:cubicBezTo>
                    <a:pt x="715" y="67"/>
                    <a:pt x="674" y="42"/>
                    <a:pt x="619" y="41"/>
                  </a:cubicBezTo>
                  <a:cubicBezTo>
                    <a:pt x="619" y="41"/>
                    <a:pt x="619" y="41"/>
                    <a:pt x="619" y="41"/>
                  </a:cubicBezTo>
                  <a:cubicBezTo>
                    <a:pt x="618" y="41"/>
                    <a:pt x="618" y="41"/>
                    <a:pt x="617" y="41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7" y="41"/>
                    <a:pt x="616" y="41"/>
                    <a:pt x="616" y="41"/>
                  </a:cubicBezTo>
                  <a:cubicBezTo>
                    <a:pt x="616" y="41"/>
                    <a:pt x="616" y="41"/>
                    <a:pt x="616" y="41"/>
                  </a:cubicBezTo>
                  <a:cubicBezTo>
                    <a:pt x="607" y="34"/>
                    <a:pt x="590" y="26"/>
                    <a:pt x="572" y="19"/>
                  </a:cubicBezTo>
                  <a:moveTo>
                    <a:pt x="201" y="14"/>
                  </a:moveTo>
                  <a:cubicBezTo>
                    <a:pt x="179" y="20"/>
                    <a:pt x="154" y="28"/>
                    <a:pt x="138" y="39"/>
                  </a:cubicBezTo>
                  <a:cubicBezTo>
                    <a:pt x="139" y="39"/>
                    <a:pt x="140" y="39"/>
                    <a:pt x="141" y="39"/>
                  </a:cubicBezTo>
                  <a:cubicBezTo>
                    <a:pt x="141" y="39"/>
                    <a:pt x="142" y="39"/>
                    <a:pt x="142" y="39"/>
                  </a:cubicBezTo>
                  <a:cubicBezTo>
                    <a:pt x="144" y="39"/>
                    <a:pt x="145" y="39"/>
                    <a:pt x="147" y="39"/>
                  </a:cubicBezTo>
                  <a:cubicBezTo>
                    <a:pt x="149" y="40"/>
                    <a:pt x="150" y="40"/>
                    <a:pt x="152" y="41"/>
                  </a:cubicBezTo>
                  <a:cubicBezTo>
                    <a:pt x="154" y="42"/>
                    <a:pt x="156" y="42"/>
                    <a:pt x="157" y="43"/>
                  </a:cubicBezTo>
                  <a:cubicBezTo>
                    <a:pt x="159" y="44"/>
                    <a:pt x="160" y="45"/>
                    <a:pt x="161" y="46"/>
                  </a:cubicBezTo>
                  <a:cubicBezTo>
                    <a:pt x="163" y="48"/>
                    <a:pt x="164" y="49"/>
                    <a:pt x="164" y="49"/>
                  </a:cubicBezTo>
                  <a:cubicBezTo>
                    <a:pt x="164" y="49"/>
                    <a:pt x="162" y="49"/>
                    <a:pt x="160" y="47"/>
                  </a:cubicBezTo>
                  <a:cubicBezTo>
                    <a:pt x="159" y="47"/>
                    <a:pt x="157" y="46"/>
                    <a:pt x="156" y="46"/>
                  </a:cubicBezTo>
                  <a:cubicBezTo>
                    <a:pt x="155" y="45"/>
                    <a:pt x="154" y="45"/>
                    <a:pt x="153" y="45"/>
                  </a:cubicBezTo>
                  <a:cubicBezTo>
                    <a:pt x="153" y="44"/>
                    <a:pt x="152" y="44"/>
                    <a:pt x="151" y="44"/>
                  </a:cubicBezTo>
                  <a:cubicBezTo>
                    <a:pt x="148" y="43"/>
                    <a:pt x="144" y="42"/>
                    <a:pt x="142" y="41"/>
                  </a:cubicBezTo>
                  <a:cubicBezTo>
                    <a:pt x="140" y="40"/>
                    <a:pt x="139" y="39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8" y="39"/>
                    <a:pt x="138" y="39"/>
                    <a:pt x="138" y="39"/>
                  </a:cubicBezTo>
                  <a:cubicBezTo>
                    <a:pt x="137" y="39"/>
                    <a:pt x="136" y="39"/>
                    <a:pt x="133" y="39"/>
                  </a:cubicBezTo>
                  <a:cubicBezTo>
                    <a:pt x="118" y="39"/>
                    <a:pt x="75" y="42"/>
                    <a:pt x="36" y="71"/>
                  </a:cubicBezTo>
                  <a:cubicBezTo>
                    <a:pt x="36" y="71"/>
                    <a:pt x="82" y="44"/>
                    <a:pt x="118" y="44"/>
                  </a:cubicBezTo>
                  <a:cubicBezTo>
                    <a:pt x="130" y="44"/>
                    <a:pt x="140" y="47"/>
                    <a:pt x="148" y="54"/>
                  </a:cubicBezTo>
                  <a:cubicBezTo>
                    <a:pt x="172" y="78"/>
                    <a:pt x="146" y="119"/>
                    <a:pt x="134" y="179"/>
                  </a:cubicBezTo>
                  <a:cubicBezTo>
                    <a:pt x="130" y="193"/>
                    <a:pt x="127" y="199"/>
                    <a:pt x="125" y="199"/>
                  </a:cubicBezTo>
                  <a:cubicBezTo>
                    <a:pt x="118" y="199"/>
                    <a:pt x="114" y="165"/>
                    <a:pt x="114" y="142"/>
                  </a:cubicBezTo>
                  <a:cubicBezTo>
                    <a:pt x="114" y="136"/>
                    <a:pt x="113" y="133"/>
                    <a:pt x="113" y="133"/>
                  </a:cubicBezTo>
                  <a:cubicBezTo>
                    <a:pt x="110" y="133"/>
                    <a:pt x="105" y="180"/>
                    <a:pt x="110" y="216"/>
                  </a:cubicBezTo>
                  <a:cubicBezTo>
                    <a:pt x="115" y="261"/>
                    <a:pt x="91" y="263"/>
                    <a:pt x="68" y="278"/>
                  </a:cubicBezTo>
                  <a:cubicBezTo>
                    <a:pt x="63" y="281"/>
                    <a:pt x="58" y="282"/>
                    <a:pt x="54" y="282"/>
                  </a:cubicBezTo>
                  <a:cubicBezTo>
                    <a:pt x="35" y="282"/>
                    <a:pt x="16" y="262"/>
                    <a:pt x="2" y="231"/>
                  </a:cubicBezTo>
                  <a:cubicBezTo>
                    <a:pt x="1" y="229"/>
                    <a:pt x="1" y="227"/>
                    <a:pt x="0" y="226"/>
                  </a:cubicBezTo>
                  <a:cubicBezTo>
                    <a:pt x="13" y="256"/>
                    <a:pt x="32" y="286"/>
                    <a:pt x="52" y="300"/>
                  </a:cubicBezTo>
                  <a:cubicBezTo>
                    <a:pt x="52" y="300"/>
                    <a:pt x="52" y="300"/>
                    <a:pt x="52" y="300"/>
                  </a:cubicBezTo>
                  <a:cubicBezTo>
                    <a:pt x="52" y="300"/>
                    <a:pt x="52" y="300"/>
                    <a:pt x="52" y="300"/>
                  </a:cubicBezTo>
                  <a:cubicBezTo>
                    <a:pt x="52" y="300"/>
                    <a:pt x="52" y="300"/>
                    <a:pt x="52" y="300"/>
                  </a:cubicBezTo>
                  <a:cubicBezTo>
                    <a:pt x="52" y="300"/>
                    <a:pt x="52" y="300"/>
                    <a:pt x="52" y="300"/>
                  </a:cubicBezTo>
                  <a:cubicBezTo>
                    <a:pt x="52" y="300"/>
                    <a:pt x="52" y="300"/>
                    <a:pt x="52" y="300"/>
                  </a:cubicBezTo>
                  <a:cubicBezTo>
                    <a:pt x="52" y="300"/>
                    <a:pt x="52" y="300"/>
                    <a:pt x="52" y="300"/>
                  </a:cubicBezTo>
                  <a:cubicBezTo>
                    <a:pt x="52" y="300"/>
                    <a:pt x="52" y="300"/>
                    <a:pt x="52" y="300"/>
                  </a:cubicBezTo>
                  <a:cubicBezTo>
                    <a:pt x="52" y="300"/>
                    <a:pt x="52" y="300"/>
                    <a:pt x="52" y="300"/>
                  </a:cubicBezTo>
                  <a:cubicBezTo>
                    <a:pt x="52" y="300"/>
                    <a:pt x="52" y="300"/>
                    <a:pt x="52" y="300"/>
                  </a:cubicBezTo>
                  <a:cubicBezTo>
                    <a:pt x="52" y="300"/>
                    <a:pt x="52" y="300"/>
                    <a:pt x="52" y="300"/>
                  </a:cubicBezTo>
                  <a:cubicBezTo>
                    <a:pt x="54" y="301"/>
                    <a:pt x="56" y="302"/>
                    <a:pt x="57" y="303"/>
                  </a:cubicBezTo>
                  <a:cubicBezTo>
                    <a:pt x="57" y="303"/>
                    <a:pt x="57" y="303"/>
                    <a:pt x="57" y="303"/>
                  </a:cubicBezTo>
                  <a:cubicBezTo>
                    <a:pt x="60" y="305"/>
                    <a:pt x="64" y="306"/>
                    <a:pt x="67" y="307"/>
                  </a:cubicBezTo>
                  <a:cubicBezTo>
                    <a:pt x="67" y="307"/>
                    <a:pt x="67" y="307"/>
                    <a:pt x="67" y="307"/>
                  </a:cubicBezTo>
                  <a:cubicBezTo>
                    <a:pt x="67" y="307"/>
                    <a:pt x="67" y="307"/>
                    <a:pt x="67" y="307"/>
                  </a:cubicBezTo>
                  <a:cubicBezTo>
                    <a:pt x="67" y="307"/>
                    <a:pt x="67" y="307"/>
                    <a:pt x="67" y="307"/>
                  </a:cubicBezTo>
                  <a:cubicBezTo>
                    <a:pt x="67" y="307"/>
                    <a:pt x="68" y="307"/>
                    <a:pt x="68" y="307"/>
                  </a:cubicBezTo>
                  <a:cubicBezTo>
                    <a:pt x="68" y="307"/>
                    <a:pt x="68" y="307"/>
                    <a:pt x="68" y="307"/>
                  </a:cubicBezTo>
                  <a:cubicBezTo>
                    <a:pt x="68" y="307"/>
                    <a:pt x="68" y="307"/>
                    <a:pt x="68" y="307"/>
                  </a:cubicBezTo>
                  <a:cubicBezTo>
                    <a:pt x="68" y="307"/>
                    <a:pt x="68" y="307"/>
                    <a:pt x="68" y="307"/>
                  </a:cubicBezTo>
                  <a:cubicBezTo>
                    <a:pt x="68" y="307"/>
                    <a:pt x="68" y="307"/>
                    <a:pt x="68" y="307"/>
                  </a:cubicBezTo>
                  <a:cubicBezTo>
                    <a:pt x="68" y="307"/>
                    <a:pt x="68" y="307"/>
                    <a:pt x="68" y="307"/>
                  </a:cubicBezTo>
                  <a:cubicBezTo>
                    <a:pt x="68" y="307"/>
                    <a:pt x="69" y="307"/>
                    <a:pt x="69" y="307"/>
                  </a:cubicBezTo>
                  <a:cubicBezTo>
                    <a:pt x="81" y="307"/>
                    <a:pt x="116" y="276"/>
                    <a:pt x="126" y="265"/>
                  </a:cubicBezTo>
                  <a:cubicBezTo>
                    <a:pt x="126" y="265"/>
                    <a:pt x="126" y="265"/>
                    <a:pt x="126" y="265"/>
                  </a:cubicBezTo>
                  <a:cubicBezTo>
                    <a:pt x="125" y="262"/>
                    <a:pt x="124" y="259"/>
                    <a:pt x="124" y="255"/>
                  </a:cubicBezTo>
                  <a:cubicBezTo>
                    <a:pt x="123" y="252"/>
                    <a:pt x="122" y="249"/>
                    <a:pt x="122" y="246"/>
                  </a:cubicBezTo>
                  <a:cubicBezTo>
                    <a:pt x="121" y="243"/>
                    <a:pt x="120" y="240"/>
                    <a:pt x="120" y="237"/>
                  </a:cubicBezTo>
                  <a:cubicBezTo>
                    <a:pt x="119" y="234"/>
                    <a:pt x="119" y="231"/>
                    <a:pt x="118" y="228"/>
                  </a:cubicBezTo>
                  <a:cubicBezTo>
                    <a:pt x="117" y="219"/>
                    <a:pt x="117" y="219"/>
                    <a:pt x="117" y="219"/>
                  </a:cubicBezTo>
                  <a:cubicBezTo>
                    <a:pt x="117" y="215"/>
                    <a:pt x="117" y="212"/>
                    <a:pt x="117" y="209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6" y="200"/>
                    <a:pt x="116" y="200"/>
                    <a:pt x="116" y="200"/>
                  </a:cubicBezTo>
                  <a:cubicBezTo>
                    <a:pt x="116" y="190"/>
                    <a:pt x="116" y="190"/>
                    <a:pt x="116" y="190"/>
                  </a:cubicBezTo>
                  <a:cubicBezTo>
                    <a:pt x="117" y="200"/>
                    <a:pt x="117" y="200"/>
                    <a:pt x="117" y="200"/>
                  </a:cubicBezTo>
                  <a:cubicBezTo>
                    <a:pt x="117" y="204"/>
                    <a:pt x="117" y="204"/>
                    <a:pt x="117" y="204"/>
                  </a:cubicBezTo>
                  <a:cubicBezTo>
                    <a:pt x="118" y="209"/>
                    <a:pt x="118" y="209"/>
                    <a:pt x="118" y="209"/>
                  </a:cubicBezTo>
                  <a:cubicBezTo>
                    <a:pt x="118" y="212"/>
                    <a:pt x="119" y="215"/>
                    <a:pt x="119" y="218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1" y="231"/>
                    <a:pt x="122" y="234"/>
                    <a:pt x="122" y="237"/>
                  </a:cubicBezTo>
                  <a:cubicBezTo>
                    <a:pt x="123" y="240"/>
                    <a:pt x="123" y="243"/>
                    <a:pt x="124" y="246"/>
                  </a:cubicBezTo>
                  <a:cubicBezTo>
                    <a:pt x="125" y="249"/>
                    <a:pt x="126" y="252"/>
                    <a:pt x="126" y="255"/>
                  </a:cubicBezTo>
                  <a:cubicBezTo>
                    <a:pt x="126" y="255"/>
                    <a:pt x="126" y="255"/>
                    <a:pt x="126" y="255"/>
                  </a:cubicBezTo>
                  <a:cubicBezTo>
                    <a:pt x="127" y="250"/>
                    <a:pt x="127" y="245"/>
                    <a:pt x="128" y="239"/>
                  </a:cubicBezTo>
                  <a:cubicBezTo>
                    <a:pt x="129" y="231"/>
                    <a:pt x="130" y="223"/>
                    <a:pt x="131" y="215"/>
                  </a:cubicBezTo>
                  <a:cubicBezTo>
                    <a:pt x="131" y="213"/>
                    <a:pt x="132" y="211"/>
                    <a:pt x="132" y="209"/>
                  </a:cubicBezTo>
                  <a:cubicBezTo>
                    <a:pt x="132" y="207"/>
                    <a:pt x="133" y="205"/>
                    <a:pt x="133" y="203"/>
                  </a:cubicBezTo>
                  <a:cubicBezTo>
                    <a:pt x="134" y="199"/>
                    <a:pt x="135" y="195"/>
                    <a:pt x="136" y="191"/>
                  </a:cubicBezTo>
                  <a:cubicBezTo>
                    <a:pt x="136" y="189"/>
                    <a:pt x="137" y="187"/>
                    <a:pt x="138" y="185"/>
                  </a:cubicBezTo>
                  <a:cubicBezTo>
                    <a:pt x="138" y="183"/>
                    <a:pt x="139" y="181"/>
                    <a:pt x="139" y="179"/>
                  </a:cubicBezTo>
                  <a:cubicBezTo>
                    <a:pt x="140" y="177"/>
                    <a:pt x="141" y="175"/>
                    <a:pt x="141" y="173"/>
                  </a:cubicBezTo>
                  <a:cubicBezTo>
                    <a:pt x="144" y="167"/>
                    <a:pt x="144" y="167"/>
                    <a:pt x="144" y="167"/>
                  </a:cubicBezTo>
                  <a:cubicBezTo>
                    <a:pt x="142" y="173"/>
                    <a:pt x="142" y="173"/>
                    <a:pt x="142" y="173"/>
                  </a:cubicBezTo>
                  <a:cubicBezTo>
                    <a:pt x="141" y="175"/>
                    <a:pt x="141" y="177"/>
                    <a:pt x="140" y="179"/>
                  </a:cubicBezTo>
                  <a:cubicBezTo>
                    <a:pt x="139" y="183"/>
                    <a:pt x="138" y="187"/>
                    <a:pt x="138" y="191"/>
                  </a:cubicBezTo>
                  <a:cubicBezTo>
                    <a:pt x="137" y="195"/>
                    <a:pt x="136" y="199"/>
                    <a:pt x="135" y="203"/>
                  </a:cubicBezTo>
                  <a:cubicBezTo>
                    <a:pt x="135" y="205"/>
                    <a:pt x="135" y="207"/>
                    <a:pt x="134" y="209"/>
                  </a:cubicBezTo>
                  <a:cubicBezTo>
                    <a:pt x="134" y="211"/>
                    <a:pt x="134" y="213"/>
                    <a:pt x="134" y="215"/>
                  </a:cubicBezTo>
                  <a:cubicBezTo>
                    <a:pt x="132" y="223"/>
                    <a:pt x="132" y="232"/>
                    <a:pt x="131" y="240"/>
                  </a:cubicBezTo>
                  <a:cubicBezTo>
                    <a:pt x="130" y="248"/>
                    <a:pt x="129" y="256"/>
                    <a:pt x="129" y="264"/>
                  </a:cubicBezTo>
                  <a:cubicBezTo>
                    <a:pt x="129" y="273"/>
                    <a:pt x="129" y="273"/>
                    <a:pt x="129" y="273"/>
                  </a:cubicBezTo>
                  <a:cubicBezTo>
                    <a:pt x="128" y="269"/>
                    <a:pt x="128" y="269"/>
                    <a:pt x="128" y="269"/>
                  </a:cubicBezTo>
                  <a:cubicBezTo>
                    <a:pt x="128" y="287"/>
                    <a:pt x="129" y="346"/>
                    <a:pt x="141" y="366"/>
                  </a:cubicBezTo>
                  <a:cubicBezTo>
                    <a:pt x="141" y="366"/>
                    <a:pt x="162" y="297"/>
                    <a:pt x="177" y="263"/>
                  </a:cubicBezTo>
                  <a:cubicBezTo>
                    <a:pt x="175" y="260"/>
                    <a:pt x="173" y="256"/>
                    <a:pt x="173" y="252"/>
                  </a:cubicBezTo>
                  <a:cubicBezTo>
                    <a:pt x="173" y="252"/>
                    <a:pt x="173" y="252"/>
                    <a:pt x="173" y="252"/>
                  </a:cubicBezTo>
                  <a:cubicBezTo>
                    <a:pt x="173" y="252"/>
                    <a:pt x="173" y="252"/>
                    <a:pt x="173" y="252"/>
                  </a:cubicBezTo>
                  <a:cubicBezTo>
                    <a:pt x="173" y="247"/>
                    <a:pt x="175" y="243"/>
                    <a:pt x="179" y="240"/>
                  </a:cubicBezTo>
                  <a:cubicBezTo>
                    <a:pt x="179" y="239"/>
                    <a:pt x="180" y="237"/>
                    <a:pt x="181" y="236"/>
                  </a:cubicBezTo>
                  <a:cubicBezTo>
                    <a:pt x="168" y="216"/>
                    <a:pt x="165" y="210"/>
                    <a:pt x="164" y="200"/>
                  </a:cubicBezTo>
                  <a:cubicBezTo>
                    <a:pt x="164" y="193"/>
                    <a:pt x="164" y="158"/>
                    <a:pt x="164" y="146"/>
                  </a:cubicBezTo>
                  <a:cubicBezTo>
                    <a:pt x="159" y="143"/>
                    <a:pt x="156" y="137"/>
                    <a:pt x="156" y="131"/>
                  </a:cubicBezTo>
                  <a:cubicBezTo>
                    <a:pt x="156" y="125"/>
                    <a:pt x="159" y="119"/>
                    <a:pt x="163" y="116"/>
                  </a:cubicBezTo>
                  <a:cubicBezTo>
                    <a:pt x="164" y="98"/>
                    <a:pt x="168" y="73"/>
                    <a:pt x="177" y="52"/>
                  </a:cubicBezTo>
                  <a:cubicBezTo>
                    <a:pt x="180" y="42"/>
                    <a:pt x="183" y="33"/>
                    <a:pt x="187" y="27"/>
                  </a:cubicBezTo>
                  <a:cubicBezTo>
                    <a:pt x="191" y="21"/>
                    <a:pt x="196" y="17"/>
                    <a:pt x="201" y="14"/>
                  </a:cubicBezTo>
                  <a:moveTo>
                    <a:pt x="289" y="3"/>
                  </a:moveTo>
                  <a:cubicBezTo>
                    <a:pt x="289" y="3"/>
                    <a:pt x="289" y="3"/>
                    <a:pt x="289" y="3"/>
                  </a:cubicBezTo>
                  <a:cubicBezTo>
                    <a:pt x="288" y="8"/>
                    <a:pt x="288" y="14"/>
                    <a:pt x="288" y="19"/>
                  </a:cubicBezTo>
                  <a:cubicBezTo>
                    <a:pt x="288" y="46"/>
                    <a:pt x="291" y="73"/>
                    <a:pt x="309" y="88"/>
                  </a:cubicBezTo>
                  <a:cubicBezTo>
                    <a:pt x="296" y="77"/>
                    <a:pt x="291" y="61"/>
                    <a:pt x="289" y="43"/>
                  </a:cubicBezTo>
                  <a:cubicBezTo>
                    <a:pt x="299" y="54"/>
                    <a:pt x="321" y="71"/>
                    <a:pt x="369" y="71"/>
                  </a:cubicBezTo>
                  <a:cubicBezTo>
                    <a:pt x="321" y="71"/>
                    <a:pt x="299" y="54"/>
                    <a:pt x="289" y="43"/>
                  </a:cubicBezTo>
                  <a:cubicBezTo>
                    <a:pt x="289" y="35"/>
                    <a:pt x="288" y="27"/>
                    <a:pt x="288" y="19"/>
                  </a:cubicBezTo>
                  <a:cubicBezTo>
                    <a:pt x="288" y="14"/>
                    <a:pt x="288" y="8"/>
                    <a:pt x="289" y="3"/>
                  </a:cubicBezTo>
                  <a:moveTo>
                    <a:pt x="394" y="237"/>
                  </a:moveTo>
                  <a:cubicBezTo>
                    <a:pt x="387" y="237"/>
                    <a:pt x="381" y="231"/>
                    <a:pt x="381" y="224"/>
                  </a:cubicBezTo>
                  <a:cubicBezTo>
                    <a:pt x="381" y="217"/>
                    <a:pt x="387" y="211"/>
                    <a:pt x="394" y="211"/>
                  </a:cubicBezTo>
                  <a:cubicBezTo>
                    <a:pt x="402" y="211"/>
                    <a:pt x="407" y="217"/>
                    <a:pt x="407" y="224"/>
                  </a:cubicBezTo>
                  <a:cubicBezTo>
                    <a:pt x="407" y="231"/>
                    <a:pt x="402" y="237"/>
                    <a:pt x="394" y="237"/>
                  </a:cubicBezTo>
                  <a:moveTo>
                    <a:pt x="390" y="175"/>
                  </a:moveTo>
                  <a:cubicBezTo>
                    <a:pt x="383" y="175"/>
                    <a:pt x="377" y="169"/>
                    <a:pt x="377" y="162"/>
                  </a:cubicBezTo>
                  <a:cubicBezTo>
                    <a:pt x="377" y="155"/>
                    <a:pt x="383" y="149"/>
                    <a:pt x="390" y="149"/>
                  </a:cubicBezTo>
                  <a:cubicBezTo>
                    <a:pt x="398" y="149"/>
                    <a:pt x="404" y="155"/>
                    <a:pt x="404" y="162"/>
                  </a:cubicBezTo>
                  <a:cubicBezTo>
                    <a:pt x="404" y="169"/>
                    <a:pt x="398" y="175"/>
                    <a:pt x="390" y="175"/>
                  </a:cubicBezTo>
                  <a:moveTo>
                    <a:pt x="365" y="247"/>
                  </a:moveTo>
                  <a:cubicBezTo>
                    <a:pt x="365" y="246"/>
                    <a:pt x="365" y="245"/>
                    <a:pt x="364" y="243"/>
                  </a:cubicBezTo>
                  <a:cubicBezTo>
                    <a:pt x="364" y="240"/>
                    <a:pt x="363" y="235"/>
                    <a:pt x="362" y="229"/>
                  </a:cubicBezTo>
                  <a:cubicBezTo>
                    <a:pt x="362" y="223"/>
                    <a:pt x="361" y="216"/>
                    <a:pt x="360" y="209"/>
                  </a:cubicBezTo>
                  <a:cubicBezTo>
                    <a:pt x="359" y="202"/>
                    <a:pt x="358" y="194"/>
                    <a:pt x="358" y="186"/>
                  </a:cubicBezTo>
                  <a:cubicBezTo>
                    <a:pt x="357" y="179"/>
                    <a:pt x="357" y="171"/>
                    <a:pt x="357" y="163"/>
                  </a:cubicBezTo>
                  <a:cubicBezTo>
                    <a:pt x="357" y="160"/>
                    <a:pt x="357" y="156"/>
                    <a:pt x="357" y="153"/>
                  </a:cubicBezTo>
                  <a:cubicBezTo>
                    <a:pt x="357" y="152"/>
                    <a:pt x="358" y="151"/>
                    <a:pt x="358" y="150"/>
                  </a:cubicBezTo>
                  <a:cubicBezTo>
                    <a:pt x="358" y="149"/>
                    <a:pt x="359" y="149"/>
                    <a:pt x="359" y="148"/>
                  </a:cubicBezTo>
                  <a:cubicBezTo>
                    <a:pt x="360" y="147"/>
                    <a:pt x="361" y="146"/>
                    <a:pt x="362" y="144"/>
                  </a:cubicBezTo>
                  <a:cubicBezTo>
                    <a:pt x="366" y="140"/>
                    <a:pt x="370" y="137"/>
                    <a:pt x="373" y="135"/>
                  </a:cubicBezTo>
                  <a:cubicBezTo>
                    <a:pt x="375" y="133"/>
                    <a:pt x="377" y="132"/>
                    <a:pt x="377" y="132"/>
                  </a:cubicBezTo>
                  <a:cubicBezTo>
                    <a:pt x="377" y="132"/>
                    <a:pt x="376" y="133"/>
                    <a:pt x="373" y="135"/>
                  </a:cubicBezTo>
                  <a:cubicBezTo>
                    <a:pt x="371" y="138"/>
                    <a:pt x="367" y="141"/>
                    <a:pt x="364" y="146"/>
                  </a:cubicBezTo>
                  <a:cubicBezTo>
                    <a:pt x="363" y="147"/>
                    <a:pt x="362" y="148"/>
                    <a:pt x="361" y="149"/>
                  </a:cubicBezTo>
                  <a:cubicBezTo>
                    <a:pt x="361" y="150"/>
                    <a:pt x="360" y="150"/>
                    <a:pt x="360" y="151"/>
                  </a:cubicBezTo>
                  <a:cubicBezTo>
                    <a:pt x="360" y="152"/>
                    <a:pt x="360" y="152"/>
                    <a:pt x="359" y="153"/>
                  </a:cubicBezTo>
                  <a:cubicBezTo>
                    <a:pt x="359" y="156"/>
                    <a:pt x="359" y="160"/>
                    <a:pt x="359" y="163"/>
                  </a:cubicBezTo>
                  <a:cubicBezTo>
                    <a:pt x="360" y="171"/>
                    <a:pt x="360" y="178"/>
                    <a:pt x="361" y="186"/>
                  </a:cubicBezTo>
                  <a:cubicBezTo>
                    <a:pt x="361" y="194"/>
                    <a:pt x="362" y="202"/>
                    <a:pt x="363" y="209"/>
                  </a:cubicBezTo>
                  <a:cubicBezTo>
                    <a:pt x="363" y="216"/>
                    <a:pt x="364" y="223"/>
                    <a:pt x="364" y="229"/>
                  </a:cubicBezTo>
                  <a:cubicBezTo>
                    <a:pt x="364" y="235"/>
                    <a:pt x="365" y="240"/>
                    <a:pt x="365" y="243"/>
                  </a:cubicBezTo>
                  <a:cubicBezTo>
                    <a:pt x="365" y="245"/>
                    <a:pt x="365" y="246"/>
                    <a:pt x="365" y="247"/>
                  </a:cubicBezTo>
                  <a:cubicBezTo>
                    <a:pt x="366" y="247"/>
                    <a:pt x="366" y="247"/>
                    <a:pt x="367" y="247"/>
                  </a:cubicBezTo>
                  <a:cubicBezTo>
                    <a:pt x="368" y="247"/>
                    <a:pt x="368" y="247"/>
                    <a:pt x="369" y="247"/>
                  </a:cubicBezTo>
                  <a:cubicBezTo>
                    <a:pt x="371" y="247"/>
                    <a:pt x="374" y="247"/>
                    <a:pt x="376" y="248"/>
                  </a:cubicBezTo>
                  <a:cubicBezTo>
                    <a:pt x="378" y="248"/>
                    <a:pt x="379" y="248"/>
                    <a:pt x="379" y="248"/>
                  </a:cubicBezTo>
                  <a:cubicBezTo>
                    <a:pt x="379" y="248"/>
                    <a:pt x="378" y="249"/>
                    <a:pt x="376" y="249"/>
                  </a:cubicBezTo>
                  <a:cubicBezTo>
                    <a:pt x="373" y="250"/>
                    <a:pt x="370" y="250"/>
                    <a:pt x="367" y="250"/>
                  </a:cubicBezTo>
                  <a:cubicBezTo>
                    <a:pt x="367" y="250"/>
                    <a:pt x="366" y="250"/>
                    <a:pt x="366" y="250"/>
                  </a:cubicBezTo>
                  <a:cubicBezTo>
                    <a:pt x="363" y="250"/>
                    <a:pt x="361" y="250"/>
                    <a:pt x="359" y="250"/>
                  </a:cubicBezTo>
                  <a:cubicBezTo>
                    <a:pt x="356" y="250"/>
                    <a:pt x="355" y="249"/>
                    <a:pt x="355" y="249"/>
                  </a:cubicBezTo>
                  <a:cubicBezTo>
                    <a:pt x="355" y="249"/>
                    <a:pt x="356" y="249"/>
                    <a:pt x="359" y="248"/>
                  </a:cubicBezTo>
                  <a:cubicBezTo>
                    <a:pt x="360" y="248"/>
                    <a:pt x="363" y="247"/>
                    <a:pt x="365" y="247"/>
                  </a:cubicBezTo>
                  <a:moveTo>
                    <a:pt x="371" y="261"/>
                  </a:moveTo>
                  <a:cubicBezTo>
                    <a:pt x="303" y="261"/>
                    <a:pt x="263" y="251"/>
                    <a:pt x="236" y="245"/>
                  </a:cubicBezTo>
                  <a:cubicBezTo>
                    <a:pt x="203" y="237"/>
                    <a:pt x="213" y="205"/>
                    <a:pt x="213" y="170"/>
                  </a:cubicBezTo>
                  <a:cubicBezTo>
                    <a:pt x="213" y="135"/>
                    <a:pt x="222" y="154"/>
                    <a:pt x="215" y="113"/>
                  </a:cubicBezTo>
                  <a:cubicBezTo>
                    <a:pt x="210" y="81"/>
                    <a:pt x="223" y="50"/>
                    <a:pt x="229" y="50"/>
                  </a:cubicBezTo>
                  <a:cubicBezTo>
                    <a:pt x="231" y="50"/>
                    <a:pt x="232" y="53"/>
                    <a:pt x="232" y="59"/>
                  </a:cubicBezTo>
                  <a:cubicBezTo>
                    <a:pt x="232" y="59"/>
                    <a:pt x="227" y="105"/>
                    <a:pt x="246" y="146"/>
                  </a:cubicBezTo>
                  <a:cubicBezTo>
                    <a:pt x="247" y="146"/>
                    <a:pt x="247" y="146"/>
                    <a:pt x="248" y="146"/>
                  </a:cubicBezTo>
                  <a:cubicBezTo>
                    <a:pt x="256" y="146"/>
                    <a:pt x="290" y="107"/>
                    <a:pt x="290" y="107"/>
                  </a:cubicBezTo>
                  <a:cubicBezTo>
                    <a:pt x="290" y="107"/>
                    <a:pt x="327" y="126"/>
                    <a:pt x="350" y="132"/>
                  </a:cubicBezTo>
                  <a:cubicBezTo>
                    <a:pt x="364" y="137"/>
                    <a:pt x="350" y="147"/>
                    <a:pt x="350" y="147"/>
                  </a:cubicBezTo>
                  <a:cubicBezTo>
                    <a:pt x="350" y="147"/>
                    <a:pt x="355" y="214"/>
                    <a:pt x="359" y="235"/>
                  </a:cubicBezTo>
                  <a:cubicBezTo>
                    <a:pt x="363" y="245"/>
                    <a:pt x="359" y="246"/>
                    <a:pt x="349" y="248"/>
                  </a:cubicBezTo>
                  <a:cubicBezTo>
                    <a:pt x="339" y="250"/>
                    <a:pt x="355" y="252"/>
                    <a:pt x="375" y="252"/>
                  </a:cubicBezTo>
                  <a:cubicBezTo>
                    <a:pt x="378" y="252"/>
                    <a:pt x="381" y="252"/>
                    <a:pt x="384" y="252"/>
                  </a:cubicBezTo>
                  <a:cubicBezTo>
                    <a:pt x="405" y="251"/>
                    <a:pt x="378" y="242"/>
                    <a:pt x="389" y="242"/>
                  </a:cubicBezTo>
                  <a:cubicBezTo>
                    <a:pt x="389" y="242"/>
                    <a:pt x="390" y="242"/>
                    <a:pt x="392" y="242"/>
                  </a:cubicBezTo>
                  <a:cubicBezTo>
                    <a:pt x="393" y="242"/>
                    <a:pt x="393" y="242"/>
                    <a:pt x="394" y="242"/>
                  </a:cubicBezTo>
                  <a:cubicBezTo>
                    <a:pt x="411" y="242"/>
                    <a:pt x="420" y="224"/>
                    <a:pt x="408" y="215"/>
                  </a:cubicBezTo>
                  <a:cubicBezTo>
                    <a:pt x="395" y="205"/>
                    <a:pt x="379" y="191"/>
                    <a:pt x="396" y="183"/>
                  </a:cubicBezTo>
                  <a:cubicBezTo>
                    <a:pt x="413" y="174"/>
                    <a:pt x="418" y="151"/>
                    <a:pt x="396" y="143"/>
                  </a:cubicBezTo>
                  <a:cubicBezTo>
                    <a:pt x="381" y="138"/>
                    <a:pt x="415" y="110"/>
                    <a:pt x="452" y="110"/>
                  </a:cubicBezTo>
                  <a:cubicBezTo>
                    <a:pt x="470" y="110"/>
                    <a:pt x="489" y="117"/>
                    <a:pt x="503" y="138"/>
                  </a:cubicBezTo>
                  <a:cubicBezTo>
                    <a:pt x="504" y="139"/>
                    <a:pt x="505" y="140"/>
                    <a:pt x="506" y="140"/>
                  </a:cubicBezTo>
                  <a:cubicBezTo>
                    <a:pt x="516" y="140"/>
                    <a:pt x="534" y="90"/>
                    <a:pt x="532" y="65"/>
                  </a:cubicBezTo>
                  <a:cubicBezTo>
                    <a:pt x="532" y="59"/>
                    <a:pt x="533" y="56"/>
                    <a:pt x="534" y="56"/>
                  </a:cubicBezTo>
                  <a:cubicBezTo>
                    <a:pt x="538" y="56"/>
                    <a:pt x="549" y="86"/>
                    <a:pt x="541" y="111"/>
                  </a:cubicBezTo>
                  <a:cubicBezTo>
                    <a:pt x="531" y="145"/>
                    <a:pt x="543" y="121"/>
                    <a:pt x="542" y="150"/>
                  </a:cubicBezTo>
                  <a:cubicBezTo>
                    <a:pt x="541" y="178"/>
                    <a:pt x="541" y="200"/>
                    <a:pt x="547" y="211"/>
                  </a:cubicBezTo>
                  <a:cubicBezTo>
                    <a:pt x="552" y="223"/>
                    <a:pt x="517" y="251"/>
                    <a:pt x="411" y="260"/>
                  </a:cubicBezTo>
                  <a:cubicBezTo>
                    <a:pt x="396" y="260"/>
                    <a:pt x="383" y="261"/>
                    <a:pt x="371" y="261"/>
                  </a:cubicBezTo>
                  <a:moveTo>
                    <a:pt x="513" y="0"/>
                  </a:moveTo>
                  <a:cubicBezTo>
                    <a:pt x="513" y="0"/>
                    <a:pt x="513" y="0"/>
                    <a:pt x="513" y="1"/>
                  </a:cubicBezTo>
                  <a:cubicBezTo>
                    <a:pt x="530" y="52"/>
                    <a:pt x="522" y="103"/>
                    <a:pt x="504" y="133"/>
                  </a:cubicBezTo>
                  <a:cubicBezTo>
                    <a:pt x="485" y="106"/>
                    <a:pt x="469" y="96"/>
                    <a:pt x="453" y="96"/>
                  </a:cubicBezTo>
                  <a:cubicBezTo>
                    <a:pt x="432" y="96"/>
                    <a:pt x="409" y="114"/>
                    <a:pt x="377" y="132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49" y="126"/>
                    <a:pt x="290" y="93"/>
                    <a:pt x="290" y="93"/>
                  </a:cubicBezTo>
                  <a:cubicBezTo>
                    <a:pt x="290" y="93"/>
                    <a:pt x="290" y="93"/>
                    <a:pt x="248" y="135"/>
                  </a:cubicBezTo>
                  <a:cubicBezTo>
                    <a:pt x="242" y="121"/>
                    <a:pt x="232" y="60"/>
                    <a:pt x="239" y="5"/>
                  </a:cubicBezTo>
                  <a:cubicBezTo>
                    <a:pt x="236" y="6"/>
                    <a:pt x="233" y="6"/>
                    <a:pt x="229" y="7"/>
                  </a:cubicBezTo>
                  <a:cubicBezTo>
                    <a:pt x="229" y="7"/>
                    <a:pt x="230" y="7"/>
                    <a:pt x="231" y="7"/>
                  </a:cubicBezTo>
                  <a:cubicBezTo>
                    <a:pt x="234" y="7"/>
                    <a:pt x="234" y="7"/>
                    <a:pt x="234" y="7"/>
                  </a:cubicBezTo>
                  <a:cubicBezTo>
                    <a:pt x="234" y="7"/>
                    <a:pt x="234" y="7"/>
                    <a:pt x="234" y="7"/>
                  </a:cubicBezTo>
                  <a:cubicBezTo>
                    <a:pt x="234" y="7"/>
                    <a:pt x="234" y="7"/>
                    <a:pt x="234" y="7"/>
                  </a:cubicBezTo>
                  <a:cubicBezTo>
                    <a:pt x="234" y="7"/>
                    <a:pt x="234" y="7"/>
                    <a:pt x="234" y="7"/>
                  </a:cubicBezTo>
                  <a:cubicBezTo>
                    <a:pt x="234" y="7"/>
                    <a:pt x="234" y="7"/>
                    <a:pt x="234" y="7"/>
                  </a:cubicBezTo>
                  <a:cubicBezTo>
                    <a:pt x="234" y="7"/>
                    <a:pt x="207" y="62"/>
                    <a:pt x="208" y="112"/>
                  </a:cubicBezTo>
                  <a:cubicBezTo>
                    <a:pt x="208" y="115"/>
                    <a:pt x="226" y="129"/>
                    <a:pt x="211" y="147"/>
                  </a:cubicBezTo>
                  <a:cubicBezTo>
                    <a:pt x="206" y="153"/>
                    <a:pt x="209" y="203"/>
                    <a:pt x="209" y="203"/>
                  </a:cubicBezTo>
                  <a:cubicBezTo>
                    <a:pt x="197" y="234"/>
                    <a:pt x="197" y="234"/>
                    <a:pt x="197" y="234"/>
                  </a:cubicBezTo>
                  <a:cubicBezTo>
                    <a:pt x="197" y="234"/>
                    <a:pt x="207" y="239"/>
                    <a:pt x="206" y="251"/>
                  </a:cubicBezTo>
                  <a:cubicBezTo>
                    <a:pt x="206" y="251"/>
                    <a:pt x="206" y="252"/>
                    <a:pt x="206" y="252"/>
                  </a:cubicBezTo>
                  <a:cubicBezTo>
                    <a:pt x="244" y="261"/>
                    <a:pt x="298" y="267"/>
                    <a:pt x="358" y="267"/>
                  </a:cubicBezTo>
                  <a:cubicBezTo>
                    <a:pt x="358" y="267"/>
                    <a:pt x="358" y="267"/>
                    <a:pt x="358" y="267"/>
                  </a:cubicBezTo>
                  <a:cubicBezTo>
                    <a:pt x="358" y="267"/>
                    <a:pt x="358" y="267"/>
                    <a:pt x="358" y="267"/>
                  </a:cubicBezTo>
                  <a:cubicBezTo>
                    <a:pt x="423" y="267"/>
                    <a:pt x="493" y="260"/>
                    <a:pt x="553" y="241"/>
                  </a:cubicBezTo>
                  <a:cubicBezTo>
                    <a:pt x="552" y="240"/>
                    <a:pt x="552" y="240"/>
                    <a:pt x="552" y="239"/>
                  </a:cubicBezTo>
                  <a:cubicBezTo>
                    <a:pt x="552" y="239"/>
                    <a:pt x="552" y="239"/>
                    <a:pt x="552" y="239"/>
                  </a:cubicBezTo>
                  <a:cubicBezTo>
                    <a:pt x="552" y="239"/>
                    <a:pt x="552" y="239"/>
                    <a:pt x="552" y="239"/>
                  </a:cubicBezTo>
                  <a:cubicBezTo>
                    <a:pt x="552" y="239"/>
                    <a:pt x="553" y="238"/>
                    <a:pt x="553" y="237"/>
                  </a:cubicBezTo>
                  <a:cubicBezTo>
                    <a:pt x="551" y="228"/>
                    <a:pt x="561" y="222"/>
                    <a:pt x="561" y="222"/>
                  </a:cubicBezTo>
                  <a:cubicBezTo>
                    <a:pt x="548" y="189"/>
                    <a:pt x="548" y="189"/>
                    <a:pt x="548" y="189"/>
                  </a:cubicBezTo>
                  <a:cubicBezTo>
                    <a:pt x="548" y="189"/>
                    <a:pt x="550" y="178"/>
                    <a:pt x="551" y="139"/>
                  </a:cubicBezTo>
                  <a:cubicBezTo>
                    <a:pt x="533" y="127"/>
                    <a:pt x="549" y="106"/>
                    <a:pt x="552" y="100"/>
                  </a:cubicBezTo>
                  <a:cubicBezTo>
                    <a:pt x="550" y="48"/>
                    <a:pt x="527" y="4"/>
                    <a:pt x="527" y="4"/>
                  </a:cubicBezTo>
                  <a:cubicBezTo>
                    <a:pt x="527" y="4"/>
                    <a:pt x="527" y="4"/>
                    <a:pt x="528" y="5"/>
                  </a:cubicBezTo>
                  <a:cubicBezTo>
                    <a:pt x="528" y="4"/>
                    <a:pt x="527" y="4"/>
                    <a:pt x="527" y="4"/>
                  </a:cubicBezTo>
                  <a:cubicBezTo>
                    <a:pt x="522" y="3"/>
                    <a:pt x="517" y="1"/>
                    <a:pt x="513" y="0"/>
                  </a:cubicBezTo>
                </a:path>
              </a:pathLst>
            </a:custGeom>
            <a:solidFill>
              <a:srgbClr val="FFD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íšlïḑè">
              <a:extLst>
                <a:ext uri="{FF2B5EF4-FFF2-40B4-BE49-F238E27FC236}">
                  <a16:creationId xmlns:a16="http://schemas.microsoft.com/office/drawing/2014/main" id="{67A9AE5B-A521-4E20-8974-EB3CDF101B74}"/>
                </a:ext>
              </a:extLst>
            </p:cNvPr>
            <p:cNvSpPr/>
            <p:nvPr/>
          </p:nvSpPr>
          <p:spPr bwMode="auto">
            <a:xfrm>
              <a:off x="6057479" y="3061330"/>
              <a:ext cx="690987" cy="164922"/>
            </a:xfrm>
            <a:custGeom>
              <a:avLst/>
              <a:gdLst>
                <a:gd name="T0" fmla="*/ 0 w 276"/>
                <a:gd name="T1" fmla="*/ 26 h 66"/>
                <a:gd name="T2" fmla="*/ 0 w 276"/>
                <a:gd name="T3" fmla="*/ 26 h 66"/>
                <a:gd name="T4" fmla="*/ 0 w 276"/>
                <a:gd name="T5" fmla="*/ 26 h 66"/>
                <a:gd name="T6" fmla="*/ 0 w 276"/>
                <a:gd name="T7" fmla="*/ 26 h 66"/>
                <a:gd name="T8" fmla="*/ 227 w 276"/>
                <a:gd name="T9" fmla="*/ 1 h 66"/>
                <a:gd name="T10" fmla="*/ 227 w 276"/>
                <a:gd name="T11" fmla="*/ 1 h 66"/>
                <a:gd name="T12" fmla="*/ 276 w 276"/>
                <a:gd name="T13" fmla="*/ 66 h 66"/>
                <a:gd name="T14" fmla="*/ 227 w 276"/>
                <a:gd name="T15" fmla="*/ 1 h 66"/>
                <a:gd name="T16" fmla="*/ 195 w 276"/>
                <a:gd name="T17" fmla="*/ 0 h 66"/>
                <a:gd name="T18" fmla="*/ 0 w 276"/>
                <a:gd name="T19" fmla="*/ 26 h 66"/>
                <a:gd name="T20" fmla="*/ 195 w 276"/>
                <a:gd name="T21" fmla="*/ 0 h 66"/>
                <a:gd name="T22" fmla="*/ 195 w 276"/>
                <a:gd name="T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66"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227" y="1"/>
                  </a:moveTo>
                  <a:cubicBezTo>
                    <a:pt x="227" y="1"/>
                    <a:pt x="227" y="1"/>
                    <a:pt x="227" y="1"/>
                  </a:cubicBezTo>
                  <a:cubicBezTo>
                    <a:pt x="240" y="15"/>
                    <a:pt x="257" y="45"/>
                    <a:pt x="276" y="66"/>
                  </a:cubicBezTo>
                  <a:cubicBezTo>
                    <a:pt x="257" y="45"/>
                    <a:pt x="240" y="15"/>
                    <a:pt x="227" y="1"/>
                  </a:cubicBezTo>
                  <a:moveTo>
                    <a:pt x="195" y="0"/>
                  </a:moveTo>
                  <a:cubicBezTo>
                    <a:pt x="135" y="19"/>
                    <a:pt x="65" y="26"/>
                    <a:pt x="0" y="26"/>
                  </a:cubicBezTo>
                  <a:cubicBezTo>
                    <a:pt x="65" y="26"/>
                    <a:pt x="135" y="19"/>
                    <a:pt x="195" y="0"/>
                  </a:cubicBezTo>
                  <a:cubicBezTo>
                    <a:pt x="195" y="0"/>
                    <a:pt x="195" y="0"/>
                    <a:pt x="195" y="0"/>
                  </a:cubicBezTo>
                </a:path>
              </a:pathLst>
            </a:custGeom>
            <a:solidFill>
              <a:srgbClr val="9D9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í$ḷiḓé">
              <a:extLst>
                <a:ext uri="{FF2B5EF4-FFF2-40B4-BE49-F238E27FC236}">
                  <a16:creationId xmlns:a16="http://schemas.microsoft.com/office/drawing/2014/main" id="{F3B8096B-915D-43F4-A69F-61DADB097DC8}"/>
                </a:ext>
              </a:extLst>
            </p:cNvPr>
            <p:cNvSpPr/>
            <p:nvPr/>
          </p:nvSpPr>
          <p:spPr bwMode="auto">
            <a:xfrm>
              <a:off x="5874500" y="2346267"/>
              <a:ext cx="480320" cy="290119"/>
            </a:xfrm>
            <a:custGeom>
              <a:avLst/>
              <a:gdLst>
                <a:gd name="T0" fmla="*/ 192 w 192"/>
                <a:gd name="T1" fmla="*/ 9 h 116"/>
                <a:gd name="T2" fmla="*/ 0 w 192"/>
                <a:gd name="T3" fmla="*/ 0 h 116"/>
                <a:gd name="T4" fmla="*/ 4 w 192"/>
                <a:gd name="T5" fmla="*/ 44 h 116"/>
                <a:gd name="T6" fmla="*/ 4 w 192"/>
                <a:gd name="T7" fmla="*/ 88 h 116"/>
                <a:gd name="T8" fmla="*/ 86 w 192"/>
                <a:gd name="T9" fmla="*/ 116 h 116"/>
                <a:gd name="T10" fmla="*/ 180 w 192"/>
                <a:gd name="T11" fmla="*/ 92 h 116"/>
                <a:gd name="T12" fmla="*/ 184 w 192"/>
                <a:gd name="T13" fmla="*/ 65 h 116"/>
                <a:gd name="T14" fmla="*/ 192 w 192"/>
                <a:gd name="T15" fmla="*/ 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116">
                  <a:moveTo>
                    <a:pt x="192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8"/>
                    <a:pt x="4" y="23"/>
                    <a:pt x="4" y="44"/>
                  </a:cubicBezTo>
                  <a:cubicBezTo>
                    <a:pt x="3" y="58"/>
                    <a:pt x="3" y="74"/>
                    <a:pt x="4" y="88"/>
                  </a:cubicBezTo>
                  <a:cubicBezTo>
                    <a:pt x="14" y="100"/>
                    <a:pt x="36" y="116"/>
                    <a:pt x="86" y="116"/>
                  </a:cubicBezTo>
                  <a:cubicBezTo>
                    <a:pt x="140" y="116"/>
                    <a:pt x="166" y="104"/>
                    <a:pt x="180" y="92"/>
                  </a:cubicBezTo>
                  <a:cubicBezTo>
                    <a:pt x="183" y="84"/>
                    <a:pt x="184" y="75"/>
                    <a:pt x="184" y="65"/>
                  </a:cubicBezTo>
                  <a:cubicBezTo>
                    <a:pt x="185" y="43"/>
                    <a:pt x="189" y="21"/>
                    <a:pt x="192" y="9"/>
                  </a:cubicBezTo>
                </a:path>
              </a:pathLst>
            </a:custGeom>
            <a:solidFill>
              <a:srgbClr val="FF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ïšlîḓê">
              <a:extLst>
                <a:ext uri="{FF2B5EF4-FFF2-40B4-BE49-F238E27FC236}">
                  <a16:creationId xmlns:a16="http://schemas.microsoft.com/office/drawing/2014/main" id="{2D1A7990-1249-4F77-91DA-1573CD61F69F}"/>
                </a:ext>
              </a:extLst>
            </p:cNvPr>
            <p:cNvSpPr/>
            <p:nvPr/>
          </p:nvSpPr>
          <p:spPr bwMode="auto">
            <a:xfrm>
              <a:off x="5884130" y="2566564"/>
              <a:ext cx="440594" cy="222705"/>
            </a:xfrm>
            <a:custGeom>
              <a:avLst/>
              <a:gdLst>
                <a:gd name="T0" fmla="*/ 0 w 176"/>
                <a:gd name="T1" fmla="*/ 0 h 89"/>
                <a:gd name="T2" fmla="*/ 23 w 176"/>
                <a:gd name="T3" fmla="*/ 48 h 89"/>
                <a:gd name="T4" fmla="*/ 88 w 176"/>
                <a:gd name="T5" fmla="*/ 89 h 89"/>
                <a:gd name="T6" fmla="*/ 128 w 176"/>
                <a:gd name="T7" fmla="*/ 61 h 89"/>
                <a:gd name="T8" fmla="*/ 176 w 176"/>
                <a:gd name="T9" fmla="*/ 4 h 89"/>
                <a:gd name="T10" fmla="*/ 82 w 176"/>
                <a:gd name="T11" fmla="*/ 28 h 89"/>
                <a:gd name="T12" fmla="*/ 0 w 176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9">
                  <a:moveTo>
                    <a:pt x="0" y="0"/>
                  </a:moveTo>
                  <a:cubicBezTo>
                    <a:pt x="3" y="19"/>
                    <a:pt x="8" y="37"/>
                    <a:pt x="23" y="48"/>
                  </a:cubicBezTo>
                  <a:cubicBezTo>
                    <a:pt x="48" y="66"/>
                    <a:pt x="88" y="89"/>
                    <a:pt x="88" y="89"/>
                  </a:cubicBezTo>
                  <a:cubicBezTo>
                    <a:pt x="88" y="89"/>
                    <a:pt x="90" y="86"/>
                    <a:pt x="128" y="61"/>
                  </a:cubicBezTo>
                  <a:cubicBezTo>
                    <a:pt x="156" y="43"/>
                    <a:pt x="170" y="26"/>
                    <a:pt x="176" y="4"/>
                  </a:cubicBezTo>
                  <a:cubicBezTo>
                    <a:pt x="162" y="16"/>
                    <a:pt x="136" y="28"/>
                    <a:pt x="82" y="28"/>
                  </a:cubicBezTo>
                  <a:cubicBezTo>
                    <a:pt x="32" y="28"/>
                    <a:pt x="10" y="12"/>
                    <a:pt x="0" y="0"/>
                  </a:cubicBezTo>
                </a:path>
              </a:pathLst>
            </a:custGeom>
            <a:solidFill>
              <a:srgbClr val="EAE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í$ḻîḍe">
              <a:extLst>
                <a:ext uri="{FF2B5EF4-FFF2-40B4-BE49-F238E27FC236}">
                  <a16:creationId xmlns:a16="http://schemas.microsoft.com/office/drawing/2014/main" id="{406D068A-530D-4846-AA49-D907F6EB473D}"/>
                </a:ext>
              </a:extLst>
            </p:cNvPr>
            <p:cNvSpPr/>
            <p:nvPr/>
          </p:nvSpPr>
          <p:spPr bwMode="auto">
            <a:xfrm>
              <a:off x="5879315" y="2384789"/>
              <a:ext cx="470690" cy="251597"/>
            </a:xfrm>
            <a:custGeom>
              <a:avLst/>
              <a:gdLst>
                <a:gd name="T0" fmla="*/ 33 w 188"/>
                <a:gd name="T1" fmla="*/ 58 h 101"/>
                <a:gd name="T2" fmla="*/ 28 w 188"/>
                <a:gd name="T3" fmla="*/ 23 h 101"/>
                <a:gd name="T4" fmla="*/ 147 w 188"/>
                <a:gd name="T5" fmla="*/ 28 h 101"/>
                <a:gd name="T6" fmla="*/ 142 w 188"/>
                <a:gd name="T7" fmla="*/ 75 h 101"/>
                <a:gd name="T8" fmla="*/ 158 w 188"/>
                <a:gd name="T9" fmla="*/ 71 h 101"/>
                <a:gd name="T10" fmla="*/ 104 w 188"/>
                <a:gd name="T11" fmla="*/ 97 h 101"/>
                <a:gd name="T12" fmla="*/ 35 w 188"/>
                <a:gd name="T13" fmla="*/ 87 h 101"/>
                <a:gd name="T14" fmla="*/ 33 w 188"/>
                <a:gd name="T15" fmla="*/ 77 h 101"/>
                <a:gd name="T16" fmla="*/ 0 w 188"/>
                <a:gd name="T17" fmla="*/ 0 h 101"/>
                <a:gd name="T18" fmla="*/ 2 w 188"/>
                <a:gd name="T19" fmla="*/ 24 h 101"/>
                <a:gd name="T20" fmla="*/ 2 w 188"/>
                <a:gd name="T21" fmla="*/ 29 h 101"/>
                <a:gd name="T22" fmla="*/ 2 w 188"/>
                <a:gd name="T23" fmla="*/ 73 h 101"/>
                <a:gd name="T24" fmla="*/ 82 w 188"/>
                <a:gd name="T25" fmla="*/ 101 h 101"/>
                <a:gd name="T26" fmla="*/ 84 w 188"/>
                <a:gd name="T27" fmla="*/ 101 h 101"/>
                <a:gd name="T28" fmla="*/ 178 w 188"/>
                <a:gd name="T29" fmla="*/ 77 h 101"/>
                <a:gd name="T30" fmla="*/ 182 w 188"/>
                <a:gd name="T31" fmla="*/ 50 h 101"/>
                <a:gd name="T32" fmla="*/ 182 w 188"/>
                <a:gd name="T33" fmla="*/ 6 h 101"/>
                <a:gd name="T34" fmla="*/ 180 w 188"/>
                <a:gd name="T35" fmla="*/ 15 h 101"/>
                <a:gd name="T36" fmla="*/ 176 w 188"/>
                <a:gd name="T37" fmla="*/ 31 h 101"/>
                <a:gd name="T38" fmla="*/ 173 w 188"/>
                <a:gd name="T39" fmla="*/ 44 h 101"/>
                <a:gd name="T40" fmla="*/ 173 w 188"/>
                <a:gd name="T41" fmla="*/ 30 h 101"/>
                <a:gd name="T42" fmla="*/ 177 w 188"/>
                <a:gd name="T43" fmla="*/ 15 h 101"/>
                <a:gd name="T44" fmla="*/ 181 w 188"/>
                <a:gd name="T45" fmla="*/ 7 h 101"/>
                <a:gd name="T46" fmla="*/ 3 w 188"/>
                <a:gd name="T47" fmla="*/ 2 h 101"/>
                <a:gd name="T48" fmla="*/ 6 w 188"/>
                <a:gd name="T49" fmla="*/ 11 h 101"/>
                <a:gd name="T50" fmla="*/ 10 w 188"/>
                <a:gd name="T51" fmla="*/ 29 h 101"/>
                <a:gd name="T52" fmla="*/ 11 w 188"/>
                <a:gd name="T53" fmla="*/ 43 h 101"/>
                <a:gd name="T54" fmla="*/ 11 w 188"/>
                <a:gd name="T55" fmla="*/ 43 h 101"/>
                <a:gd name="T56" fmla="*/ 8 w 188"/>
                <a:gd name="T57" fmla="*/ 30 h 101"/>
                <a:gd name="T58" fmla="*/ 6 w 188"/>
                <a:gd name="T59" fmla="*/ 21 h 101"/>
                <a:gd name="T60" fmla="*/ 2 w 188"/>
                <a:gd name="T61" fmla="*/ 4 h 101"/>
                <a:gd name="T62" fmla="*/ 0 w 188"/>
                <a:gd name="T6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101">
                  <a:moveTo>
                    <a:pt x="45" y="80"/>
                  </a:moveTo>
                  <a:cubicBezTo>
                    <a:pt x="53" y="80"/>
                    <a:pt x="41" y="71"/>
                    <a:pt x="33" y="58"/>
                  </a:cubicBezTo>
                  <a:cubicBezTo>
                    <a:pt x="23" y="42"/>
                    <a:pt x="18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8" y="23"/>
                    <a:pt x="53" y="35"/>
                    <a:pt x="94" y="35"/>
                  </a:cubicBezTo>
                  <a:cubicBezTo>
                    <a:pt x="110" y="35"/>
                    <a:pt x="127" y="34"/>
                    <a:pt x="147" y="28"/>
                  </a:cubicBezTo>
                  <a:cubicBezTo>
                    <a:pt x="150" y="27"/>
                    <a:pt x="153" y="27"/>
                    <a:pt x="155" y="27"/>
                  </a:cubicBezTo>
                  <a:cubicBezTo>
                    <a:pt x="171" y="27"/>
                    <a:pt x="151" y="61"/>
                    <a:pt x="142" y="75"/>
                  </a:cubicBezTo>
                  <a:cubicBezTo>
                    <a:pt x="139" y="79"/>
                    <a:pt x="139" y="80"/>
                    <a:pt x="141" y="80"/>
                  </a:cubicBezTo>
                  <a:cubicBezTo>
                    <a:pt x="143" y="80"/>
                    <a:pt x="152" y="75"/>
                    <a:pt x="158" y="71"/>
                  </a:cubicBezTo>
                  <a:cubicBezTo>
                    <a:pt x="159" y="70"/>
                    <a:pt x="160" y="70"/>
                    <a:pt x="161" y="70"/>
                  </a:cubicBezTo>
                  <a:cubicBezTo>
                    <a:pt x="168" y="70"/>
                    <a:pt x="163" y="94"/>
                    <a:pt x="104" y="97"/>
                  </a:cubicBezTo>
                  <a:cubicBezTo>
                    <a:pt x="100" y="97"/>
                    <a:pt x="96" y="98"/>
                    <a:pt x="92" y="98"/>
                  </a:cubicBezTo>
                  <a:cubicBezTo>
                    <a:pt x="66" y="98"/>
                    <a:pt x="47" y="92"/>
                    <a:pt x="35" y="87"/>
                  </a:cubicBezTo>
                  <a:cubicBezTo>
                    <a:pt x="24" y="82"/>
                    <a:pt x="21" y="76"/>
                    <a:pt x="27" y="76"/>
                  </a:cubicBezTo>
                  <a:cubicBezTo>
                    <a:pt x="29" y="76"/>
                    <a:pt x="31" y="77"/>
                    <a:pt x="33" y="77"/>
                  </a:cubicBezTo>
                  <a:cubicBezTo>
                    <a:pt x="39" y="79"/>
                    <a:pt x="43" y="80"/>
                    <a:pt x="45" y="80"/>
                  </a:cubicBezTo>
                  <a:moveTo>
                    <a:pt x="0" y="0"/>
                  </a:moveTo>
                  <a:cubicBezTo>
                    <a:pt x="1" y="7"/>
                    <a:pt x="2" y="1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2" y="27"/>
                    <a:pt x="2" y="29"/>
                  </a:cubicBezTo>
                  <a:cubicBezTo>
                    <a:pt x="2" y="36"/>
                    <a:pt x="1" y="42"/>
                    <a:pt x="1" y="49"/>
                  </a:cubicBezTo>
                  <a:cubicBezTo>
                    <a:pt x="1" y="57"/>
                    <a:pt x="2" y="65"/>
                    <a:pt x="2" y="73"/>
                  </a:cubicBezTo>
                  <a:cubicBezTo>
                    <a:pt x="12" y="84"/>
                    <a:pt x="34" y="101"/>
                    <a:pt x="82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3" y="101"/>
                    <a:pt x="83" y="101"/>
                    <a:pt x="8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138" y="101"/>
                    <a:pt x="164" y="89"/>
                    <a:pt x="178" y="77"/>
                  </a:cubicBezTo>
                  <a:cubicBezTo>
                    <a:pt x="181" y="70"/>
                    <a:pt x="182" y="62"/>
                    <a:pt x="182" y="54"/>
                  </a:cubicBezTo>
                  <a:cubicBezTo>
                    <a:pt x="182" y="53"/>
                    <a:pt x="182" y="52"/>
                    <a:pt x="182" y="50"/>
                  </a:cubicBezTo>
                  <a:cubicBezTo>
                    <a:pt x="183" y="32"/>
                    <a:pt x="185" y="15"/>
                    <a:pt x="188" y="2"/>
                  </a:cubicBezTo>
                  <a:cubicBezTo>
                    <a:pt x="186" y="3"/>
                    <a:pt x="184" y="4"/>
                    <a:pt x="182" y="6"/>
                  </a:cubicBezTo>
                  <a:cubicBezTo>
                    <a:pt x="182" y="7"/>
                    <a:pt x="182" y="8"/>
                    <a:pt x="182" y="9"/>
                  </a:cubicBezTo>
                  <a:cubicBezTo>
                    <a:pt x="181" y="11"/>
                    <a:pt x="181" y="13"/>
                    <a:pt x="180" y="15"/>
                  </a:cubicBezTo>
                  <a:cubicBezTo>
                    <a:pt x="179" y="18"/>
                    <a:pt x="179" y="21"/>
                    <a:pt x="178" y="23"/>
                  </a:cubicBezTo>
                  <a:cubicBezTo>
                    <a:pt x="177" y="26"/>
                    <a:pt x="177" y="28"/>
                    <a:pt x="176" y="31"/>
                  </a:cubicBezTo>
                  <a:cubicBezTo>
                    <a:pt x="176" y="33"/>
                    <a:pt x="175" y="36"/>
                    <a:pt x="174" y="38"/>
                  </a:cubicBezTo>
                  <a:cubicBezTo>
                    <a:pt x="174" y="42"/>
                    <a:pt x="173" y="44"/>
                    <a:pt x="173" y="44"/>
                  </a:cubicBezTo>
                  <a:cubicBezTo>
                    <a:pt x="173" y="44"/>
                    <a:pt x="173" y="42"/>
                    <a:pt x="173" y="37"/>
                  </a:cubicBezTo>
                  <a:cubicBezTo>
                    <a:pt x="173" y="35"/>
                    <a:pt x="173" y="33"/>
                    <a:pt x="173" y="30"/>
                  </a:cubicBezTo>
                  <a:cubicBezTo>
                    <a:pt x="174" y="28"/>
                    <a:pt x="174" y="25"/>
                    <a:pt x="175" y="22"/>
                  </a:cubicBezTo>
                  <a:cubicBezTo>
                    <a:pt x="176" y="20"/>
                    <a:pt x="176" y="17"/>
                    <a:pt x="177" y="15"/>
                  </a:cubicBezTo>
                  <a:cubicBezTo>
                    <a:pt x="178" y="12"/>
                    <a:pt x="179" y="10"/>
                    <a:pt x="180" y="8"/>
                  </a:cubicBezTo>
                  <a:cubicBezTo>
                    <a:pt x="180" y="8"/>
                    <a:pt x="180" y="7"/>
                    <a:pt x="181" y="7"/>
                  </a:cubicBezTo>
                  <a:cubicBezTo>
                    <a:pt x="159" y="20"/>
                    <a:pt x="131" y="29"/>
                    <a:pt x="96" y="29"/>
                  </a:cubicBezTo>
                  <a:cubicBezTo>
                    <a:pt x="55" y="29"/>
                    <a:pt x="25" y="18"/>
                    <a:pt x="3" y="2"/>
                  </a:cubicBezTo>
                  <a:cubicBezTo>
                    <a:pt x="3" y="3"/>
                    <a:pt x="4" y="3"/>
                    <a:pt x="4" y="4"/>
                  </a:cubicBezTo>
                  <a:cubicBezTo>
                    <a:pt x="5" y="6"/>
                    <a:pt x="6" y="9"/>
                    <a:pt x="6" y="11"/>
                  </a:cubicBezTo>
                  <a:cubicBezTo>
                    <a:pt x="7" y="14"/>
                    <a:pt x="8" y="17"/>
                    <a:pt x="9" y="20"/>
                  </a:cubicBezTo>
                  <a:cubicBezTo>
                    <a:pt x="9" y="23"/>
                    <a:pt x="10" y="26"/>
                    <a:pt x="10" y="29"/>
                  </a:cubicBezTo>
                  <a:cubicBezTo>
                    <a:pt x="11" y="32"/>
                    <a:pt x="11" y="35"/>
                    <a:pt x="11" y="37"/>
                  </a:cubicBezTo>
                  <a:cubicBezTo>
                    <a:pt x="11" y="39"/>
                    <a:pt x="11" y="41"/>
                    <a:pt x="11" y="43"/>
                  </a:cubicBezTo>
                  <a:cubicBezTo>
                    <a:pt x="11" y="44"/>
                    <a:pt x="11" y="45"/>
                    <a:pt x="11" y="45"/>
                  </a:cubicBezTo>
                  <a:cubicBezTo>
                    <a:pt x="11" y="45"/>
                    <a:pt x="11" y="44"/>
                    <a:pt x="11" y="43"/>
                  </a:cubicBezTo>
                  <a:cubicBezTo>
                    <a:pt x="10" y="41"/>
                    <a:pt x="10" y="39"/>
                    <a:pt x="10" y="37"/>
                  </a:cubicBezTo>
                  <a:cubicBezTo>
                    <a:pt x="9" y="35"/>
                    <a:pt x="8" y="32"/>
                    <a:pt x="8" y="30"/>
                  </a:cubicBezTo>
                  <a:cubicBezTo>
                    <a:pt x="7" y="28"/>
                    <a:pt x="7" y="27"/>
                    <a:pt x="7" y="25"/>
                  </a:cubicBezTo>
                  <a:cubicBezTo>
                    <a:pt x="6" y="24"/>
                    <a:pt x="6" y="22"/>
                    <a:pt x="6" y="21"/>
                  </a:cubicBezTo>
                  <a:cubicBezTo>
                    <a:pt x="5" y="18"/>
                    <a:pt x="4" y="15"/>
                    <a:pt x="4" y="12"/>
                  </a:cubicBezTo>
                  <a:cubicBezTo>
                    <a:pt x="3" y="9"/>
                    <a:pt x="3" y="7"/>
                    <a:pt x="2" y="4"/>
                  </a:cubicBezTo>
                  <a:cubicBezTo>
                    <a:pt x="2" y="3"/>
                    <a:pt x="2" y="2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B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ïSlîďé">
              <a:extLst>
                <a:ext uri="{FF2B5EF4-FFF2-40B4-BE49-F238E27FC236}">
                  <a16:creationId xmlns:a16="http://schemas.microsoft.com/office/drawing/2014/main" id="{BE421001-3081-43FF-B9C3-96A50C05D5EA}"/>
                </a:ext>
              </a:extLst>
            </p:cNvPr>
            <p:cNvSpPr/>
            <p:nvPr/>
          </p:nvSpPr>
          <p:spPr bwMode="auto">
            <a:xfrm>
              <a:off x="6085167" y="2636385"/>
              <a:ext cx="481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0 w 2"/>
                <a:gd name="T4" fmla="*/ 2 w 2"/>
                <a:gd name="T5" fmla="*/ 0 w 2"/>
                <a:gd name="T6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</a:path>
              </a:pathLst>
            </a:custGeom>
            <a:solidFill>
              <a:srgbClr val="EA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işlíḑê">
              <a:extLst>
                <a:ext uri="{FF2B5EF4-FFF2-40B4-BE49-F238E27FC236}">
                  <a16:creationId xmlns:a16="http://schemas.microsoft.com/office/drawing/2014/main" id="{44D59D01-BC30-4FBB-A85A-E521648AF837}"/>
                </a:ext>
              </a:extLst>
            </p:cNvPr>
            <p:cNvSpPr/>
            <p:nvPr/>
          </p:nvSpPr>
          <p:spPr bwMode="auto">
            <a:xfrm>
              <a:off x="5881722" y="2376362"/>
              <a:ext cx="25280" cy="120381"/>
            </a:xfrm>
            <a:custGeom>
              <a:avLst/>
              <a:gdLst>
                <a:gd name="T0" fmla="*/ 0 w 10"/>
                <a:gd name="T1" fmla="*/ 0 h 48"/>
                <a:gd name="T2" fmla="*/ 3 w 10"/>
                <a:gd name="T3" fmla="*/ 7 h 48"/>
                <a:gd name="T4" fmla="*/ 5 w 10"/>
                <a:gd name="T5" fmla="*/ 14 h 48"/>
                <a:gd name="T6" fmla="*/ 8 w 10"/>
                <a:gd name="T7" fmla="*/ 23 h 48"/>
                <a:gd name="T8" fmla="*/ 9 w 10"/>
                <a:gd name="T9" fmla="*/ 32 h 48"/>
                <a:gd name="T10" fmla="*/ 10 w 10"/>
                <a:gd name="T11" fmla="*/ 40 h 48"/>
                <a:gd name="T12" fmla="*/ 10 w 10"/>
                <a:gd name="T13" fmla="*/ 46 h 48"/>
                <a:gd name="T14" fmla="*/ 10 w 10"/>
                <a:gd name="T15" fmla="*/ 48 h 48"/>
                <a:gd name="T16" fmla="*/ 10 w 10"/>
                <a:gd name="T17" fmla="*/ 46 h 48"/>
                <a:gd name="T18" fmla="*/ 9 w 10"/>
                <a:gd name="T19" fmla="*/ 40 h 48"/>
                <a:gd name="T20" fmla="*/ 7 w 10"/>
                <a:gd name="T21" fmla="*/ 33 h 48"/>
                <a:gd name="T22" fmla="*/ 6 w 10"/>
                <a:gd name="T23" fmla="*/ 28 h 48"/>
                <a:gd name="T24" fmla="*/ 5 w 10"/>
                <a:gd name="T25" fmla="*/ 24 h 48"/>
                <a:gd name="T26" fmla="*/ 3 w 10"/>
                <a:gd name="T27" fmla="*/ 15 h 48"/>
                <a:gd name="T28" fmla="*/ 1 w 10"/>
                <a:gd name="T29" fmla="*/ 7 h 48"/>
                <a:gd name="T30" fmla="*/ 0 w 10"/>
                <a:gd name="T31" fmla="*/ 2 h 48"/>
                <a:gd name="T32" fmla="*/ 0 w 10"/>
                <a:gd name="T3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48">
                  <a:moveTo>
                    <a:pt x="0" y="0"/>
                  </a:moveTo>
                  <a:cubicBezTo>
                    <a:pt x="0" y="0"/>
                    <a:pt x="1" y="3"/>
                    <a:pt x="3" y="7"/>
                  </a:cubicBezTo>
                  <a:cubicBezTo>
                    <a:pt x="4" y="9"/>
                    <a:pt x="5" y="12"/>
                    <a:pt x="5" y="14"/>
                  </a:cubicBezTo>
                  <a:cubicBezTo>
                    <a:pt x="6" y="17"/>
                    <a:pt x="7" y="20"/>
                    <a:pt x="8" y="23"/>
                  </a:cubicBezTo>
                  <a:cubicBezTo>
                    <a:pt x="8" y="26"/>
                    <a:pt x="9" y="29"/>
                    <a:pt x="9" y="32"/>
                  </a:cubicBezTo>
                  <a:cubicBezTo>
                    <a:pt x="10" y="35"/>
                    <a:pt x="10" y="38"/>
                    <a:pt x="10" y="40"/>
                  </a:cubicBezTo>
                  <a:cubicBezTo>
                    <a:pt x="10" y="42"/>
                    <a:pt x="10" y="44"/>
                    <a:pt x="10" y="46"/>
                  </a:cubicBezTo>
                  <a:cubicBezTo>
                    <a:pt x="10" y="47"/>
                    <a:pt x="10" y="48"/>
                    <a:pt x="10" y="48"/>
                  </a:cubicBezTo>
                  <a:cubicBezTo>
                    <a:pt x="10" y="48"/>
                    <a:pt x="10" y="47"/>
                    <a:pt x="10" y="46"/>
                  </a:cubicBezTo>
                  <a:cubicBezTo>
                    <a:pt x="9" y="44"/>
                    <a:pt x="9" y="42"/>
                    <a:pt x="9" y="40"/>
                  </a:cubicBezTo>
                  <a:cubicBezTo>
                    <a:pt x="8" y="38"/>
                    <a:pt x="7" y="35"/>
                    <a:pt x="7" y="33"/>
                  </a:cubicBezTo>
                  <a:cubicBezTo>
                    <a:pt x="6" y="31"/>
                    <a:pt x="6" y="30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1"/>
                    <a:pt x="3" y="18"/>
                    <a:pt x="3" y="15"/>
                  </a:cubicBezTo>
                  <a:cubicBezTo>
                    <a:pt x="2" y="12"/>
                    <a:pt x="2" y="10"/>
                    <a:pt x="1" y="7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iŝľîďè">
              <a:extLst>
                <a:ext uri="{FF2B5EF4-FFF2-40B4-BE49-F238E27FC236}">
                  <a16:creationId xmlns:a16="http://schemas.microsoft.com/office/drawing/2014/main" id="{DED2F191-D53B-4250-8D9E-38B4F12DC1FE}"/>
                </a:ext>
              </a:extLst>
            </p:cNvPr>
            <p:cNvSpPr/>
            <p:nvPr/>
          </p:nvSpPr>
          <p:spPr bwMode="auto">
            <a:xfrm>
              <a:off x="6312686" y="2389604"/>
              <a:ext cx="25280" cy="104732"/>
            </a:xfrm>
            <a:custGeom>
              <a:avLst/>
              <a:gdLst>
                <a:gd name="T0" fmla="*/ 10 w 10"/>
                <a:gd name="T1" fmla="*/ 0 h 42"/>
                <a:gd name="T2" fmla="*/ 9 w 10"/>
                <a:gd name="T3" fmla="*/ 7 h 42"/>
                <a:gd name="T4" fmla="*/ 7 w 10"/>
                <a:gd name="T5" fmla="*/ 13 h 42"/>
                <a:gd name="T6" fmla="*/ 5 w 10"/>
                <a:gd name="T7" fmla="*/ 21 h 42"/>
                <a:gd name="T8" fmla="*/ 3 w 10"/>
                <a:gd name="T9" fmla="*/ 29 h 42"/>
                <a:gd name="T10" fmla="*/ 1 w 10"/>
                <a:gd name="T11" fmla="*/ 36 h 42"/>
                <a:gd name="T12" fmla="*/ 0 w 10"/>
                <a:gd name="T13" fmla="*/ 42 h 42"/>
                <a:gd name="T14" fmla="*/ 0 w 10"/>
                <a:gd name="T15" fmla="*/ 35 h 42"/>
                <a:gd name="T16" fmla="*/ 0 w 10"/>
                <a:gd name="T17" fmla="*/ 28 h 42"/>
                <a:gd name="T18" fmla="*/ 2 w 10"/>
                <a:gd name="T19" fmla="*/ 20 h 42"/>
                <a:gd name="T20" fmla="*/ 4 w 10"/>
                <a:gd name="T21" fmla="*/ 13 h 42"/>
                <a:gd name="T22" fmla="*/ 7 w 10"/>
                <a:gd name="T23" fmla="*/ 6 h 42"/>
                <a:gd name="T24" fmla="*/ 10 w 10"/>
                <a:gd name="T2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42">
                  <a:moveTo>
                    <a:pt x="10" y="0"/>
                  </a:moveTo>
                  <a:cubicBezTo>
                    <a:pt x="10" y="0"/>
                    <a:pt x="10" y="3"/>
                    <a:pt x="9" y="7"/>
                  </a:cubicBezTo>
                  <a:cubicBezTo>
                    <a:pt x="8" y="9"/>
                    <a:pt x="8" y="11"/>
                    <a:pt x="7" y="13"/>
                  </a:cubicBezTo>
                  <a:cubicBezTo>
                    <a:pt x="6" y="16"/>
                    <a:pt x="6" y="19"/>
                    <a:pt x="5" y="21"/>
                  </a:cubicBezTo>
                  <a:cubicBezTo>
                    <a:pt x="4" y="24"/>
                    <a:pt x="4" y="26"/>
                    <a:pt x="3" y="29"/>
                  </a:cubicBezTo>
                  <a:cubicBezTo>
                    <a:pt x="3" y="31"/>
                    <a:pt x="2" y="34"/>
                    <a:pt x="1" y="36"/>
                  </a:cubicBezTo>
                  <a:cubicBezTo>
                    <a:pt x="1" y="40"/>
                    <a:pt x="0" y="42"/>
                    <a:pt x="0" y="42"/>
                  </a:cubicBezTo>
                  <a:cubicBezTo>
                    <a:pt x="0" y="42"/>
                    <a:pt x="0" y="40"/>
                    <a:pt x="0" y="35"/>
                  </a:cubicBezTo>
                  <a:cubicBezTo>
                    <a:pt x="0" y="33"/>
                    <a:pt x="0" y="31"/>
                    <a:pt x="0" y="28"/>
                  </a:cubicBezTo>
                  <a:cubicBezTo>
                    <a:pt x="1" y="26"/>
                    <a:pt x="1" y="23"/>
                    <a:pt x="2" y="20"/>
                  </a:cubicBezTo>
                  <a:cubicBezTo>
                    <a:pt x="3" y="18"/>
                    <a:pt x="3" y="15"/>
                    <a:pt x="4" y="13"/>
                  </a:cubicBezTo>
                  <a:cubicBezTo>
                    <a:pt x="5" y="10"/>
                    <a:pt x="6" y="8"/>
                    <a:pt x="7" y="6"/>
                  </a:cubicBezTo>
                  <a:cubicBezTo>
                    <a:pt x="9" y="2"/>
                    <a:pt x="10" y="0"/>
                    <a:pt x="10" y="0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ślîḑê">
              <a:extLst>
                <a:ext uri="{FF2B5EF4-FFF2-40B4-BE49-F238E27FC236}">
                  <a16:creationId xmlns:a16="http://schemas.microsoft.com/office/drawing/2014/main" id="{0053E3C6-A27D-487D-A371-1FB3997058D0}"/>
                </a:ext>
              </a:extLst>
            </p:cNvPr>
            <p:cNvSpPr/>
            <p:nvPr/>
          </p:nvSpPr>
          <p:spPr bwMode="auto">
            <a:xfrm>
              <a:off x="5927467" y="2534062"/>
              <a:ext cx="42134" cy="32503"/>
            </a:xfrm>
            <a:custGeom>
              <a:avLst/>
              <a:gdLst>
                <a:gd name="T0" fmla="*/ 0 w 17"/>
                <a:gd name="T1" fmla="*/ 0 h 13"/>
                <a:gd name="T2" fmla="*/ 3 w 17"/>
                <a:gd name="T3" fmla="*/ 2 h 13"/>
                <a:gd name="T4" fmla="*/ 9 w 17"/>
                <a:gd name="T5" fmla="*/ 6 h 13"/>
                <a:gd name="T6" fmla="*/ 12 w 17"/>
                <a:gd name="T7" fmla="*/ 9 h 13"/>
                <a:gd name="T8" fmla="*/ 14 w 17"/>
                <a:gd name="T9" fmla="*/ 11 h 13"/>
                <a:gd name="T10" fmla="*/ 17 w 17"/>
                <a:gd name="T11" fmla="*/ 13 h 13"/>
                <a:gd name="T12" fmla="*/ 13 w 17"/>
                <a:gd name="T13" fmla="*/ 12 h 13"/>
                <a:gd name="T14" fmla="*/ 10 w 17"/>
                <a:gd name="T15" fmla="*/ 11 h 13"/>
                <a:gd name="T16" fmla="*/ 7 w 17"/>
                <a:gd name="T17" fmla="*/ 8 h 13"/>
                <a:gd name="T18" fmla="*/ 2 w 17"/>
                <a:gd name="T19" fmla="*/ 3 h 13"/>
                <a:gd name="T20" fmla="*/ 0 w 17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3">
                  <a:moveTo>
                    <a:pt x="0" y="0"/>
                  </a:moveTo>
                  <a:cubicBezTo>
                    <a:pt x="0" y="0"/>
                    <a:pt x="2" y="0"/>
                    <a:pt x="3" y="2"/>
                  </a:cubicBezTo>
                  <a:cubicBezTo>
                    <a:pt x="5" y="3"/>
                    <a:pt x="7" y="4"/>
                    <a:pt x="9" y="6"/>
                  </a:cubicBezTo>
                  <a:cubicBezTo>
                    <a:pt x="10" y="7"/>
                    <a:pt x="11" y="8"/>
                    <a:pt x="12" y="9"/>
                  </a:cubicBezTo>
                  <a:cubicBezTo>
                    <a:pt x="13" y="9"/>
                    <a:pt x="14" y="10"/>
                    <a:pt x="14" y="11"/>
                  </a:cubicBezTo>
                  <a:cubicBezTo>
                    <a:pt x="16" y="12"/>
                    <a:pt x="17" y="13"/>
                    <a:pt x="17" y="13"/>
                  </a:cubicBezTo>
                  <a:cubicBezTo>
                    <a:pt x="17" y="13"/>
                    <a:pt x="15" y="13"/>
                    <a:pt x="13" y="12"/>
                  </a:cubicBezTo>
                  <a:cubicBezTo>
                    <a:pt x="12" y="12"/>
                    <a:pt x="11" y="11"/>
                    <a:pt x="10" y="11"/>
                  </a:cubicBezTo>
                  <a:cubicBezTo>
                    <a:pt x="9" y="10"/>
                    <a:pt x="8" y="9"/>
                    <a:pt x="7" y="8"/>
                  </a:cubicBezTo>
                  <a:cubicBezTo>
                    <a:pt x="5" y="7"/>
                    <a:pt x="3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í$ļiḍè">
              <a:extLst>
                <a:ext uri="{FF2B5EF4-FFF2-40B4-BE49-F238E27FC236}">
                  <a16:creationId xmlns:a16="http://schemas.microsoft.com/office/drawing/2014/main" id="{CC4F6DDF-4B3D-4ABA-A73A-F65EB6296D89}"/>
                </a:ext>
              </a:extLst>
            </p:cNvPr>
            <p:cNvSpPr/>
            <p:nvPr/>
          </p:nvSpPr>
          <p:spPr bwMode="auto">
            <a:xfrm>
              <a:off x="6252496" y="2522024"/>
              <a:ext cx="32503" cy="39726"/>
            </a:xfrm>
            <a:custGeom>
              <a:avLst/>
              <a:gdLst>
                <a:gd name="T0" fmla="*/ 13 w 13"/>
                <a:gd name="T1" fmla="*/ 0 h 16"/>
                <a:gd name="T2" fmla="*/ 12 w 13"/>
                <a:gd name="T3" fmla="*/ 3 h 16"/>
                <a:gd name="T4" fmla="*/ 10 w 13"/>
                <a:gd name="T5" fmla="*/ 6 h 16"/>
                <a:gd name="T6" fmla="*/ 8 w 13"/>
                <a:gd name="T7" fmla="*/ 9 h 16"/>
                <a:gd name="T8" fmla="*/ 6 w 13"/>
                <a:gd name="T9" fmla="*/ 12 h 16"/>
                <a:gd name="T10" fmla="*/ 3 w 13"/>
                <a:gd name="T11" fmla="*/ 15 h 16"/>
                <a:gd name="T12" fmla="*/ 0 w 13"/>
                <a:gd name="T13" fmla="*/ 16 h 16"/>
                <a:gd name="T14" fmla="*/ 2 w 13"/>
                <a:gd name="T15" fmla="*/ 13 h 16"/>
                <a:gd name="T16" fmla="*/ 3 w 13"/>
                <a:gd name="T17" fmla="*/ 11 h 16"/>
                <a:gd name="T18" fmla="*/ 6 w 13"/>
                <a:gd name="T19" fmla="*/ 7 h 16"/>
                <a:gd name="T20" fmla="*/ 11 w 13"/>
                <a:gd name="T21" fmla="*/ 2 h 16"/>
                <a:gd name="T22" fmla="*/ 13 w 13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6">
                  <a:moveTo>
                    <a:pt x="13" y="0"/>
                  </a:moveTo>
                  <a:cubicBezTo>
                    <a:pt x="13" y="0"/>
                    <a:pt x="13" y="1"/>
                    <a:pt x="12" y="3"/>
                  </a:cubicBezTo>
                  <a:cubicBezTo>
                    <a:pt x="12" y="4"/>
                    <a:pt x="11" y="5"/>
                    <a:pt x="10" y="6"/>
                  </a:cubicBezTo>
                  <a:cubicBezTo>
                    <a:pt x="10" y="7"/>
                    <a:pt x="9" y="8"/>
                    <a:pt x="8" y="9"/>
                  </a:cubicBezTo>
                  <a:cubicBezTo>
                    <a:pt x="7" y="10"/>
                    <a:pt x="7" y="11"/>
                    <a:pt x="6" y="12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1" y="16"/>
                    <a:pt x="0" y="16"/>
                    <a:pt x="0" y="16"/>
                  </a:cubicBezTo>
                  <a:cubicBezTo>
                    <a:pt x="0" y="16"/>
                    <a:pt x="1" y="15"/>
                    <a:pt x="2" y="13"/>
                  </a:cubicBezTo>
                  <a:cubicBezTo>
                    <a:pt x="2" y="12"/>
                    <a:pt x="3" y="12"/>
                    <a:pt x="3" y="11"/>
                  </a:cubicBezTo>
                  <a:cubicBezTo>
                    <a:pt x="4" y="9"/>
                    <a:pt x="5" y="8"/>
                    <a:pt x="6" y="7"/>
                  </a:cubicBezTo>
                  <a:cubicBezTo>
                    <a:pt x="7" y="5"/>
                    <a:pt x="9" y="3"/>
                    <a:pt x="11" y="2"/>
                  </a:cubicBezTo>
                  <a:cubicBezTo>
                    <a:pt x="12" y="1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ïṧľiďé">
              <a:extLst>
                <a:ext uri="{FF2B5EF4-FFF2-40B4-BE49-F238E27FC236}">
                  <a16:creationId xmlns:a16="http://schemas.microsoft.com/office/drawing/2014/main" id="{FAE85221-FAAC-43A8-99CE-EB36BC0A6DD6}"/>
                </a:ext>
              </a:extLst>
            </p:cNvPr>
            <p:cNvSpPr/>
            <p:nvPr/>
          </p:nvSpPr>
          <p:spPr bwMode="auto">
            <a:xfrm>
              <a:off x="5925060" y="2614716"/>
              <a:ext cx="382811" cy="149272"/>
            </a:xfrm>
            <a:custGeom>
              <a:avLst/>
              <a:gdLst>
                <a:gd name="T0" fmla="*/ 0 w 153"/>
                <a:gd name="T1" fmla="*/ 0 h 60"/>
                <a:gd name="T2" fmla="*/ 122 w 153"/>
                <a:gd name="T3" fmla="*/ 8 h 60"/>
                <a:gd name="T4" fmla="*/ 100 w 153"/>
                <a:gd name="T5" fmla="*/ 31 h 60"/>
                <a:gd name="T6" fmla="*/ 115 w 153"/>
                <a:gd name="T7" fmla="*/ 29 h 60"/>
                <a:gd name="T8" fmla="*/ 80 w 153"/>
                <a:gd name="T9" fmla="*/ 56 h 60"/>
                <a:gd name="T10" fmla="*/ 19 w 153"/>
                <a:gd name="T11" fmla="*/ 31 h 60"/>
                <a:gd name="T12" fmla="*/ 10 w 153"/>
                <a:gd name="T13" fmla="*/ 18 h 60"/>
                <a:gd name="T14" fmla="*/ 0 w 153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60">
                  <a:moveTo>
                    <a:pt x="0" y="0"/>
                  </a:moveTo>
                  <a:cubicBezTo>
                    <a:pt x="0" y="0"/>
                    <a:pt x="46" y="30"/>
                    <a:pt x="122" y="8"/>
                  </a:cubicBezTo>
                  <a:cubicBezTo>
                    <a:pt x="153" y="0"/>
                    <a:pt x="120" y="20"/>
                    <a:pt x="100" y="31"/>
                  </a:cubicBezTo>
                  <a:cubicBezTo>
                    <a:pt x="80" y="43"/>
                    <a:pt x="98" y="39"/>
                    <a:pt x="115" y="29"/>
                  </a:cubicBezTo>
                  <a:cubicBezTo>
                    <a:pt x="131" y="19"/>
                    <a:pt x="108" y="45"/>
                    <a:pt x="80" y="56"/>
                  </a:cubicBezTo>
                  <a:cubicBezTo>
                    <a:pt x="66" y="60"/>
                    <a:pt x="38" y="46"/>
                    <a:pt x="19" y="31"/>
                  </a:cubicBezTo>
                  <a:cubicBezTo>
                    <a:pt x="0" y="16"/>
                    <a:pt x="0" y="10"/>
                    <a:pt x="10" y="18"/>
                  </a:cubicBezTo>
                  <a:cubicBezTo>
                    <a:pt x="21" y="26"/>
                    <a:pt x="5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ïšlidê">
              <a:extLst>
                <a:ext uri="{FF2B5EF4-FFF2-40B4-BE49-F238E27FC236}">
                  <a16:creationId xmlns:a16="http://schemas.microsoft.com/office/drawing/2014/main" id="{95A22128-F2F6-41DB-9FCB-72A701242FA5}"/>
                </a:ext>
              </a:extLst>
            </p:cNvPr>
            <p:cNvSpPr/>
            <p:nvPr/>
          </p:nvSpPr>
          <p:spPr bwMode="auto">
            <a:xfrm>
              <a:off x="6104428" y="2831402"/>
              <a:ext cx="68618" cy="65006"/>
            </a:xfrm>
            <a:prstGeom prst="ellipse">
              <a:avLst/>
            </a:prstGeom>
            <a:solidFill>
              <a:srgbClr val="FF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íṡlíḑê">
              <a:extLst>
                <a:ext uri="{FF2B5EF4-FFF2-40B4-BE49-F238E27FC236}">
                  <a16:creationId xmlns:a16="http://schemas.microsoft.com/office/drawing/2014/main" id="{CF1D0E28-4274-48CB-87EE-317F6F6CF721}"/>
                </a:ext>
              </a:extLst>
            </p:cNvPr>
            <p:cNvSpPr/>
            <p:nvPr/>
          </p:nvSpPr>
          <p:spPr bwMode="auto">
            <a:xfrm>
              <a:off x="6108039" y="2836218"/>
              <a:ext cx="49357" cy="52968"/>
            </a:xfrm>
            <a:prstGeom prst="ellipse">
              <a:avLst/>
            </a:prstGeom>
            <a:solidFill>
              <a:srgbClr val="FF6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îṧlíde">
              <a:extLst>
                <a:ext uri="{FF2B5EF4-FFF2-40B4-BE49-F238E27FC236}">
                  <a16:creationId xmlns:a16="http://schemas.microsoft.com/office/drawing/2014/main" id="{BD7683DA-DEF6-44DC-9C89-66CB9A43EB3B}"/>
                </a:ext>
              </a:extLst>
            </p:cNvPr>
            <p:cNvSpPr/>
            <p:nvPr/>
          </p:nvSpPr>
          <p:spPr bwMode="auto">
            <a:xfrm>
              <a:off x="6115261" y="2986694"/>
              <a:ext cx="65006" cy="65006"/>
            </a:xfrm>
            <a:prstGeom prst="ellipse">
              <a:avLst/>
            </a:prstGeom>
            <a:solidFill>
              <a:srgbClr val="FF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ïśļídé">
              <a:extLst>
                <a:ext uri="{FF2B5EF4-FFF2-40B4-BE49-F238E27FC236}">
                  <a16:creationId xmlns:a16="http://schemas.microsoft.com/office/drawing/2014/main" id="{820823E6-617D-4A88-BA1F-0A0641FC6206}"/>
                </a:ext>
              </a:extLst>
            </p:cNvPr>
            <p:cNvSpPr/>
            <p:nvPr/>
          </p:nvSpPr>
          <p:spPr bwMode="auto">
            <a:xfrm>
              <a:off x="5739673" y="2346267"/>
              <a:ext cx="364755" cy="450225"/>
            </a:xfrm>
            <a:custGeom>
              <a:avLst/>
              <a:gdLst>
                <a:gd name="T0" fmla="*/ 58 w 146"/>
                <a:gd name="T1" fmla="*/ 44 h 180"/>
                <a:gd name="T2" fmla="*/ 54 w 146"/>
                <a:gd name="T3" fmla="*/ 0 h 180"/>
                <a:gd name="T4" fmla="*/ 53 w 146"/>
                <a:gd name="T5" fmla="*/ 0 h 180"/>
                <a:gd name="T6" fmla="*/ 9 w 146"/>
                <a:gd name="T7" fmla="*/ 43 h 180"/>
                <a:gd name="T8" fmla="*/ 17 w 146"/>
                <a:gd name="T9" fmla="*/ 180 h 180"/>
                <a:gd name="T10" fmla="*/ 59 w 146"/>
                <a:gd name="T11" fmla="*/ 138 h 180"/>
                <a:gd name="T12" fmla="*/ 146 w 146"/>
                <a:gd name="T13" fmla="*/ 177 h 180"/>
                <a:gd name="T14" fmla="*/ 81 w 146"/>
                <a:gd name="T15" fmla="*/ 136 h 180"/>
                <a:gd name="T16" fmla="*/ 58 w 146"/>
                <a:gd name="T17" fmla="*/ 4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80">
                  <a:moveTo>
                    <a:pt x="58" y="44"/>
                  </a:moveTo>
                  <a:cubicBezTo>
                    <a:pt x="58" y="23"/>
                    <a:pt x="56" y="8"/>
                    <a:pt x="5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20" y="30"/>
                    <a:pt x="9" y="43"/>
                  </a:cubicBezTo>
                  <a:cubicBezTo>
                    <a:pt x="0" y="100"/>
                    <a:pt x="10" y="165"/>
                    <a:pt x="17" y="180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59" y="138"/>
                    <a:pt x="118" y="171"/>
                    <a:pt x="146" y="177"/>
                  </a:cubicBezTo>
                  <a:cubicBezTo>
                    <a:pt x="146" y="177"/>
                    <a:pt x="106" y="154"/>
                    <a:pt x="81" y="136"/>
                  </a:cubicBezTo>
                  <a:cubicBezTo>
                    <a:pt x="55" y="117"/>
                    <a:pt x="57" y="77"/>
                    <a:pt x="58" y="44"/>
                  </a:cubicBezTo>
                </a:path>
              </a:pathLst>
            </a:custGeom>
            <a:solidFill>
              <a:srgbClr val="FF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iSļïḑê">
              <a:extLst>
                <a:ext uri="{FF2B5EF4-FFF2-40B4-BE49-F238E27FC236}">
                  <a16:creationId xmlns:a16="http://schemas.microsoft.com/office/drawing/2014/main" id="{C7F4F244-9781-4641-A52F-A8575E9B73FA}"/>
                </a:ext>
              </a:extLst>
            </p:cNvPr>
            <p:cNvSpPr/>
            <p:nvPr/>
          </p:nvSpPr>
          <p:spPr bwMode="auto">
            <a:xfrm>
              <a:off x="6104428" y="2369139"/>
              <a:ext cx="384016" cy="422538"/>
            </a:xfrm>
            <a:custGeom>
              <a:avLst/>
              <a:gdLst>
                <a:gd name="T0" fmla="*/ 136 w 153"/>
                <a:gd name="T1" fmla="*/ 37 h 169"/>
                <a:gd name="T2" fmla="*/ 100 w 153"/>
                <a:gd name="T3" fmla="*/ 0 h 169"/>
                <a:gd name="T4" fmla="*/ 100 w 153"/>
                <a:gd name="T5" fmla="*/ 0 h 169"/>
                <a:gd name="T6" fmla="*/ 92 w 153"/>
                <a:gd name="T7" fmla="*/ 56 h 169"/>
                <a:gd name="T8" fmla="*/ 40 w 153"/>
                <a:gd name="T9" fmla="*/ 140 h 169"/>
                <a:gd name="T10" fmla="*/ 0 w 153"/>
                <a:gd name="T11" fmla="*/ 168 h 169"/>
                <a:gd name="T12" fmla="*/ 127 w 153"/>
                <a:gd name="T13" fmla="*/ 169 h 169"/>
                <a:gd name="T14" fmla="*/ 136 w 153"/>
                <a:gd name="T15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69">
                  <a:moveTo>
                    <a:pt x="136" y="37"/>
                  </a:moveTo>
                  <a:cubicBezTo>
                    <a:pt x="125" y="16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12"/>
                    <a:pt x="93" y="34"/>
                    <a:pt x="92" y="56"/>
                  </a:cubicBezTo>
                  <a:cubicBezTo>
                    <a:pt x="92" y="92"/>
                    <a:pt x="78" y="115"/>
                    <a:pt x="40" y="140"/>
                  </a:cubicBezTo>
                  <a:cubicBezTo>
                    <a:pt x="2" y="165"/>
                    <a:pt x="0" y="168"/>
                    <a:pt x="0" y="168"/>
                  </a:cubicBezTo>
                  <a:cubicBezTo>
                    <a:pt x="56" y="138"/>
                    <a:pt x="82" y="105"/>
                    <a:pt x="127" y="169"/>
                  </a:cubicBezTo>
                  <a:cubicBezTo>
                    <a:pt x="145" y="139"/>
                    <a:pt x="153" y="88"/>
                    <a:pt x="136" y="37"/>
                  </a:cubicBezTo>
                </a:path>
              </a:pathLst>
            </a:custGeom>
            <a:solidFill>
              <a:srgbClr val="FF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íşḷïḑê">
              <a:extLst>
                <a:ext uri="{FF2B5EF4-FFF2-40B4-BE49-F238E27FC236}">
                  <a16:creationId xmlns:a16="http://schemas.microsoft.com/office/drawing/2014/main" id="{5CA891A3-3676-4379-84A2-DEA0F7125B2C}"/>
                </a:ext>
              </a:extLst>
            </p:cNvPr>
            <p:cNvSpPr/>
            <p:nvPr/>
          </p:nvSpPr>
          <p:spPr bwMode="auto">
            <a:xfrm>
              <a:off x="5762546" y="2346267"/>
              <a:ext cx="341882" cy="450225"/>
            </a:xfrm>
            <a:custGeom>
              <a:avLst/>
              <a:gdLst>
                <a:gd name="T0" fmla="*/ 72 w 137"/>
                <a:gd name="T1" fmla="*/ 136 h 180"/>
                <a:gd name="T2" fmla="*/ 49 w 137"/>
                <a:gd name="T3" fmla="*/ 44 h 180"/>
                <a:gd name="T4" fmla="*/ 45 w 137"/>
                <a:gd name="T5" fmla="*/ 0 h 180"/>
                <a:gd name="T6" fmla="*/ 44 w 137"/>
                <a:gd name="T7" fmla="*/ 0 h 180"/>
                <a:gd name="T8" fmla="*/ 0 w 137"/>
                <a:gd name="T9" fmla="*/ 43 h 180"/>
                <a:gd name="T10" fmla="*/ 0 w 137"/>
                <a:gd name="T11" fmla="*/ 44 h 180"/>
                <a:gd name="T12" fmla="*/ 34 w 137"/>
                <a:gd name="T13" fmla="*/ 29 h 180"/>
                <a:gd name="T14" fmla="*/ 36 w 137"/>
                <a:gd name="T15" fmla="*/ 115 h 180"/>
                <a:gd name="T16" fmla="*/ 8 w 137"/>
                <a:gd name="T17" fmla="*/ 179 h 180"/>
                <a:gd name="T18" fmla="*/ 8 w 137"/>
                <a:gd name="T19" fmla="*/ 180 h 180"/>
                <a:gd name="T20" fmla="*/ 50 w 137"/>
                <a:gd name="T21" fmla="*/ 138 h 180"/>
                <a:gd name="T22" fmla="*/ 137 w 137"/>
                <a:gd name="T23" fmla="*/ 177 h 180"/>
                <a:gd name="T24" fmla="*/ 72 w 137"/>
                <a:gd name="T25" fmla="*/ 13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180">
                  <a:moveTo>
                    <a:pt x="72" y="136"/>
                  </a:moveTo>
                  <a:cubicBezTo>
                    <a:pt x="46" y="117"/>
                    <a:pt x="48" y="77"/>
                    <a:pt x="49" y="44"/>
                  </a:cubicBezTo>
                  <a:cubicBezTo>
                    <a:pt x="49" y="23"/>
                    <a:pt x="47" y="8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1" y="30"/>
                    <a:pt x="0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1" y="37"/>
                    <a:pt x="28" y="27"/>
                    <a:pt x="34" y="29"/>
                  </a:cubicBezTo>
                  <a:cubicBezTo>
                    <a:pt x="44" y="32"/>
                    <a:pt x="36" y="87"/>
                    <a:pt x="36" y="115"/>
                  </a:cubicBezTo>
                  <a:cubicBezTo>
                    <a:pt x="36" y="139"/>
                    <a:pt x="22" y="160"/>
                    <a:pt x="8" y="179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50" y="138"/>
                    <a:pt x="109" y="171"/>
                    <a:pt x="137" y="177"/>
                  </a:cubicBezTo>
                  <a:cubicBezTo>
                    <a:pt x="137" y="177"/>
                    <a:pt x="97" y="154"/>
                    <a:pt x="72" y="136"/>
                  </a:cubicBezTo>
                </a:path>
              </a:pathLst>
            </a:custGeom>
            <a:solidFill>
              <a:srgbClr val="CE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iṡlíḋe">
              <a:extLst>
                <a:ext uri="{FF2B5EF4-FFF2-40B4-BE49-F238E27FC236}">
                  <a16:creationId xmlns:a16="http://schemas.microsoft.com/office/drawing/2014/main" id="{3668A3D6-D1CF-4633-B4C4-FC513B466B92}"/>
                </a:ext>
              </a:extLst>
            </p:cNvPr>
            <p:cNvSpPr/>
            <p:nvPr/>
          </p:nvSpPr>
          <p:spPr bwMode="auto">
            <a:xfrm>
              <a:off x="6104428" y="2369139"/>
              <a:ext cx="321418" cy="422538"/>
            </a:xfrm>
            <a:custGeom>
              <a:avLst/>
              <a:gdLst>
                <a:gd name="T0" fmla="*/ 105 w 128"/>
                <a:gd name="T1" fmla="*/ 52 h 169"/>
                <a:gd name="T2" fmla="*/ 124 w 128"/>
                <a:gd name="T3" fmla="*/ 20 h 169"/>
                <a:gd name="T4" fmla="*/ 100 w 128"/>
                <a:gd name="T5" fmla="*/ 0 h 169"/>
                <a:gd name="T6" fmla="*/ 100 w 128"/>
                <a:gd name="T7" fmla="*/ 0 h 169"/>
                <a:gd name="T8" fmla="*/ 92 w 128"/>
                <a:gd name="T9" fmla="*/ 56 h 169"/>
                <a:gd name="T10" fmla="*/ 40 w 128"/>
                <a:gd name="T11" fmla="*/ 140 h 169"/>
                <a:gd name="T12" fmla="*/ 0 w 128"/>
                <a:gd name="T13" fmla="*/ 168 h 169"/>
                <a:gd name="T14" fmla="*/ 127 w 128"/>
                <a:gd name="T15" fmla="*/ 169 h 169"/>
                <a:gd name="T16" fmla="*/ 128 w 128"/>
                <a:gd name="T17" fmla="*/ 167 h 169"/>
                <a:gd name="T18" fmla="*/ 109 w 128"/>
                <a:gd name="T19" fmla="*/ 128 h 169"/>
                <a:gd name="T20" fmla="*/ 105 w 128"/>
                <a:gd name="T21" fmla="*/ 5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69">
                  <a:moveTo>
                    <a:pt x="105" y="52"/>
                  </a:moveTo>
                  <a:cubicBezTo>
                    <a:pt x="106" y="30"/>
                    <a:pt x="110" y="15"/>
                    <a:pt x="124" y="20"/>
                  </a:cubicBezTo>
                  <a:cubicBezTo>
                    <a:pt x="113" y="8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12"/>
                    <a:pt x="93" y="34"/>
                    <a:pt x="92" y="56"/>
                  </a:cubicBezTo>
                  <a:cubicBezTo>
                    <a:pt x="92" y="92"/>
                    <a:pt x="78" y="115"/>
                    <a:pt x="40" y="140"/>
                  </a:cubicBezTo>
                  <a:cubicBezTo>
                    <a:pt x="2" y="165"/>
                    <a:pt x="0" y="168"/>
                    <a:pt x="0" y="168"/>
                  </a:cubicBezTo>
                  <a:cubicBezTo>
                    <a:pt x="56" y="138"/>
                    <a:pt x="82" y="105"/>
                    <a:pt x="127" y="169"/>
                  </a:cubicBezTo>
                  <a:cubicBezTo>
                    <a:pt x="127" y="168"/>
                    <a:pt x="128" y="167"/>
                    <a:pt x="128" y="167"/>
                  </a:cubicBezTo>
                  <a:cubicBezTo>
                    <a:pt x="124" y="156"/>
                    <a:pt x="118" y="141"/>
                    <a:pt x="109" y="128"/>
                  </a:cubicBezTo>
                  <a:cubicBezTo>
                    <a:pt x="91" y="103"/>
                    <a:pt x="104" y="81"/>
                    <a:pt x="105" y="52"/>
                  </a:cubicBezTo>
                </a:path>
              </a:pathLst>
            </a:custGeom>
            <a:solidFill>
              <a:srgbClr val="CE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îşļîḑé">
              <a:extLst>
                <a:ext uri="{FF2B5EF4-FFF2-40B4-BE49-F238E27FC236}">
                  <a16:creationId xmlns:a16="http://schemas.microsoft.com/office/drawing/2014/main" id="{9806CDA8-682E-4D09-8C01-45FADC3D70F5}"/>
                </a:ext>
              </a:extLst>
            </p:cNvPr>
            <p:cNvSpPr/>
            <p:nvPr/>
          </p:nvSpPr>
          <p:spPr bwMode="auto">
            <a:xfrm>
              <a:off x="6421029" y="2443776"/>
              <a:ext cx="44541" cy="290119"/>
            </a:xfrm>
            <a:custGeom>
              <a:avLst/>
              <a:gdLst>
                <a:gd name="T0" fmla="*/ 0 w 18"/>
                <a:gd name="T1" fmla="*/ 0 h 116"/>
                <a:gd name="T2" fmla="*/ 1 w 18"/>
                <a:gd name="T3" fmla="*/ 5 h 116"/>
                <a:gd name="T4" fmla="*/ 4 w 18"/>
                <a:gd name="T5" fmla="*/ 18 h 116"/>
                <a:gd name="T6" fmla="*/ 5 w 18"/>
                <a:gd name="T7" fmla="*/ 27 h 116"/>
                <a:gd name="T8" fmla="*/ 7 w 18"/>
                <a:gd name="T9" fmla="*/ 37 h 116"/>
                <a:gd name="T10" fmla="*/ 8 w 18"/>
                <a:gd name="T11" fmla="*/ 47 h 116"/>
                <a:gd name="T12" fmla="*/ 8 w 18"/>
                <a:gd name="T13" fmla="*/ 58 h 116"/>
                <a:gd name="T14" fmla="*/ 9 w 18"/>
                <a:gd name="T15" fmla="*/ 69 h 116"/>
                <a:gd name="T16" fmla="*/ 8 w 18"/>
                <a:gd name="T17" fmla="*/ 79 h 116"/>
                <a:gd name="T18" fmla="*/ 8 w 18"/>
                <a:gd name="T19" fmla="*/ 89 h 116"/>
                <a:gd name="T20" fmla="*/ 7 w 18"/>
                <a:gd name="T21" fmla="*/ 98 h 116"/>
                <a:gd name="T22" fmla="*/ 6 w 18"/>
                <a:gd name="T23" fmla="*/ 106 h 116"/>
                <a:gd name="T24" fmla="*/ 5 w 18"/>
                <a:gd name="T25" fmla="*/ 111 h 116"/>
                <a:gd name="T26" fmla="*/ 5 w 18"/>
                <a:gd name="T27" fmla="*/ 116 h 116"/>
                <a:gd name="T28" fmla="*/ 7 w 18"/>
                <a:gd name="T29" fmla="*/ 112 h 116"/>
                <a:gd name="T30" fmla="*/ 10 w 18"/>
                <a:gd name="T31" fmla="*/ 106 h 116"/>
                <a:gd name="T32" fmla="*/ 12 w 18"/>
                <a:gd name="T33" fmla="*/ 99 h 116"/>
                <a:gd name="T34" fmla="*/ 15 w 18"/>
                <a:gd name="T35" fmla="*/ 90 h 116"/>
                <a:gd name="T36" fmla="*/ 17 w 18"/>
                <a:gd name="T37" fmla="*/ 80 h 116"/>
                <a:gd name="T38" fmla="*/ 17 w 18"/>
                <a:gd name="T39" fmla="*/ 75 h 116"/>
                <a:gd name="T40" fmla="*/ 18 w 18"/>
                <a:gd name="T41" fmla="*/ 69 h 116"/>
                <a:gd name="T42" fmla="*/ 18 w 18"/>
                <a:gd name="T43" fmla="*/ 58 h 116"/>
                <a:gd name="T44" fmla="*/ 17 w 18"/>
                <a:gd name="T45" fmla="*/ 52 h 116"/>
                <a:gd name="T46" fmla="*/ 17 w 18"/>
                <a:gd name="T47" fmla="*/ 46 h 116"/>
                <a:gd name="T48" fmla="*/ 15 w 18"/>
                <a:gd name="T49" fmla="*/ 36 h 116"/>
                <a:gd name="T50" fmla="*/ 12 w 18"/>
                <a:gd name="T51" fmla="*/ 26 h 116"/>
                <a:gd name="T52" fmla="*/ 9 w 18"/>
                <a:gd name="T53" fmla="*/ 17 h 116"/>
                <a:gd name="T54" fmla="*/ 6 w 18"/>
                <a:gd name="T55" fmla="*/ 10 h 116"/>
                <a:gd name="T56" fmla="*/ 3 w 18"/>
                <a:gd name="T57" fmla="*/ 5 h 116"/>
                <a:gd name="T58" fmla="*/ 0 w 18"/>
                <a:gd name="T5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116">
                  <a:moveTo>
                    <a:pt x="0" y="0"/>
                  </a:moveTo>
                  <a:cubicBezTo>
                    <a:pt x="0" y="0"/>
                    <a:pt x="0" y="2"/>
                    <a:pt x="1" y="5"/>
                  </a:cubicBezTo>
                  <a:cubicBezTo>
                    <a:pt x="2" y="8"/>
                    <a:pt x="3" y="13"/>
                    <a:pt x="4" y="18"/>
                  </a:cubicBezTo>
                  <a:cubicBezTo>
                    <a:pt x="4" y="21"/>
                    <a:pt x="5" y="24"/>
                    <a:pt x="5" y="27"/>
                  </a:cubicBezTo>
                  <a:cubicBezTo>
                    <a:pt x="6" y="30"/>
                    <a:pt x="6" y="34"/>
                    <a:pt x="7" y="37"/>
                  </a:cubicBezTo>
                  <a:cubicBezTo>
                    <a:pt x="7" y="40"/>
                    <a:pt x="7" y="44"/>
                    <a:pt x="8" y="47"/>
                  </a:cubicBezTo>
                  <a:cubicBezTo>
                    <a:pt x="8" y="51"/>
                    <a:pt x="8" y="55"/>
                    <a:pt x="8" y="58"/>
                  </a:cubicBezTo>
                  <a:cubicBezTo>
                    <a:pt x="9" y="62"/>
                    <a:pt x="8" y="65"/>
                    <a:pt x="9" y="69"/>
                  </a:cubicBezTo>
                  <a:cubicBezTo>
                    <a:pt x="9" y="72"/>
                    <a:pt x="8" y="76"/>
                    <a:pt x="8" y="79"/>
                  </a:cubicBezTo>
                  <a:cubicBezTo>
                    <a:pt x="8" y="83"/>
                    <a:pt x="8" y="86"/>
                    <a:pt x="8" y="89"/>
                  </a:cubicBezTo>
                  <a:cubicBezTo>
                    <a:pt x="8" y="92"/>
                    <a:pt x="7" y="95"/>
                    <a:pt x="7" y="98"/>
                  </a:cubicBezTo>
                  <a:cubicBezTo>
                    <a:pt x="7" y="101"/>
                    <a:pt x="6" y="103"/>
                    <a:pt x="6" y="106"/>
                  </a:cubicBezTo>
                  <a:cubicBezTo>
                    <a:pt x="6" y="108"/>
                    <a:pt x="5" y="110"/>
                    <a:pt x="5" y="111"/>
                  </a:cubicBezTo>
                  <a:cubicBezTo>
                    <a:pt x="5" y="115"/>
                    <a:pt x="5" y="116"/>
                    <a:pt x="5" y="116"/>
                  </a:cubicBezTo>
                  <a:cubicBezTo>
                    <a:pt x="5" y="116"/>
                    <a:pt x="6" y="115"/>
                    <a:pt x="7" y="112"/>
                  </a:cubicBezTo>
                  <a:cubicBezTo>
                    <a:pt x="8" y="110"/>
                    <a:pt x="9" y="109"/>
                    <a:pt x="10" y="106"/>
                  </a:cubicBezTo>
                  <a:cubicBezTo>
                    <a:pt x="11" y="104"/>
                    <a:pt x="11" y="102"/>
                    <a:pt x="12" y="99"/>
                  </a:cubicBezTo>
                  <a:cubicBezTo>
                    <a:pt x="13" y="96"/>
                    <a:pt x="14" y="93"/>
                    <a:pt x="15" y="90"/>
                  </a:cubicBezTo>
                  <a:cubicBezTo>
                    <a:pt x="15" y="87"/>
                    <a:pt x="16" y="84"/>
                    <a:pt x="17" y="80"/>
                  </a:cubicBezTo>
                  <a:cubicBezTo>
                    <a:pt x="17" y="78"/>
                    <a:pt x="17" y="77"/>
                    <a:pt x="17" y="75"/>
                  </a:cubicBezTo>
                  <a:cubicBezTo>
                    <a:pt x="17" y="73"/>
                    <a:pt x="18" y="71"/>
                    <a:pt x="18" y="69"/>
                  </a:cubicBezTo>
                  <a:cubicBezTo>
                    <a:pt x="18" y="65"/>
                    <a:pt x="18" y="62"/>
                    <a:pt x="18" y="58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50"/>
                    <a:pt x="17" y="48"/>
                    <a:pt x="17" y="46"/>
                  </a:cubicBezTo>
                  <a:cubicBezTo>
                    <a:pt x="16" y="43"/>
                    <a:pt x="16" y="39"/>
                    <a:pt x="15" y="36"/>
                  </a:cubicBezTo>
                  <a:cubicBezTo>
                    <a:pt x="14" y="32"/>
                    <a:pt x="13" y="29"/>
                    <a:pt x="12" y="26"/>
                  </a:cubicBezTo>
                  <a:cubicBezTo>
                    <a:pt x="11" y="22"/>
                    <a:pt x="10" y="20"/>
                    <a:pt x="9" y="17"/>
                  </a:cubicBezTo>
                  <a:cubicBezTo>
                    <a:pt x="8" y="14"/>
                    <a:pt x="7" y="12"/>
                    <a:pt x="6" y="10"/>
                  </a:cubicBezTo>
                  <a:cubicBezTo>
                    <a:pt x="5" y="8"/>
                    <a:pt x="4" y="6"/>
                    <a:pt x="3" y="5"/>
                  </a:cubicBezTo>
                  <a:cubicBezTo>
                    <a:pt x="1" y="2"/>
                    <a:pt x="0" y="0"/>
                    <a:pt x="0" y="0"/>
                  </a:cubicBezTo>
                </a:path>
              </a:pathLst>
            </a:custGeom>
            <a:solidFill>
              <a:srgbClr val="FFA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iṡḷíḋé">
              <a:extLst>
                <a:ext uri="{FF2B5EF4-FFF2-40B4-BE49-F238E27FC236}">
                  <a16:creationId xmlns:a16="http://schemas.microsoft.com/office/drawing/2014/main" id="{2787DA33-CD2A-41CF-8BD6-3AA856A517AE}"/>
                </a:ext>
              </a:extLst>
            </p:cNvPr>
            <p:cNvSpPr/>
            <p:nvPr/>
          </p:nvSpPr>
          <p:spPr bwMode="auto">
            <a:xfrm>
              <a:off x="5758934" y="2466648"/>
              <a:ext cx="27688" cy="272061"/>
            </a:xfrm>
            <a:custGeom>
              <a:avLst/>
              <a:gdLst>
                <a:gd name="T0" fmla="*/ 10 w 11"/>
                <a:gd name="T1" fmla="*/ 0 h 109"/>
                <a:gd name="T2" fmla="*/ 8 w 11"/>
                <a:gd name="T3" fmla="*/ 5 h 109"/>
                <a:gd name="T4" fmla="*/ 6 w 11"/>
                <a:gd name="T5" fmla="*/ 10 h 109"/>
                <a:gd name="T6" fmla="*/ 5 w 11"/>
                <a:gd name="T7" fmla="*/ 17 h 109"/>
                <a:gd name="T8" fmla="*/ 3 w 11"/>
                <a:gd name="T9" fmla="*/ 25 h 109"/>
                <a:gd name="T10" fmla="*/ 1 w 11"/>
                <a:gd name="T11" fmla="*/ 34 h 109"/>
                <a:gd name="T12" fmla="*/ 1 w 11"/>
                <a:gd name="T13" fmla="*/ 44 h 109"/>
                <a:gd name="T14" fmla="*/ 1 w 11"/>
                <a:gd name="T15" fmla="*/ 54 h 109"/>
                <a:gd name="T16" fmla="*/ 1 w 11"/>
                <a:gd name="T17" fmla="*/ 65 h 109"/>
                <a:gd name="T18" fmla="*/ 2 w 11"/>
                <a:gd name="T19" fmla="*/ 75 h 109"/>
                <a:gd name="T20" fmla="*/ 4 w 11"/>
                <a:gd name="T21" fmla="*/ 84 h 109"/>
                <a:gd name="T22" fmla="*/ 5 w 11"/>
                <a:gd name="T23" fmla="*/ 92 h 109"/>
                <a:gd name="T24" fmla="*/ 9 w 11"/>
                <a:gd name="T25" fmla="*/ 104 h 109"/>
                <a:gd name="T26" fmla="*/ 11 w 11"/>
                <a:gd name="T27" fmla="*/ 109 h 109"/>
                <a:gd name="T28" fmla="*/ 11 w 11"/>
                <a:gd name="T29" fmla="*/ 104 h 109"/>
                <a:gd name="T30" fmla="*/ 11 w 11"/>
                <a:gd name="T31" fmla="*/ 91 h 109"/>
                <a:gd name="T32" fmla="*/ 11 w 11"/>
                <a:gd name="T33" fmla="*/ 83 h 109"/>
                <a:gd name="T34" fmla="*/ 10 w 11"/>
                <a:gd name="T35" fmla="*/ 74 h 109"/>
                <a:gd name="T36" fmla="*/ 10 w 11"/>
                <a:gd name="T37" fmla="*/ 64 h 109"/>
                <a:gd name="T38" fmla="*/ 10 w 11"/>
                <a:gd name="T39" fmla="*/ 54 h 109"/>
                <a:gd name="T40" fmla="*/ 10 w 11"/>
                <a:gd name="T41" fmla="*/ 44 h 109"/>
                <a:gd name="T42" fmla="*/ 10 w 11"/>
                <a:gd name="T43" fmla="*/ 35 h 109"/>
                <a:gd name="T44" fmla="*/ 10 w 11"/>
                <a:gd name="T45" fmla="*/ 26 h 109"/>
                <a:gd name="T46" fmla="*/ 10 w 11"/>
                <a:gd name="T47" fmla="*/ 17 h 109"/>
                <a:gd name="T48" fmla="*/ 10 w 11"/>
                <a:gd name="T49" fmla="*/ 10 h 109"/>
                <a:gd name="T50" fmla="*/ 10 w 11"/>
                <a:gd name="T51" fmla="*/ 5 h 109"/>
                <a:gd name="T52" fmla="*/ 10 w 11"/>
                <a:gd name="T5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09">
                  <a:moveTo>
                    <a:pt x="10" y="0"/>
                  </a:moveTo>
                  <a:cubicBezTo>
                    <a:pt x="10" y="0"/>
                    <a:pt x="9" y="2"/>
                    <a:pt x="8" y="5"/>
                  </a:cubicBezTo>
                  <a:cubicBezTo>
                    <a:pt x="8" y="6"/>
                    <a:pt x="7" y="8"/>
                    <a:pt x="6" y="10"/>
                  </a:cubicBezTo>
                  <a:cubicBezTo>
                    <a:pt x="6" y="12"/>
                    <a:pt x="5" y="14"/>
                    <a:pt x="5" y="17"/>
                  </a:cubicBezTo>
                  <a:cubicBezTo>
                    <a:pt x="4" y="19"/>
                    <a:pt x="3" y="22"/>
                    <a:pt x="3" y="25"/>
                  </a:cubicBezTo>
                  <a:cubicBezTo>
                    <a:pt x="2" y="28"/>
                    <a:pt x="2" y="31"/>
                    <a:pt x="1" y="34"/>
                  </a:cubicBezTo>
                  <a:cubicBezTo>
                    <a:pt x="1" y="37"/>
                    <a:pt x="1" y="41"/>
                    <a:pt x="1" y="44"/>
                  </a:cubicBezTo>
                  <a:cubicBezTo>
                    <a:pt x="0" y="48"/>
                    <a:pt x="0" y="51"/>
                    <a:pt x="1" y="54"/>
                  </a:cubicBezTo>
                  <a:cubicBezTo>
                    <a:pt x="1" y="58"/>
                    <a:pt x="1" y="61"/>
                    <a:pt x="1" y="65"/>
                  </a:cubicBezTo>
                  <a:cubicBezTo>
                    <a:pt x="1" y="68"/>
                    <a:pt x="2" y="72"/>
                    <a:pt x="2" y="75"/>
                  </a:cubicBezTo>
                  <a:cubicBezTo>
                    <a:pt x="3" y="78"/>
                    <a:pt x="3" y="81"/>
                    <a:pt x="4" y="84"/>
                  </a:cubicBezTo>
                  <a:cubicBezTo>
                    <a:pt x="4" y="87"/>
                    <a:pt x="5" y="90"/>
                    <a:pt x="5" y="92"/>
                  </a:cubicBezTo>
                  <a:cubicBezTo>
                    <a:pt x="7" y="97"/>
                    <a:pt x="8" y="101"/>
                    <a:pt x="9" y="104"/>
                  </a:cubicBezTo>
                  <a:cubicBezTo>
                    <a:pt x="10" y="107"/>
                    <a:pt x="11" y="109"/>
                    <a:pt x="11" y="109"/>
                  </a:cubicBezTo>
                  <a:cubicBezTo>
                    <a:pt x="11" y="109"/>
                    <a:pt x="11" y="107"/>
                    <a:pt x="11" y="104"/>
                  </a:cubicBezTo>
                  <a:cubicBezTo>
                    <a:pt x="11" y="101"/>
                    <a:pt x="11" y="96"/>
                    <a:pt x="11" y="91"/>
                  </a:cubicBezTo>
                  <a:cubicBezTo>
                    <a:pt x="11" y="89"/>
                    <a:pt x="11" y="86"/>
                    <a:pt x="11" y="83"/>
                  </a:cubicBezTo>
                  <a:cubicBezTo>
                    <a:pt x="11" y="80"/>
                    <a:pt x="11" y="77"/>
                    <a:pt x="10" y="74"/>
                  </a:cubicBezTo>
                  <a:cubicBezTo>
                    <a:pt x="10" y="71"/>
                    <a:pt x="10" y="68"/>
                    <a:pt x="10" y="64"/>
                  </a:cubicBezTo>
                  <a:cubicBezTo>
                    <a:pt x="10" y="61"/>
                    <a:pt x="10" y="58"/>
                    <a:pt x="10" y="54"/>
                  </a:cubicBezTo>
                  <a:cubicBezTo>
                    <a:pt x="10" y="51"/>
                    <a:pt x="10" y="48"/>
                    <a:pt x="10" y="44"/>
                  </a:cubicBezTo>
                  <a:cubicBezTo>
                    <a:pt x="10" y="41"/>
                    <a:pt x="10" y="38"/>
                    <a:pt x="10" y="35"/>
                  </a:cubicBezTo>
                  <a:cubicBezTo>
                    <a:pt x="10" y="31"/>
                    <a:pt x="10" y="28"/>
                    <a:pt x="10" y="26"/>
                  </a:cubicBezTo>
                  <a:cubicBezTo>
                    <a:pt x="10" y="23"/>
                    <a:pt x="10" y="20"/>
                    <a:pt x="10" y="17"/>
                  </a:cubicBezTo>
                  <a:cubicBezTo>
                    <a:pt x="10" y="15"/>
                    <a:pt x="10" y="12"/>
                    <a:pt x="10" y="10"/>
                  </a:cubicBezTo>
                  <a:cubicBezTo>
                    <a:pt x="10" y="8"/>
                    <a:pt x="10" y="6"/>
                    <a:pt x="10" y="5"/>
                  </a:cubicBezTo>
                  <a:cubicBezTo>
                    <a:pt x="10" y="2"/>
                    <a:pt x="10" y="0"/>
                    <a:pt x="10" y="0"/>
                  </a:cubicBezTo>
                </a:path>
              </a:pathLst>
            </a:custGeom>
            <a:solidFill>
              <a:srgbClr val="FFA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3" name="iṣḷîde">
              <a:extLst>
                <a:ext uri="{FF2B5EF4-FFF2-40B4-BE49-F238E27FC236}">
                  <a16:creationId xmlns:a16="http://schemas.microsoft.com/office/drawing/2014/main" id="{BD9B5349-4431-424D-B799-E23E7602B49E}"/>
                </a:ext>
              </a:extLst>
            </p:cNvPr>
            <p:cNvSpPr/>
            <p:nvPr/>
          </p:nvSpPr>
          <p:spPr bwMode="auto">
            <a:xfrm>
              <a:off x="6470386" y="2052538"/>
              <a:ext cx="160107" cy="195017"/>
            </a:xfrm>
            <a:custGeom>
              <a:avLst/>
              <a:gdLst>
                <a:gd name="T0" fmla="*/ 21 w 64"/>
                <a:gd name="T1" fmla="*/ 21 h 78"/>
                <a:gd name="T2" fmla="*/ 50 w 64"/>
                <a:gd name="T3" fmla="*/ 5 h 78"/>
                <a:gd name="T4" fmla="*/ 28 w 64"/>
                <a:gd name="T5" fmla="*/ 68 h 78"/>
                <a:gd name="T6" fmla="*/ 21 w 64"/>
                <a:gd name="T7" fmla="*/ 2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78">
                  <a:moveTo>
                    <a:pt x="21" y="21"/>
                  </a:moveTo>
                  <a:cubicBezTo>
                    <a:pt x="21" y="21"/>
                    <a:pt x="37" y="0"/>
                    <a:pt x="50" y="5"/>
                  </a:cubicBezTo>
                  <a:cubicBezTo>
                    <a:pt x="64" y="11"/>
                    <a:pt x="61" y="49"/>
                    <a:pt x="28" y="68"/>
                  </a:cubicBezTo>
                  <a:cubicBezTo>
                    <a:pt x="9" y="78"/>
                    <a:pt x="0" y="53"/>
                    <a:pt x="21" y="21"/>
                  </a:cubicBezTo>
                </a:path>
              </a:pathLst>
            </a:custGeom>
            <a:solidFill>
              <a:srgbClr val="FF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4" name="íṥḷídé">
              <a:extLst>
                <a:ext uri="{FF2B5EF4-FFF2-40B4-BE49-F238E27FC236}">
                  <a16:creationId xmlns:a16="http://schemas.microsoft.com/office/drawing/2014/main" id="{631C1EF4-53E5-49AA-9265-E5ECAB94450C}"/>
                </a:ext>
              </a:extLst>
            </p:cNvPr>
            <p:cNvSpPr/>
            <p:nvPr/>
          </p:nvSpPr>
          <p:spPr bwMode="auto">
            <a:xfrm>
              <a:off x="6523353" y="2124766"/>
              <a:ext cx="67413" cy="62598"/>
            </a:xfrm>
            <a:custGeom>
              <a:avLst/>
              <a:gdLst>
                <a:gd name="T0" fmla="*/ 27 w 27"/>
                <a:gd name="T1" fmla="*/ 5 h 25"/>
                <a:gd name="T2" fmla="*/ 26 w 27"/>
                <a:gd name="T3" fmla="*/ 4 h 25"/>
                <a:gd name="T4" fmla="*/ 24 w 27"/>
                <a:gd name="T5" fmla="*/ 3 h 25"/>
                <a:gd name="T6" fmla="*/ 22 w 27"/>
                <a:gd name="T7" fmla="*/ 2 h 25"/>
                <a:gd name="T8" fmla="*/ 19 w 27"/>
                <a:gd name="T9" fmla="*/ 2 h 25"/>
                <a:gd name="T10" fmla="*/ 17 w 27"/>
                <a:gd name="T11" fmla="*/ 3 h 25"/>
                <a:gd name="T12" fmla="*/ 16 w 27"/>
                <a:gd name="T13" fmla="*/ 3 h 25"/>
                <a:gd name="T14" fmla="*/ 13 w 27"/>
                <a:gd name="T15" fmla="*/ 5 h 25"/>
                <a:gd name="T16" fmla="*/ 11 w 27"/>
                <a:gd name="T17" fmla="*/ 8 h 25"/>
                <a:gd name="T18" fmla="*/ 8 w 27"/>
                <a:gd name="T19" fmla="*/ 11 h 25"/>
                <a:gd name="T20" fmla="*/ 6 w 27"/>
                <a:gd name="T21" fmla="*/ 14 h 25"/>
                <a:gd name="T22" fmla="*/ 5 w 27"/>
                <a:gd name="T23" fmla="*/ 17 h 25"/>
                <a:gd name="T24" fmla="*/ 3 w 27"/>
                <a:gd name="T25" fmla="*/ 20 h 25"/>
                <a:gd name="T26" fmla="*/ 0 w 27"/>
                <a:gd name="T27" fmla="*/ 25 h 25"/>
                <a:gd name="T28" fmla="*/ 2 w 27"/>
                <a:gd name="T29" fmla="*/ 19 h 25"/>
                <a:gd name="T30" fmla="*/ 3 w 27"/>
                <a:gd name="T31" fmla="*/ 16 h 25"/>
                <a:gd name="T32" fmla="*/ 4 w 27"/>
                <a:gd name="T33" fmla="*/ 13 h 25"/>
                <a:gd name="T34" fmla="*/ 6 w 27"/>
                <a:gd name="T35" fmla="*/ 10 h 25"/>
                <a:gd name="T36" fmla="*/ 9 w 27"/>
                <a:gd name="T37" fmla="*/ 6 h 25"/>
                <a:gd name="T38" fmla="*/ 11 w 27"/>
                <a:gd name="T39" fmla="*/ 3 h 25"/>
                <a:gd name="T40" fmla="*/ 13 w 27"/>
                <a:gd name="T41" fmla="*/ 2 h 25"/>
                <a:gd name="T42" fmla="*/ 15 w 27"/>
                <a:gd name="T43" fmla="*/ 1 h 25"/>
                <a:gd name="T44" fmla="*/ 17 w 27"/>
                <a:gd name="T45" fmla="*/ 1 h 25"/>
                <a:gd name="T46" fmla="*/ 19 w 27"/>
                <a:gd name="T47" fmla="*/ 0 h 25"/>
                <a:gd name="T48" fmla="*/ 22 w 27"/>
                <a:gd name="T49" fmla="*/ 1 h 25"/>
                <a:gd name="T50" fmla="*/ 24 w 27"/>
                <a:gd name="T51" fmla="*/ 2 h 25"/>
                <a:gd name="T52" fmla="*/ 26 w 27"/>
                <a:gd name="T53" fmla="*/ 4 h 25"/>
                <a:gd name="T54" fmla="*/ 27 w 27"/>
                <a:gd name="T5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" h="25">
                  <a:moveTo>
                    <a:pt x="27" y="5"/>
                  </a:moveTo>
                  <a:cubicBezTo>
                    <a:pt x="27" y="5"/>
                    <a:pt x="27" y="5"/>
                    <a:pt x="26" y="4"/>
                  </a:cubicBezTo>
                  <a:cubicBezTo>
                    <a:pt x="25" y="4"/>
                    <a:pt x="25" y="4"/>
                    <a:pt x="24" y="3"/>
                  </a:cubicBezTo>
                  <a:cubicBezTo>
                    <a:pt x="23" y="3"/>
                    <a:pt x="22" y="3"/>
                    <a:pt x="22" y="2"/>
                  </a:cubicBezTo>
                  <a:cubicBezTo>
                    <a:pt x="21" y="2"/>
                    <a:pt x="20" y="2"/>
                    <a:pt x="19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5" y="4"/>
                    <a:pt x="14" y="5"/>
                    <a:pt x="13" y="5"/>
                  </a:cubicBezTo>
                  <a:cubicBezTo>
                    <a:pt x="12" y="6"/>
                    <a:pt x="11" y="7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8" y="12"/>
                    <a:pt x="7" y="13"/>
                    <a:pt x="6" y="14"/>
                  </a:cubicBezTo>
                  <a:cubicBezTo>
                    <a:pt x="6" y="15"/>
                    <a:pt x="5" y="16"/>
                    <a:pt x="5" y="17"/>
                  </a:cubicBezTo>
                  <a:cubicBezTo>
                    <a:pt x="4" y="18"/>
                    <a:pt x="4" y="19"/>
                    <a:pt x="3" y="20"/>
                  </a:cubicBezTo>
                  <a:cubicBezTo>
                    <a:pt x="1" y="23"/>
                    <a:pt x="0" y="25"/>
                    <a:pt x="0" y="25"/>
                  </a:cubicBezTo>
                  <a:cubicBezTo>
                    <a:pt x="0" y="25"/>
                    <a:pt x="0" y="23"/>
                    <a:pt x="2" y="19"/>
                  </a:cubicBezTo>
                  <a:cubicBezTo>
                    <a:pt x="2" y="18"/>
                    <a:pt x="2" y="17"/>
                    <a:pt x="3" y="16"/>
                  </a:cubicBezTo>
                  <a:cubicBezTo>
                    <a:pt x="3" y="15"/>
                    <a:pt x="4" y="14"/>
                    <a:pt x="4" y="13"/>
                  </a:cubicBezTo>
                  <a:cubicBezTo>
                    <a:pt x="5" y="12"/>
                    <a:pt x="6" y="11"/>
                    <a:pt x="6" y="10"/>
                  </a:cubicBezTo>
                  <a:cubicBezTo>
                    <a:pt x="7" y="9"/>
                    <a:pt x="8" y="7"/>
                    <a:pt x="9" y="6"/>
                  </a:cubicBezTo>
                  <a:cubicBezTo>
                    <a:pt x="9" y="5"/>
                    <a:pt x="11" y="4"/>
                    <a:pt x="11" y="3"/>
                  </a:cubicBezTo>
                  <a:cubicBezTo>
                    <a:pt x="12" y="3"/>
                    <a:pt x="13" y="3"/>
                    <a:pt x="13" y="2"/>
                  </a:cubicBezTo>
                  <a:cubicBezTo>
                    <a:pt x="14" y="2"/>
                    <a:pt x="14" y="2"/>
                    <a:pt x="15" y="1"/>
                  </a:cubicBezTo>
                  <a:cubicBezTo>
                    <a:pt x="15" y="1"/>
                    <a:pt x="16" y="1"/>
                    <a:pt x="17" y="1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0" y="0"/>
                    <a:pt x="21" y="1"/>
                    <a:pt x="22" y="1"/>
                  </a:cubicBezTo>
                  <a:cubicBezTo>
                    <a:pt x="23" y="1"/>
                    <a:pt x="24" y="2"/>
                    <a:pt x="24" y="2"/>
                  </a:cubicBezTo>
                  <a:cubicBezTo>
                    <a:pt x="25" y="3"/>
                    <a:pt x="26" y="3"/>
                    <a:pt x="26" y="4"/>
                  </a:cubicBezTo>
                  <a:cubicBezTo>
                    <a:pt x="27" y="5"/>
                    <a:pt x="27" y="5"/>
                    <a:pt x="27" y="5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5" name="iŝlíḋé">
              <a:extLst>
                <a:ext uri="{FF2B5EF4-FFF2-40B4-BE49-F238E27FC236}">
                  <a16:creationId xmlns:a16="http://schemas.microsoft.com/office/drawing/2014/main" id="{2E3F7DAA-46D6-4A5D-B01A-D54B26F1B542}"/>
                </a:ext>
              </a:extLst>
            </p:cNvPr>
            <p:cNvSpPr/>
            <p:nvPr/>
          </p:nvSpPr>
          <p:spPr bwMode="auto">
            <a:xfrm>
              <a:off x="6535391" y="2150046"/>
              <a:ext cx="32503" cy="14446"/>
            </a:xfrm>
            <a:custGeom>
              <a:avLst/>
              <a:gdLst>
                <a:gd name="T0" fmla="*/ 13 w 13"/>
                <a:gd name="T1" fmla="*/ 6 h 6"/>
                <a:gd name="T2" fmla="*/ 11 w 13"/>
                <a:gd name="T3" fmla="*/ 5 h 6"/>
                <a:gd name="T4" fmla="*/ 7 w 13"/>
                <a:gd name="T5" fmla="*/ 3 h 6"/>
                <a:gd name="T6" fmla="*/ 3 w 13"/>
                <a:gd name="T7" fmla="*/ 3 h 6"/>
                <a:gd name="T8" fmla="*/ 2 w 13"/>
                <a:gd name="T9" fmla="*/ 3 h 6"/>
                <a:gd name="T10" fmla="*/ 1 w 13"/>
                <a:gd name="T11" fmla="*/ 4 h 6"/>
                <a:gd name="T12" fmla="*/ 0 w 13"/>
                <a:gd name="T13" fmla="*/ 4 h 6"/>
                <a:gd name="T14" fmla="*/ 1 w 13"/>
                <a:gd name="T15" fmla="*/ 3 h 6"/>
                <a:gd name="T16" fmla="*/ 2 w 13"/>
                <a:gd name="T17" fmla="*/ 2 h 6"/>
                <a:gd name="T18" fmla="*/ 3 w 13"/>
                <a:gd name="T19" fmla="*/ 1 h 6"/>
                <a:gd name="T20" fmla="*/ 4 w 13"/>
                <a:gd name="T21" fmla="*/ 0 h 6"/>
                <a:gd name="T22" fmla="*/ 6 w 13"/>
                <a:gd name="T23" fmla="*/ 0 h 6"/>
                <a:gd name="T24" fmla="*/ 8 w 13"/>
                <a:gd name="T25" fmla="*/ 0 h 6"/>
                <a:gd name="T26" fmla="*/ 10 w 13"/>
                <a:gd name="T27" fmla="*/ 2 h 6"/>
                <a:gd name="T28" fmla="*/ 12 w 13"/>
                <a:gd name="T29" fmla="*/ 4 h 6"/>
                <a:gd name="T30" fmla="*/ 13 w 13"/>
                <a:gd name="T3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13" y="6"/>
                  </a:moveTo>
                  <a:cubicBezTo>
                    <a:pt x="13" y="6"/>
                    <a:pt x="12" y="6"/>
                    <a:pt x="11" y="5"/>
                  </a:cubicBezTo>
                  <a:cubicBezTo>
                    <a:pt x="10" y="4"/>
                    <a:pt x="8" y="3"/>
                    <a:pt x="7" y="3"/>
                  </a:cubicBezTo>
                  <a:cubicBezTo>
                    <a:pt x="5" y="2"/>
                    <a:pt x="4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10" y="1"/>
                    <a:pt x="10" y="2"/>
                  </a:cubicBezTo>
                  <a:cubicBezTo>
                    <a:pt x="11" y="2"/>
                    <a:pt x="12" y="3"/>
                    <a:pt x="12" y="4"/>
                  </a:cubicBezTo>
                  <a:cubicBezTo>
                    <a:pt x="13" y="5"/>
                    <a:pt x="13" y="6"/>
                    <a:pt x="13" y="6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6" name="ïṥ1íḓe">
              <a:extLst>
                <a:ext uri="{FF2B5EF4-FFF2-40B4-BE49-F238E27FC236}">
                  <a16:creationId xmlns:a16="http://schemas.microsoft.com/office/drawing/2014/main" id="{238E4720-C90C-4AE9-AEC9-7AD13B71CEC9}"/>
                </a:ext>
              </a:extLst>
            </p:cNvPr>
            <p:cNvSpPr/>
            <p:nvPr/>
          </p:nvSpPr>
          <p:spPr bwMode="auto">
            <a:xfrm>
              <a:off x="6575117" y="2064576"/>
              <a:ext cx="22873" cy="0"/>
            </a:xfrm>
            <a:custGeom>
              <a:avLst/>
              <a:gdLst>
                <a:gd name="T0" fmla="*/ 4 w 9"/>
                <a:gd name="T1" fmla="*/ 0 w 9"/>
                <a:gd name="T2" fmla="*/ 0 w 9"/>
                <a:gd name="T3" fmla="*/ 4 w 9"/>
                <a:gd name="T4" fmla="*/ 8 w 9"/>
                <a:gd name="T5" fmla="*/ 9 w 9"/>
                <a:gd name="T6" fmla="*/ 8 w 9"/>
                <a:gd name="T7" fmla="*/ 4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9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5" y="0"/>
                    <a:pt x="4" y="0"/>
                  </a:cubicBezTo>
                </a:path>
              </a:pathLst>
            </a:custGeom>
            <a:solidFill>
              <a:srgbClr val="FF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7" name="iṩļïḓe">
              <a:extLst>
                <a:ext uri="{FF2B5EF4-FFF2-40B4-BE49-F238E27FC236}">
                  <a16:creationId xmlns:a16="http://schemas.microsoft.com/office/drawing/2014/main" id="{DEBC8B13-FD69-419A-88B5-E9AA0C391A39}"/>
                </a:ext>
              </a:extLst>
            </p:cNvPr>
            <p:cNvSpPr/>
            <p:nvPr/>
          </p:nvSpPr>
          <p:spPr bwMode="auto">
            <a:xfrm>
              <a:off x="6493258" y="2064576"/>
              <a:ext cx="125196" cy="162515"/>
            </a:xfrm>
            <a:custGeom>
              <a:avLst/>
              <a:gdLst>
                <a:gd name="T0" fmla="*/ 37 w 50"/>
                <a:gd name="T1" fmla="*/ 0 h 65"/>
                <a:gd name="T2" fmla="*/ 33 w 50"/>
                <a:gd name="T3" fmla="*/ 0 h 65"/>
                <a:gd name="T4" fmla="*/ 4 w 50"/>
                <a:gd name="T5" fmla="*/ 39 h 65"/>
                <a:gd name="T6" fmla="*/ 4 w 50"/>
                <a:gd name="T7" fmla="*/ 39 h 65"/>
                <a:gd name="T8" fmla="*/ 0 w 50"/>
                <a:gd name="T9" fmla="*/ 55 h 65"/>
                <a:gd name="T10" fmla="*/ 9 w 50"/>
                <a:gd name="T11" fmla="*/ 65 h 65"/>
                <a:gd name="T12" fmla="*/ 35 w 50"/>
                <a:gd name="T13" fmla="*/ 47 h 65"/>
                <a:gd name="T14" fmla="*/ 37 w 50"/>
                <a:gd name="T15" fmla="*/ 36 h 65"/>
                <a:gd name="T16" fmla="*/ 32 w 50"/>
                <a:gd name="T17" fmla="*/ 44 h 65"/>
                <a:gd name="T18" fmla="*/ 18 w 50"/>
                <a:gd name="T19" fmla="*/ 54 h 65"/>
                <a:gd name="T20" fmla="*/ 14 w 50"/>
                <a:gd name="T21" fmla="*/ 52 h 65"/>
                <a:gd name="T22" fmla="*/ 12 w 50"/>
                <a:gd name="T23" fmla="*/ 49 h 65"/>
                <a:gd name="T24" fmla="*/ 12 w 50"/>
                <a:gd name="T25" fmla="*/ 49 h 65"/>
                <a:gd name="T26" fmla="*/ 12 w 50"/>
                <a:gd name="T27" fmla="*/ 49 h 65"/>
                <a:gd name="T28" fmla="*/ 12 w 50"/>
                <a:gd name="T29" fmla="*/ 39 h 65"/>
                <a:gd name="T30" fmla="*/ 32 w 50"/>
                <a:gd name="T31" fmla="*/ 20 h 65"/>
                <a:gd name="T32" fmla="*/ 32 w 50"/>
                <a:gd name="T33" fmla="*/ 20 h 65"/>
                <a:gd name="T34" fmla="*/ 40 w 50"/>
                <a:gd name="T35" fmla="*/ 29 h 65"/>
                <a:gd name="T36" fmla="*/ 36 w 50"/>
                <a:gd name="T37" fmla="*/ 45 h 65"/>
                <a:gd name="T38" fmla="*/ 37 w 50"/>
                <a:gd name="T39" fmla="*/ 43 h 65"/>
                <a:gd name="T40" fmla="*/ 39 w 50"/>
                <a:gd name="T41" fmla="*/ 6 h 65"/>
                <a:gd name="T42" fmla="*/ 43 w 50"/>
                <a:gd name="T43" fmla="*/ 5 h 65"/>
                <a:gd name="T44" fmla="*/ 47 w 50"/>
                <a:gd name="T45" fmla="*/ 6 h 65"/>
                <a:gd name="T46" fmla="*/ 42 w 50"/>
                <a:gd name="T47" fmla="*/ 0 h 65"/>
                <a:gd name="T48" fmla="*/ 41 w 50"/>
                <a:gd name="T49" fmla="*/ 0 h 65"/>
                <a:gd name="T50" fmla="*/ 37 w 50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65">
                  <a:moveTo>
                    <a:pt x="37" y="0"/>
                  </a:moveTo>
                  <a:cubicBezTo>
                    <a:pt x="36" y="0"/>
                    <a:pt x="34" y="0"/>
                    <a:pt x="33" y="0"/>
                  </a:cubicBezTo>
                  <a:cubicBezTo>
                    <a:pt x="23" y="16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2"/>
                    <a:pt x="3" y="47"/>
                    <a:pt x="0" y="55"/>
                  </a:cubicBezTo>
                  <a:cubicBezTo>
                    <a:pt x="1" y="61"/>
                    <a:pt x="4" y="64"/>
                    <a:pt x="9" y="65"/>
                  </a:cubicBezTo>
                  <a:cubicBezTo>
                    <a:pt x="11" y="61"/>
                    <a:pt x="26" y="58"/>
                    <a:pt x="35" y="47"/>
                  </a:cubicBezTo>
                  <a:cubicBezTo>
                    <a:pt x="35" y="44"/>
                    <a:pt x="36" y="40"/>
                    <a:pt x="37" y="36"/>
                  </a:cubicBezTo>
                  <a:cubicBezTo>
                    <a:pt x="36" y="39"/>
                    <a:pt x="34" y="42"/>
                    <a:pt x="32" y="44"/>
                  </a:cubicBezTo>
                  <a:cubicBezTo>
                    <a:pt x="30" y="48"/>
                    <a:pt x="24" y="54"/>
                    <a:pt x="18" y="54"/>
                  </a:cubicBezTo>
                  <a:cubicBezTo>
                    <a:pt x="17" y="54"/>
                    <a:pt x="15" y="54"/>
                    <a:pt x="14" y="52"/>
                  </a:cubicBezTo>
                  <a:cubicBezTo>
                    <a:pt x="13" y="52"/>
                    <a:pt x="12" y="51"/>
                    <a:pt x="12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6"/>
                    <a:pt x="11" y="42"/>
                    <a:pt x="12" y="39"/>
                  </a:cubicBezTo>
                  <a:cubicBezTo>
                    <a:pt x="14" y="31"/>
                    <a:pt x="24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9" y="23"/>
                    <a:pt x="40" y="29"/>
                  </a:cubicBezTo>
                  <a:cubicBezTo>
                    <a:pt x="41" y="33"/>
                    <a:pt x="38" y="41"/>
                    <a:pt x="36" y="45"/>
                  </a:cubicBezTo>
                  <a:cubicBezTo>
                    <a:pt x="36" y="44"/>
                    <a:pt x="37" y="44"/>
                    <a:pt x="37" y="43"/>
                  </a:cubicBezTo>
                  <a:cubicBezTo>
                    <a:pt x="50" y="21"/>
                    <a:pt x="27" y="13"/>
                    <a:pt x="39" y="6"/>
                  </a:cubicBezTo>
                  <a:cubicBezTo>
                    <a:pt x="41" y="6"/>
                    <a:pt x="42" y="5"/>
                    <a:pt x="43" y="5"/>
                  </a:cubicBezTo>
                  <a:cubicBezTo>
                    <a:pt x="45" y="5"/>
                    <a:pt x="46" y="6"/>
                    <a:pt x="47" y="6"/>
                  </a:cubicBezTo>
                  <a:cubicBezTo>
                    <a:pt x="46" y="3"/>
                    <a:pt x="44" y="1"/>
                    <a:pt x="42" y="0"/>
                  </a:cubicBezTo>
                  <a:cubicBezTo>
                    <a:pt x="42" y="0"/>
                    <a:pt x="42" y="0"/>
                    <a:pt x="41" y="0"/>
                  </a:cubicBezTo>
                  <a:cubicBezTo>
                    <a:pt x="40" y="0"/>
                    <a:pt x="38" y="0"/>
                    <a:pt x="37" y="0"/>
                  </a:cubicBezTo>
                </a:path>
              </a:pathLst>
            </a:custGeom>
            <a:solidFill>
              <a:srgbClr val="FFB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8" name="işḷiḓe">
              <a:extLst>
                <a:ext uri="{FF2B5EF4-FFF2-40B4-BE49-F238E27FC236}">
                  <a16:creationId xmlns:a16="http://schemas.microsoft.com/office/drawing/2014/main" id="{B9599FBF-8A64-4EC4-A636-6AA07C400A37}"/>
                </a:ext>
              </a:extLst>
            </p:cNvPr>
            <p:cNvSpPr/>
            <p:nvPr/>
          </p:nvSpPr>
          <p:spPr bwMode="auto">
            <a:xfrm>
              <a:off x="6523353" y="21873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86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9" name="iŝlidé">
              <a:extLst>
                <a:ext uri="{FF2B5EF4-FFF2-40B4-BE49-F238E27FC236}">
                  <a16:creationId xmlns:a16="http://schemas.microsoft.com/office/drawing/2014/main" id="{8179F179-112C-4776-9C7A-F843EBEC7DF2}"/>
                </a:ext>
              </a:extLst>
            </p:cNvPr>
            <p:cNvSpPr/>
            <p:nvPr/>
          </p:nvSpPr>
          <p:spPr bwMode="auto">
            <a:xfrm>
              <a:off x="6578729" y="2176530"/>
              <a:ext cx="4815" cy="10835"/>
            </a:xfrm>
            <a:custGeom>
              <a:avLst/>
              <a:gdLst>
                <a:gd name="T0" fmla="*/ 2 w 2"/>
                <a:gd name="T1" fmla="*/ 0 h 4"/>
                <a:gd name="T2" fmla="*/ 1 w 2"/>
                <a:gd name="T3" fmla="*/ 2 h 4"/>
                <a:gd name="T4" fmla="*/ 0 w 2"/>
                <a:gd name="T5" fmla="*/ 4 h 4"/>
                <a:gd name="T6" fmla="*/ 0 w 2"/>
                <a:gd name="T7" fmla="*/ 4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2"/>
                    <a:pt x="2" y="0"/>
                  </a:cubicBezTo>
                </a:path>
              </a:pathLst>
            </a:custGeom>
            <a:solidFill>
              <a:srgbClr val="EFA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0" name="í$ḷïḍê">
              <a:extLst>
                <a:ext uri="{FF2B5EF4-FFF2-40B4-BE49-F238E27FC236}">
                  <a16:creationId xmlns:a16="http://schemas.microsoft.com/office/drawing/2014/main" id="{B8D5C484-AA45-4061-BA3D-492F798D6480}"/>
                </a:ext>
              </a:extLst>
            </p:cNvPr>
            <p:cNvSpPr/>
            <p:nvPr/>
          </p:nvSpPr>
          <p:spPr bwMode="auto">
            <a:xfrm>
              <a:off x="6520946" y="2115136"/>
              <a:ext cx="74636" cy="84267"/>
            </a:xfrm>
            <a:custGeom>
              <a:avLst/>
              <a:gdLst>
                <a:gd name="T0" fmla="*/ 21 w 30"/>
                <a:gd name="T1" fmla="*/ 0 h 34"/>
                <a:gd name="T2" fmla="*/ 1 w 30"/>
                <a:gd name="T3" fmla="*/ 19 h 34"/>
                <a:gd name="T4" fmla="*/ 1 w 30"/>
                <a:gd name="T5" fmla="*/ 29 h 34"/>
                <a:gd name="T6" fmla="*/ 3 w 30"/>
                <a:gd name="T7" fmla="*/ 23 h 34"/>
                <a:gd name="T8" fmla="*/ 4 w 30"/>
                <a:gd name="T9" fmla="*/ 20 h 34"/>
                <a:gd name="T10" fmla="*/ 5 w 30"/>
                <a:gd name="T11" fmla="*/ 17 h 34"/>
                <a:gd name="T12" fmla="*/ 7 w 30"/>
                <a:gd name="T13" fmla="*/ 14 h 34"/>
                <a:gd name="T14" fmla="*/ 10 w 30"/>
                <a:gd name="T15" fmla="*/ 10 h 34"/>
                <a:gd name="T16" fmla="*/ 12 w 30"/>
                <a:gd name="T17" fmla="*/ 7 h 34"/>
                <a:gd name="T18" fmla="*/ 14 w 30"/>
                <a:gd name="T19" fmla="*/ 6 h 34"/>
                <a:gd name="T20" fmla="*/ 16 w 30"/>
                <a:gd name="T21" fmla="*/ 5 h 34"/>
                <a:gd name="T22" fmla="*/ 18 w 30"/>
                <a:gd name="T23" fmla="*/ 5 h 34"/>
                <a:gd name="T24" fmla="*/ 20 w 30"/>
                <a:gd name="T25" fmla="*/ 4 h 34"/>
                <a:gd name="T26" fmla="*/ 23 w 30"/>
                <a:gd name="T27" fmla="*/ 5 h 34"/>
                <a:gd name="T28" fmla="*/ 25 w 30"/>
                <a:gd name="T29" fmla="*/ 6 h 34"/>
                <a:gd name="T30" fmla="*/ 27 w 30"/>
                <a:gd name="T31" fmla="*/ 8 h 34"/>
                <a:gd name="T32" fmla="*/ 28 w 30"/>
                <a:gd name="T33" fmla="*/ 9 h 34"/>
                <a:gd name="T34" fmla="*/ 27 w 30"/>
                <a:gd name="T35" fmla="*/ 8 h 34"/>
                <a:gd name="T36" fmla="*/ 25 w 30"/>
                <a:gd name="T37" fmla="*/ 7 h 34"/>
                <a:gd name="T38" fmla="*/ 23 w 30"/>
                <a:gd name="T39" fmla="*/ 6 h 34"/>
                <a:gd name="T40" fmla="*/ 21 w 30"/>
                <a:gd name="T41" fmla="*/ 6 h 34"/>
                <a:gd name="T42" fmla="*/ 20 w 30"/>
                <a:gd name="T43" fmla="*/ 6 h 34"/>
                <a:gd name="T44" fmla="*/ 18 w 30"/>
                <a:gd name="T45" fmla="*/ 7 h 34"/>
                <a:gd name="T46" fmla="*/ 17 w 30"/>
                <a:gd name="T47" fmla="*/ 7 h 34"/>
                <a:gd name="T48" fmla="*/ 14 w 30"/>
                <a:gd name="T49" fmla="*/ 9 h 34"/>
                <a:gd name="T50" fmla="*/ 12 w 30"/>
                <a:gd name="T51" fmla="*/ 12 h 34"/>
                <a:gd name="T52" fmla="*/ 10 w 30"/>
                <a:gd name="T53" fmla="*/ 14 h 34"/>
                <a:gd name="T54" fmla="*/ 10 w 30"/>
                <a:gd name="T55" fmla="*/ 14 h 34"/>
                <a:gd name="T56" fmla="*/ 12 w 30"/>
                <a:gd name="T57" fmla="*/ 14 h 34"/>
                <a:gd name="T58" fmla="*/ 12 w 30"/>
                <a:gd name="T59" fmla="*/ 14 h 34"/>
                <a:gd name="T60" fmla="*/ 12 w 30"/>
                <a:gd name="T61" fmla="*/ 14 h 34"/>
                <a:gd name="T62" fmla="*/ 14 w 30"/>
                <a:gd name="T63" fmla="*/ 14 h 34"/>
                <a:gd name="T64" fmla="*/ 16 w 30"/>
                <a:gd name="T65" fmla="*/ 16 h 34"/>
                <a:gd name="T66" fmla="*/ 18 w 30"/>
                <a:gd name="T67" fmla="*/ 18 h 34"/>
                <a:gd name="T68" fmla="*/ 19 w 30"/>
                <a:gd name="T69" fmla="*/ 20 h 34"/>
                <a:gd name="T70" fmla="*/ 17 w 30"/>
                <a:gd name="T71" fmla="*/ 19 h 34"/>
                <a:gd name="T72" fmla="*/ 13 w 30"/>
                <a:gd name="T73" fmla="*/ 17 h 34"/>
                <a:gd name="T74" fmla="*/ 11 w 30"/>
                <a:gd name="T75" fmla="*/ 17 h 34"/>
                <a:gd name="T76" fmla="*/ 9 w 30"/>
                <a:gd name="T77" fmla="*/ 17 h 34"/>
                <a:gd name="T78" fmla="*/ 8 w 30"/>
                <a:gd name="T79" fmla="*/ 17 h 34"/>
                <a:gd name="T80" fmla="*/ 7 w 30"/>
                <a:gd name="T81" fmla="*/ 18 h 34"/>
                <a:gd name="T82" fmla="*/ 6 w 30"/>
                <a:gd name="T83" fmla="*/ 21 h 34"/>
                <a:gd name="T84" fmla="*/ 4 w 30"/>
                <a:gd name="T85" fmla="*/ 24 h 34"/>
                <a:gd name="T86" fmla="*/ 1 w 30"/>
                <a:gd name="T87" fmla="*/ 29 h 34"/>
                <a:gd name="T88" fmla="*/ 3 w 30"/>
                <a:gd name="T89" fmla="*/ 32 h 34"/>
                <a:gd name="T90" fmla="*/ 7 w 30"/>
                <a:gd name="T91" fmla="*/ 34 h 34"/>
                <a:gd name="T92" fmla="*/ 21 w 30"/>
                <a:gd name="T93" fmla="*/ 24 h 34"/>
                <a:gd name="T94" fmla="*/ 26 w 30"/>
                <a:gd name="T95" fmla="*/ 16 h 34"/>
                <a:gd name="T96" fmla="*/ 24 w 30"/>
                <a:gd name="T97" fmla="*/ 27 h 34"/>
                <a:gd name="T98" fmla="*/ 25 w 30"/>
                <a:gd name="T99" fmla="*/ 25 h 34"/>
                <a:gd name="T100" fmla="*/ 29 w 30"/>
                <a:gd name="T101" fmla="*/ 9 h 34"/>
                <a:gd name="T102" fmla="*/ 21 w 30"/>
                <a:gd name="T103" fmla="*/ 0 h 34"/>
                <a:gd name="T104" fmla="*/ 21 w 30"/>
                <a:gd name="T10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" h="34">
                  <a:moveTo>
                    <a:pt x="21" y="0"/>
                  </a:moveTo>
                  <a:cubicBezTo>
                    <a:pt x="13" y="0"/>
                    <a:pt x="3" y="11"/>
                    <a:pt x="1" y="19"/>
                  </a:cubicBezTo>
                  <a:cubicBezTo>
                    <a:pt x="0" y="22"/>
                    <a:pt x="0" y="26"/>
                    <a:pt x="1" y="29"/>
                  </a:cubicBezTo>
                  <a:cubicBezTo>
                    <a:pt x="1" y="29"/>
                    <a:pt x="2" y="26"/>
                    <a:pt x="3" y="23"/>
                  </a:cubicBezTo>
                  <a:cubicBezTo>
                    <a:pt x="3" y="22"/>
                    <a:pt x="3" y="21"/>
                    <a:pt x="4" y="20"/>
                  </a:cubicBezTo>
                  <a:cubicBezTo>
                    <a:pt x="4" y="19"/>
                    <a:pt x="5" y="18"/>
                    <a:pt x="5" y="17"/>
                  </a:cubicBezTo>
                  <a:cubicBezTo>
                    <a:pt x="6" y="16"/>
                    <a:pt x="7" y="15"/>
                    <a:pt x="7" y="14"/>
                  </a:cubicBezTo>
                  <a:cubicBezTo>
                    <a:pt x="8" y="13"/>
                    <a:pt x="9" y="11"/>
                    <a:pt x="10" y="10"/>
                  </a:cubicBezTo>
                  <a:cubicBezTo>
                    <a:pt x="10" y="9"/>
                    <a:pt x="12" y="8"/>
                    <a:pt x="12" y="7"/>
                  </a:cubicBezTo>
                  <a:cubicBezTo>
                    <a:pt x="13" y="7"/>
                    <a:pt x="14" y="7"/>
                    <a:pt x="14" y="6"/>
                  </a:cubicBezTo>
                  <a:cubicBezTo>
                    <a:pt x="15" y="6"/>
                    <a:pt x="15" y="6"/>
                    <a:pt x="16" y="5"/>
                  </a:cubicBezTo>
                  <a:cubicBezTo>
                    <a:pt x="16" y="5"/>
                    <a:pt x="17" y="5"/>
                    <a:pt x="18" y="5"/>
                  </a:cubicBezTo>
                  <a:cubicBezTo>
                    <a:pt x="18" y="5"/>
                    <a:pt x="19" y="4"/>
                    <a:pt x="20" y="4"/>
                  </a:cubicBezTo>
                  <a:cubicBezTo>
                    <a:pt x="21" y="4"/>
                    <a:pt x="22" y="5"/>
                    <a:pt x="23" y="5"/>
                  </a:cubicBezTo>
                  <a:cubicBezTo>
                    <a:pt x="24" y="5"/>
                    <a:pt x="25" y="6"/>
                    <a:pt x="25" y="6"/>
                  </a:cubicBezTo>
                  <a:cubicBezTo>
                    <a:pt x="26" y="7"/>
                    <a:pt x="27" y="7"/>
                    <a:pt x="27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7" y="8"/>
                  </a:cubicBezTo>
                  <a:cubicBezTo>
                    <a:pt x="26" y="8"/>
                    <a:pt x="26" y="8"/>
                    <a:pt x="25" y="7"/>
                  </a:cubicBezTo>
                  <a:cubicBezTo>
                    <a:pt x="24" y="7"/>
                    <a:pt x="23" y="7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8" y="7"/>
                    <a:pt x="17" y="7"/>
                    <a:pt x="17" y="7"/>
                  </a:cubicBezTo>
                  <a:cubicBezTo>
                    <a:pt x="16" y="8"/>
                    <a:pt x="15" y="9"/>
                    <a:pt x="14" y="9"/>
                  </a:cubicBezTo>
                  <a:cubicBezTo>
                    <a:pt x="13" y="10"/>
                    <a:pt x="12" y="11"/>
                    <a:pt x="12" y="12"/>
                  </a:cubicBezTo>
                  <a:cubicBezTo>
                    <a:pt x="11" y="13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5" y="15"/>
                    <a:pt x="16" y="15"/>
                    <a:pt x="16" y="16"/>
                  </a:cubicBezTo>
                  <a:cubicBezTo>
                    <a:pt x="17" y="16"/>
                    <a:pt x="18" y="17"/>
                    <a:pt x="18" y="18"/>
                  </a:cubicBezTo>
                  <a:cubicBezTo>
                    <a:pt x="19" y="19"/>
                    <a:pt x="19" y="20"/>
                    <a:pt x="19" y="20"/>
                  </a:cubicBezTo>
                  <a:cubicBezTo>
                    <a:pt x="19" y="20"/>
                    <a:pt x="18" y="20"/>
                    <a:pt x="17" y="19"/>
                  </a:cubicBezTo>
                  <a:cubicBezTo>
                    <a:pt x="16" y="18"/>
                    <a:pt x="14" y="17"/>
                    <a:pt x="13" y="17"/>
                  </a:cubicBezTo>
                  <a:cubicBezTo>
                    <a:pt x="12" y="17"/>
                    <a:pt x="12" y="17"/>
                    <a:pt x="11" y="17"/>
                  </a:cubicBezTo>
                  <a:cubicBezTo>
                    <a:pt x="10" y="17"/>
                    <a:pt x="9" y="17"/>
                    <a:pt x="9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8" y="18"/>
                    <a:pt x="7" y="18"/>
                  </a:cubicBezTo>
                  <a:cubicBezTo>
                    <a:pt x="7" y="19"/>
                    <a:pt x="6" y="20"/>
                    <a:pt x="6" y="21"/>
                  </a:cubicBezTo>
                  <a:cubicBezTo>
                    <a:pt x="5" y="22"/>
                    <a:pt x="5" y="23"/>
                    <a:pt x="4" y="24"/>
                  </a:cubicBezTo>
                  <a:cubicBezTo>
                    <a:pt x="3" y="27"/>
                    <a:pt x="1" y="29"/>
                    <a:pt x="1" y="29"/>
                  </a:cubicBezTo>
                  <a:cubicBezTo>
                    <a:pt x="1" y="31"/>
                    <a:pt x="2" y="32"/>
                    <a:pt x="3" y="32"/>
                  </a:cubicBezTo>
                  <a:cubicBezTo>
                    <a:pt x="4" y="34"/>
                    <a:pt x="6" y="34"/>
                    <a:pt x="7" y="34"/>
                  </a:cubicBezTo>
                  <a:cubicBezTo>
                    <a:pt x="13" y="34"/>
                    <a:pt x="19" y="28"/>
                    <a:pt x="21" y="24"/>
                  </a:cubicBezTo>
                  <a:cubicBezTo>
                    <a:pt x="23" y="22"/>
                    <a:pt x="25" y="19"/>
                    <a:pt x="26" y="16"/>
                  </a:cubicBezTo>
                  <a:cubicBezTo>
                    <a:pt x="25" y="20"/>
                    <a:pt x="24" y="24"/>
                    <a:pt x="24" y="27"/>
                  </a:cubicBezTo>
                  <a:cubicBezTo>
                    <a:pt x="24" y="26"/>
                    <a:pt x="25" y="26"/>
                    <a:pt x="25" y="25"/>
                  </a:cubicBezTo>
                  <a:cubicBezTo>
                    <a:pt x="27" y="21"/>
                    <a:pt x="30" y="13"/>
                    <a:pt x="29" y="9"/>
                  </a:cubicBezTo>
                  <a:cubicBezTo>
                    <a:pt x="28" y="3"/>
                    <a:pt x="25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EF8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1" name="íṧ1iḍé">
              <a:extLst>
                <a:ext uri="{FF2B5EF4-FFF2-40B4-BE49-F238E27FC236}">
                  <a16:creationId xmlns:a16="http://schemas.microsoft.com/office/drawing/2014/main" id="{03F00E48-4097-4B7F-A9CD-C10EFE8DB029}"/>
                </a:ext>
              </a:extLst>
            </p:cNvPr>
            <p:cNvSpPr/>
            <p:nvPr/>
          </p:nvSpPr>
          <p:spPr bwMode="auto">
            <a:xfrm>
              <a:off x="6523353" y="2124766"/>
              <a:ext cx="67413" cy="62598"/>
            </a:xfrm>
            <a:custGeom>
              <a:avLst/>
              <a:gdLst>
                <a:gd name="T0" fmla="*/ 19 w 27"/>
                <a:gd name="T1" fmla="*/ 0 h 25"/>
                <a:gd name="T2" fmla="*/ 17 w 27"/>
                <a:gd name="T3" fmla="*/ 1 h 25"/>
                <a:gd name="T4" fmla="*/ 15 w 27"/>
                <a:gd name="T5" fmla="*/ 1 h 25"/>
                <a:gd name="T6" fmla="*/ 13 w 27"/>
                <a:gd name="T7" fmla="*/ 2 h 25"/>
                <a:gd name="T8" fmla="*/ 11 w 27"/>
                <a:gd name="T9" fmla="*/ 3 h 25"/>
                <a:gd name="T10" fmla="*/ 9 w 27"/>
                <a:gd name="T11" fmla="*/ 6 h 25"/>
                <a:gd name="T12" fmla="*/ 6 w 27"/>
                <a:gd name="T13" fmla="*/ 10 h 25"/>
                <a:gd name="T14" fmla="*/ 4 w 27"/>
                <a:gd name="T15" fmla="*/ 13 h 25"/>
                <a:gd name="T16" fmla="*/ 3 w 27"/>
                <a:gd name="T17" fmla="*/ 16 h 25"/>
                <a:gd name="T18" fmla="*/ 2 w 27"/>
                <a:gd name="T19" fmla="*/ 19 h 25"/>
                <a:gd name="T20" fmla="*/ 0 w 27"/>
                <a:gd name="T21" fmla="*/ 25 h 25"/>
                <a:gd name="T22" fmla="*/ 0 w 27"/>
                <a:gd name="T23" fmla="*/ 25 h 25"/>
                <a:gd name="T24" fmla="*/ 3 w 27"/>
                <a:gd name="T25" fmla="*/ 20 h 25"/>
                <a:gd name="T26" fmla="*/ 5 w 27"/>
                <a:gd name="T27" fmla="*/ 17 h 25"/>
                <a:gd name="T28" fmla="*/ 6 w 27"/>
                <a:gd name="T29" fmla="*/ 14 h 25"/>
                <a:gd name="T30" fmla="*/ 7 w 27"/>
                <a:gd name="T31" fmla="*/ 13 h 25"/>
                <a:gd name="T32" fmla="*/ 7 w 27"/>
                <a:gd name="T33" fmla="*/ 13 h 25"/>
                <a:gd name="T34" fmla="*/ 6 w 27"/>
                <a:gd name="T35" fmla="*/ 14 h 25"/>
                <a:gd name="T36" fmla="*/ 5 w 27"/>
                <a:gd name="T37" fmla="*/ 14 h 25"/>
                <a:gd name="T38" fmla="*/ 6 w 27"/>
                <a:gd name="T39" fmla="*/ 13 h 25"/>
                <a:gd name="T40" fmla="*/ 7 w 27"/>
                <a:gd name="T41" fmla="*/ 12 h 25"/>
                <a:gd name="T42" fmla="*/ 8 w 27"/>
                <a:gd name="T43" fmla="*/ 11 h 25"/>
                <a:gd name="T44" fmla="*/ 9 w 27"/>
                <a:gd name="T45" fmla="*/ 10 h 25"/>
                <a:gd name="T46" fmla="*/ 11 w 27"/>
                <a:gd name="T47" fmla="*/ 8 h 25"/>
                <a:gd name="T48" fmla="*/ 13 w 27"/>
                <a:gd name="T49" fmla="*/ 5 h 25"/>
                <a:gd name="T50" fmla="*/ 16 w 27"/>
                <a:gd name="T51" fmla="*/ 3 h 25"/>
                <a:gd name="T52" fmla="*/ 17 w 27"/>
                <a:gd name="T53" fmla="*/ 3 h 25"/>
                <a:gd name="T54" fmla="*/ 19 w 27"/>
                <a:gd name="T55" fmla="*/ 2 h 25"/>
                <a:gd name="T56" fmla="*/ 20 w 27"/>
                <a:gd name="T57" fmla="*/ 2 h 25"/>
                <a:gd name="T58" fmla="*/ 22 w 27"/>
                <a:gd name="T59" fmla="*/ 2 h 25"/>
                <a:gd name="T60" fmla="*/ 24 w 27"/>
                <a:gd name="T61" fmla="*/ 3 h 25"/>
                <a:gd name="T62" fmla="*/ 26 w 27"/>
                <a:gd name="T63" fmla="*/ 4 h 25"/>
                <a:gd name="T64" fmla="*/ 27 w 27"/>
                <a:gd name="T65" fmla="*/ 5 h 25"/>
                <a:gd name="T66" fmla="*/ 26 w 27"/>
                <a:gd name="T67" fmla="*/ 4 h 25"/>
                <a:gd name="T68" fmla="*/ 24 w 27"/>
                <a:gd name="T69" fmla="*/ 2 h 25"/>
                <a:gd name="T70" fmla="*/ 22 w 27"/>
                <a:gd name="T71" fmla="*/ 1 h 25"/>
                <a:gd name="T72" fmla="*/ 19 w 27"/>
                <a:gd name="T7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" h="25">
                  <a:moveTo>
                    <a:pt x="19" y="0"/>
                  </a:moveTo>
                  <a:cubicBezTo>
                    <a:pt x="18" y="0"/>
                    <a:pt x="17" y="1"/>
                    <a:pt x="17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3"/>
                    <a:pt x="12" y="3"/>
                    <a:pt x="11" y="3"/>
                  </a:cubicBezTo>
                  <a:cubicBezTo>
                    <a:pt x="11" y="4"/>
                    <a:pt x="9" y="5"/>
                    <a:pt x="9" y="6"/>
                  </a:cubicBezTo>
                  <a:cubicBezTo>
                    <a:pt x="8" y="7"/>
                    <a:pt x="7" y="9"/>
                    <a:pt x="6" y="10"/>
                  </a:cubicBezTo>
                  <a:cubicBezTo>
                    <a:pt x="6" y="11"/>
                    <a:pt x="5" y="12"/>
                    <a:pt x="4" y="13"/>
                  </a:cubicBezTo>
                  <a:cubicBezTo>
                    <a:pt x="4" y="14"/>
                    <a:pt x="3" y="15"/>
                    <a:pt x="3" y="16"/>
                  </a:cubicBezTo>
                  <a:cubicBezTo>
                    <a:pt x="2" y="17"/>
                    <a:pt x="2" y="18"/>
                    <a:pt x="2" y="19"/>
                  </a:cubicBezTo>
                  <a:cubicBezTo>
                    <a:pt x="1" y="22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2" y="23"/>
                    <a:pt x="3" y="20"/>
                  </a:cubicBezTo>
                  <a:cubicBezTo>
                    <a:pt x="4" y="19"/>
                    <a:pt x="4" y="18"/>
                    <a:pt x="5" y="17"/>
                  </a:cubicBezTo>
                  <a:cubicBezTo>
                    <a:pt x="5" y="16"/>
                    <a:pt x="6" y="15"/>
                    <a:pt x="6" y="14"/>
                  </a:cubicBezTo>
                  <a:cubicBezTo>
                    <a:pt x="7" y="14"/>
                    <a:pt x="7" y="14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5" y="14"/>
                    <a:pt x="5" y="14"/>
                    <a:pt x="6" y="13"/>
                  </a:cubicBezTo>
                  <a:cubicBezTo>
                    <a:pt x="6" y="13"/>
                    <a:pt x="6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1"/>
                    <a:pt x="9" y="10"/>
                    <a:pt x="9" y="10"/>
                  </a:cubicBezTo>
                  <a:cubicBezTo>
                    <a:pt x="10" y="10"/>
                    <a:pt x="10" y="9"/>
                    <a:pt x="11" y="8"/>
                  </a:cubicBezTo>
                  <a:cubicBezTo>
                    <a:pt x="11" y="7"/>
                    <a:pt x="12" y="6"/>
                    <a:pt x="13" y="5"/>
                  </a:cubicBezTo>
                  <a:cubicBezTo>
                    <a:pt x="14" y="5"/>
                    <a:pt x="15" y="4"/>
                    <a:pt x="16" y="3"/>
                  </a:cubicBezTo>
                  <a:cubicBezTo>
                    <a:pt x="16" y="3"/>
                    <a:pt x="17" y="3"/>
                    <a:pt x="17" y="3"/>
                  </a:cubicBezTo>
                  <a:cubicBezTo>
                    <a:pt x="18" y="3"/>
                    <a:pt x="18" y="3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1" y="2"/>
                    <a:pt x="21" y="2"/>
                    <a:pt x="22" y="2"/>
                  </a:cubicBezTo>
                  <a:cubicBezTo>
                    <a:pt x="22" y="3"/>
                    <a:pt x="23" y="3"/>
                    <a:pt x="24" y="3"/>
                  </a:cubicBezTo>
                  <a:cubicBezTo>
                    <a:pt x="25" y="4"/>
                    <a:pt x="25" y="4"/>
                    <a:pt x="26" y="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6" y="4"/>
                  </a:cubicBezTo>
                  <a:cubicBezTo>
                    <a:pt x="26" y="3"/>
                    <a:pt x="25" y="3"/>
                    <a:pt x="24" y="2"/>
                  </a:cubicBezTo>
                  <a:cubicBezTo>
                    <a:pt x="24" y="2"/>
                    <a:pt x="23" y="1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</a:path>
              </a:pathLst>
            </a:custGeom>
            <a:solidFill>
              <a:srgbClr val="CB57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2" name="îṣḻîḍé">
              <a:extLst>
                <a:ext uri="{FF2B5EF4-FFF2-40B4-BE49-F238E27FC236}">
                  <a16:creationId xmlns:a16="http://schemas.microsoft.com/office/drawing/2014/main" id="{2F3B30B3-77B7-46C6-B994-394F9E29E02F}"/>
                </a:ext>
              </a:extLst>
            </p:cNvPr>
            <p:cNvSpPr/>
            <p:nvPr/>
          </p:nvSpPr>
          <p:spPr bwMode="auto">
            <a:xfrm>
              <a:off x="6535391" y="2150046"/>
              <a:ext cx="32503" cy="14446"/>
            </a:xfrm>
            <a:custGeom>
              <a:avLst/>
              <a:gdLst>
                <a:gd name="T0" fmla="*/ 6 w 13"/>
                <a:gd name="T1" fmla="*/ 0 h 6"/>
                <a:gd name="T2" fmla="*/ 4 w 13"/>
                <a:gd name="T3" fmla="*/ 0 h 6"/>
                <a:gd name="T4" fmla="*/ 4 w 13"/>
                <a:gd name="T5" fmla="*/ 0 h 6"/>
                <a:gd name="T6" fmla="*/ 3 w 13"/>
                <a:gd name="T7" fmla="*/ 1 h 6"/>
                <a:gd name="T8" fmla="*/ 2 w 13"/>
                <a:gd name="T9" fmla="*/ 2 h 6"/>
                <a:gd name="T10" fmla="*/ 1 w 13"/>
                <a:gd name="T11" fmla="*/ 3 h 6"/>
                <a:gd name="T12" fmla="*/ 0 w 13"/>
                <a:gd name="T13" fmla="*/ 4 h 6"/>
                <a:gd name="T14" fmla="*/ 1 w 13"/>
                <a:gd name="T15" fmla="*/ 4 h 6"/>
                <a:gd name="T16" fmla="*/ 2 w 13"/>
                <a:gd name="T17" fmla="*/ 3 h 6"/>
                <a:gd name="T18" fmla="*/ 2 w 13"/>
                <a:gd name="T19" fmla="*/ 3 h 6"/>
                <a:gd name="T20" fmla="*/ 3 w 13"/>
                <a:gd name="T21" fmla="*/ 3 h 6"/>
                <a:gd name="T22" fmla="*/ 5 w 13"/>
                <a:gd name="T23" fmla="*/ 3 h 6"/>
                <a:gd name="T24" fmla="*/ 7 w 13"/>
                <a:gd name="T25" fmla="*/ 3 h 6"/>
                <a:gd name="T26" fmla="*/ 11 w 13"/>
                <a:gd name="T27" fmla="*/ 5 h 6"/>
                <a:gd name="T28" fmla="*/ 13 w 13"/>
                <a:gd name="T29" fmla="*/ 6 h 6"/>
                <a:gd name="T30" fmla="*/ 12 w 13"/>
                <a:gd name="T31" fmla="*/ 4 h 6"/>
                <a:gd name="T32" fmla="*/ 10 w 13"/>
                <a:gd name="T33" fmla="*/ 2 h 6"/>
                <a:gd name="T34" fmla="*/ 8 w 13"/>
                <a:gd name="T35" fmla="*/ 0 h 6"/>
                <a:gd name="T36" fmla="*/ 6 w 13"/>
                <a:gd name="T37" fmla="*/ 0 h 6"/>
                <a:gd name="T38" fmla="*/ 6 w 13"/>
                <a:gd name="T39" fmla="*/ 0 h 6"/>
                <a:gd name="T40" fmla="*/ 6 w 13"/>
                <a:gd name="T4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" h="6">
                  <a:moveTo>
                    <a:pt x="6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4"/>
                    <a:pt x="11" y="5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2" y="3"/>
                    <a:pt x="11" y="2"/>
                    <a:pt x="10" y="2"/>
                  </a:cubicBezTo>
                  <a:cubicBezTo>
                    <a:pt x="10" y="1"/>
                    <a:pt x="9" y="1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CB57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3" name="íṡḷîḋe">
              <a:extLst>
                <a:ext uri="{FF2B5EF4-FFF2-40B4-BE49-F238E27FC236}">
                  <a16:creationId xmlns:a16="http://schemas.microsoft.com/office/drawing/2014/main" id="{180020E1-01AE-4764-8BFB-D11C87ED145A}"/>
                </a:ext>
              </a:extLst>
            </p:cNvPr>
            <p:cNvSpPr/>
            <p:nvPr/>
          </p:nvSpPr>
          <p:spPr bwMode="auto">
            <a:xfrm>
              <a:off x="5742080" y="1715471"/>
              <a:ext cx="786088" cy="741547"/>
            </a:xfrm>
            <a:custGeom>
              <a:avLst/>
              <a:gdLst>
                <a:gd name="T0" fmla="*/ 309 w 314"/>
                <a:gd name="T1" fmla="*/ 123 h 297"/>
                <a:gd name="T2" fmla="*/ 308 w 314"/>
                <a:gd name="T3" fmla="*/ 82 h 297"/>
                <a:gd name="T4" fmla="*/ 269 w 314"/>
                <a:gd name="T5" fmla="*/ 0 h 297"/>
                <a:gd name="T6" fmla="*/ 199 w 314"/>
                <a:gd name="T7" fmla="*/ 0 h 297"/>
                <a:gd name="T8" fmla="*/ 131 w 314"/>
                <a:gd name="T9" fmla="*/ 30 h 297"/>
                <a:gd name="T10" fmla="*/ 22 w 314"/>
                <a:gd name="T11" fmla="*/ 44 h 297"/>
                <a:gd name="T12" fmla="*/ 8 w 314"/>
                <a:gd name="T13" fmla="*/ 113 h 297"/>
                <a:gd name="T14" fmla="*/ 0 w 314"/>
                <a:gd name="T15" fmla="*/ 159 h 297"/>
                <a:gd name="T16" fmla="*/ 151 w 314"/>
                <a:gd name="T17" fmla="*/ 297 h 297"/>
                <a:gd name="T18" fmla="*/ 304 w 314"/>
                <a:gd name="T19" fmla="*/ 179 h 297"/>
                <a:gd name="T20" fmla="*/ 309 w 314"/>
                <a:gd name="T21" fmla="*/ 1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4" h="297">
                  <a:moveTo>
                    <a:pt x="309" y="123"/>
                  </a:moveTo>
                  <a:cubicBezTo>
                    <a:pt x="304" y="105"/>
                    <a:pt x="308" y="82"/>
                    <a:pt x="308" y="82"/>
                  </a:cubicBezTo>
                  <a:cubicBezTo>
                    <a:pt x="283" y="70"/>
                    <a:pt x="264" y="31"/>
                    <a:pt x="269" y="0"/>
                  </a:cubicBezTo>
                  <a:cubicBezTo>
                    <a:pt x="258" y="15"/>
                    <a:pt x="209" y="18"/>
                    <a:pt x="199" y="0"/>
                  </a:cubicBezTo>
                  <a:cubicBezTo>
                    <a:pt x="181" y="22"/>
                    <a:pt x="151" y="41"/>
                    <a:pt x="131" y="30"/>
                  </a:cubicBezTo>
                  <a:cubicBezTo>
                    <a:pt x="111" y="47"/>
                    <a:pt x="68" y="63"/>
                    <a:pt x="22" y="44"/>
                  </a:cubicBezTo>
                  <a:cubicBezTo>
                    <a:pt x="26" y="65"/>
                    <a:pt x="22" y="108"/>
                    <a:pt x="8" y="113"/>
                  </a:cubicBezTo>
                  <a:cubicBezTo>
                    <a:pt x="7" y="120"/>
                    <a:pt x="1" y="140"/>
                    <a:pt x="0" y="159"/>
                  </a:cubicBezTo>
                  <a:cubicBezTo>
                    <a:pt x="0" y="159"/>
                    <a:pt x="6" y="297"/>
                    <a:pt x="151" y="297"/>
                  </a:cubicBezTo>
                  <a:cubicBezTo>
                    <a:pt x="274" y="296"/>
                    <a:pt x="304" y="191"/>
                    <a:pt x="304" y="179"/>
                  </a:cubicBezTo>
                  <a:cubicBezTo>
                    <a:pt x="309" y="166"/>
                    <a:pt x="314" y="141"/>
                    <a:pt x="309" y="123"/>
                  </a:cubicBezTo>
                </a:path>
              </a:pathLst>
            </a:custGeom>
            <a:solidFill>
              <a:srgbClr val="FF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4" name="ïSḻidè">
              <a:extLst>
                <a:ext uri="{FF2B5EF4-FFF2-40B4-BE49-F238E27FC236}">
                  <a16:creationId xmlns:a16="http://schemas.microsoft.com/office/drawing/2014/main" id="{E62AA5A9-33CE-4B5D-A213-C17F35CA0ACA}"/>
                </a:ext>
              </a:extLst>
            </p:cNvPr>
            <p:cNvSpPr/>
            <p:nvPr/>
          </p:nvSpPr>
          <p:spPr bwMode="auto">
            <a:xfrm>
              <a:off x="5929875" y="2192180"/>
              <a:ext cx="424945" cy="216686"/>
            </a:xfrm>
            <a:custGeom>
              <a:avLst/>
              <a:gdLst>
                <a:gd name="T0" fmla="*/ 37 w 170"/>
                <a:gd name="T1" fmla="*/ 50 h 87"/>
                <a:gd name="T2" fmla="*/ 37 w 170"/>
                <a:gd name="T3" fmla="*/ 50 h 87"/>
                <a:gd name="T4" fmla="*/ 153 w 170"/>
                <a:gd name="T5" fmla="*/ 12 h 87"/>
                <a:gd name="T6" fmla="*/ 40 w 170"/>
                <a:gd name="T7" fmla="*/ 48 h 87"/>
                <a:gd name="T8" fmla="*/ 23 w 170"/>
                <a:gd name="T9" fmla="*/ 48 h 87"/>
                <a:gd name="T10" fmla="*/ 79 w 170"/>
                <a:gd name="T11" fmla="*/ 87 h 87"/>
                <a:gd name="T12" fmla="*/ 143 w 170"/>
                <a:gd name="T13" fmla="*/ 30 h 87"/>
                <a:gd name="T14" fmla="*/ 162 w 170"/>
                <a:gd name="T15" fmla="*/ 16 h 87"/>
                <a:gd name="T16" fmla="*/ 169 w 170"/>
                <a:gd name="T17" fmla="*/ 14 h 87"/>
                <a:gd name="T18" fmla="*/ 152 w 170"/>
                <a:gd name="T19" fmla="*/ 2 h 87"/>
                <a:gd name="T20" fmla="*/ 154 w 170"/>
                <a:gd name="T21" fmla="*/ 7 h 87"/>
                <a:gd name="T22" fmla="*/ 157 w 170"/>
                <a:gd name="T23" fmla="*/ 10 h 87"/>
                <a:gd name="T24" fmla="*/ 157 w 170"/>
                <a:gd name="T25" fmla="*/ 10 h 87"/>
                <a:gd name="T26" fmla="*/ 160 w 170"/>
                <a:gd name="T27" fmla="*/ 12 h 87"/>
                <a:gd name="T28" fmla="*/ 163 w 170"/>
                <a:gd name="T29" fmla="*/ 13 h 87"/>
                <a:gd name="T30" fmla="*/ 167 w 170"/>
                <a:gd name="T31" fmla="*/ 14 h 87"/>
                <a:gd name="T32" fmla="*/ 163 w 170"/>
                <a:gd name="T33" fmla="*/ 15 h 87"/>
                <a:gd name="T34" fmla="*/ 162 w 170"/>
                <a:gd name="T35" fmla="*/ 15 h 87"/>
                <a:gd name="T36" fmla="*/ 159 w 170"/>
                <a:gd name="T37" fmla="*/ 15 h 87"/>
                <a:gd name="T38" fmla="*/ 155 w 170"/>
                <a:gd name="T39" fmla="*/ 13 h 87"/>
                <a:gd name="T40" fmla="*/ 154 w 170"/>
                <a:gd name="T41" fmla="*/ 16 h 87"/>
                <a:gd name="T42" fmla="*/ 149 w 170"/>
                <a:gd name="T43" fmla="*/ 23 h 87"/>
                <a:gd name="T44" fmla="*/ 140 w 170"/>
                <a:gd name="T45" fmla="*/ 30 h 87"/>
                <a:gd name="T46" fmla="*/ 135 w 170"/>
                <a:gd name="T47" fmla="*/ 40 h 87"/>
                <a:gd name="T48" fmla="*/ 126 w 170"/>
                <a:gd name="T49" fmla="*/ 54 h 87"/>
                <a:gd name="T50" fmla="*/ 114 w 170"/>
                <a:gd name="T51" fmla="*/ 67 h 87"/>
                <a:gd name="T52" fmla="*/ 100 w 170"/>
                <a:gd name="T53" fmla="*/ 78 h 87"/>
                <a:gd name="T54" fmla="*/ 84 w 170"/>
                <a:gd name="T55" fmla="*/ 84 h 87"/>
                <a:gd name="T56" fmla="*/ 80 w 170"/>
                <a:gd name="T57" fmla="*/ 84 h 87"/>
                <a:gd name="T58" fmla="*/ 67 w 170"/>
                <a:gd name="T59" fmla="*/ 81 h 87"/>
                <a:gd name="T60" fmla="*/ 60 w 170"/>
                <a:gd name="T61" fmla="*/ 75 h 87"/>
                <a:gd name="T62" fmla="*/ 42 w 170"/>
                <a:gd name="T63" fmla="*/ 57 h 87"/>
                <a:gd name="T64" fmla="*/ 37 w 170"/>
                <a:gd name="T65" fmla="*/ 50 h 87"/>
                <a:gd name="T66" fmla="*/ 37 w 170"/>
                <a:gd name="T67" fmla="*/ 50 h 87"/>
                <a:gd name="T68" fmla="*/ 37 w 170"/>
                <a:gd name="T69" fmla="*/ 50 h 87"/>
                <a:gd name="T70" fmla="*/ 37 w 170"/>
                <a:gd name="T71" fmla="*/ 50 h 87"/>
                <a:gd name="T72" fmla="*/ 56 w 170"/>
                <a:gd name="T73" fmla="*/ 51 h 87"/>
                <a:gd name="T74" fmla="*/ 69 w 170"/>
                <a:gd name="T75" fmla="*/ 51 h 87"/>
                <a:gd name="T76" fmla="*/ 82 w 170"/>
                <a:gd name="T77" fmla="*/ 50 h 87"/>
                <a:gd name="T78" fmla="*/ 95 w 170"/>
                <a:gd name="T79" fmla="*/ 47 h 87"/>
                <a:gd name="T80" fmla="*/ 107 w 170"/>
                <a:gd name="T81" fmla="*/ 44 h 87"/>
                <a:gd name="T82" fmla="*/ 114 w 170"/>
                <a:gd name="T83" fmla="*/ 41 h 87"/>
                <a:gd name="T84" fmla="*/ 125 w 170"/>
                <a:gd name="T85" fmla="*/ 36 h 87"/>
                <a:gd name="T86" fmla="*/ 137 w 170"/>
                <a:gd name="T87" fmla="*/ 30 h 87"/>
                <a:gd name="T88" fmla="*/ 141 w 170"/>
                <a:gd name="T89" fmla="*/ 28 h 87"/>
                <a:gd name="T90" fmla="*/ 145 w 170"/>
                <a:gd name="T91" fmla="*/ 22 h 87"/>
                <a:gd name="T92" fmla="*/ 149 w 170"/>
                <a:gd name="T93" fmla="*/ 19 h 87"/>
                <a:gd name="T94" fmla="*/ 152 w 170"/>
                <a:gd name="T95" fmla="*/ 15 h 87"/>
                <a:gd name="T96" fmla="*/ 154 w 170"/>
                <a:gd name="T97" fmla="*/ 12 h 87"/>
                <a:gd name="T98" fmla="*/ 152 w 170"/>
                <a:gd name="T99" fmla="*/ 9 h 87"/>
                <a:gd name="T100" fmla="*/ 151 w 170"/>
                <a:gd name="T101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87">
                  <a:moveTo>
                    <a:pt x="37" y="50"/>
                  </a:move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moveTo>
                    <a:pt x="150" y="0"/>
                  </a:moveTo>
                  <a:cubicBezTo>
                    <a:pt x="149" y="4"/>
                    <a:pt x="150" y="9"/>
                    <a:pt x="153" y="12"/>
                  </a:cubicBezTo>
                  <a:cubicBezTo>
                    <a:pt x="137" y="37"/>
                    <a:pt x="94" y="50"/>
                    <a:pt x="61" y="50"/>
                  </a:cubicBezTo>
                  <a:cubicBezTo>
                    <a:pt x="53" y="50"/>
                    <a:pt x="46" y="49"/>
                    <a:pt x="40" y="48"/>
                  </a:cubicBezTo>
                  <a:cubicBezTo>
                    <a:pt x="5" y="37"/>
                    <a:pt x="22" y="24"/>
                    <a:pt x="22" y="24"/>
                  </a:cubicBezTo>
                  <a:cubicBezTo>
                    <a:pt x="0" y="32"/>
                    <a:pt x="14" y="42"/>
                    <a:pt x="23" y="48"/>
                  </a:cubicBezTo>
                  <a:cubicBezTo>
                    <a:pt x="33" y="54"/>
                    <a:pt x="36" y="55"/>
                    <a:pt x="46" y="66"/>
                  </a:cubicBezTo>
                  <a:cubicBezTo>
                    <a:pt x="54" y="75"/>
                    <a:pt x="66" y="87"/>
                    <a:pt x="79" y="87"/>
                  </a:cubicBezTo>
                  <a:cubicBezTo>
                    <a:pt x="81" y="87"/>
                    <a:pt x="82" y="87"/>
                    <a:pt x="84" y="86"/>
                  </a:cubicBezTo>
                  <a:cubicBezTo>
                    <a:pt x="122" y="80"/>
                    <a:pt x="138" y="35"/>
                    <a:pt x="143" y="30"/>
                  </a:cubicBezTo>
                  <a:cubicBezTo>
                    <a:pt x="151" y="24"/>
                    <a:pt x="156" y="16"/>
                    <a:pt x="156" y="16"/>
                  </a:cubicBezTo>
                  <a:cubicBezTo>
                    <a:pt x="156" y="16"/>
                    <a:pt x="159" y="16"/>
                    <a:pt x="162" y="16"/>
                  </a:cubicBezTo>
                  <a:cubicBezTo>
                    <a:pt x="165" y="16"/>
                    <a:pt x="168" y="16"/>
                    <a:pt x="170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4" y="14"/>
                    <a:pt x="157" y="10"/>
                    <a:pt x="153" y="3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3" y="4"/>
                  </a:cubicBezTo>
                  <a:cubicBezTo>
                    <a:pt x="153" y="5"/>
                    <a:pt x="154" y="6"/>
                    <a:pt x="154" y="7"/>
                  </a:cubicBezTo>
                  <a:cubicBezTo>
                    <a:pt x="155" y="8"/>
                    <a:pt x="155" y="9"/>
                    <a:pt x="156" y="10"/>
                  </a:cubicBezTo>
                  <a:cubicBezTo>
                    <a:pt x="156" y="10"/>
                    <a:pt x="157" y="10"/>
                    <a:pt x="157" y="10"/>
                  </a:cubicBezTo>
                  <a:cubicBezTo>
                    <a:pt x="157" y="10"/>
                    <a:pt x="157" y="10"/>
                    <a:pt x="156" y="10"/>
                  </a:cubicBezTo>
                  <a:cubicBezTo>
                    <a:pt x="157" y="10"/>
                    <a:pt x="157" y="10"/>
                    <a:pt x="157" y="10"/>
                  </a:cubicBezTo>
                  <a:cubicBezTo>
                    <a:pt x="157" y="11"/>
                    <a:pt x="158" y="11"/>
                    <a:pt x="158" y="11"/>
                  </a:cubicBezTo>
                  <a:cubicBezTo>
                    <a:pt x="159" y="12"/>
                    <a:pt x="159" y="12"/>
                    <a:pt x="160" y="12"/>
                  </a:cubicBezTo>
                  <a:cubicBezTo>
                    <a:pt x="160" y="12"/>
                    <a:pt x="161" y="13"/>
                    <a:pt x="161" y="13"/>
                  </a:cubicBezTo>
                  <a:cubicBezTo>
                    <a:pt x="162" y="13"/>
                    <a:pt x="162" y="13"/>
                    <a:pt x="163" y="13"/>
                  </a:cubicBezTo>
                  <a:cubicBezTo>
                    <a:pt x="164" y="14"/>
                    <a:pt x="165" y="14"/>
                    <a:pt x="166" y="14"/>
                  </a:cubicBezTo>
                  <a:cubicBezTo>
                    <a:pt x="166" y="14"/>
                    <a:pt x="167" y="14"/>
                    <a:pt x="167" y="14"/>
                  </a:cubicBezTo>
                  <a:cubicBezTo>
                    <a:pt x="167" y="14"/>
                    <a:pt x="166" y="15"/>
                    <a:pt x="166" y="15"/>
                  </a:cubicBezTo>
                  <a:cubicBezTo>
                    <a:pt x="165" y="15"/>
                    <a:pt x="164" y="15"/>
                    <a:pt x="163" y="15"/>
                  </a:cubicBezTo>
                  <a:cubicBezTo>
                    <a:pt x="163" y="15"/>
                    <a:pt x="163" y="15"/>
                    <a:pt x="163" y="15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0" y="15"/>
                    <a:pt x="159" y="15"/>
                    <a:pt x="159" y="15"/>
                  </a:cubicBezTo>
                  <a:cubicBezTo>
                    <a:pt x="158" y="15"/>
                    <a:pt x="157" y="14"/>
                    <a:pt x="157" y="14"/>
                  </a:cubicBezTo>
                  <a:cubicBezTo>
                    <a:pt x="156" y="14"/>
                    <a:pt x="156" y="14"/>
                    <a:pt x="155" y="13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5" y="15"/>
                    <a:pt x="154" y="15"/>
                    <a:pt x="154" y="16"/>
                  </a:cubicBezTo>
                  <a:cubicBezTo>
                    <a:pt x="154" y="17"/>
                    <a:pt x="153" y="18"/>
                    <a:pt x="153" y="18"/>
                  </a:cubicBezTo>
                  <a:cubicBezTo>
                    <a:pt x="152" y="20"/>
                    <a:pt x="151" y="21"/>
                    <a:pt x="149" y="23"/>
                  </a:cubicBezTo>
                  <a:cubicBezTo>
                    <a:pt x="147" y="25"/>
                    <a:pt x="144" y="28"/>
                    <a:pt x="142" y="29"/>
                  </a:cubicBezTo>
                  <a:cubicBezTo>
                    <a:pt x="141" y="30"/>
                    <a:pt x="140" y="30"/>
                    <a:pt x="140" y="30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5" y="40"/>
                    <a:pt x="135" y="40"/>
                    <a:pt x="135" y="40"/>
                  </a:cubicBezTo>
                  <a:cubicBezTo>
                    <a:pt x="134" y="42"/>
                    <a:pt x="132" y="45"/>
                    <a:pt x="131" y="47"/>
                  </a:cubicBezTo>
                  <a:cubicBezTo>
                    <a:pt x="129" y="50"/>
                    <a:pt x="127" y="52"/>
                    <a:pt x="126" y="54"/>
                  </a:cubicBezTo>
                  <a:cubicBezTo>
                    <a:pt x="124" y="57"/>
                    <a:pt x="122" y="59"/>
                    <a:pt x="120" y="61"/>
                  </a:cubicBezTo>
                  <a:cubicBezTo>
                    <a:pt x="118" y="63"/>
                    <a:pt x="116" y="65"/>
                    <a:pt x="114" y="67"/>
                  </a:cubicBezTo>
                  <a:cubicBezTo>
                    <a:pt x="112" y="69"/>
                    <a:pt x="110" y="71"/>
                    <a:pt x="108" y="73"/>
                  </a:cubicBezTo>
                  <a:cubicBezTo>
                    <a:pt x="105" y="75"/>
                    <a:pt x="103" y="76"/>
                    <a:pt x="100" y="78"/>
                  </a:cubicBezTo>
                  <a:cubicBezTo>
                    <a:pt x="98" y="79"/>
                    <a:pt x="95" y="80"/>
                    <a:pt x="93" y="82"/>
                  </a:cubicBezTo>
                  <a:cubicBezTo>
                    <a:pt x="90" y="82"/>
                    <a:pt x="87" y="83"/>
                    <a:pt x="84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8" y="84"/>
                    <a:pt x="77" y="84"/>
                    <a:pt x="75" y="83"/>
                  </a:cubicBezTo>
                  <a:cubicBezTo>
                    <a:pt x="72" y="83"/>
                    <a:pt x="69" y="82"/>
                    <a:pt x="67" y="81"/>
                  </a:cubicBezTo>
                  <a:cubicBezTo>
                    <a:pt x="66" y="80"/>
                    <a:pt x="64" y="79"/>
                    <a:pt x="63" y="78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5"/>
                    <a:pt x="39" y="54"/>
                    <a:pt x="38" y="52"/>
                  </a:cubicBezTo>
                  <a:cubicBezTo>
                    <a:pt x="37" y="51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41" y="51"/>
                    <a:pt x="45" y="51"/>
                    <a:pt x="50" y="51"/>
                  </a:cubicBezTo>
                  <a:cubicBezTo>
                    <a:pt x="52" y="51"/>
                    <a:pt x="54" y="51"/>
                    <a:pt x="56" y="51"/>
                  </a:cubicBezTo>
                  <a:cubicBezTo>
                    <a:pt x="58" y="51"/>
                    <a:pt x="61" y="51"/>
                    <a:pt x="63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8" y="50"/>
                    <a:pt x="80" y="50"/>
                    <a:pt x="82" y="50"/>
                  </a:cubicBezTo>
                  <a:cubicBezTo>
                    <a:pt x="84" y="49"/>
                    <a:pt x="86" y="49"/>
                    <a:pt x="89" y="48"/>
                  </a:cubicBezTo>
                  <a:cubicBezTo>
                    <a:pt x="91" y="48"/>
                    <a:pt x="93" y="48"/>
                    <a:pt x="95" y="47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8" y="40"/>
                    <a:pt x="120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7" y="35"/>
                    <a:pt x="129" y="34"/>
                    <a:pt x="131" y="33"/>
                  </a:cubicBezTo>
                  <a:cubicBezTo>
                    <a:pt x="137" y="30"/>
                    <a:pt x="137" y="30"/>
                    <a:pt x="137" y="30"/>
                  </a:cubicBezTo>
                  <a:cubicBezTo>
                    <a:pt x="140" y="28"/>
                    <a:pt x="140" y="28"/>
                    <a:pt x="140" y="28"/>
                  </a:cubicBezTo>
                  <a:cubicBezTo>
                    <a:pt x="140" y="28"/>
                    <a:pt x="140" y="28"/>
                    <a:pt x="141" y="28"/>
                  </a:cubicBezTo>
                  <a:cubicBezTo>
                    <a:pt x="141" y="27"/>
                    <a:pt x="142" y="26"/>
                    <a:pt x="144" y="24"/>
                  </a:cubicBezTo>
                  <a:cubicBezTo>
                    <a:pt x="144" y="24"/>
                    <a:pt x="145" y="23"/>
                    <a:pt x="145" y="22"/>
                  </a:cubicBezTo>
                  <a:cubicBezTo>
                    <a:pt x="146" y="22"/>
                    <a:pt x="147" y="21"/>
                    <a:pt x="147" y="21"/>
                  </a:cubicBezTo>
                  <a:cubicBezTo>
                    <a:pt x="148" y="20"/>
                    <a:pt x="148" y="19"/>
                    <a:pt x="149" y="19"/>
                  </a:cubicBezTo>
                  <a:cubicBezTo>
                    <a:pt x="149" y="18"/>
                    <a:pt x="150" y="17"/>
                    <a:pt x="151" y="17"/>
                  </a:cubicBezTo>
                  <a:cubicBezTo>
                    <a:pt x="151" y="16"/>
                    <a:pt x="152" y="15"/>
                    <a:pt x="152" y="15"/>
                  </a:cubicBezTo>
                  <a:cubicBezTo>
                    <a:pt x="153" y="14"/>
                    <a:pt x="153" y="14"/>
                    <a:pt x="154" y="13"/>
                  </a:cubicBezTo>
                  <a:cubicBezTo>
                    <a:pt x="154" y="13"/>
                    <a:pt x="154" y="13"/>
                    <a:pt x="154" y="12"/>
                  </a:cubicBezTo>
                  <a:cubicBezTo>
                    <a:pt x="154" y="12"/>
                    <a:pt x="153" y="11"/>
                    <a:pt x="153" y="11"/>
                  </a:cubicBezTo>
                  <a:cubicBezTo>
                    <a:pt x="152" y="10"/>
                    <a:pt x="152" y="9"/>
                    <a:pt x="152" y="9"/>
                  </a:cubicBezTo>
                  <a:cubicBezTo>
                    <a:pt x="151" y="7"/>
                    <a:pt x="151" y="6"/>
                    <a:pt x="151" y="5"/>
                  </a:cubicBezTo>
                  <a:cubicBezTo>
                    <a:pt x="151" y="3"/>
                    <a:pt x="151" y="2"/>
                    <a:pt x="151" y="1"/>
                  </a:cubicBezTo>
                  <a:cubicBezTo>
                    <a:pt x="151" y="1"/>
                    <a:pt x="151" y="1"/>
                    <a:pt x="150" y="0"/>
                  </a:cubicBezTo>
                </a:path>
              </a:pathLst>
            </a:custGeom>
            <a:solidFill>
              <a:srgbClr val="FFB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5" name="íṣļídé">
              <a:extLst>
                <a:ext uri="{FF2B5EF4-FFF2-40B4-BE49-F238E27FC236}">
                  <a16:creationId xmlns:a16="http://schemas.microsoft.com/office/drawing/2014/main" id="{07BAF1A1-D41C-4BDD-A842-4D1ADC05D321}"/>
                </a:ext>
              </a:extLst>
            </p:cNvPr>
            <p:cNvSpPr/>
            <p:nvPr/>
          </p:nvSpPr>
          <p:spPr bwMode="auto">
            <a:xfrm>
              <a:off x="5649388" y="2062168"/>
              <a:ext cx="155292" cy="199832"/>
            </a:xfrm>
            <a:custGeom>
              <a:avLst/>
              <a:gdLst>
                <a:gd name="T0" fmla="*/ 42 w 62"/>
                <a:gd name="T1" fmla="*/ 22 h 80"/>
                <a:gd name="T2" fmla="*/ 14 w 62"/>
                <a:gd name="T3" fmla="*/ 5 h 80"/>
                <a:gd name="T4" fmla="*/ 33 w 62"/>
                <a:gd name="T5" fmla="*/ 68 h 80"/>
                <a:gd name="T6" fmla="*/ 42 w 62"/>
                <a:gd name="T7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80">
                  <a:moveTo>
                    <a:pt x="42" y="22"/>
                  </a:moveTo>
                  <a:cubicBezTo>
                    <a:pt x="42" y="22"/>
                    <a:pt x="27" y="0"/>
                    <a:pt x="14" y="5"/>
                  </a:cubicBezTo>
                  <a:cubicBezTo>
                    <a:pt x="0" y="9"/>
                    <a:pt x="1" y="47"/>
                    <a:pt x="33" y="68"/>
                  </a:cubicBezTo>
                  <a:cubicBezTo>
                    <a:pt x="51" y="80"/>
                    <a:pt x="62" y="55"/>
                    <a:pt x="42" y="22"/>
                  </a:cubicBezTo>
                </a:path>
              </a:pathLst>
            </a:custGeom>
            <a:solidFill>
              <a:srgbClr val="FF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6" name="ís1îḑê">
              <a:extLst>
                <a:ext uri="{FF2B5EF4-FFF2-40B4-BE49-F238E27FC236}">
                  <a16:creationId xmlns:a16="http://schemas.microsoft.com/office/drawing/2014/main" id="{6BB93E3B-5150-44AD-8A8A-2037AF397E6E}"/>
                </a:ext>
              </a:extLst>
            </p:cNvPr>
            <p:cNvSpPr/>
            <p:nvPr/>
          </p:nvSpPr>
          <p:spPr bwMode="auto">
            <a:xfrm>
              <a:off x="5686705" y="2134397"/>
              <a:ext cx="65006" cy="65006"/>
            </a:xfrm>
            <a:custGeom>
              <a:avLst/>
              <a:gdLst>
                <a:gd name="T0" fmla="*/ 0 w 26"/>
                <a:gd name="T1" fmla="*/ 5 h 26"/>
                <a:gd name="T2" fmla="*/ 1 w 26"/>
                <a:gd name="T3" fmla="*/ 3 h 26"/>
                <a:gd name="T4" fmla="*/ 2 w 26"/>
                <a:gd name="T5" fmla="*/ 2 h 26"/>
                <a:gd name="T6" fmla="*/ 5 w 26"/>
                <a:gd name="T7" fmla="*/ 0 h 26"/>
                <a:gd name="T8" fmla="*/ 8 w 26"/>
                <a:gd name="T9" fmla="*/ 0 h 26"/>
                <a:gd name="T10" fmla="*/ 10 w 26"/>
                <a:gd name="T11" fmla="*/ 0 h 26"/>
                <a:gd name="T12" fmla="*/ 12 w 26"/>
                <a:gd name="T13" fmla="*/ 1 h 26"/>
                <a:gd name="T14" fmla="*/ 14 w 26"/>
                <a:gd name="T15" fmla="*/ 2 h 26"/>
                <a:gd name="T16" fmla="*/ 15 w 26"/>
                <a:gd name="T17" fmla="*/ 3 h 26"/>
                <a:gd name="T18" fmla="*/ 18 w 26"/>
                <a:gd name="T19" fmla="*/ 7 h 26"/>
                <a:gd name="T20" fmla="*/ 20 w 26"/>
                <a:gd name="T21" fmla="*/ 10 h 26"/>
                <a:gd name="T22" fmla="*/ 22 w 26"/>
                <a:gd name="T23" fmla="*/ 13 h 26"/>
                <a:gd name="T24" fmla="*/ 23 w 26"/>
                <a:gd name="T25" fmla="*/ 17 h 26"/>
                <a:gd name="T26" fmla="*/ 24 w 26"/>
                <a:gd name="T27" fmla="*/ 20 h 26"/>
                <a:gd name="T28" fmla="*/ 26 w 26"/>
                <a:gd name="T29" fmla="*/ 26 h 26"/>
                <a:gd name="T30" fmla="*/ 23 w 26"/>
                <a:gd name="T31" fmla="*/ 20 h 26"/>
                <a:gd name="T32" fmla="*/ 21 w 26"/>
                <a:gd name="T33" fmla="*/ 17 h 26"/>
                <a:gd name="T34" fmla="*/ 20 w 26"/>
                <a:gd name="T35" fmla="*/ 14 h 26"/>
                <a:gd name="T36" fmla="*/ 18 w 26"/>
                <a:gd name="T37" fmla="*/ 11 h 26"/>
                <a:gd name="T38" fmla="*/ 16 w 26"/>
                <a:gd name="T39" fmla="*/ 8 h 26"/>
                <a:gd name="T40" fmla="*/ 14 w 26"/>
                <a:gd name="T41" fmla="*/ 5 h 26"/>
                <a:gd name="T42" fmla="*/ 11 w 26"/>
                <a:gd name="T43" fmla="*/ 3 h 26"/>
                <a:gd name="T44" fmla="*/ 9 w 26"/>
                <a:gd name="T45" fmla="*/ 2 h 26"/>
                <a:gd name="T46" fmla="*/ 8 w 26"/>
                <a:gd name="T47" fmla="*/ 2 h 26"/>
                <a:gd name="T48" fmla="*/ 5 w 26"/>
                <a:gd name="T49" fmla="*/ 2 h 26"/>
                <a:gd name="T50" fmla="*/ 3 w 26"/>
                <a:gd name="T51" fmla="*/ 3 h 26"/>
                <a:gd name="T52" fmla="*/ 1 w 26"/>
                <a:gd name="T53" fmla="*/ 4 h 26"/>
                <a:gd name="T54" fmla="*/ 0 w 26"/>
                <a:gd name="T55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" h="26">
                  <a:moveTo>
                    <a:pt x="0" y="5"/>
                  </a:moveTo>
                  <a:cubicBezTo>
                    <a:pt x="0" y="5"/>
                    <a:pt x="0" y="4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3" y="1"/>
                    <a:pt x="4" y="1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3" y="1"/>
                    <a:pt x="13" y="2"/>
                    <a:pt x="14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4"/>
                    <a:pt x="17" y="5"/>
                    <a:pt x="18" y="7"/>
                  </a:cubicBezTo>
                  <a:cubicBezTo>
                    <a:pt x="19" y="8"/>
                    <a:pt x="20" y="9"/>
                    <a:pt x="20" y="10"/>
                  </a:cubicBezTo>
                  <a:cubicBezTo>
                    <a:pt x="21" y="11"/>
                    <a:pt x="21" y="12"/>
                    <a:pt x="22" y="13"/>
                  </a:cubicBezTo>
                  <a:cubicBezTo>
                    <a:pt x="23" y="14"/>
                    <a:pt x="23" y="16"/>
                    <a:pt x="23" y="17"/>
                  </a:cubicBezTo>
                  <a:cubicBezTo>
                    <a:pt x="24" y="18"/>
                    <a:pt x="24" y="19"/>
                    <a:pt x="24" y="20"/>
                  </a:cubicBezTo>
                  <a:cubicBezTo>
                    <a:pt x="25" y="23"/>
                    <a:pt x="26" y="26"/>
                    <a:pt x="26" y="26"/>
                  </a:cubicBezTo>
                  <a:cubicBezTo>
                    <a:pt x="26" y="26"/>
                    <a:pt x="24" y="24"/>
                    <a:pt x="23" y="20"/>
                  </a:cubicBezTo>
                  <a:cubicBezTo>
                    <a:pt x="22" y="19"/>
                    <a:pt x="22" y="18"/>
                    <a:pt x="21" y="17"/>
                  </a:cubicBezTo>
                  <a:cubicBezTo>
                    <a:pt x="21" y="16"/>
                    <a:pt x="20" y="15"/>
                    <a:pt x="20" y="14"/>
                  </a:cubicBezTo>
                  <a:cubicBezTo>
                    <a:pt x="19" y="13"/>
                    <a:pt x="19" y="12"/>
                    <a:pt x="18" y="11"/>
                  </a:cubicBezTo>
                  <a:cubicBezTo>
                    <a:pt x="17" y="10"/>
                    <a:pt x="17" y="9"/>
                    <a:pt x="16" y="8"/>
                  </a:cubicBezTo>
                  <a:cubicBezTo>
                    <a:pt x="15" y="7"/>
                    <a:pt x="14" y="6"/>
                    <a:pt x="14" y="5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3"/>
                    <a:pt x="10" y="3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2" y="3"/>
                    <a:pt x="2" y="3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7" name="i$ľiḑe">
              <a:extLst>
                <a:ext uri="{FF2B5EF4-FFF2-40B4-BE49-F238E27FC236}">
                  <a16:creationId xmlns:a16="http://schemas.microsoft.com/office/drawing/2014/main" id="{C2556857-1EED-457A-997E-8731CEE5CFD2}"/>
                </a:ext>
              </a:extLst>
            </p:cNvPr>
            <p:cNvSpPr/>
            <p:nvPr/>
          </p:nvSpPr>
          <p:spPr bwMode="auto">
            <a:xfrm>
              <a:off x="5707170" y="2159676"/>
              <a:ext cx="32503" cy="14446"/>
            </a:xfrm>
            <a:custGeom>
              <a:avLst/>
              <a:gdLst>
                <a:gd name="T0" fmla="*/ 0 w 13"/>
                <a:gd name="T1" fmla="*/ 6 h 6"/>
                <a:gd name="T2" fmla="*/ 1 w 13"/>
                <a:gd name="T3" fmla="*/ 3 h 6"/>
                <a:gd name="T4" fmla="*/ 3 w 13"/>
                <a:gd name="T5" fmla="*/ 2 h 6"/>
                <a:gd name="T6" fmla="*/ 6 w 13"/>
                <a:gd name="T7" fmla="*/ 0 h 6"/>
                <a:gd name="T8" fmla="*/ 8 w 13"/>
                <a:gd name="T9" fmla="*/ 0 h 6"/>
                <a:gd name="T10" fmla="*/ 9 w 13"/>
                <a:gd name="T11" fmla="*/ 0 h 6"/>
                <a:gd name="T12" fmla="*/ 11 w 13"/>
                <a:gd name="T13" fmla="*/ 1 h 6"/>
                <a:gd name="T14" fmla="*/ 12 w 13"/>
                <a:gd name="T15" fmla="*/ 2 h 6"/>
                <a:gd name="T16" fmla="*/ 13 w 13"/>
                <a:gd name="T17" fmla="*/ 3 h 6"/>
                <a:gd name="T18" fmla="*/ 13 w 13"/>
                <a:gd name="T19" fmla="*/ 4 h 6"/>
                <a:gd name="T20" fmla="*/ 12 w 13"/>
                <a:gd name="T21" fmla="*/ 4 h 6"/>
                <a:gd name="T22" fmla="*/ 12 w 13"/>
                <a:gd name="T23" fmla="*/ 4 h 6"/>
                <a:gd name="T24" fmla="*/ 11 w 13"/>
                <a:gd name="T25" fmla="*/ 3 h 6"/>
                <a:gd name="T26" fmla="*/ 7 w 13"/>
                <a:gd name="T27" fmla="*/ 3 h 6"/>
                <a:gd name="T28" fmla="*/ 2 w 13"/>
                <a:gd name="T29" fmla="*/ 5 h 6"/>
                <a:gd name="T30" fmla="*/ 0 w 13"/>
                <a:gd name="T3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6">
                  <a:moveTo>
                    <a:pt x="0" y="6"/>
                  </a:moveTo>
                  <a:cubicBezTo>
                    <a:pt x="0" y="6"/>
                    <a:pt x="0" y="5"/>
                    <a:pt x="1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4" y="1"/>
                    <a:pt x="5" y="1"/>
                    <a:pt x="6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0" y="0"/>
                    <a:pt x="10" y="1"/>
                    <a:pt x="11" y="1"/>
                  </a:cubicBezTo>
                  <a:cubicBezTo>
                    <a:pt x="11" y="1"/>
                    <a:pt x="11" y="2"/>
                    <a:pt x="12" y="2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3"/>
                    <a:pt x="8" y="2"/>
                    <a:pt x="7" y="3"/>
                  </a:cubicBezTo>
                  <a:cubicBezTo>
                    <a:pt x="5" y="3"/>
                    <a:pt x="3" y="4"/>
                    <a:pt x="2" y="5"/>
                  </a:cubicBezTo>
                  <a:cubicBezTo>
                    <a:pt x="1" y="5"/>
                    <a:pt x="0" y="6"/>
                    <a:pt x="0" y="6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8" name="iṣlîḓé">
              <a:extLst>
                <a:ext uri="{FF2B5EF4-FFF2-40B4-BE49-F238E27FC236}">
                  <a16:creationId xmlns:a16="http://schemas.microsoft.com/office/drawing/2014/main" id="{67C83C3D-D2FB-400E-8FB2-8F71A534DF50}"/>
                </a:ext>
              </a:extLst>
            </p:cNvPr>
            <p:cNvSpPr/>
            <p:nvPr/>
          </p:nvSpPr>
          <p:spPr bwMode="auto">
            <a:xfrm>
              <a:off x="5679482" y="2071799"/>
              <a:ext cx="18058" cy="2408"/>
            </a:xfrm>
            <a:custGeom>
              <a:avLst/>
              <a:gdLst>
                <a:gd name="T0" fmla="*/ 6 w 7"/>
                <a:gd name="T1" fmla="*/ 0 h 1"/>
                <a:gd name="T2" fmla="*/ 2 w 7"/>
                <a:gd name="T3" fmla="*/ 1 h 1"/>
                <a:gd name="T4" fmla="*/ 0 w 7"/>
                <a:gd name="T5" fmla="*/ 1 h 1"/>
                <a:gd name="T6" fmla="*/ 2 w 7"/>
                <a:gd name="T7" fmla="*/ 1 h 1"/>
                <a:gd name="T8" fmla="*/ 6 w 7"/>
                <a:gd name="T9" fmla="*/ 0 h 1"/>
                <a:gd name="T10" fmla="*/ 7 w 7"/>
                <a:gd name="T11" fmla="*/ 0 h 1"/>
                <a:gd name="T12" fmla="*/ 7 w 7"/>
                <a:gd name="T13" fmla="*/ 0 h 1"/>
                <a:gd name="T14" fmla="*/ 6 w 7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D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9" name="ïŝ1îdè">
              <a:extLst>
                <a:ext uri="{FF2B5EF4-FFF2-40B4-BE49-F238E27FC236}">
                  <a16:creationId xmlns:a16="http://schemas.microsoft.com/office/drawing/2014/main" id="{F328500B-02FB-49B6-B1C7-FE39F19C100F}"/>
                </a:ext>
              </a:extLst>
            </p:cNvPr>
            <p:cNvSpPr/>
            <p:nvPr/>
          </p:nvSpPr>
          <p:spPr bwMode="auto">
            <a:xfrm>
              <a:off x="5659018" y="2071799"/>
              <a:ext cx="110750" cy="167330"/>
            </a:xfrm>
            <a:custGeom>
              <a:avLst/>
              <a:gdLst>
                <a:gd name="T0" fmla="*/ 13 w 44"/>
                <a:gd name="T1" fmla="*/ 36 h 67"/>
                <a:gd name="T2" fmla="*/ 14 w 44"/>
                <a:gd name="T3" fmla="*/ 47 h 67"/>
                <a:gd name="T4" fmla="*/ 39 w 44"/>
                <a:gd name="T5" fmla="*/ 67 h 67"/>
                <a:gd name="T6" fmla="*/ 44 w 44"/>
                <a:gd name="T7" fmla="*/ 64 h 67"/>
                <a:gd name="T8" fmla="*/ 38 w 44"/>
                <a:gd name="T9" fmla="*/ 43 h 67"/>
                <a:gd name="T10" fmla="*/ 37 w 44"/>
                <a:gd name="T11" fmla="*/ 51 h 67"/>
                <a:gd name="T12" fmla="*/ 37 w 44"/>
                <a:gd name="T13" fmla="*/ 51 h 67"/>
                <a:gd name="T14" fmla="*/ 37 w 44"/>
                <a:gd name="T15" fmla="*/ 51 h 67"/>
                <a:gd name="T16" fmla="*/ 35 w 44"/>
                <a:gd name="T17" fmla="*/ 54 h 67"/>
                <a:gd name="T18" fmla="*/ 31 w 44"/>
                <a:gd name="T19" fmla="*/ 55 h 67"/>
                <a:gd name="T20" fmla="*/ 17 w 44"/>
                <a:gd name="T21" fmla="*/ 45 h 67"/>
                <a:gd name="T22" fmla="*/ 13 w 44"/>
                <a:gd name="T23" fmla="*/ 36 h 67"/>
                <a:gd name="T24" fmla="*/ 14 w 44"/>
                <a:gd name="T25" fmla="*/ 0 h 67"/>
                <a:gd name="T26" fmla="*/ 10 w 44"/>
                <a:gd name="T27" fmla="*/ 1 h 67"/>
                <a:gd name="T28" fmla="*/ 8 w 44"/>
                <a:gd name="T29" fmla="*/ 1 h 67"/>
                <a:gd name="T30" fmla="*/ 4 w 44"/>
                <a:gd name="T31" fmla="*/ 6 h 67"/>
                <a:gd name="T32" fmla="*/ 7 w 44"/>
                <a:gd name="T33" fmla="*/ 5 h 67"/>
                <a:gd name="T34" fmla="*/ 12 w 44"/>
                <a:gd name="T35" fmla="*/ 7 h 67"/>
                <a:gd name="T36" fmla="*/ 12 w 44"/>
                <a:gd name="T37" fmla="*/ 44 h 67"/>
                <a:gd name="T38" fmla="*/ 13 w 44"/>
                <a:gd name="T39" fmla="*/ 45 h 67"/>
                <a:gd name="T40" fmla="*/ 10 w 44"/>
                <a:gd name="T41" fmla="*/ 29 h 67"/>
                <a:gd name="T42" fmla="*/ 18 w 44"/>
                <a:gd name="T43" fmla="*/ 21 h 67"/>
                <a:gd name="T44" fmla="*/ 18 w 44"/>
                <a:gd name="T45" fmla="*/ 21 h 67"/>
                <a:gd name="T46" fmla="*/ 36 w 44"/>
                <a:gd name="T47" fmla="*/ 37 h 67"/>
                <a:gd name="T48" fmla="*/ 33 w 44"/>
                <a:gd name="T49" fmla="*/ 16 h 67"/>
                <a:gd name="T50" fmla="*/ 33 w 44"/>
                <a:gd name="T51" fmla="*/ 16 h 67"/>
                <a:gd name="T52" fmla="*/ 15 w 44"/>
                <a:gd name="T53" fmla="*/ 0 h 67"/>
                <a:gd name="T54" fmla="*/ 14 w 44"/>
                <a:gd name="T5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" h="67">
                  <a:moveTo>
                    <a:pt x="13" y="36"/>
                  </a:moveTo>
                  <a:cubicBezTo>
                    <a:pt x="13" y="40"/>
                    <a:pt x="14" y="44"/>
                    <a:pt x="14" y="47"/>
                  </a:cubicBezTo>
                  <a:cubicBezTo>
                    <a:pt x="23" y="59"/>
                    <a:pt x="37" y="63"/>
                    <a:pt x="39" y="67"/>
                  </a:cubicBezTo>
                  <a:cubicBezTo>
                    <a:pt x="41" y="67"/>
                    <a:pt x="43" y="66"/>
                    <a:pt x="44" y="64"/>
                  </a:cubicBezTo>
                  <a:cubicBezTo>
                    <a:pt x="41" y="56"/>
                    <a:pt x="39" y="49"/>
                    <a:pt x="38" y="43"/>
                  </a:cubicBezTo>
                  <a:cubicBezTo>
                    <a:pt x="38" y="45"/>
                    <a:pt x="38" y="48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6" y="52"/>
                    <a:pt x="36" y="53"/>
                    <a:pt x="35" y="54"/>
                  </a:cubicBezTo>
                  <a:cubicBezTo>
                    <a:pt x="33" y="55"/>
                    <a:pt x="32" y="55"/>
                    <a:pt x="31" y="55"/>
                  </a:cubicBezTo>
                  <a:cubicBezTo>
                    <a:pt x="25" y="55"/>
                    <a:pt x="19" y="49"/>
                    <a:pt x="17" y="45"/>
                  </a:cubicBezTo>
                  <a:cubicBezTo>
                    <a:pt x="15" y="42"/>
                    <a:pt x="13" y="39"/>
                    <a:pt x="13" y="36"/>
                  </a:cubicBezTo>
                  <a:moveTo>
                    <a:pt x="14" y="0"/>
                  </a:moveTo>
                  <a:cubicBezTo>
                    <a:pt x="12" y="0"/>
                    <a:pt x="11" y="0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6" y="2"/>
                    <a:pt x="5" y="4"/>
                    <a:pt x="4" y="6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9" y="5"/>
                    <a:pt x="10" y="6"/>
                    <a:pt x="12" y="7"/>
                  </a:cubicBezTo>
                  <a:cubicBezTo>
                    <a:pt x="23" y="14"/>
                    <a:pt x="0" y="20"/>
                    <a:pt x="12" y="44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1" y="41"/>
                    <a:pt x="9" y="33"/>
                    <a:pt x="10" y="29"/>
                  </a:cubicBezTo>
                  <a:cubicBezTo>
                    <a:pt x="11" y="23"/>
                    <a:pt x="15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5" y="21"/>
                    <a:pt x="33" y="29"/>
                    <a:pt x="36" y="37"/>
                  </a:cubicBezTo>
                  <a:cubicBezTo>
                    <a:pt x="34" y="24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5" y="12"/>
                    <a:pt x="20" y="7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FFB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0" name="ïśḷîḑê">
              <a:extLst>
                <a:ext uri="{FF2B5EF4-FFF2-40B4-BE49-F238E27FC236}">
                  <a16:creationId xmlns:a16="http://schemas.microsoft.com/office/drawing/2014/main" id="{972FC5BA-7268-4019-8D79-F709B5820C22}"/>
                </a:ext>
              </a:extLst>
            </p:cNvPr>
            <p:cNvSpPr/>
            <p:nvPr/>
          </p:nvSpPr>
          <p:spPr bwMode="auto">
            <a:xfrm>
              <a:off x="5751711" y="219940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86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1" name="isļíḋè">
              <a:extLst>
                <a:ext uri="{FF2B5EF4-FFF2-40B4-BE49-F238E27FC236}">
                  <a16:creationId xmlns:a16="http://schemas.microsoft.com/office/drawing/2014/main" id="{ABAF20F1-9178-4969-B8C9-7B8488A57589}"/>
                </a:ext>
              </a:extLst>
            </p:cNvPr>
            <p:cNvSpPr/>
            <p:nvPr/>
          </p:nvSpPr>
          <p:spPr bwMode="auto">
            <a:xfrm>
              <a:off x="5691520" y="2184957"/>
              <a:ext cx="6019" cy="9630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2 w 2"/>
                <a:gd name="T5" fmla="*/ 4 h 4"/>
                <a:gd name="T6" fmla="*/ 1 w 2"/>
                <a:gd name="T7" fmla="*/ 2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solidFill>
              <a:srgbClr val="EFA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2" name="îŝḻïḑe">
              <a:extLst>
                <a:ext uri="{FF2B5EF4-FFF2-40B4-BE49-F238E27FC236}">
                  <a16:creationId xmlns:a16="http://schemas.microsoft.com/office/drawing/2014/main" id="{238EBB67-B62F-464F-96C6-4EB18B5B3865}"/>
                </a:ext>
              </a:extLst>
            </p:cNvPr>
            <p:cNvSpPr/>
            <p:nvPr/>
          </p:nvSpPr>
          <p:spPr bwMode="auto">
            <a:xfrm>
              <a:off x="5681890" y="2124766"/>
              <a:ext cx="72229" cy="84267"/>
            </a:xfrm>
            <a:custGeom>
              <a:avLst/>
              <a:gdLst>
                <a:gd name="T0" fmla="*/ 9 w 29"/>
                <a:gd name="T1" fmla="*/ 0 h 34"/>
                <a:gd name="T2" fmla="*/ 9 w 29"/>
                <a:gd name="T3" fmla="*/ 0 h 34"/>
                <a:gd name="T4" fmla="*/ 1 w 29"/>
                <a:gd name="T5" fmla="*/ 8 h 34"/>
                <a:gd name="T6" fmla="*/ 4 w 29"/>
                <a:gd name="T7" fmla="*/ 24 h 34"/>
                <a:gd name="T8" fmla="*/ 5 w 29"/>
                <a:gd name="T9" fmla="*/ 26 h 34"/>
                <a:gd name="T10" fmla="*/ 4 w 29"/>
                <a:gd name="T11" fmla="*/ 15 h 34"/>
                <a:gd name="T12" fmla="*/ 8 w 29"/>
                <a:gd name="T13" fmla="*/ 24 h 34"/>
                <a:gd name="T14" fmla="*/ 22 w 29"/>
                <a:gd name="T15" fmla="*/ 34 h 34"/>
                <a:gd name="T16" fmla="*/ 26 w 29"/>
                <a:gd name="T17" fmla="*/ 33 h 34"/>
                <a:gd name="T18" fmla="*/ 28 w 29"/>
                <a:gd name="T19" fmla="*/ 30 h 34"/>
                <a:gd name="T20" fmla="*/ 25 w 29"/>
                <a:gd name="T21" fmla="*/ 24 h 34"/>
                <a:gd name="T22" fmla="*/ 23 w 29"/>
                <a:gd name="T23" fmla="*/ 21 h 34"/>
                <a:gd name="T24" fmla="*/ 22 w 29"/>
                <a:gd name="T25" fmla="*/ 18 h 34"/>
                <a:gd name="T26" fmla="*/ 21 w 29"/>
                <a:gd name="T27" fmla="*/ 17 h 34"/>
                <a:gd name="T28" fmla="*/ 21 w 29"/>
                <a:gd name="T29" fmla="*/ 17 h 34"/>
                <a:gd name="T30" fmla="*/ 18 w 29"/>
                <a:gd name="T31" fmla="*/ 17 h 34"/>
                <a:gd name="T32" fmla="*/ 17 w 29"/>
                <a:gd name="T33" fmla="*/ 17 h 34"/>
                <a:gd name="T34" fmla="*/ 12 w 29"/>
                <a:gd name="T35" fmla="*/ 19 h 34"/>
                <a:gd name="T36" fmla="*/ 10 w 29"/>
                <a:gd name="T37" fmla="*/ 20 h 34"/>
                <a:gd name="T38" fmla="*/ 11 w 29"/>
                <a:gd name="T39" fmla="*/ 17 h 34"/>
                <a:gd name="T40" fmla="*/ 13 w 29"/>
                <a:gd name="T41" fmla="*/ 16 h 34"/>
                <a:gd name="T42" fmla="*/ 16 w 29"/>
                <a:gd name="T43" fmla="*/ 14 h 34"/>
                <a:gd name="T44" fmla="*/ 17 w 29"/>
                <a:gd name="T45" fmla="*/ 14 h 34"/>
                <a:gd name="T46" fmla="*/ 18 w 29"/>
                <a:gd name="T47" fmla="*/ 14 h 34"/>
                <a:gd name="T48" fmla="*/ 18 w 29"/>
                <a:gd name="T49" fmla="*/ 14 h 34"/>
                <a:gd name="T50" fmla="*/ 19 w 29"/>
                <a:gd name="T51" fmla="*/ 14 h 34"/>
                <a:gd name="T52" fmla="*/ 19 w 29"/>
                <a:gd name="T53" fmla="*/ 14 h 34"/>
                <a:gd name="T54" fmla="*/ 18 w 29"/>
                <a:gd name="T55" fmla="*/ 12 h 34"/>
                <a:gd name="T56" fmla="*/ 16 w 29"/>
                <a:gd name="T57" fmla="*/ 9 h 34"/>
                <a:gd name="T58" fmla="*/ 13 w 29"/>
                <a:gd name="T59" fmla="*/ 7 h 34"/>
                <a:gd name="T60" fmla="*/ 11 w 29"/>
                <a:gd name="T61" fmla="*/ 6 h 34"/>
                <a:gd name="T62" fmla="*/ 10 w 29"/>
                <a:gd name="T63" fmla="*/ 6 h 34"/>
                <a:gd name="T64" fmla="*/ 8 w 29"/>
                <a:gd name="T65" fmla="*/ 6 h 34"/>
                <a:gd name="T66" fmla="*/ 7 w 29"/>
                <a:gd name="T67" fmla="*/ 6 h 34"/>
                <a:gd name="T68" fmla="*/ 5 w 29"/>
                <a:gd name="T69" fmla="*/ 7 h 34"/>
                <a:gd name="T70" fmla="*/ 3 w 29"/>
                <a:gd name="T71" fmla="*/ 8 h 34"/>
                <a:gd name="T72" fmla="*/ 2 w 29"/>
                <a:gd name="T73" fmla="*/ 9 h 34"/>
                <a:gd name="T74" fmla="*/ 3 w 29"/>
                <a:gd name="T75" fmla="*/ 7 h 34"/>
                <a:gd name="T76" fmla="*/ 4 w 29"/>
                <a:gd name="T77" fmla="*/ 6 h 34"/>
                <a:gd name="T78" fmla="*/ 7 w 29"/>
                <a:gd name="T79" fmla="*/ 4 h 34"/>
                <a:gd name="T80" fmla="*/ 10 w 29"/>
                <a:gd name="T81" fmla="*/ 4 h 34"/>
                <a:gd name="T82" fmla="*/ 10 w 29"/>
                <a:gd name="T83" fmla="*/ 4 h 34"/>
                <a:gd name="T84" fmla="*/ 12 w 29"/>
                <a:gd name="T85" fmla="*/ 4 h 34"/>
                <a:gd name="T86" fmla="*/ 14 w 29"/>
                <a:gd name="T87" fmla="*/ 5 h 34"/>
                <a:gd name="T88" fmla="*/ 16 w 29"/>
                <a:gd name="T89" fmla="*/ 6 h 34"/>
                <a:gd name="T90" fmla="*/ 17 w 29"/>
                <a:gd name="T91" fmla="*/ 7 h 34"/>
                <a:gd name="T92" fmla="*/ 20 w 29"/>
                <a:gd name="T93" fmla="*/ 11 h 34"/>
                <a:gd name="T94" fmla="*/ 22 w 29"/>
                <a:gd name="T95" fmla="*/ 14 h 34"/>
                <a:gd name="T96" fmla="*/ 24 w 29"/>
                <a:gd name="T97" fmla="*/ 17 h 34"/>
                <a:gd name="T98" fmla="*/ 25 w 29"/>
                <a:gd name="T99" fmla="*/ 21 h 34"/>
                <a:gd name="T100" fmla="*/ 26 w 29"/>
                <a:gd name="T101" fmla="*/ 24 h 34"/>
                <a:gd name="T102" fmla="*/ 28 w 29"/>
                <a:gd name="T103" fmla="*/ 30 h 34"/>
                <a:gd name="T104" fmla="*/ 29 w 29"/>
                <a:gd name="T105" fmla="*/ 22 h 34"/>
                <a:gd name="T106" fmla="*/ 27 w 29"/>
                <a:gd name="T107" fmla="*/ 16 h 34"/>
                <a:gd name="T108" fmla="*/ 9 w 29"/>
                <a:gd name="T10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4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2" y="2"/>
                    <a:pt x="1" y="8"/>
                  </a:cubicBezTo>
                  <a:cubicBezTo>
                    <a:pt x="0" y="12"/>
                    <a:pt x="2" y="20"/>
                    <a:pt x="4" y="24"/>
                  </a:cubicBezTo>
                  <a:cubicBezTo>
                    <a:pt x="4" y="25"/>
                    <a:pt x="5" y="26"/>
                    <a:pt x="5" y="26"/>
                  </a:cubicBezTo>
                  <a:cubicBezTo>
                    <a:pt x="5" y="23"/>
                    <a:pt x="4" y="19"/>
                    <a:pt x="4" y="15"/>
                  </a:cubicBezTo>
                  <a:cubicBezTo>
                    <a:pt x="4" y="18"/>
                    <a:pt x="6" y="21"/>
                    <a:pt x="8" y="24"/>
                  </a:cubicBezTo>
                  <a:cubicBezTo>
                    <a:pt x="10" y="28"/>
                    <a:pt x="16" y="34"/>
                    <a:pt x="22" y="34"/>
                  </a:cubicBezTo>
                  <a:cubicBezTo>
                    <a:pt x="23" y="34"/>
                    <a:pt x="24" y="34"/>
                    <a:pt x="26" y="33"/>
                  </a:cubicBezTo>
                  <a:cubicBezTo>
                    <a:pt x="27" y="32"/>
                    <a:pt x="27" y="31"/>
                    <a:pt x="28" y="30"/>
                  </a:cubicBezTo>
                  <a:cubicBezTo>
                    <a:pt x="27" y="29"/>
                    <a:pt x="26" y="27"/>
                    <a:pt x="25" y="24"/>
                  </a:cubicBezTo>
                  <a:cubicBezTo>
                    <a:pt x="24" y="23"/>
                    <a:pt x="24" y="22"/>
                    <a:pt x="23" y="21"/>
                  </a:cubicBezTo>
                  <a:cubicBezTo>
                    <a:pt x="23" y="20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19" y="17"/>
                    <a:pt x="18" y="17"/>
                  </a:cubicBezTo>
                  <a:cubicBezTo>
                    <a:pt x="18" y="17"/>
                    <a:pt x="17" y="17"/>
                    <a:pt x="17" y="17"/>
                  </a:cubicBezTo>
                  <a:cubicBezTo>
                    <a:pt x="15" y="17"/>
                    <a:pt x="13" y="18"/>
                    <a:pt x="12" y="19"/>
                  </a:cubicBezTo>
                  <a:cubicBezTo>
                    <a:pt x="11" y="19"/>
                    <a:pt x="10" y="20"/>
                    <a:pt x="10" y="20"/>
                  </a:cubicBezTo>
                  <a:cubicBezTo>
                    <a:pt x="10" y="20"/>
                    <a:pt x="10" y="19"/>
                    <a:pt x="11" y="17"/>
                  </a:cubicBezTo>
                  <a:cubicBezTo>
                    <a:pt x="12" y="17"/>
                    <a:pt x="12" y="16"/>
                    <a:pt x="13" y="16"/>
                  </a:cubicBezTo>
                  <a:cubicBezTo>
                    <a:pt x="14" y="15"/>
                    <a:pt x="15" y="15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8" y="13"/>
                    <a:pt x="18" y="12"/>
                  </a:cubicBezTo>
                  <a:cubicBezTo>
                    <a:pt x="17" y="11"/>
                    <a:pt x="16" y="10"/>
                    <a:pt x="16" y="9"/>
                  </a:cubicBezTo>
                  <a:cubicBezTo>
                    <a:pt x="15" y="9"/>
                    <a:pt x="14" y="8"/>
                    <a:pt x="13" y="7"/>
                  </a:cubicBezTo>
                  <a:cubicBezTo>
                    <a:pt x="12" y="7"/>
                    <a:pt x="12" y="7"/>
                    <a:pt x="11" y="6"/>
                  </a:cubicBezTo>
                  <a:cubicBezTo>
                    <a:pt x="11" y="6"/>
                    <a:pt x="11" y="6"/>
                    <a:pt x="10" y="6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4" y="7"/>
                    <a:pt x="4" y="7"/>
                    <a:pt x="3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9"/>
                    <a:pt x="2" y="8"/>
                    <a:pt x="3" y="7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5"/>
                    <a:pt x="7" y="4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4"/>
                    <a:pt x="12" y="4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5" y="5"/>
                    <a:pt x="15" y="6"/>
                    <a:pt x="16" y="6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8" y="8"/>
                    <a:pt x="19" y="9"/>
                    <a:pt x="20" y="11"/>
                  </a:cubicBezTo>
                  <a:cubicBezTo>
                    <a:pt x="21" y="12"/>
                    <a:pt x="22" y="13"/>
                    <a:pt x="22" y="14"/>
                  </a:cubicBezTo>
                  <a:cubicBezTo>
                    <a:pt x="23" y="15"/>
                    <a:pt x="23" y="16"/>
                    <a:pt x="24" y="17"/>
                  </a:cubicBezTo>
                  <a:cubicBezTo>
                    <a:pt x="25" y="18"/>
                    <a:pt x="25" y="20"/>
                    <a:pt x="25" y="21"/>
                  </a:cubicBezTo>
                  <a:cubicBezTo>
                    <a:pt x="26" y="22"/>
                    <a:pt x="26" y="23"/>
                    <a:pt x="26" y="24"/>
                  </a:cubicBezTo>
                  <a:cubicBezTo>
                    <a:pt x="27" y="27"/>
                    <a:pt x="28" y="29"/>
                    <a:pt x="28" y="30"/>
                  </a:cubicBezTo>
                  <a:cubicBezTo>
                    <a:pt x="29" y="27"/>
                    <a:pt x="29" y="24"/>
                    <a:pt x="29" y="22"/>
                  </a:cubicBezTo>
                  <a:cubicBezTo>
                    <a:pt x="28" y="20"/>
                    <a:pt x="28" y="18"/>
                    <a:pt x="27" y="16"/>
                  </a:cubicBezTo>
                  <a:cubicBezTo>
                    <a:pt x="24" y="8"/>
                    <a:pt x="16" y="0"/>
                    <a:pt x="9" y="0"/>
                  </a:cubicBezTo>
                </a:path>
              </a:pathLst>
            </a:custGeom>
            <a:solidFill>
              <a:srgbClr val="EF8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3" name="îṧľîďè">
              <a:extLst>
                <a:ext uri="{FF2B5EF4-FFF2-40B4-BE49-F238E27FC236}">
                  <a16:creationId xmlns:a16="http://schemas.microsoft.com/office/drawing/2014/main" id="{D3006F39-A8B7-4881-A4C9-4828F99B6AD6}"/>
                </a:ext>
              </a:extLst>
            </p:cNvPr>
            <p:cNvSpPr/>
            <p:nvPr/>
          </p:nvSpPr>
          <p:spPr bwMode="auto">
            <a:xfrm>
              <a:off x="5686705" y="2134397"/>
              <a:ext cx="65006" cy="65006"/>
            </a:xfrm>
            <a:custGeom>
              <a:avLst/>
              <a:gdLst>
                <a:gd name="T0" fmla="*/ 8 w 26"/>
                <a:gd name="T1" fmla="*/ 0 h 26"/>
                <a:gd name="T2" fmla="*/ 5 w 26"/>
                <a:gd name="T3" fmla="*/ 0 h 26"/>
                <a:gd name="T4" fmla="*/ 2 w 26"/>
                <a:gd name="T5" fmla="*/ 2 h 26"/>
                <a:gd name="T6" fmla="*/ 1 w 26"/>
                <a:gd name="T7" fmla="*/ 3 h 26"/>
                <a:gd name="T8" fmla="*/ 0 w 26"/>
                <a:gd name="T9" fmla="*/ 5 h 26"/>
                <a:gd name="T10" fmla="*/ 1 w 26"/>
                <a:gd name="T11" fmla="*/ 4 h 26"/>
                <a:gd name="T12" fmla="*/ 3 w 26"/>
                <a:gd name="T13" fmla="*/ 3 h 26"/>
                <a:gd name="T14" fmla="*/ 5 w 26"/>
                <a:gd name="T15" fmla="*/ 2 h 26"/>
                <a:gd name="T16" fmla="*/ 6 w 26"/>
                <a:gd name="T17" fmla="*/ 2 h 26"/>
                <a:gd name="T18" fmla="*/ 8 w 26"/>
                <a:gd name="T19" fmla="*/ 2 h 26"/>
                <a:gd name="T20" fmla="*/ 9 w 26"/>
                <a:gd name="T21" fmla="*/ 2 h 26"/>
                <a:gd name="T22" fmla="*/ 11 w 26"/>
                <a:gd name="T23" fmla="*/ 3 h 26"/>
                <a:gd name="T24" fmla="*/ 14 w 26"/>
                <a:gd name="T25" fmla="*/ 5 h 26"/>
                <a:gd name="T26" fmla="*/ 16 w 26"/>
                <a:gd name="T27" fmla="*/ 8 h 26"/>
                <a:gd name="T28" fmla="*/ 17 w 26"/>
                <a:gd name="T29" fmla="*/ 10 h 26"/>
                <a:gd name="T30" fmla="*/ 19 w 26"/>
                <a:gd name="T31" fmla="*/ 11 h 26"/>
                <a:gd name="T32" fmla="*/ 20 w 26"/>
                <a:gd name="T33" fmla="*/ 12 h 26"/>
                <a:gd name="T34" fmla="*/ 21 w 26"/>
                <a:gd name="T35" fmla="*/ 13 h 26"/>
                <a:gd name="T36" fmla="*/ 21 w 26"/>
                <a:gd name="T37" fmla="*/ 14 h 26"/>
                <a:gd name="T38" fmla="*/ 20 w 26"/>
                <a:gd name="T39" fmla="*/ 14 h 26"/>
                <a:gd name="T40" fmla="*/ 20 w 26"/>
                <a:gd name="T41" fmla="*/ 14 h 26"/>
                <a:gd name="T42" fmla="*/ 19 w 26"/>
                <a:gd name="T43" fmla="*/ 13 h 26"/>
                <a:gd name="T44" fmla="*/ 20 w 26"/>
                <a:gd name="T45" fmla="*/ 14 h 26"/>
                <a:gd name="T46" fmla="*/ 21 w 26"/>
                <a:gd name="T47" fmla="*/ 17 h 26"/>
                <a:gd name="T48" fmla="*/ 23 w 26"/>
                <a:gd name="T49" fmla="*/ 20 h 26"/>
                <a:gd name="T50" fmla="*/ 26 w 26"/>
                <a:gd name="T51" fmla="*/ 26 h 26"/>
                <a:gd name="T52" fmla="*/ 26 w 26"/>
                <a:gd name="T53" fmla="*/ 26 h 26"/>
                <a:gd name="T54" fmla="*/ 24 w 26"/>
                <a:gd name="T55" fmla="*/ 20 h 26"/>
                <a:gd name="T56" fmla="*/ 23 w 26"/>
                <a:gd name="T57" fmla="*/ 17 h 26"/>
                <a:gd name="T58" fmla="*/ 22 w 26"/>
                <a:gd name="T59" fmla="*/ 13 h 26"/>
                <a:gd name="T60" fmla="*/ 20 w 26"/>
                <a:gd name="T61" fmla="*/ 10 h 26"/>
                <a:gd name="T62" fmla="*/ 18 w 26"/>
                <a:gd name="T63" fmla="*/ 7 h 26"/>
                <a:gd name="T64" fmla="*/ 15 w 26"/>
                <a:gd name="T65" fmla="*/ 3 h 26"/>
                <a:gd name="T66" fmla="*/ 14 w 26"/>
                <a:gd name="T67" fmla="*/ 2 h 26"/>
                <a:gd name="T68" fmla="*/ 12 w 26"/>
                <a:gd name="T69" fmla="*/ 1 h 26"/>
                <a:gd name="T70" fmla="*/ 10 w 26"/>
                <a:gd name="T71" fmla="*/ 0 h 26"/>
                <a:gd name="T72" fmla="*/ 8 w 26"/>
                <a:gd name="T73" fmla="*/ 0 h 26"/>
                <a:gd name="T74" fmla="*/ 8 w 26"/>
                <a:gd name="T7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26"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4" y="1"/>
                    <a:pt x="3" y="1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4" y="2"/>
                    <a:pt x="4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0" y="3"/>
                    <a:pt x="11" y="3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4" y="6"/>
                    <a:pt x="15" y="7"/>
                    <a:pt x="16" y="8"/>
                  </a:cubicBezTo>
                  <a:cubicBezTo>
                    <a:pt x="16" y="9"/>
                    <a:pt x="17" y="10"/>
                    <a:pt x="17" y="10"/>
                  </a:cubicBezTo>
                  <a:cubicBezTo>
                    <a:pt x="18" y="11"/>
                    <a:pt x="18" y="11"/>
                    <a:pt x="19" y="11"/>
                  </a:cubicBezTo>
                  <a:cubicBezTo>
                    <a:pt x="19" y="11"/>
                    <a:pt x="19" y="12"/>
                    <a:pt x="20" y="12"/>
                  </a:cubicBezTo>
                  <a:cubicBezTo>
                    <a:pt x="20" y="12"/>
                    <a:pt x="20" y="13"/>
                    <a:pt x="21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20" y="14"/>
                    <a:pt x="20" y="14"/>
                  </a:cubicBezTo>
                  <a:cubicBezTo>
                    <a:pt x="20" y="15"/>
                    <a:pt x="21" y="16"/>
                    <a:pt x="21" y="17"/>
                  </a:cubicBezTo>
                  <a:cubicBezTo>
                    <a:pt x="22" y="18"/>
                    <a:pt x="22" y="19"/>
                    <a:pt x="23" y="20"/>
                  </a:cubicBezTo>
                  <a:cubicBezTo>
                    <a:pt x="24" y="23"/>
                    <a:pt x="25" y="25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5" y="23"/>
                    <a:pt x="24" y="20"/>
                  </a:cubicBezTo>
                  <a:cubicBezTo>
                    <a:pt x="24" y="19"/>
                    <a:pt x="24" y="18"/>
                    <a:pt x="23" y="17"/>
                  </a:cubicBezTo>
                  <a:cubicBezTo>
                    <a:pt x="23" y="16"/>
                    <a:pt x="23" y="14"/>
                    <a:pt x="22" y="13"/>
                  </a:cubicBezTo>
                  <a:cubicBezTo>
                    <a:pt x="21" y="12"/>
                    <a:pt x="21" y="11"/>
                    <a:pt x="20" y="10"/>
                  </a:cubicBezTo>
                  <a:cubicBezTo>
                    <a:pt x="20" y="9"/>
                    <a:pt x="19" y="8"/>
                    <a:pt x="18" y="7"/>
                  </a:cubicBezTo>
                  <a:cubicBezTo>
                    <a:pt x="17" y="5"/>
                    <a:pt x="16" y="4"/>
                    <a:pt x="15" y="3"/>
                  </a:cubicBezTo>
                  <a:cubicBezTo>
                    <a:pt x="15" y="3"/>
                    <a:pt x="14" y="3"/>
                    <a:pt x="14" y="2"/>
                  </a:cubicBezTo>
                  <a:cubicBezTo>
                    <a:pt x="13" y="2"/>
                    <a:pt x="13" y="1"/>
                    <a:pt x="12" y="1"/>
                  </a:cubicBezTo>
                  <a:cubicBezTo>
                    <a:pt x="11" y="1"/>
                    <a:pt x="11" y="1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B57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4" name="iṧḻïḑè">
              <a:extLst>
                <a:ext uri="{FF2B5EF4-FFF2-40B4-BE49-F238E27FC236}">
                  <a16:creationId xmlns:a16="http://schemas.microsoft.com/office/drawing/2014/main" id="{E556CDBA-28FB-497F-866F-DA6F85EFFEDC}"/>
                </a:ext>
              </a:extLst>
            </p:cNvPr>
            <p:cNvSpPr/>
            <p:nvPr/>
          </p:nvSpPr>
          <p:spPr bwMode="auto">
            <a:xfrm>
              <a:off x="5707170" y="2159676"/>
              <a:ext cx="32503" cy="14446"/>
            </a:xfrm>
            <a:custGeom>
              <a:avLst/>
              <a:gdLst>
                <a:gd name="T0" fmla="*/ 7 w 13"/>
                <a:gd name="T1" fmla="*/ 0 h 6"/>
                <a:gd name="T2" fmla="*/ 6 w 13"/>
                <a:gd name="T3" fmla="*/ 0 h 6"/>
                <a:gd name="T4" fmla="*/ 3 w 13"/>
                <a:gd name="T5" fmla="*/ 2 h 6"/>
                <a:gd name="T6" fmla="*/ 1 w 13"/>
                <a:gd name="T7" fmla="*/ 3 h 6"/>
                <a:gd name="T8" fmla="*/ 0 w 13"/>
                <a:gd name="T9" fmla="*/ 6 h 6"/>
                <a:gd name="T10" fmla="*/ 2 w 13"/>
                <a:gd name="T11" fmla="*/ 5 h 6"/>
                <a:gd name="T12" fmla="*/ 7 w 13"/>
                <a:gd name="T13" fmla="*/ 3 h 6"/>
                <a:gd name="T14" fmla="*/ 8 w 13"/>
                <a:gd name="T15" fmla="*/ 3 h 6"/>
                <a:gd name="T16" fmla="*/ 11 w 13"/>
                <a:gd name="T17" fmla="*/ 3 h 6"/>
                <a:gd name="T18" fmla="*/ 11 w 13"/>
                <a:gd name="T19" fmla="*/ 3 h 6"/>
                <a:gd name="T20" fmla="*/ 12 w 13"/>
                <a:gd name="T21" fmla="*/ 4 h 6"/>
                <a:gd name="T22" fmla="*/ 12 w 13"/>
                <a:gd name="T23" fmla="*/ 4 h 6"/>
                <a:gd name="T24" fmla="*/ 13 w 13"/>
                <a:gd name="T25" fmla="*/ 4 h 6"/>
                <a:gd name="T26" fmla="*/ 13 w 13"/>
                <a:gd name="T27" fmla="*/ 3 h 6"/>
                <a:gd name="T28" fmla="*/ 12 w 13"/>
                <a:gd name="T29" fmla="*/ 2 h 6"/>
                <a:gd name="T30" fmla="*/ 11 w 13"/>
                <a:gd name="T31" fmla="*/ 1 h 6"/>
                <a:gd name="T32" fmla="*/ 9 w 13"/>
                <a:gd name="T33" fmla="*/ 0 h 6"/>
                <a:gd name="T34" fmla="*/ 9 w 13"/>
                <a:gd name="T35" fmla="*/ 0 h 6"/>
                <a:gd name="T36" fmla="*/ 8 w 13"/>
                <a:gd name="T37" fmla="*/ 0 h 6"/>
                <a:gd name="T38" fmla="*/ 8 w 13"/>
                <a:gd name="T39" fmla="*/ 0 h 6"/>
                <a:gd name="T40" fmla="*/ 7 w 13"/>
                <a:gd name="T4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" h="6">
                  <a:moveTo>
                    <a:pt x="7" y="0"/>
                  </a:moveTo>
                  <a:cubicBezTo>
                    <a:pt x="7" y="0"/>
                    <a:pt x="6" y="0"/>
                    <a:pt x="6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2" y="2"/>
                    <a:pt x="2" y="3"/>
                    <a:pt x="1" y="3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1" y="5"/>
                    <a:pt x="2" y="5"/>
                  </a:cubicBezTo>
                  <a:cubicBezTo>
                    <a:pt x="3" y="4"/>
                    <a:pt x="5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10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solidFill>
              <a:srgbClr val="CB57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5" name="íŝ1îḓè">
              <a:extLst>
                <a:ext uri="{FF2B5EF4-FFF2-40B4-BE49-F238E27FC236}">
                  <a16:creationId xmlns:a16="http://schemas.microsoft.com/office/drawing/2014/main" id="{62F34FCA-AD0A-4F57-98FF-EB9963051C60}"/>
                </a:ext>
              </a:extLst>
            </p:cNvPr>
            <p:cNvSpPr/>
            <p:nvPr/>
          </p:nvSpPr>
          <p:spPr bwMode="auto">
            <a:xfrm>
              <a:off x="6224809" y="1864743"/>
              <a:ext cx="180571" cy="244374"/>
            </a:xfrm>
            <a:custGeom>
              <a:avLst/>
              <a:gdLst>
                <a:gd name="T0" fmla="*/ 47 w 72"/>
                <a:gd name="T1" fmla="*/ 95 h 98"/>
                <a:gd name="T2" fmla="*/ 44 w 72"/>
                <a:gd name="T3" fmla="*/ 97 h 98"/>
                <a:gd name="T4" fmla="*/ 43 w 72"/>
                <a:gd name="T5" fmla="*/ 97 h 98"/>
                <a:gd name="T6" fmla="*/ 47 w 72"/>
                <a:gd name="T7" fmla="*/ 95 h 98"/>
                <a:gd name="T8" fmla="*/ 36 w 72"/>
                <a:gd name="T9" fmla="*/ 0 h 98"/>
                <a:gd name="T10" fmla="*/ 36 w 72"/>
                <a:gd name="T11" fmla="*/ 0 h 98"/>
                <a:gd name="T12" fmla="*/ 0 w 72"/>
                <a:gd name="T13" fmla="*/ 49 h 98"/>
                <a:gd name="T14" fmla="*/ 36 w 72"/>
                <a:gd name="T15" fmla="*/ 98 h 98"/>
                <a:gd name="T16" fmla="*/ 36 w 72"/>
                <a:gd name="T17" fmla="*/ 98 h 98"/>
                <a:gd name="T18" fmla="*/ 36 w 72"/>
                <a:gd name="T19" fmla="*/ 98 h 98"/>
                <a:gd name="T20" fmla="*/ 46 w 72"/>
                <a:gd name="T21" fmla="*/ 92 h 98"/>
                <a:gd name="T22" fmla="*/ 50 w 72"/>
                <a:gd name="T23" fmla="*/ 91 h 98"/>
                <a:gd name="T24" fmla="*/ 54 w 72"/>
                <a:gd name="T25" fmla="*/ 91 h 98"/>
                <a:gd name="T26" fmla="*/ 54 w 72"/>
                <a:gd name="T27" fmla="*/ 91 h 98"/>
                <a:gd name="T28" fmla="*/ 72 w 72"/>
                <a:gd name="T29" fmla="*/ 49 h 98"/>
                <a:gd name="T30" fmla="*/ 36 w 72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98">
                  <a:moveTo>
                    <a:pt x="47" y="95"/>
                  </a:moveTo>
                  <a:cubicBezTo>
                    <a:pt x="46" y="96"/>
                    <a:pt x="45" y="96"/>
                    <a:pt x="44" y="97"/>
                  </a:cubicBezTo>
                  <a:cubicBezTo>
                    <a:pt x="44" y="97"/>
                    <a:pt x="43" y="97"/>
                    <a:pt x="43" y="97"/>
                  </a:cubicBezTo>
                  <a:cubicBezTo>
                    <a:pt x="45" y="96"/>
                    <a:pt x="46" y="96"/>
                    <a:pt x="47" y="95"/>
                  </a:cubicBezTo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1"/>
                    <a:pt x="0" y="22"/>
                    <a:pt x="0" y="49"/>
                  </a:cubicBezTo>
                  <a:cubicBezTo>
                    <a:pt x="0" y="76"/>
                    <a:pt x="16" y="98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9" y="96"/>
                    <a:pt x="42" y="93"/>
                    <a:pt x="46" y="92"/>
                  </a:cubicBezTo>
                  <a:cubicBezTo>
                    <a:pt x="48" y="92"/>
                    <a:pt x="49" y="92"/>
                    <a:pt x="50" y="91"/>
                  </a:cubicBezTo>
                  <a:cubicBezTo>
                    <a:pt x="51" y="91"/>
                    <a:pt x="53" y="91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65" y="83"/>
                    <a:pt x="72" y="67"/>
                    <a:pt x="72" y="49"/>
                  </a:cubicBezTo>
                  <a:cubicBezTo>
                    <a:pt x="72" y="22"/>
                    <a:pt x="56" y="0"/>
                    <a:pt x="36" y="0"/>
                  </a:cubicBezTo>
                </a:path>
              </a:pathLst>
            </a:custGeom>
            <a:solidFill>
              <a:srgbClr val="E48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6" name="iṡļîďè">
              <a:extLst>
                <a:ext uri="{FF2B5EF4-FFF2-40B4-BE49-F238E27FC236}">
                  <a16:creationId xmlns:a16="http://schemas.microsoft.com/office/drawing/2014/main" id="{1C4583BD-1568-4027-A741-DA3CD4E89986}"/>
                </a:ext>
              </a:extLst>
            </p:cNvPr>
            <p:cNvSpPr/>
            <p:nvPr/>
          </p:nvSpPr>
          <p:spPr bwMode="auto">
            <a:xfrm>
              <a:off x="6235642" y="1876781"/>
              <a:ext cx="160107" cy="220298"/>
            </a:xfrm>
            <a:custGeom>
              <a:avLst/>
              <a:gdLst>
                <a:gd name="T0" fmla="*/ 64 w 64"/>
                <a:gd name="T1" fmla="*/ 44 h 88"/>
                <a:gd name="T2" fmla="*/ 32 w 64"/>
                <a:gd name="T3" fmla="*/ 88 h 88"/>
                <a:gd name="T4" fmla="*/ 0 w 64"/>
                <a:gd name="T5" fmla="*/ 44 h 88"/>
                <a:gd name="T6" fmla="*/ 32 w 64"/>
                <a:gd name="T7" fmla="*/ 0 h 88"/>
                <a:gd name="T8" fmla="*/ 64 w 64"/>
                <a:gd name="T9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8">
                  <a:moveTo>
                    <a:pt x="64" y="44"/>
                  </a:moveTo>
                  <a:cubicBezTo>
                    <a:pt x="64" y="68"/>
                    <a:pt x="50" y="88"/>
                    <a:pt x="32" y="88"/>
                  </a:cubicBezTo>
                  <a:cubicBezTo>
                    <a:pt x="14" y="88"/>
                    <a:pt x="0" y="69"/>
                    <a:pt x="0" y="44"/>
                  </a:cubicBezTo>
                  <a:cubicBezTo>
                    <a:pt x="0" y="20"/>
                    <a:pt x="14" y="0"/>
                    <a:pt x="32" y="0"/>
                  </a:cubicBezTo>
                  <a:cubicBezTo>
                    <a:pt x="50" y="0"/>
                    <a:pt x="64" y="20"/>
                    <a:pt x="64" y="44"/>
                  </a:cubicBezTo>
                  <a:close/>
                </a:path>
              </a:pathLst>
            </a:custGeom>
            <a:solidFill>
              <a:srgbClr val="EDE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7" name="îšľiďe">
              <a:extLst>
                <a:ext uri="{FF2B5EF4-FFF2-40B4-BE49-F238E27FC236}">
                  <a16:creationId xmlns:a16="http://schemas.microsoft.com/office/drawing/2014/main" id="{B503DA78-6773-4A8F-B26F-3F0ADCCAF592}"/>
                </a:ext>
              </a:extLst>
            </p:cNvPr>
            <p:cNvSpPr/>
            <p:nvPr/>
          </p:nvSpPr>
          <p:spPr bwMode="auto">
            <a:xfrm>
              <a:off x="6265738" y="1922526"/>
              <a:ext cx="104732" cy="146865"/>
            </a:xfrm>
            <a:custGeom>
              <a:avLst/>
              <a:gdLst>
                <a:gd name="T0" fmla="*/ 41 w 42"/>
                <a:gd name="T1" fmla="*/ 29 h 59"/>
                <a:gd name="T2" fmla="*/ 22 w 42"/>
                <a:gd name="T3" fmla="*/ 58 h 59"/>
                <a:gd name="T4" fmla="*/ 1 w 42"/>
                <a:gd name="T5" fmla="*/ 30 h 59"/>
                <a:gd name="T6" fmla="*/ 20 w 42"/>
                <a:gd name="T7" fmla="*/ 0 h 59"/>
                <a:gd name="T8" fmla="*/ 41 w 42"/>
                <a:gd name="T9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9">
                  <a:moveTo>
                    <a:pt x="41" y="29"/>
                  </a:moveTo>
                  <a:cubicBezTo>
                    <a:pt x="42" y="45"/>
                    <a:pt x="33" y="58"/>
                    <a:pt x="22" y="58"/>
                  </a:cubicBezTo>
                  <a:cubicBezTo>
                    <a:pt x="11" y="59"/>
                    <a:pt x="2" y="46"/>
                    <a:pt x="1" y="30"/>
                  </a:cubicBezTo>
                  <a:cubicBezTo>
                    <a:pt x="0" y="14"/>
                    <a:pt x="9" y="1"/>
                    <a:pt x="20" y="0"/>
                  </a:cubicBezTo>
                  <a:cubicBezTo>
                    <a:pt x="31" y="0"/>
                    <a:pt x="41" y="13"/>
                    <a:pt x="41" y="29"/>
                  </a:cubicBezTo>
                  <a:close/>
                </a:path>
              </a:pathLst>
            </a:custGeom>
            <a:solidFill>
              <a:srgbClr val="00A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8" name="ïşlidè">
              <a:extLst>
                <a:ext uri="{FF2B5EF4-FFF2-40B4-BE49-F238E27FC236}">
                  <a16:creationId xmlns:a16="http://schemas.microsoft.com/office/drawing/2014/main" id="{04F088E8-3145-4A5A-8A1F-98EFA47110F7}"/>
                </a:ext>
              </a:extLst>
            </p:cNvPr>
            <p:cNvSpPr/>
            <p:nvPr/>
          </p:nvSpPr>
          <p:spPr bwMode="auto">
            <a:xfrm>
              <a:off x="6287407" y="1955029"/>
              <a:ext cx="60190" cy="86674"/>
            </a:xfrm>
            <a:custGeom>
              <a:avLst/>
              <a:gdLst>
                <a:gd name="T0" fmla="*/ 24 w 24"/>
                <a:gd name="T1" fmla="*/ 17 h 35"/>
                <a:gd name="T2" fmla="*/ 13 w 24"/>
                <a:gd name="T3" fmla="*/ 35 h 35"/>
                <a:gd name="T4" fmla="*/ 0 w 24"/>
                <a:gd name="T5" fmla="*/ 18 h 35"/>
                <a:gd name="T6" fmla="*/ 12 w 24"/>
                <a:gd name="T7" fmla="*/ 1 h 35"/>
                <a:gd name="T8" fmla="*/ 24 w 2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5">
                  <a:moveTo>
                    <a:pt x="24" y="17"/>
                  </a:moveTo>
                  <a:cubicBezTo>
                    <a:pt x="24" y="27"/>
                    <a:pt x="19" y="35"/>
                    <a:pt x="13" y="35"/>
                  </a:cubicBezTo>
                  <a:cubicBezTo>
                    <a:pt x="6" y="35"/>
                    <a:pt x="1" y="27"/>
                    <a:pt x="0" y="18"/>
                  </a:cubicBezTo>
                  <a:cubicBezTo>
                    <a:pt x="0" y="8"/>
                    <a:pt x="5" y="1"/>
                    <a:pt x="12" y="1"/>
                  </a:cubicBezTo>
                  <a:cubicBezTo>
                    <a:pt x="18" y="0"/>
                    <a:pt x="24" y="8"/>
                    <a:pt x="24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9" name="ïśľíḍê">
              <a:extLst>
                <a:ext uri="{FF2B5EF4-FFF2-40B4-BE49-F238E27FC236}">
                  <a16:creationId xmlns:a16="http://schemas.microsoft.com/office/drawing/2014/main" id="{3B8C9C05-9F63-4140-A062-4C756ABDE5D5}"/>
                </a:ext>
              </a:extLst>
            </p:cNvPr>
            <p:cNvSpPr/>
            <p:nvPr/>
          </p:nvSpPr>
          <p:spPr bwMode="auto">
            <a:xfrm>
              <a:off x="6307871" y="1929749"/>
              <a:ext cx="55375" cy="72229"/>
            </a:xfrm>
            <a:custGeom>
              <a:avLst/>
              <a:gdLst>
                <a:gd name="T0" fmla="*/ 2 w 22"/>
                <a:gd name="T1" fmla="*/ 16 h 29"/>
                <a:gd name="T2" fmla="*/ 13 w 22"/>
                <a:gd name="T3" fmla="*/ 28 h 29"/>
                <a:gd name="T4" fmla="*/ 21 w 22"/>
                <a:gd name="T5" fmla="*/ 13 h 29"/>
                <a:gd name="T6" fmla="*/ 9 w 22"/>
                <a:gd name="T7" fmla="*/ 1 h 29"/>
                <a:gd name="T8" fmla="*/ 2 w 22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">
                  <a:moveTo>
                    <a:pt x="2" y="16"/>
                  </a:moveTo>
                  <a:cubicBezTo>
                    <a:pt x="3" y="23"/>
                    <a:pt x="8" y="29"/>
                    <a:pt x="13" y="28"/>
                  </a:cubicBezTo>
                  <a:cubicBezTo>
                    <a:pt x="18" y="27"/>
                    <a:pt x="22" y="21"/>
                    <a:pt x="21" y="13"/>
                  </a:cubicBezTo>
                  <a:cubicBezTo>
                    <a:pt x="20" y="5"/>
                    <a:pt x="14" y="0"/>
                    <a:pt x="9" y="1"/>
                  </a:cubicBezTo>
                  <a:cubicBezTo>
                    <a:pt x="4" y="1"/>
                    <a:pt x="0" y="8"/>
                    <a:pt x="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0" name="ï$ľiďè">
              <a:extLst>
                <a:ext uri="{FF2B5EF4-FFF2-40B4-BE49-F238E27FC236}">
                  <a16:creationId xmlns:a16="http://schemas.microsoft.com/office/drawing/2014/main" id="{8574514F-537F-46AD-BEA8-35A037A126F1}"/>
                </a:ext>
              </a:extLst>
            </p:cNvPr>
            <p:cNvSpPr/>
            <p:nvPr/>
          </p:nvSpPr>
          <p:spPr bwMode="auto">
            <a:xfrm>
              <a:off x="5846812" y="1882800"/>
              <a:ext cx="180571" cy="241966"/>
            </a:xfrm>
            <a:custGeom>
              <a:avLst/>
              <a:gdLst>
                <a:gd name="T0" fmla="*/ 36 w 72"/>
                <a:gd name="T1" fmla="*/ 0 h 97"/>
                <a:gd name="T2" fmla="*/ 36 w 72"/>
                <a:gd name="T3" fmla="*/ 0 h 97"/>
                <a:gd name="T4" fmla="*/ 0 w 72"/>
                <a:gd name="T5" fmla="*/ 49 h 97"/>
                <a:gd name="T6" fmla="*/ 17 w 72"/>
                <a:gd name="T7" fmla="*/ 90 h 97"/>
                <a:gd name="T8" fmla="*/ 23 w 72"/>
                <a:gd name="T9" fmla="*/ 92 h 97"/>
                <a:gd name="T10" fmla="*/ 26 w 72"/>
                <a:gd name="T11" fmla="*/ 93 h 97"/>
                <a:gd name="T12" fmla="*/ 29 w 72"/>
                <a:gd name="T13" fmla="*/ 95 h 97"/>
                <a:gd name="T14" fmla="*/ 30 w 72"/>
                <a:gd name="T15" fmla="*/ 96 h 97"/>
                <a:gd name="T16" fmla="*/ 36 w 72"/>
                <a:gd name="T17" fmla="*/ 97 h 97"/>
                <a:gd name="T18" fmla="*/ 36 w 72"/>
                <a:gd name="T19" fmla="*/ 97 h 97"/>
                <a:gd name="T20" fmla="*/ 72 w 72"/>
                <a:gd name="T21" fmla="*/ 48 h 97"/>
                <a:gd name="T22" fmla="*/ 36 w 72"/>
                <a:gd name="T2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97">
                  <a:moveTo>
                    <a:pt x="36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22"/>
                    <a:pt x="0" y="49"/>
                  </a:cubicBezTo>
                  <a:cubicBezTo>
                    <a:pt x="0" y="66"/>
                    <a:pt x="7" y="81"/>
                    <a:pt x="17" y="90"/>
                  </a:cubicBezTo>
                  <a:cubicBezTo>
                    <a:pt x="19" y="90"/>
                    <a:pt x="21" y="91"/>
                    <a:pt x="23" y="92"/>
                  </a:cubicBezTo>
                  <a:cubicBezTo>
                    <a:pt x="24" y="92"/>
                    <a:pt x="25" y="93"/>
                    <a:pt x="26" y="93"/>
                  </a:cubicBezTo>
                  <a:cubicBezTo>
                    <a:pt x="27" y="94"/>
                    <a:pt x="28" y="95"/>
                    <a:pt x="29" y="95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2" y="97"/>
                    <a:pt x="34" y="97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56" y="97"/>
                    <a:pt x="72" y="75"/>
                    <a:pt x="72" y="48"/>
                  </a:cubicBezTo>
                  <a:cubicBezTo>
                    <a:pt x="72" y="21"/>
                    <a:pt x="56" y="0"/>
                    <a:pt x="36" y="0"/>
                  </a:cubicBezTo>
                </a:path>
              </a:pathLst>
            </a:custGeom>
            <a:solidFill>
              <a:srgbClr val="E48B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1" name="iSḻîḑe">
              <a:extLst>
                <a:ext uri="{FF2B5EF4-FFF2-40B4-BE49-F238E27FC236}">
                  <a16:creationId xmlns:a16="http://schemas.microsoft.com/office/drawing/2014/main" id="{05455068-A43A-436A-8933-F8AD50D12ED4}"/>
                </a:ext>
              </a:extLst>
            </p:cNvPr>
            <p:cNvSpPr/>
            <p:nvPr/>
          </p:nvSpPr>
          <p:spPr bwMode="auto">
            <a:xfrm>
              <a:off x="5857646" y="1892431"/>
              <a:ext cx="160107" cy="222705"/>
            </a:xfrm>
            <a:custGeom>
              <a:avLst/>
              <a:gdLst>
                <a:gd name="T0" fmla="*/ 64 w 64"/>
                <a:gd name="T1" fmla="*/ 44 h 89"/>
                <a:gd name="T2" fmla="*/ 32 w 64"/>
                <a:gd name="T3" fmla="*/ 88 h 89"/>
                <a:gd name="T4" fmla="*/ 0 w 64"/>
                <a:gd name="T5" fmla="*/ 45 h 89"/>
                <a:gd name="T6" fmla="*/ 32 w 64"/>
                <a:gd name="T7" fmla="*/ 0 h 89"/>
                <a:gd name="T8" fmla="*/ 64 w 64"/>
                <a:gd name="T9" fmla="*/ 4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9">
                  <a:moveTo>
                    <a:pt x="64" y="44"/>
                  </a:moveTo>
                  <a:cubicBezTo>
                    <a:pt x="64" y="69"/>
                    <a:pt x="50" y="88"/>
                    <a:pt x="32" y="88"/>
                  </a:cubicBezTo>
                  <a:cubicBezTo>
                    <a:pt x="14" y="89"/>
                    <a:pt x="0" y="69"/>
                    <a:pt x="0" y="45"/>
                  </a:cubicBezTo>
                  <a:cubicBezTo>
                    <a:pt x="0" y="20"/>
                    <a:pt x="14" y="0"/>
                    <a:pt x="32" y="0"/>
                  </a:cubicBezTo>
                  <a:cubicBezTo>
                    <a:pt x="50" y="0"/>
                    <a:pt x="64" y="20"/>
                    <a:pt x="64" y="44"/>
                  </a:cubicBezTo>
                  <a:close/>
                </a:path>
              </a:pathLst>
            </a:custGeom>
            <a:solidFill>
              <a:srgbClr val="EDEB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2" name="íSḷïďe">
              <a:extLst>
                <a:ext uri="{FF2B5EF4-FFF2-40B4-BE49-F238E27FC236}">
                  <a16:creationId xmlns:a16="http://schemas.microsoft.com/office/drawing/2014/main" id="{A11B97CA-88C1-4A01-A69C-9474FB027144}"/>
                </a:ext>
              </a:extLst>
            </p:cNvPr>
            <p:cNvSpPr/>
            <p:nvPr/>
          </p:nvSpPr>
          <p:spPr bwMode="auto">
            <a:xfrm>
              <a:off x="5887742" y="1936972"/>
              <a:ext cx="104732" cy="148069"/>
            </a:xfrm>
            <a:custGeom>
              <a:avLst/>
              <a:gdLst>
                <a:gd name="T0" fmla="*/ 41 w 42"/>
                <a:gd name="T1" fmla="*/ 29 h 59"/>
                <a:gd name="T2" fmla="*/ 22 w 42"/>
                <a:gd name="T3" fmla="*/ 59 h 59"/>
                <a:gd name="T4" fmla="*/ 1 w 42"/>
                <a:gd name="T5" fmla="*/ 30 h 59"/>
                <a:gd name="T6" fmla="*/ 20 w 42"/>
                <a:gd name="T7" fmla="*/ 1 h 59"/>
                <a:gd name="T8" fmla="*/ 41 w 42"/>
                <a:gd name="T9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9">
                  <a:moveTo>
                    <a:pt x="41" y="29"/>
                  </a:moveTo>
                  <a:cubicBezTo>
                    <a:pt x="42" y="45"/>
                    <a:pt x="33" y="58"/>
                    <a:pt x="22" y="59"/>
                  </a:cubicBezTo>
                  <a:cubicBezTo>
                    <a:pt x="11" y="59"/>
                    <a:pt x="2" y="46"/>
                    <a:pt x="1" y="30"/>
                  </a:cubicBezTo>
                  <a:cubicBezTo>
                    <a:pt x="0" y="14"/>
                    <a:pt x="9" y="1"/>
                    <a:pt x="20" y="1"/>
                  </a:cubicBezTo>
                  <a:cubicBezTo>
                    <a:pt x="31" y="0"/>
                    <a:pt x="41" y="13"/>
                    <a:pt x="41" y="29"/>
                  </a:cubicBezTo>
                  <a:close/>
                </a:path>
              </a:pathLst>
            </a:custGeom>
            <a:solidFill>
              <a:srgbClr val="00A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3" name="ï$ḻïdé">
              <a:extLst>
                <a:ext uri="{FF2B5EF4-FFF2-40B4-BE49-F238E27FC236}">
                  <a16:creationId xmlns:a16="http://schemas.microsoft.com/office/drawing/2014/main" id="{E5DA34E0-B993-4B34-8B74-BA44C77F99B1}"/>
                </a:ext>
              </a:extLst>
            </p:cNvPr>
            <p:cNvSpPr/>
            <p:nvPr/>
          </p:nvSpPr>
          <p:spPr bwMode="auto">
            <a:xfrm>
              <a:off x="5909410" y="1971882"/>
              <a:ext cx="60190" cy="85471"/>
            </a:xfrm>
            <a:custGeom>
              <a:avLst/>
              <a:gdLst>
                <a:gd name="T0" fmla="*/ 24 w 24"/>
                <a:gd name="T1" fmla="*/ 17 h 34"/>
                <a:gd name="T2" fmla="*/ 13 w 24"/>
                <a:gd name="T3" fmla="*/ 34 h 34"/>
                <a:gd name="T4" fmla="*/ 0 w 24"/>
                <a:gd name="T5" fmla="*/ 17 h 34"/>
                <a:gd name="T6" fmla="*/ 12 w 24"/>
                <a:gd name="T7" fmla="*/ 0 h 34"/>
                <a:gd name="T8" fmla="*/ 24 w 2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4">
                  <a:moveTo>
                    <a:pt x="24" y="17"/>
                  </a:moveTo>
                  <a:cubicBezTo>
                    <a:pt x="24" y="26"/>
                    <a:pt x="19" y="34"/>
                    <a:pt x="13" y="34"/>
                  </a:cubicBezTo>
                  <a:cubicBezTo>
                    <a:pt x="6" y="34"/>
                    <a:pt x="1" y="27"/>
                    <a:pt x="0" y="17"/>
                  </a:cubicBezTo>
                  <a:cubicBezTo>
                    <a:pt x="0" y="8"/>
                    <a:pt x="5" y="0"/>
                    <a:pt x="12" y="0"/>
                  </a:cubicBezTo>
                  <a:cubicBezTo>
                    <a:pt x="18" y="0"/>
                    <a:pt x="24" y="7"/>
                    <a:pt x="24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4" name="iṩḷïḓè">
              <a:extLst>
                <a:ext uri="{FF2B5EF4-FFF2-40B4-BE49-F238E27FC236}">
                  <a16:creationId xmlns:a16="http://schemas.microsoft.com/office/drawing/2014/main" id="{55CB4E94-6AB4-4BC3-A405-61CA2B389E00}"/>
                </a:ext>
              </a:extLst>
            </p:cNvPr>
            <p:cNvSpPr/>
            <p:nvPr/>
          </p:nvSpPr>
          <p:spPr bwMode="auto">
            <a:xfrm>
              <a:off x="5929875" y="1944195"/>
              <a:ext cx="55375" cy="73433"/>
            </a:xfrm>
            <a:custGeom>
              <a:avLst/>
              <a:gdLst>
                <a:gd name="T0" fmla="*/ 2 w 22"/>
                <a:gd name="T1" fmla="*/ 16 h 29"/>
                <a:gd name="T2" fmla="*/ 13 w 22"/>
                <a:gd name="T3" fmla="*/ 28 h 29"/>
                <a:gd name="T4" fmla="*/ 21 w 22"/>
                <a:gd name="T5" fmla="*/ 13 h 29"/>
                <a:gd name="T6" fmla="*/ 9 w 22"/>
                <a:gd name="T7" fmla="*/ 1 h 29"/>
                <a:gd name="T8" fmla="*/ 2 w 22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">
                  <a:moveTo>
                    <a:pt x="2" y="16"/>
                  </a:moveTo>
                  <a:cubicBezTo>
                    <a:pt x="3" y="24"/>
                    <a:pt x="8" y="29"/>
                    <a:pt x="13" y="28"/>
                  </a:cubicBezTo>
                  <a:cubicBezTo>
                    <a:pt x="18" y="28"/>
                    <a:pt x="22" y="21"/>
                    <a:pt x="21" y="13"/>
                  </a:cubicBezTo>
                  <a:cubicBezTo>
                    <a:pt x="20" y="6"/>
                    <a:pt x="14" y="0"/>
                    <a:pt x="9" y="1"/>
                  </a:cubicBezTo>
                  <a:cubicBezTo>
                    <a:pt x="4" y="2"/>
                    <a:pt x="0" y="8"/>
                    <a:pt x="2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5" name="ïşḻïḑê">
              <a:extLst>
                <a:ext uri="{FF2B5EF4-FFF2-40B4-BE49-F238E27FC236}">
                  <a16:creationId xmlns:a16="http://schemas.microsoft.com/office/drawing/2014/main" id="{4D84BDB2-33E6-4D2B-9DDF-80D5B3D9AF10}"/>
                </a:ext>
              </a:extLst>
            </p:cNvPr>
            <p:cNvSpPr/>
            <p:nvPr/>
          </p:nvSpPr>
          <p:spPr bwMode="auto">
            <a:xfrm>
              <a:off x="5849220" y="1869559"/>
              <a:ext cx="175756" cy="55375"/>
            </a:xfrm>
            <a:custGeom>
              <a:avLst/>
              <a:gdLst>
                <a:gd name="T0" fmla="*/ 41 w 70"/>
                <a:gd name="T1" fmla="*/ 0 h 22"/>
                <a:gd name="T2" fmla="*/ 21 w 70"/>
                <a:gd name="T3" fmla="*/ 2 h 22"/>
                <a:gd name="T4" fmla="*/ 17 w 70"/>
                <a:gd name="T5" fmla="*/ 2 h 22"/>
                <a:gd name="T6" fmla="*/ 9 w 70"/>
                <a:gd name="T7" fmla="*/ 7 h 22"/>
                <a:gd name="T8" fmla="*/ 2 w 70"/>
                <a:gd name="T9" fmla="*/ 14 h 22"/>
                <a:gd name="T10" fmla="*/ 1 w 70"/>
                <a:gd name="T11" fmla="*/ 18 h 22"/>
                <a:gd name="T12" fmla="*/ 0 w 70"/>
                <a:gd name="T13" fmla="*/ 22 h 22"/>
                <a:gd name="T14" fmla="*/ 2 w 70"/>
                <a:gd name="T15" fmla="*/ 19 h 22"/>
                <a:gd name="T16" fmla="*/ 9 w 70"/>
                <a:gd name="T17" fmla="*/ 12 h 22"/>
                <a:gd name="T18" fmla="*/ 20 w 70"/>
                <a:gd name="T19" fmla="*/ 5 h 22"/>
                <a:gd name="T20" fmla="*/ 26 w 70"/>
                <a:gd name="T21" fmla="*/ 3 h 22"/>
                <a:gd name="T22" fmla="*/ 31 w 70"/>
                <a:gd name="T23" fmla="*/ 2 h 22"/>
                <a:gd name="T24" fmla="*/ 33 w 70"/>
                <a:gd name="T25" fmla="*/ 3 h 22"/>
                <a:gd name="T26" fmla="*/ 40 w 70"/>
                <a:gd name="T27" fmla="*/ 4 h 22"/>
                <a:gd name="T28" fmla="*/ 47 w 70"/>
                <a:gd name="T29" fmla="*/ 6 h 22"/>
                <a:gd name="T30" fmla="*/ 53 w 70"/>
                <a:gd name="T31" fmla="*/ 10 h 22"/>
                <a:gd name="T32" fmla="*/ 59 w 70"/>
                <a:gd name="T33" fmla="*/ 13 h 22"/>
                <a:gd name="T34" fmla="*/ 63 w 70"/>
                <a:gd name="T35" fmla="*/ 16 h 22"/>
                <a:gd name="T36" fmla="*/ 67 w 70"/>
                <a:gd name="T37" fmla="*/ 18 h 22"/>
                <a:gd name="T38" fmla="*/ 70 w 70"/>
                <a:gd name="T39" fmla="*/ 20 h 22"/>
                <a:gd name="T40" fmla="*/ 68 w 70"/>
                <a:gd name="T41" fmla="*/ 17 h 22"/>
                <a:gd name="T42" fmla="*/ 66 w 70"/>
                <a:gd name="T43" fmla="*/ 13 h 22"/>
                <a:gd name="T44" fmla="*/ 65 w 70"/>
                <a:gd name="T45" fmla="*/ 12 h 22"/>
                <a:gd name="T46" fmla="*/ 63 w 70"/>
                <a:gd name="T47" fmla="*/ 11 h 22"/>
                <a:gd name="T48" fmla="*/ 58 w 70"/>
                <a:gd name="T49" fmla="*/ 8 h 22"/>
                <a:gd name="T50" fmla="*/ 53 w 70"/>
                <a:gd name="T51" fmla="*/ 5 h 22"/>
                <a:gd name="T52" fmla="*/ 46 w 70"/>
                <a:gd name="T53" fmla="*/ 2 h 22"/>
                <a:gd name="T54" fmla="*/ 41 w 70"/>
                <a:gd name="T5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0" h="22">
                  <a:moveTo>
                    <a:pt x="41" y="0"/>
                  </a:moveTo>
                  <a:cubicBezTo>
                    <a:pt x="34" y="1"/>
                    <a:pt x="27" y="2"/>
                    <a:pt x="21" y="2"/>
                  </a:cubicBezTo>
                  <a:cubicBezTo>
                    <a:pt x="20" y="2"/>
                    <a:pt x="18" y="2"/>
                    <a:pt x="17" y="2"/>
                  </a:cubicBezTo>
                  <a:cubicBezTo>
                    <a:pt x="14" y="3"/>
                    <a:pt x="11" y="5"/>
                    <a:pt x="9" y="7"/>
                  </a:cubicBezTo>
                  <a:cubicBezTo>
                    <a:pt x="6" y="10"/>
                    <a:pt x="4" y="12"/>
                    <a:pt x="2" y="14"/>
                  </a:cubicBezTo>
                  <a:cubicBezTo>
                    <a:pt x="2" y="16"/>
                    <a:pt x="1" y="17"/>
                    <a:pt x="1" y="18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2"/>
                    <a:pt x="1" y="21"/>
                    <a:pt x="2" y="19"/>
                  </a:cubicBezTo>
                  <a:cubicBezTo>
                    <a:pt x="4" y="17"/>
                    <a:pt x="6" y="15"/>
                    <a:pt x="9" y="12"/>
                  </a:cubicBezTo>
                  <a:cubicBezTo>
                    <a:pt x="12" y="10"/>
                    <a:pt x="16" y="7"/>
                    <a:pt x="20" y="5"/>
                  </a:cubicBezTo>
                  <a:cubicBezTo>
                    <a:pt x="22" y="4"/>
                    <a:pt x="24" y="3"/>
                    <a:pt x="26" y="3"/>
                  </a:cubicBezTo>
                  <a:cubicBezTo>
                    <a:pt x="28" y="3"/>
                    <a:pt x="29" y="2"/>
                    <a:pt x="31" y="2"/>
                  </a:cubicBezTo>
                  <a:cubicBezTo>
                    <a:pt x="32" y="2"/>
                    <a:pt x="32" y="2"/>
                    <a:pt x="33" y="3"/>
                  </a:cubicBezTo>
                  <a:cubicBezTo>
                    <a:pt x="35" y="3"/>
                    <a:pt x="38" y="3"/>
                    <a:pt x="40" y="4"/>
                  </a:cubicBezTo>
                  <a:cubicBezTo>
                    <a:pt x="42" y="4"/>
                    <a:pt x="45" y="5"/>
                    <a:pt x="47" y="6"/>
                  </a:cubicBezTo>
                  <a:cubicBezTo>
                    <a:pt x="49" y="7"/>
                    <a:pt x="51" y="8"/>
                    <a:pt x="53" y="10"/>
                  </a:cubicBezTo>
                  <a:cubicBezTo>
                    <a:pt x="55" y="11"/>
                    <a:pt x="57" y="12"/>
                    <a:pt x="59" y="13"/>
                  </a:cubicBezTo>
                  <a:cubicBezTo>
                    <a:pt x="60" y="14"/>
                    <a:pt x="62" y="15"/>
                    <a:pt x="63" y="16"/>
                  </a:cubicBezTo>
                  <a:cubicBezTo>
                    <a:pt x="65" y="17"/>
                    <a:pt x="66" y="18"/>
                    <a:pt x="67" y="18"/>
                  </a:cubicBezTo>
                  <a:cubicBezTo>
                    <a:pt x="69" y="20"/>
                    <a:pt x="70" y="20"/>
                    <a:pt x="70" y="20"/>
                  </a:cubicBezTo>
                  <a:cubicBezTo>
                    <a:pt x="70" y="20"/>
                    <a:pt x="70" y="19"/>
                    <a:pt x="68" y="17"/>
                  </a:cubicBezTo>
                  <a:cubicBezTo>
                    <a:pt x="68" y="16"/>
                    <a:pt x="67" y="14"/>
                    <a:pt x="66" y="13"/>
                  </a:cubicBezTo>
                  <a:cubicBezTo>
                    <a:pt x="66" y="13"/>
                    <a:pt x="65" y="13"/>
                    <a:pt x="65" y="12"/>
                  </a:cubicBezTo>
                  <a:cubicBezTo>
                    <a:pt x="65" y="12"/>
                    <a:pt x="64" y="12"/>
                    <a:pt x="63" y="11"/>
                  </a:cubicBezTo>
                  <a:cubicBezTo>
                    <a:pt x="62" y="10"/>
                    <a:pt x="60" y="9"/>
                    <a:pt x="58" y="8"/>
                  </a:cubicBezTo>
                  <a:cubicBezTo>
                    <a:pt x="57" y="7"/>
                    <a:pt x="55" y="6"/>
                    <a:pt x="53" y="5"/>
                  </a:cubicBezTo>
                  <a:cubicBezTo>
                    <a:pt x="51" y="4"/>
                    <a:pt x="49" y="3"/>
                    <a:pt x="46" y="2"/>
                  </a:cubicBezTo>
                  <a:cubicBezTo>
                    <a:pt x="45" y="1"/>
                    <a:pt x="43" y="0"/>
                    <a:pt x="41" y="0"/>
                  </a:cubicBezTo>
                </a:path>
              </a:pathLst>
            </a:custGeom>
            <a:solidFill>
              <a:srgbClr val="FFB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6" name="iṩḻïḓê">
              <a:extLst>
                <a:ext uri="{FF2B5EF4-FFF2-40B4-BE49-F238E27FC236}">
                  <a16:creationId xmlns:a16="http://schemas.microsoft.com/office/drawing/2014/main" id="{FD9BA3B8-19B2-4F0C-AC9D-85618FA942B6}"/>
                </a:ext>
              </a:extLst>
            </p:cNvPr>
            <p:cNvSpPr/>
            <p:nvPr/>
          </p:nvSpPr>
          <p:spPr bwMode="auto">
            <a:xfrm>
              <a:off x="6212770" y="1809368"/>
              <a:ext cx="185387" cy="83063"/>
            </a:xfrm>
            <a:custGeom>
              <a:avLst/>
              <a:gdLst>
                <a:gd name="T0" fmla="*/ 36 w 74"/>
                <a:gd name="T1" fmla="*/ 0 h 33"/>
                <a:gd name="T2" fmla="*/ 29 w 74"/>
                <a:gd name="T3" fmla="*/ 1 h 33"/>
                <a:gd name="T4" fmla="*/ 20 w 74"/>
                <a:gd name="T5" fmla="*/ 4 h 33"/>
                <a:gd name="T6" fmla="*/ 8 w 74"/>
                <a:gd name="T7" fmla="*/ 15 h 33"/>
                <a:gd name="T8" fmla="*/ 2 w 74"/>
                <a:gd name="T9" fmla="*/ 24 h 33"/>
                <a:gd name="T10" fmla="*/ 0 w 74"/>
                <a:gd name="T11" fmla="*/ 28 h 33"/>
                <a:gd name="T12" fmla="*/ 3 w 74"/>
                <a:gd name="T13" fmla="*/ 25 h 33"/>
                <a:gd name="T14" fmla="*/ 12 w 74"/>
                <a:gd name="T15" fmla="*/ 19 h 33"/>
                <a:gd name="T16" fmla="*/ 24 w 74"/>
                <a:gd name="T17" fmla="*/ 12 h 33"/>
                <a:gd name="T18" fmla="*/ 31 w 74"/>
                <a:gd name="T19" fmla="*/ 10 h 33"/>
                <a:gd name="T20" fmla="*/ 35 w 74"/>
                <a:gd name="T21" fmla="*/ 10 h 33"/>
                <a:gd name="T22" fmla="*/ 38 w 74"/>
                <a:gd name="T23" fmla="*/ 10 h 33"/>
                <a:gd name="T24" fmla="*/ 45 w 74"/>
                <a:gd name="T25" fmla="*/ 12 h 33"/>
                <a:gd name="T26" fmla="*/ 49 w 74"/>
                <a:gd name="T27" fmla="*/ 13 h 33"/>
                <a:gd name="T28" fmla="*/ 52 w 74"/>
                <a:gd name="T29" fmla="*/ 15 h 33"/>
                <a:gd name="T30" fmla="*/ 55 w 74"/>
                <a:gd name="T31" fmla="*/ 17 h 33"/>
                <a:gd name="T32" fmla="*/ 58 w 74"/>
                <a:gd name="T33" fmla="*/ 19 h 33"/>
                <a:gd name="T34" fmla="*/ 63 w 74"/>
                <a:gd name="T35" fmla="*/ 23 h 33"/>
                <a:gd name="T36" fmla="*/ 68 w 74"/>
                <a:gd name="T37" fmla="*/ 27 h 33"/>
                <a:gd name="T38" fmla="*/ 71 w 74"/>
                <a:gd name="T39" fmla="*/ 30 h 33"/>
                <a:gd name="T40" fmla="*/ 74 w 74"/>
                <a:gd name="T41" fmla="*/ 33 h 33"/>
                <a:gd name="T42" fmla="*/ 73 w 74"/>
                <a:gd name="T43" fmla="*/ 29 h 33"/>
                <a:gd name="T44" fmla="*/ 71 w 74"/>
                <a:gd name="T45" fmla="*/ 25 h 33"/>
                <a:gd name="T46" fmla="*/ 68 w 74"/>
                <a:gd name="T47" fmla="*/ 20 h 33"/>
                <a:gd name="T48" fmla="*/ 65 w 74"/>
                <a:gd name="T49" fmla="*/ 17 h 33"/>
                <a:gd name="T50" fmla="*/ 63 w 74"/>
                <a:gd name="T51" fmla="*/ 14 h 33"/>
                <a:gd name="T52" fmla="*/ 60 w 74"/>
                <a:gd name="T53" fmla="*/ 11 h 33"/>
                <a:gd name="T54" fmla="*/ 57 w 74"/>
                <a:gd name="T55" fmla="*/ 8 h 33"/>
                <a:gd name="T56" fmla="*/ 53 w 74"/>
                <a:gd name="T57" fmla="*/ 5 h 33"/>
                <a:gd name="T58" fmla="*/ 49 w 74"/>
                <a:gd name="T59" fmla="*/ 3 h 33"/>
                <a:gd name="T60" fmla="*/ 39 w 74"/>
                <a:gd name="T61" fmla="*/ 1 h 33"/>
                <a:gd name="T62" fmla="*/ 36 w 74"/>
                <a:gd name="T6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4" h="33">
                  <a:moveTo>
                    <a:pt x="36" y="0"/>
                  </a:moveTo>
                  <a:cubicBezTo>
                    <a:pt x="34" y="0"/>
                    <a:pt x="31" y="1"/>
                    <a:pt x="29" y="1"/>
                  </a:cubicBezTo>
                  <a:cubicBezTo>
                    <a:pt x="26" y="2"/>
                    <a:pt x="23" y="3"/>
                    <a:pt x="20" y="4"/>
                  </a:cubicBezTo>
                  <a:cubicBezTo>
                    <a:pt x="15" y="7"/>
                    <a:pt x="11" y="11"/>
                    <a:pt x="8" y="15"/>
                  </a:cubicBezTo>
                  <a:cubicBezTo>
                    <a:pt x="5" y="18"/>
                    <a:pt x="3" y="21"/>
                    <a:pt x="2" y="24"/>
                  </a:cubicBezTo>
                  <a:cubicBezTo>
                    <a:pt x="1" y="26"/>
                    <a:pt x="0" y="28"/>
                    <a:pt x="0" y="28"/>
                  </a:cubicBezTo>
                  <a:cubicBezTo>
                    <a:pt x="0" y="28"/>
                    <a:pt x="1" y="27"/>
                    <a:pt x="3" y="25"/>
                  </a:cubicBezTo>
                  <a:cubicBezTo>
                    <a:pt x="5" y="23"/>
                    <a:pt x="8" y="21"/>
                    <a:pt x="12" y="19"/>
                  </a:cubicBezTo>
                  <a:cubicBezTo>
                    <a:pt x="15" y="16"/>
                    <a:pt x="19" y="14"/>
                    <a:pt x="24" y="12"/>
                  </a:cubicBezTo>
                  <a:cubicBezTo>
                    <a:pt x="26" y="11"/>
                    <a:pt x="28" y="10"/>
                    <a:pt x="31" y="10"/>
                  </a:cubicBezTo>
                  <a:cubicBezTo>
                    <a:pt x="32" y="10"/>
                    <a:pt x="34" y="10"/>
                    <a:pt x="35" y="10"/>
                  </a:cubicBezTo>
                  <a:cubicBezTo>
                    <a:pt x="36" y="10"/>
                    <a:pt x="37" y="10"/>
                    <a:pt x="38" y="10"/>
                  </a:cubicBezTo>
                  <a:cubicBezTo>
                    <a:pt x="41" y="10"/>
                    <a:pt x="43" y="11"/>
                    <a:pt x="45" y="12"/>
                  </a:cubicBezTo>
                  <a:cubicBezTo>
                    <a:pt x="46" y="12"/>
                    <a:pt x="48" y="13"/>
                    <a:pt x="49" y="13"/>
                  </a:cubicBezTo>
                  <a:cubicBezTo>
                    <a:pt x="50" y="14"/>
                    <a:pt x="51" y="14"/>
                    <a:pt x="52" y="15"/>
                  </a:cubicBezTo>
                  <a:cubicBezTo>
                    <a:pt x="53" y="16"/>
                    <a:pt x="54" y="16"/>
                    <a:pt x="55" y="17"/>
                  </a:cubicBezTo>
                  <a:cubicBezTo>
                    <a:pt x="56" y="18"/>
                    <a:pt x="57" y="18"/>
                    <a:pt x="58" y="19"/>
                  </a:cubicBezTo>
                  <a:cubicBezTo>
                    <a:pt x="60" y="20"/>
                    <a:pt x="62" y="22"/>
                    <a:pt x="63" y="23"/>
                  </a:cubicBezTo>
                  <a:cubicBezTo>
                    <a:pt x="65" y="25"/>
                    <a:pt x="67" y="26"/>
                    <a:pt x="68" y="27"/>
                  </a:cubicBezTo>
                  <a:cubicBezTo>
                    <a:pt x="69" y="28"/>
                    <a:pt x="70" y="29"/>
                    <a:pt x="71" y="30"/>
                  </a:cubicBezTo>
                  <a:cubicBezTo>
                    <a:pt x="73" y="32"/>
                    <a:pt x="74" y="33"/>
                    <a:pt x="74" y="33"/>
                  </a:cubicBezTo>
                  <a:cubicBezTo>
                    <a:pt x="74" y="33"/>
                    <a:pt x="74" y="32"/>
                    <a:pt x="73" y="29"/>
                  </a:cubicBezTo>
                  <a:cubicBezTo>
                    <a:pt x="72" y="28"/>
                    <a:pt x="72" y="26"/>
                    <a:pt x="71" y="25"/>
                  </a:cubicBezTo>
                  <a:cubicBezTo>
                    <a:pt x="70" y="23"/>
                    <a:pt x="69" y="21"/>
                    <a:pt x="68" y="20"/>
                  </a:cubicBezTo>
                  <a:cubicBezTo>
                    <a:pt x="67" y="19"/>
                    <a:pt x="66" y="18"/>
                    <a:pt x="65" y="17"/>
                  </a:cubicBezTo>
                  <a:cubicBezTo>
                    <a:pt x="65" y="16"/>
                    <a:pt x="64" y="15"/>
                    <a:pt x="63" y="14"/>
                  </a:cubicBezTo>
                  <a:cubicBezTo>
                    <a:pt x="62" y="13"/>
                    <a:pt x="61" y="12"/>
                    <a:pt x="60" y="11"/>
                  </a:cubicBezTo>
                  <a:cubicBezTo>
                    <a:pt x="59" y="10"/>
                    <a:pt x="58" y="9"/>
                    <a:pt x="57" y="8"/>
                  </a:cubicBezTo>
                  <a:cubicBezTo>
                    <a:pt x="56" y="7"/>
                    <a:pt x="54" y="6"/>
                    <a:pt x="53" y="5"/>
                  </a:cubicBezTo>
                  <a:cubicBezTo>
                    <a:pt x="52" y="5"/>
                    <a:pt x="50" y="4"/>
                    <a:pt x="49" y="3"/>
                  </a:cubicBezTo>
                  <a:cubicBezTo>
                    <a:pt x="46" y="2"/>
                    <a:pt x="43" y="1"/>
                    <a:pt x="39" y="1"/>
                  </a:cubicBezTo>
                  <a:cubicBezTo>
                    <a:pt x="38" y="0"/>
                    <a:pt x="37" y="0"/>
                    <a:pt x="36" y="0"/>
                  </a:cubicBezTo>
                </a:path>
              </a:pathLst>
            </a:custGeom>
            <a:solidFill>
              <a:srgbClr val="FFB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7" name="i$ľïḑê">
              <a:extLst>
                <a:ext uri="{FF2B5EF4-FFF2-40B4-BE49-F238E27FC236}">
                  <a16:creationId xmlns:a16="http://schemas.microsoft.com/office/drawing/2014/main" id="{CA5CCADB-ED6F-4642-AF1E-CA548AE40AD9}"/>
                </a:ext>
              </a:extLst>
            </p:cNvPr>
            <p:cNvSpPr/>
            <p:nvPr/>
          </p:nvSpPr>
          <p:spPr bwMode="auto">
            <a:xfrm>
              <a:off x="6022568" y="2269223"/>
              <a:ext cx="252800" cy="155292"/>
            </a:xfrm>
            <a:custGeom>
              <a:avLst/>
              <a:gdLst>
                <a:gd name="T0" fmla="*/ 0 w 101"/>
                <a:gd name="T1" fmla="*/ 19 h 62"/>
                <a:gd name="T2" fmla="*/ 101 w 101"/>
                <a:gd name="T3" fmla="*/ 0 h 62"/>
                <a:gd name="T4" fmla="*/ 23 w 101"/>
                <a:gd name="T5" fmla="*/ 44 h 62"/>
                <a:gd name="T6" fmla="*/ 0 w 101"/>
                <a:gd name="T7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62">
                  <a:moveTo>
                    <a:pt x="0" y="19"/>
                  </a:moveTo>
                  <a:cubicBezTo>
                    <a:pt x="0" y="19"/>
                    <a:pt x="54" y="30"/>
                    <a:pt x="101" y="0"/>
                  </a:cubicBezTo>
                  <a:cubicBezTo>
                    <a:pt x="76" y="49"/>
                    <a:pt x="42" y="62"/>
                    <a:pt x="23" y="44"/>
                  </a:cubicBezTo>
                  <a:cubicBezTo>
                    <a:pt x="4" y="26"/>
                    <a:pt x="0" y="19"/>
                    <a:pt x="0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8" name="îşliḍè">
              <a:extLst>
                <a:ext uri="{FF2B5EF4-FFF2-40B4-BE49-F238E27FC236}">
                  <a16:creationId xmlns:a16="http://schemas.microsoft.com/office/drawing/2014/main" id="{22B3B7F8-9DE4-4358-B80A-4EF5197E09F1}"/>
                </a:ext>
              </a:extLst>
            </p:cNvPr>
            <p:cNvSpPr/>
            <p:nvPr/>
          </p:nvSpPr>
          <p:spPr bwMode="auto">
            <a:xfrm>
              <a:off x="5849220" y="1839463"/>
              <a:ext cx="175756" cy="72229"/>
            </a:xfrm>
            <a:custGeom>
              <a:avLst/>
              <a:gdLst>
                <a:gd name="T0" fmla="*/ 0 w 70"/>
                <a:gd name="T1" fmla="*/ 29 h 29"/>
                <a:gd name="T2" fmla="*/ 0 w 70"/>
                <a:gd name="T3" fmla="*/ 25 h 29"/>
                <a:gd name="T4" fmla="*/ 5 w 70"/>
                <a:gd name="T5" fmla="*/ 16 h 29"/>
                <a:gd name="T6" fmla="*/ 15 w 70"/>
                <a:gd name="T7" fmla="*/ 5 h 29"/>
                <a:gd name="T8" fmla="*/ 24 w 70"/>
                <a:gd name="T9" fmla="*/ 1 h 29"/>
                <a:gd name="T10" fmla="*/ 33 w 70"/>
                <a:gd name="T11" fmla="*/ 0 h 29"/>
                <a:gd name="T12" fmla="*/ 43 w 70"/>
                <a:gd name="T13" fmla="*/ 2 h 29"/>
                <a:gd name="T14" fmla="*/ 50 w 70"/>
                <a:gd name="T15" fmla="*/ 6 h 29"/>
                <a:gd name="T16" fmla="*/ 57 w 70"/>
                <a:gd name="T17" fmla="*/ 11 h 29"/>
                <a:gd name="T18" fmla="*/ 62 w 70"/>
                <a:gd name="T19" fmla="*/ 16 h 29"/>
                <a:gd name="T20" fmla="*/ 65 w 70"/>
                <a:gd name="T21" fmla="*/ 20 h 29"/>
                <a:gd name="T22" fmla="*/ 68 w 70"/>
                <a:gd name="T23" fmla="*/ 24 h 29"/>
                <a:gd name="T24" fmla="*/ 70 w 70"/>
                <a:gd name="T25" fmla="*/ 27 h 29"/>
                <a:gd name="T26" fmla="*/ 67 w 70"/>
                <a:gd name="T27" fmla="*/ 25 h 29"/>
                <a:gd name="T28" fmla="*/ 63 w 70"/>
                <a:gd name="T29" fmla="*/ 23 h 29"/>
                <a:gd name="T30" fmla="*/ 58 w 70"/>
                <a:gd name="T31" fmla="*/ 20 h 29"/>
                <a:gd name="T32" fmla="*/ 53 w 70"/>
                <a:gd name="T33" fmla="*/ 17 h 29"/>
                <a:gd name="T34" fmla="*/ 46 w 70"/>
                <a:gd name="T35" fmla="*/ 14 h 29"/>
                <a:gd name="T36" fmla="*/ 40 w 70"/>
                <a:gd name="T37" fmla="*/ 11 h 29"/>
                <a:gd name="T38" fmla="*/ 33 w 70"/>
                <a:gd name="T39" fmla="*/ 10 h 29"/>
                <a:gd name="T40" fmla="*/ 26 w 70"/>
                <a:gd name="T41" fmla="*/ 10 h 29"/>
                <a:gd name="T42" fmla="*/ 20 w 70"/>
                <a:gd name="T43" fmla="*/ 12 h 29"/>
                <a:gd name="T44" fmla="*/ 9 w 70"/>
                <a:gd name="T45" fmla="*/ 19 h 29"/>
                <a:gd name="T46" fmla="*/ 2 w 70"/>
                <a:gd name="T47" fmla="*/ 26 h 29"/>
                <a:gd name="T48" fmla="*/ 0 w 70"/>
                <a:gd name="T4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29">
                  <a:moveTo>
                    <a:pt x="0" y="29"/>
                  </a:moveTo>
                  <a:cubicBezTo>
                    <a:pt x="0" y="29"/>
                    <a:pt x="0" y="28"/>
                    <a:pt x="0" y="25"/>
                  </a:cubicBezTo>
                  <a:cubicBezTo>
                    <a:pt x="1" y="23"/>
                    <a:pt x="2" y="20"/>
                    <a:pt x="5" y="16"/>
                  </a:cubicBezTo>
                  <a:cubicBezTo>
                    <a:pt x="7" y="12"/>
                    <a:pt x="10" y="8"/>
                    <a:pt x="15" y="5"/>
                  </a:cubicBezTo>
                  <a:cubicBezTo>
                    <a:pt x="18" y="3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7" y="0"/>
                    <a:pt x="40" y="1"/>
                    <a:pt x="43" y="2"/>
                  </a:cubicBezTo>
                  <a:cubicBezTo>
                    <a:pt x="45" y="3"/>
                    <a:pt x="48" y="5"/>
                    <a:pt x="50" y="6"/>
                  </a:cubicBezTo>
                  <a:cubicBezTo>
                    <a:pt x="53" y="8"/>
                    <a:pt x="55" y="9"/>
                    <a:pt x="57" y="11"/>
                  </a:cubicBezTo>
                  <a:cubicBezTo>
                    <a:pt x="59" y="12"/>
                    <a:pt x="60" y="14"/>
                    <a:pt x="62" y="16"/>
                  </a:cubicBezTo>
                  <a:cubicBezTo>
                    <a:pt x="63" y="17"/>
                    <a:pt x="64" y="19"/>
                    <a:pt x="65" y="20"/>
                  </a:cubicBezTo>
                  <a:cubicBezTo>
                    <a:pt x="67" y="22"/>
                    <a:pt x="67" y="23"/>
                    <a:pt x="68" y="24"/>
                  </a:cubicBezTo>
                  <a:cubicBezTo>
                    <a:pt x="69" y="26"/>
                    <a:pt x="70" y="27"/>
                    <a:pt x="70" y="27"/>
                  </a:cubicBezTo>
                  <a:cubicBezTo>
                    <a:pt x="70" y="27"/>
                    <a:pt x="69" y="27"/>
                    <a:pt x="67" y="25"/>
                  </a:cubicBezTo>
                  <a:cubicBezTo>
                    <a:pt x="66" y="25"/>
                    <a:pt x="64" y="24"/>
                    <a:pt x="63" y="23"/>
                  </a:cubicBezTo>
                  <a:cubicBezTo>
                    <a:pt x="62" y="22"/>
                    <a:pt x="60" y="21"/>
                    <a:pt x="58" y="20"/>
                  </a:cubicBezTo>
                  <a:cubicBezTo>
                    <a:pt x="57" y="19"/>
                    <a:pt x="55" y="18"/>
                    <a:pt x="53" y="17"/>
                  </a:cubicBezTo>
                  <a:cubicBezTo>
                    <a:pt x="51" y="16"/>
                    <a:pt x="49" y="15"/>
                    <a:pt x="46" y="14"/>
                  </a:cubicBezTo>
                  <a:cubicBezTo>
                    <a:pt x="44" y="13"/>
                    <a:pt x="42" y="12"/>
                    <a:pt x="40" y="11"/>
                  </a:cubicBezTo>
                  <a:cubicBezTo>
                    <a:pt x="37" y="10"/>
                    <a:pt x="35" y="10"/>
                    <a:pt x="33" y="10"/>
                  </a:cubicBezTo>
                  <a:cubicBezTo>
                    <a:pt x="30" y="10"/>
                    <a:pt x="28" y="10"/>
                    <a:pt x="26" y="10"/>
                  </a:cubicBezTo>
                  <a:cubicBezTo>
                    <a:pt x="24" y="11"/>
                    <a:pt x="22" y="11"/>
                    <a:pt x="20" y="12"/>
                  </a:cubicBezTo>
                  <a:cubicBezTo>
                    <a:pt x="15" y="14"/>
                    <a:pt x="12" y="17"/>
                    <a:pt x="9" y="19"/>
                  </a:cubicBezTo>
                  <a:cubicBezTo>
                    <a:pt x="6" y="22"/>
                    <a:pt x="4" y="25"/>
                    <a:pt x="2" y="26"/>
                  </a:cubicBezTo>
                  <a:cubicBezTo>
                    <a:pt x="0" y="28"/>
                    <a:pt x="0" y="29"/>
                    <a:pt x="0" y="29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9" name="ïs1ïdè">
              <a:extLst>
                <a:ext uri="{FF2B5EF4-FFF2-40B4-BE49-F238E27FC236}">
                  <a16:creationId xmlns:a16="http://schemas.microsoft.com/office/drawing/2014/main" id="{BC0FC540-3909-4E2E-88FD-F69698CE1DE1}"/>
                </a:ext>
              </a:extLst>
            </p:cNvPr>
            <p:cNvSpPr/>
            <p:nvPr/>
          </p:nvSpPr>
          <p:spPr bwMode="auto">
            <a:xfrm>
              <a:off x="6212770" y="1797330"/>
              <a:ext cx="185387" cy="81859"/>
            </a:xfrm>
            <a:custGeom>
              <a:avLst/>
              <a:gdLst>
                <a:gd name="T0" fmla="*/ 0 w 74"/>
                <a:gd name="T1" fmla="*/ 28 h 33"/>
                <a:gd name="T2" fmla="*/ 1 w 74"/>
                <a:gd name="T3" fmla="*/ 24 h 33"/>
                <a:gd name="T4" fmla="*/ 8 w 74"/>
                <a:gd name="T5" fmla="*/ 15 h 33"/>
                <a:gd name="T6" fmla="*/ 20 w 74"/>
                <a:gd name="T7" fmla="*/ 5 h 33"/>
                <a:gd name="T8" fmla="*/ 29 w 74"/>
                <a:gd name="T9" fmla="*/ 1 h 33"/>
                <a:gd name="T10" fmla="*/ 39 w 74"/>
                <a:gd name="T11" fmla="*/ 1 h 33"/>
                <a:gd name="T12" fmla="*/ 48 w 74"/>
                <a:gd name="T13" fmla="*/ 3 h 33"/>
                <a:gd name="T14" fmla="*/ 53 w 74"/>
                <a:gd name="T15" fmla="*/ 6 h 33"/>
                <a:gd name="T16" fmla="*/ 56 w 74"/>
                <a:gd name="T17" fmla="*/ 8 h 33"/>
                <a:gd name="T18" fmla="*/ 60 w 74"/>
                <a:gd name="T19" fmla="*/ 11 h 33"/>
                <a:gd name="T20" fmla="*/ 63 w 74"/>
                <a:gd name="T21" fmla="*/ 14 h 33"/>
                <a:gd name="T22" fmla="*/ 65 w 74"/>
                <a:gd name="T23" fmla="*/ 17 h 33"/>
                <a:gd name="T24" fmla="*/ 67 w 74"/>
                <a:gd name="T25" fmla="*/ 20 h 33"/>
                <a:gd name="T26" fmla="*/ 70 w 74"/>
                <a:gd name="T27" fmla="*/ 25 h 33"/>
                <a:gd name="T28" fmla="*/ 73 w 74"/>
                <a:gd name="T29" fmla="*/ 29 h 33"/>
                <a:gd name="T30" fmla="*/ 74 w 74"/>
                <a:gd name="T31" fmla="*/ 33 h 33"/>
                <a:gd name="T32" fmla="*/ 71 w 74"/>
                <a:gd name="T33" fmla="*/ 30 h 33"/>
                <a:gd name="T34" fmla="*/ 68 w 74"/>
                <a:gd name="T35" fmla="*/ 27 h 33"/>
                <a:gd name="T36" fmla="*/ 63 w 74"/>
                <a:gd name="T37" fmla="*/ 23 h 33"/>
                <a:gd name="T38" fmla="*/ 58 w 74"/>
                <a:gd name="T39" fmla="*/ 19 h 33"/>
                <a:gd name="T40" fmla="*/ 55 w 74"/>
                <a:gd name="T41" fmla="*/ 17 h 33"/>
                <a:gd name="T42" fmla="*/ 52 w 74"/>
                <a:gd name="T43" fmla="*/ 15 h 33"/>
                <a:gd name="T44" fmla="*/ 48 w 74"/>
                <a:gd name="T45" fmla="*/ 13 h 33"/>
                <a:gd name="T46" fmla="*/ 45 w 74"/>
                <a:gd name="T47" fmla="*/ 12 h 33"/>
                <a:gd name="T48" fmla="*/ 38 w 74"/>
                <a:gd name="T49" fmla="*/ 10 h 33"/>
                <a:gd name="T50" fmla="*/ 30 w 74"/>
                <a:gd name="T51" fmla="*/ 10 h 33"/>
                <a:gd name="T52" fmla="*/ 23 w 74"/>
                <a:gd name="T53" fmla="*/ 12 h 33"/>
                <a:gd name="T54" fmla="*/ 11 w 74"/>
                <a:gd name="T55" fmla="*/ 19 h 33"/>
                <a:gd name="T56" fmla="*/ 3 w 74"/>
                <a:gd name="T57" fmla="*/ 25 h 33"/>
                <a:gd name="T58" fmla="*/ 0 w 74"/>
                <a:gd name="T59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4" h="33">
                  <a:moveTo>
                    <a:pt x="0" y="28"/>
                  </a:moveTo>
                  <a:cubicBezTo>
                    <a:pt x="0" y="28"/>
                    <a:pt x="0" y="26"/>
                    <a:pt x="1" y="24"/>
                  </a:cubicBezTo>
                  <a:cubicBezTo>
                    <a:pt x="3" y="22"/>
                    <a:pt x="5" y="18"/>
                    <a:pt x="8" y="15"/>
                  </a:cubicBezTo>
                  <a:cubicBezTo>
                    <a:pt x="10" y="11"/>
                    <a:pt x="14" y="7"/>
                    <a:pt x="20" y="5"/>
                  </a:cubicBezTo>
                  <a:cubicBezTo>
                    <a:pt x="23" y="3"/>
                    <a:pt x="26" y="2"/>
                    <a:pt x="29" y="1"/>
                  </a:cubicBezTo>
                  <a:cubicBezTo>
                    <a:pt x="32" y="1"/>
                    <a:pt x="35" y="0"/>
                    <a:pt x="39" y="1"/>
                  </a:cubicBezTo>
                  <a:cubicBezTo>
                    <a:pt x="42" y="1"/>
                    <a:pt x="45" y="2"/>
                    <a:pt x="48" y="3"/>
                  </a:cubicBezTo>
                  <a:cubicBezTo>
                    <a:pt x="50" y="4"/>
                    <a:pt x="51" y="5"/>
                    <a:pt x="53" y="6"/>
                  </a:cubicBezTo>
                  <a:cubicBezTo>
                    <a:pt x="54" y="6"/>
                    <a:pt x="55" y="7"/>
                    <a:pt x="56" y="8"/>
                  </a:cubicBezTo>
                  <a:cubicBezTo>
                    <a:pt x="58" y="9"/>
                    <a:pt x="59" y="10"/>
                    <a:pt x="60" y="11"/>
                  </a:cubicBezTo>
                  <a:cubicBezTo>
                    <a:pt x="61" y="12"/>
                    <a:pt x="62" y="13"/>
                    <a:pt x="63" y="14"/>
                  </a:cubicBezTo>
                  <a:cubicBezTo>
                    <a:pt x="63" y="15"/>
                    <a:pt x="64" y="16"/>
                    <a:pt x="65" y="17"/>
                  </a:cubicBezTo>
                  <a:cubicBezTo>
                    <a:pt x="66" y="18"/>
                    <a:pt x="66" y="19"/>
                    <a:pt x="67" y="20"/>
                  </a:cubicBezTo>
                  <a:cubicBezTo>
                    <a:pt x="69" y="22"/>
                    <a:pt x="69" y="23"/>
                    <a:pt x="70" y="25"/>
                  </a:cubicBezTo>
                  <a:cubicBezTo>
                    <a:pt x="71" y="27"/>
                    <a:pt x="72" y="28"/>
                    <a:pt x="73" y="29"/>
                  </a:cubicBezTo>
                  <a:cubicBezTo>
                    <a:pt x="74" y="32"/>
                    <a:pt x="74" y="33"/>
                    <a:pt x="74" y="33"/>
                  </a:cubicBezTo>
                  <a:cubicBezTo>
                    <a:pt x="74" y="33"/>
                    <a:pt x="73" y="32"/>
                    <a:pt x="71" y="30"/>
                  </a:cubicBezTo>
                  <a:cubicBezTo>
                    <a:pt x="70" y="29"/>
                    <a:pt x="69" y="28"/>
                    <a:pt x="68" y="27"/>
                  </a:cubicBezTo>
                  <a:cubicBezTo>
                    <a:pt x="66" y="26"/>
                    <a:pt x="65" y="25"/>
                    <a:pt x="63" y="23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7" y="18"/>
                    <a:pt x="56" y="18"/>
                    <a:pt x="55" y="17"/>
                  </a:cubicBezTo>
                  <a:cubicBezTo>
                    <a:pt x="54" y="16"/>
                    <a:pt x="53" y="16"/>
                    <a:pt x="52" y="15"/>
                  </a:cubicBezTo>
                  <a:cubicBezTo>
                    <a:pt x="51" y="14"/>
                    <a:pt x="50" y="14"/>
                    <a:pt x="48" y="13"/>
                  </a:cubicBezTo>
                  <a:cubicBezTo>
                    <a:pt x="47" y="13"/>
                    <a:pt x="46" y="12"/>
                    <a:pt x="45" y="12"/>
                  </a:cubicBezTo>
                  <a:cubicBezTo>
                    <a:pt x="43" y="11"/>
                    <a:pt x="40" y="10"/>
                    <a:pt x="38" y="10"/>
                  </a:cubicBezTo>
                  <a:cubicBezTo>
                    <a:pt x="35" y="10"/>
                    <a:pt x="33" y="10"/>
                    <a:pt x="30" y="10"/>
                  </a:cubicBezTo>
                  <a:cubicBezTo>
                    <a:pt x="28" y="11"/>
                    <a:pt x="26" y="11"/>
                    <a:pt x="23" y="12"/>
                  </a:cubicBezTo>
                  <a:cubicBezTo>
                    <a:pt x="19" y="14"/>
                    <a:pt x="15" y="16"/>
                    <a:pt x="11" y="19"/>
                  </a:cubicBezTo>
                  <a:cubicBezTo>
                    <a:pt x="8" y="21"/>
                    <a:pt x="5" y="24"/>
                    <a:pt x="3" y="25"/>
                  </a:cubicBezTo>
                  <a:cubicBezTo>
                    <a:pt x="1" y="27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0" name="ïṩlîḑé">
              <a:extLst>
                <a:ext uri="{FF2B5EF4-FFF2-40B4-BE49-F238E27FC236}">
                  <a16:creationId xmlns:a16="http://schemas.microsoft.com/office/drawing/2014/main" id="{C49C2879-865A-4429-9673-529ACC2D5066}"/>
                </a:ext>
              </a:extLst>
            </p:cNvPr>
            <p:cNvSpPr/>
            <p:nvPr/>
          </p:nvSpPr>
          <p:spPr bwMode="auto">
            <a:xfrm>
              <a:off x="6022568" y="2259593"/>
              <a:ext cx="260023" cy="142050"/>
            </a:xfrm>
            <a:custGeom>
              <a:avLst/>
              <a:gdLst>
                <a:gd name="T0" fmla="*/ 13 w 104"/>
                <a:gd name="T1" fmla="*/ 24 h 57"/>
                <a:gd name="T2" fmla="*/ 32 w 104"/>
                <a:gd name="T3" fmla="*/ 24 h 57"/>
                <a:gd name="T4" fmla="*/ 45 w 104"/>
                <a:gd name="T5" fmla="*/ 23 h 57"/>
                <a:gd name="T6" fmla="*/ 58 w 104"/>
                <a:gd name="T7" fmla="*/ 20 h 57"/>
                <a:gd name="T8" fmla="*/ 70 w 104"/>
                <a:gd name="T9" fmla="*/ 17 h 57"/>
                <a:gd name="T10" fmla="*/ 77 w 104"/>
                <a:gd name="T11" fmla="*/ 14 h 57"/>
                <a:gd name="T12" fmla="*/ 88 w 104"/>
                <a:gd name="T13" fmla="*/ 9 h 57"/>
                <a:gd name="T14" fmla="*/ 100 w 104"/>
                <a:gd name="T15" fmla="*/ 3 h 57"/>
                <a:gd name="T16" fmla="*/ 102 w 104"/>
                <a:gd name="T17" fmla="*/ 5 h 57"/>
                <a:gd name="T18" fmla="*/ 94 w 104"/>
                <a:gd name="T19" fmla="*/ 20 h 57"/>
                <a:gd name="T20" fmla="*/ 83 w 104"/>
                <a:gd name="T21" fmla="*/ 34 h 57"/>
                <a:gd name="T22" fmla="*/ 71 w 104"/>
                <a:gd name="T23" fmla="*/ 46 h 57"/>
                <a:gd name="T24" fmla="*/ 56 w 104"/>
                <a:gd name="T25" fmla="*/ 55 h 57"/>
                <a:gd name="T26" fmla="*/ 45 w 104"/>
                <a:gd name="T27" fmla="*/ 57 h 57"/>
                <a:gd name="T28" fmla="*/ 38 w 104"/>
                <a:gd name="T29" fmla="*/ 56 h 57"/>
                <a:gd name="T30" fmla="*/ 26 w 104"/>
                <a:gd name="T31" fmla="*/ 51 h 57"/>
                <a:gd name="T32" fmla="*/ 11 w 104"/>
                <a:gd name="T33" fmla="*/ 36 h 57"/>
                <a:gd name="T34" fmla="*/ 0 w 104"/>
                <a:gd name="T35" fmla="*/ 23 h 57"/>
                <a:gd name="T36" fmla="*/ 5 w 104"/>
                <a:gd name="T37" fmla="*/ 30 h 57"/>
                <a:gd name="T38" fmla="*/ 24 w 104"/>
                <a:gd name="T39" fmla="*/ 47 h 57"/>
                <a:gd name="T40" fmla="*/ 31 w 104"/>
                <a:gd name="T41" fmla="*/ 52 h 57"/>
                <a:gd name="T42" fmla="*/ 43 w 104"/>
                <a:gd name="T43" fmla="*/ 54 h 57"/>
                <a:gd name="T44" fmla="*/ 47 w 104"/>
                <a:gd name="T45" fmla="*/ 54 h 57"/>
                <a:gd name="T46" fmla="*/ 62 w 104"/>
                <a:gd name="T47" fmla="*/ 48 h 57"/>
                <a:gd name="T48" fmla="*/ 75 w 104"/>
                <a:gd name="T49" fmla="*/ 38 h 57"/>
                <a:gd name="T50" fmla="*/ 86 w 104"/>
                <a:gd name="T51" fmla="*/ 25 h 57"/>
                <a:gd name="T52" fmla="*/ 95 w 104"/>
                <a:gd name="T53" fmla="*/ 11 h 57"/>
                <a:gd name="T54" fmla="*/ 101 w 104"/>
                <a:gd name="T55" fmla="*/ 6 h 57"/>
                <a:gd name="T56" fmla="*/ 90 w 104"/>
                <a:gd name="T57" fmla="*/ 12 h 57"/>
                <a:gd name="T58" fmla="*/ 78 w 104"/>
                <a:gd name="T59" fmla="*/ 17 h 57"/>
                <a:gd name="T60" fmla="*/ 71 w 104"/>
                <a:gd name="T61" fmla="*/ 19 h 57"/>
                <a:gd name="T62" fmla="*/ 59 w 104"/>
                <a:gd name="T63" fmla="*/ 22 h 57"/>
                <a:gd name="T64" fmla="*/ 45 w 104"/>
                <a:gd name="T65" fmla="*/ 25 h 57"/>
                <a:gd name="T66" fmla="*/ 32 w 104"/>
                <a:gd name="T67" fmla="*/ 26 h 57"/>
                <a:gd name="T68" fmla="*/ 13 w 104"/>
                <a:gd name="T6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57">
                  <a:moveTo>
                    <a:pt x="0" y="23"/>
                  </a:moveTo>
                  <a:cubicBezTo>
                    <a:pt x="4" y="24"/>
                    <a:pt x="8" y="24"/>
                    <a:pt x="13" y="24"/>
                  </a:cubicBezTo>
                  <a:cubicBezTo>
                    <a:pt x="17" y="25"/>
                    <a:pt x="21" y="25"/>
                    <a:pt x="26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1" y="23"/>
                    <a:pt x="43" y="23"/>
                    <a:pt x="45" y="23"/>
                  </a:cubicBezTo>
                  <a:cubicBezTo>
                    <a:pt x="47" y="22"/>
                    <a:pt x="49" y="22"/>
                    <a:pt x="52" y="21"/>
                  </a:cubicBezTo>
                  <a:cubicBezTo>
                    <a:pt x="54" y="21"/>
                    <a:pt x="56" y="21"/>
                    <a:pt x="58" y="2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9" y="14"/>
                    <a:pt x="81" y="13"/>
                    <a:pt x="83" y="12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90" y="8"/>
                    <a:pt x="92" y="7"/>
                    <a:pt x="94" y="6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7" y="15"/>
                    <a:pt x="95" y="18"/>
                    <a:pt x="94" y="20"/>
                  </a:cubicBezTo>
                  <a:cubicBezTo>
                    <a:pt x="92" y="23"/>
                    <a:pt x="90" y="25"/>
                    <a:pt x="89" y="27"/>
                  </a:cubicBezTo>
                  <a:cubicBezTo>
                    <a:pt x="87" y="30"/>
                    <a:pt x="85" y="32"/>
                    <a:pt x="83" y="34"/>
                  </a:cubicBezTo>
                  <a:cubicBezTo>
                    <a:pt x="81" y="36"/>
                    <a:pt x="79" y="38"/>
                    <a:pt x="77" y="40"/>
                  </a:cubicBezTo>
                  <a:cubicBezTo>
                    <a:pt x="75" y="42"/>
                    <a:pt x="73" y="44"/>
                    <a:pt x="71" y="46"/>
                  </a:cubicBezTo>
                  <a:cubicBezTo>
                    <a:pt x="68" y="48"/>
                    <a:pt x="66" y="49"/>
                    <a:pt x="63" y="51"/>
                  </a:cubicBezTo>
                  <a:cubicBezTo>
                    <a:pt x="61" y="52"/>
                    <a:pt x="58" y="53"/>
                    <a:pt x="56" y="55"/>
                  </a:cubicBezTo>
                  <a:cubicBezTo>
                    <a:pt x="53" y="55"/>
                    <a:pt x="50" y="56"/>
                    <a:pt x="47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1" y="57"/>
                    <a:pt x="40" y="57"/>
                    <a:pt x="38" y="56"/>
                  </a:cubicBezTo>
                  <a:cubicBezTo>
                    <a:pt x="35" y="56"/>
                    <a:pt x="32" y="55"/>
                    <a:pt x="30" y="54"/>
                  </a:cubicBezTo>
                  <a:cubicBezTo>
                    <a:pt x="29" y="53"/>
                    <a:pt x="27" y="52"/>
                    <a:pt x="26" y="51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" y="28"/>
                    <a:pt x="1" y="25"/>
                    <a:pt x="0" y="23"/>
                  </a:cubicBezTo>
                  <a:moveTo>
                    <a:pt x="0" y="23"/>
                  </a:moveTo>
                  <a:cubicBezTo>
                    <a:pt x="2" y="25"/>
                    <a:pt x="3" y="28"/>
                    <a:pt x="5" y="30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8" y="51"/>
                    <a:pt x="29" y="51"/>
                    <a:pt x="31" y="52"/>
                  </a:cubicBezTo>
                  <a:cubicBezTo>
                    <a:pt x="33" y="53"/>
                    <a:pt x="36" y="54"/>
                    <a:pt x="39" y="54"/>
                  </a:cubicBezTo>
                  <a:cubicBezTo>
                    <a:pt x="40" y="55"/>
                    <a:pt x="41" y="54"/>
                    <a:pt x="43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9" y="54"/>
                    <a:pt x="52" y="53"/>
                    <a:pt x="55" y="52"/>
                  </a:cubicBezTo>
                  <a:cubicBezTo>
                    <a:pt x="57" y="51"/>
                    <a:pt x="60" y="50"/>
                    <a:pt x="62" y="48"/>
                  </a:cubicBezTo>
                  <a:cubicBezTo>
                    <a:pt x="65" y="47"/>
                    <a:pt x="67" y="45"/>
                    <a:pt x="69" y="44"/>
                  </a:cubicBezTo>
                  <a:cubicBezTo>
                    <a:pt x="71" y="42"/>
                    <a:pt x="73" y="40"/>
                    <a:pt x="75" y="38"/>
                  </a:cubicBezTo>
                  <a:cubicBezTo>
                    <a:pt x="77" y="36"/>
                    <a:pt x="79" y="34"/>
                    <a:pt x="81" y="32"/>
                  </a:cubicBezTo>
                  <a:cubicBezTo>
                    <a:pt x="83" y="30"/>
                    <a:pt x="85" y="28"/>
                    <a:pt x="86" y="25"/>
                  </a:cubicBezTo>
                  <a:cubicBezTo>
                    <a:pt x="88" y="23"/>
                    <a:pt x="90" y="21"/>
                    <a:pt x="91" y="18"/>
                  </a:cubicBezTo>
                  <a:cubicBezTo>
                    <a:pt x="92" y="16"/>
                    <a:pt x="94" y="14"/>
                    <a:pt x="95" y="11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4" y="10"/>
                    <a:pt x="92" y="11"/>
                    <a:pt x="90" y="12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2" y="16"/>
                    <a:pt x="80" y="16"/>
                    <a:pt x="78" y="17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69" y="20"/>
                    <a:pt x="67" y="20"/>
                    <a:pt x="65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3"/>
                    <a:pt x="54" y="23"/>
                    <a:pt x="52" y="24"/>
                  </a:cubicBezTo>
                  <a:cubicBezTo>
                    <a:pt x="50" y="24"/>
                    <a:pt x="48" y="24"/>
                    <a:pt x="45" y="25"/>
                  </a:cubicBezTo>
                  <a:cubicBezTo>
                    <a:pt x="43" y="25"/>
                    <a:pt x="41" y="25"/>
                    <a:pt x="39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1" y="26"/>
                    <a:pt x="17" y="25"/>
                    <a:pt x="13" y="25"/>
                  </a:cubicBezTo>
                  <a:cubicBezTo>
                    <a:pt x="8" y="25"/>
                    <a:pt x="4" y="24"/>
                    <a:pt x="0" y="23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1" name="íṣľiďé">
              <a:extLst>
                <a:ext uri="{FF2B5EF4-FFF2-40B4-BE49-F238E27FC236}">
                  <a16:creationId xmlns:a16="http://schemas.microsoft.com/office/drawing/2014/main" id="{7463F1E6-3C3D-48C1-B1F0-E47AEC66C761}"/>
                </a:ext>
              </a:extLst>
            </p:cNvPr>
            <p:cNvSpPr/>
            <p:nvPr/>
          </p:nvSpPr>
          <p:spPr bwMode="auto">
            <a:xfrm>
              <a:off x="6047848" y="1971882"/>
              <a:ext cx="32503" cy="107139"/>
            </a:xfrm>
            <a:custGeom>
              <a:avLst/>
              <a:gdLst>
                <a:gd name="T0" fmla="*/ 0 w 13"/>
                <a:gd name="T1" fmla="*/ 0 h 43"/>
                <a:gd name="T2" fmla="*/ 5 w 13"/>
                <a:gd name="T3" fmla="*/ 6 h 43"/>
                <a:gd name="T4" fmla="*/ 7 w 13"/>
                <a:gd name="T5" fmla="*/ 8 h 43"/>
                <a:gd name="T6" fmla="*/ 10 w 13"/>
                <a:gd name="T7" fmla="*/ 12 h 43"/>
                <a:gd name="T8" fmla="*/ 11 w 13"/>
                <a:gd name="T9" fmla="*/ 16 h 43"/>
                <a:gd name="T10" fmla="*/ 13 w 13"/>
                <a:gd name="T11" fmla="*/ 20 h 43"/>
                <a:gd name="T12" fmla="*/ 13 w 13"/>
                <a:gd name="T13" fmla="*/ 25 h 43"/>
                <a:gd name="T14" fmla="*/ 13 w 13"/>
                <a:gd name="T15" fmla="*/ 27 h 43"/>
                <a:gd name="T16" fmla="*/ 13 w 13"/>
                <a:gd name="T17" fmla="*/ 29 h 43"/>
                <a:gd name="T18" fmla="*/ 12 w 13"/>
                <a:gd name="T19" fmla="*/ 33 h 43"/>
                <a:gd name="T20" fmla="*/ 12 w 13"/>
                <a:gd name="T21" fmla="*/ 35 h 43"/>
                <a:gd name="T22" fmla="*/ 11 w 13"/>
                <a:gd name="T23" fmla="*/ 37 h 43"/>
                <a:gd name="T24" fmla="*/ 9 w 13"/>
                <a:gd name="T25" fmla="*/ 40 h 43"/>
                <a:gd name="T26" fmla="*/ 8 w 13"/>
                <a:gd name="T27" fmla="*/ 41 h 43"/>
                <a:gd name="T28" fmla="*/ 6 w 13"/>
                <a:gd name="T29" fmla="*/ 43 h 43"/>
                <a:gd name="T30" fmla="*/ 7 w 13"/>
                <a:gd name="T31" fmla="*/ 41 h 43"/>
                <a:gd name="T32" fmla="*/ 8 w 13"/>
                <a:gd name="T33" fmla="*/ 39 h 43"/>
                <a:gd name="T34" fmla="*/ 9 w 13"/>
                <a:gd name="T35" fmla="*/ 36 h 43"/>
                <a:gd name="T36" fmla="*/ 10 w 13"/>
                <a:gd name="T37" fmla="*/ 35 h 43"/>
                <a:gd name="T38" fmla="*/ 10 w 13"/>
                <a:gd name="T39" fmla="*/ 33 h 43"/>
                <a:gd name="T40" fmla="*/ 10 w 13"/>
                <a:gd name="T41" fmla="*/ 29 h 43"/>
                <a:gd name="T42" fmla="*/ 10 w 13"/>
                <a:gd name="T43" fmla="*/ 27 h 43"/>
                <a:gd name="T44" fmla="*/ 10 w 13"/>
                <a:gd name="T45" fmla="*/ 25 h 43"/>
                <a:gd name="T46" fmla="*/ 10 w 13"/>
                <a:gd name="T47" fmla="*/ 21 h 43"/>
                <a:gd name="T48" fmla="*/ 9 w 13"/>
                <a:gd name="T49" fmla="*/ 17 h 43"/>
                <a:gd name="T50" fmla="*/ 7 w 13"/>
                <a:gd name="T51" fmla="*/ 13 h 43"/>
                <a:gd name="T52" fmla="*/ 5 w 13"/>
                <a:gd name="T53" fmla="*/ 10 h 43"/>
                <a:gd name="T54" fmla="*/ 4 w 13"/>
                <a:gd name="T55" fmla="*/ 7 h 43"/>
                <a:gd name="T56" fmla="*/ 0 w 13"/>
                <a:gd name="T5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43">
                  <a:moveTo>
                    <a:pt x="0" y="0"/>
                  </a:moveTo>
                  <a:cubicBezTo>
                    <a:pt x="0" y="0"/>
                    <a:pt x="2" y="2"/>
                    <a:pt x="5" y="6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9"/>
                    <a:pt x="9" y="11"/>
                    <a:pt x="10" y="12"/>
                  </a:cubicBezTo>
                  <a:cubicBezTo>
                    <a:pt x="10" y="13"/>
                    <a:pt x="11" y="15"/>
                    <a:pt x="11" y="16"/>
                  </a:cubicBezTo>
                  <a:cubicBezTo>
                    <a:pt x="12" y="17"/>
                    <a:pt x="12" y="19"/>
                    <a:pt x="13" y="20"/>
                  </a:cubicBezTo>
                  <a:cubicBezTo>
                    <a:pt x="13" y="22"/>
                    <a:pt x="13" y="23"/>
                    <a:pt x="13" y="25"/>
                  </a:cubicBezTo>
                  <a:cubicBezTo>
                    <a:pt x="13" y="26"/>
                    <a:pt x="13" y="26"/>
                    <a:pt x="13" y="27"/>
                  </a:cubicBezTo>
                  <a:cubicBezTo>
                    <a:pt x="13" y="28"/>
                    <a:pt x="13" y="29"/>
                    <a:pt x="13" y="29"/>
                  </a:cubicBezTo>
                  <a:cubicBezTo>
                    <a:pt x="13" y="31"/>
                    <a:pt x="12" y="32"/>
                    <a:pt x="12" y="33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8"/>
                    <a:pt x="10" y="39"/>
                    <a:pt x="9" y="40"/>
                  </a:cubicBezTo>
                  <a:cubicBezTo>
                    <a:pt x="9" y="40"/>
                    <a:pt x="8" y="41"/>
                    <a:pt x="8" y="41"/>
                  </a:cubicBezTo>
                  <a:cubicBezTo>
                    <a:pt x="7" y="42"/>
                    <a:pt x="6" y="43"/>
                    <a:pt x="6" y="43"/>
                  </a:cubicBezTo>
                  <a:cubicBezTo>
                    <a:pt x="6" y="43"/>
                    <a:pt x="7" y="42"/>
                    <a:pt x="7" y="41"/>
                  </a:cubicBezTo>
                  <a:cubicBezTo>
                    <a:pt x="7" y="41"/>
                    <a:pt x="8" y="40"/>
                    <a:pt x="8" y="39"/>
                  </a:cubicBezTo>
                  <a:cubicBezTo>
                    <a:pt x="8" y="38"/>
                    <a:pt x="9" y="37"/>
                    <a:pt x="9" y="36"/>
                  </a:cubicBezTo>
                  <a:cubicBezTo>
                    <a:pt x="9" y="36"/>
                    <a:pt x="9" y="35"/>
                    <a:pt x="10" y="35"/>
                  </a:cubicBezTo>
                  <a:cubicBezTo>
                    <a:pt x="10" y="34"/>
                    <a:pt x="10" y="33"/>
                    <a:pt x="10" y="33"/>
                  </a:cubicBezTo>
                  <a:cubicBezTo>
                    <a:pt x="10" y="32"/>
                    <a:pt x="10" y="30"/>
                    <a:pt x="10" y="29"/>
                  </a:cubicBezTo>
                  <a:cubicBezTo>
                    <a:pt x="10" y="28"/>
                    <a:pt x="10" y="28"/>
                    <a:pt x="10" y="27"/>
                  </a:cubicBezTo>
                  <a:cubicBezTo>
                    <a:pt x="10" y="26"/>
                    <a:pt x="10" y="26"/>
                    <a:pt x="10" y="25"/>
                  </a:cubicBezTo>
                  <a:cubicBezTo>
                    <a:pt x="10" y="24"/>
                    <a:pt x="10" y="22"/>
                    <a:pt x="10" y="21"/>
                  </a:cubicBezTo>
                  <a:cubicBezTo>
                    <a:pt x="9" y="20"/>
                    <a:pt x="9" y="18"/>
                    <a:pt x="9" y="17"/>
                  </a:cubicBezTo>
                  <a:cubicBezTo>
                    <a:pt x="8" y="16"/>
                    <a:pt x="8" y="14"/>
                    <a:pt x="7" y="13"/>
                  </a:cubicBezTo>
                  <a:cubicBezTo>
                    <a:pt x="6" y="12"/>
                    <a:pt x="6" y="11"/>
                    <a:pt x="5" y="10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1" y="3"/>
                    <a:pt x="0" y="0"/>
                    <a:pt x="0" y="0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2" name="işľïďê">
              <a:extLst>
                <a:ext uri="{FF2B5EF4-FFF2-40B4-BE49-F238E27FC236}">
                  <a16:creationId xmlns:a16="http://schemas.microsoft.com/office/drawing/2014/main" id="{82B7489C-7D73-4BA6-A289-CCD1B502DB70}"/>
                </a:ext>
              </a:extLst>
            </p:cNvPr>
            <p:cNvSpPr/>
            <p:nvPr/>
          </p:nvSpPr>
          <p:spPr bwMode="auto">
            <a:xfrm>
              <a:off x="6017753" y="2069391"/>
              <a:ext cx="182979" cy="167330"/>
            </a:xfrm>
            <a:custGeom>
              <a:avLst/>
              <a:gdLst>
                <a:gd name="T0" fmla="*/ 55 w 73"/>
                <a:gd name="T1" fmla="*/ 8 h 67"/>
                <a:gd name="T2" fmla="*/ 49 w 73"/>
                <a:gd name="T3" fmla="*/ 5 h 67"/>
                <a:gd name="T4" fmla="*/ 30 w 73"/>
                <a:gd name="T5" fmla="*/ 2 h 67"/>
                <a:gd name="T6" fmla="*/ 18 w 73"/>
                <a:gd name="T7" fmla="*/ 6 h 67"/>
                <a:gd name="T8" fmla="*/ 15 w 73"/>
                <a:gd name="T9" fmla="*/ 7 h 67"/>
                <a:gd name="T10" fmla="*/ 14 w 73"/>
                <a:gd name="T11" fmla="*/ 8 h 67"/>
                <a:gd name="T12" fmla="*/ 13 w 73"/>
                <a:gd name="T13" fmla="*/ 9 h 67"/>
                <a:gd name="T14" fmla="*/ 13 w 73"/>
                <a:gd name="T15" fmla="*/ 9 h 67"/>
                <a:gd name="T16" fmla="*/ 10 w 73"/>
                <a:gd name="T17" fmla="*/ 12 h 67"/>
                <a:gd name="T18" fmla="*/ 8 w 73"/>
                <a:gd name="T19" fmla="*/ 14 h 67"/>
                <a:gd name="T20" fmla="*/ 3 w 73"/>
                <a:gd name="T21" fmla="*/ 28 h 67"/>
                <a:gd name="T22" fmla="*/ 6 w 73"/>
                <a:gd name="T23" fmla="*/ 43 h 67"/>
                <a:gd name="T24" fmla="*/ 15 w 73"/>
                <a:gd name="T25" fmla="*/ 55 h 67"/>
                <a:gd name="T26" fmla="*/ 28 w 73"/>
                <a:gd name="T27" fmla="*/ 62 h 67"/>
                <a:gd name="T28" fmla="*/ 35 w 73"/>
                <a:gd name="T29" fmla="*/ 64 h 67"/>
                <a:gd name="T30" fmla="*/ 42 w 73"/>
                <a:gd name="T31" fmla="*/ 65 h 67"/>
                <a:gd name="T32" fmla="*/ 54 w 73"/>
                <a:gd name="T33" fmla="*/ 64 h 67"/>
                <a:gd name="T34" fmla="*/ 64 w 73"/>
                <a:gd name="T35" fmla="*/ 60 h 67"/>
                <a:gd name="T36" fmla="*/ 70 w 73"/>
                <a:gd name="T37" fmla="*/ 54 h 67"/>
                <a:gd name="T38" fmla="*/ 73 w 73"/>
                <a:gd name="T39" fmla="*/ 50 h 67"/>
                <a:gd name="T40" fmla="*/ 73 w 73"/>
                <a:gd name="T41" fmla="*/ 48 h 67"/>
                <a:gd name="T42" fmla="*/ 73 w 73"/>
                <a:gd name="T43" fmla="*/ 50 h 67"/>
                <a:gd name="T44" fmla="*/ 70 w 73"/>
                <a:gd name="T45" fmla="*/ 54 h 67"/>
                <a:gd name="T46" fmla="*/ 55 w 73"/>
                <a:gd name="T47" fmla="*/ 65 h 67"/>
                <a:gd name="T48" fmla="*/ 42 w 73"/>
                <a:gd name="T49" fmla="*/ 67 h 67"/>
                <a:gd name="T50" fmla="*/ 35 w 73"/>
                <a:gd name="T51" fmla="*/ 66 h 67"/>
                <a:gd name="T52" fmla="*/ 27 w 73"/>
                <a:gd name="T53" fmla="*/ 65 h 67"/>
                <a:gd name="T54" fmla="*/ 14 w 73"/>
                <a:gd name="T55" fmla="*/ 57 h 67"/>
                <a:gd name="T56" fmla="*/ 4 w 73"/>
                <a:gd name="T57" fmla="*/ 44 h 67"/>
                <a:gd name="T58" fmla="*/ 0 w 73"/>
                <a:gd name="T59" fmla="*/ 28 h 67"/>
                <a:gd name="T60" fmla="*/ 6 w 73"/>
                <a:gd name="T61" fmla="*/ 13 h 67"/>
                <a:gd name="T62" fmla="*/ 8 w 73"/>
                <a:gd name="T63" fmla="*/ 10 h 67"/>
                <a:gd name="T64" fmla="*/ 11 w 73"/>
                <a:gd name="T65" fmla="*/ 7 h 67"/>
                <a:gd name="T66" fmla="*/ 12 w 73"/>
                <a:gd name="T67" fmla="*/ 7 h 67"/>
                <a:gd name="T68" fmla="*/ 13 w 73"/>
                <a:gd name="T69" fmla="*/ 6 h 67"/>
                <a:gd name="T70" fmla="*/ 14 w 73"/>
                <a:gd name="T71" fmla="*/ 5 h 67"/>
                <a:gd name="T72" fmla="*/ 17 w 73"/>
                <a:gd name="T73" fmla="*/ 4 h 67"/>
                <a:gd name="T74" fmla="*/ 30 w 73"/>
                <a:gd name="T75" fmla="*/ 0 h 67"/>
                <a:gd name="T76" fmla="*/ 41 w 73"/>
                <a:gd name="T77" fmla="*/ 1 h 67"/>
                <a:gd name="T78" fmla="*/ 49 w 73"/>
                <a:gd name="T79" fmla="*/ 4 h 67"/>
                <a:gd name="T80" fmla="*/ 54 w 73"/>
                <a:gd name="T81" fmla="*/ 7 h 67"/>
                <a:gd name="T82" fmla="*/ 55 w 73"/>
                <a:gd name="T83" fmla="*/ 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" h="67">
                  <a:moveTo>
                    <a:pt x="55" y="8"/>
                  </a:moveTo>
                  <a:cubicBezTo>
                    <a:pt x="55" y="8"/>
                    <a:pt x="53" y="6"/>
                    <a:pt x="49" y="5"/>
                  </a:cubicBezTo>
                  <a:cubicBezTo>
                    <a:pt x="44" y="3"/>
                    <a:pt x="38" y="1"/>
                    <a:pt x="30" y="2"/>
                  </a:cubicBezTo>
                  <a:cubicBezTo>
                    <a:pt x="26" y="3"/>
                    <a:pt x="22" y="4"/>
                    <a:pt x="18" y="6"/>
                  </a:cubicBezTo>
                  <a:cubicBezTo>
                    <a:pt x="17" y="6"/>
                    <a:pt x="16" y="7"/>
                    <a:pt x="15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2"/>
                  </a:cubicBezTo>
                  <a:cubicBezTo>
                    <a:pt x="9" y="13"/>
                    <a:pt x="9" y="14"/>
                    <a:pt x="8" y="14"/>
                  </a:cubicBezTo>
                  <a:cubicBezTo>
                    <a:pt x="5" y="18"/>
                    <a:pt x="4" y="23"/>
                    <a:pt x="3" y="28"/>
                  </a:cubicBezTo>
                  <a:cubicBezTo>
                    <a:pt x="3" y="33"/>
                    <a:pt x="4" y="38"/>
                    <a:pt x="6" y="43"/>
                  </a:cubicBezTo>
                  <a:cubicBezTo>
                    <a:pt x="9" y="47"/>
                    <a:pt x="12" y="51"/>
                    <a:pt x="15" y="55"/>
                  </a:cubicBezTo>
                  <a:cubicBezTo>
                    <a:pt x="19" y="58"/>
                    <a:pt x="24" y="60"/>
                    <a:pt x="28" y="62"/>
                  </a:cubicBezTo>
                  <a:cubicBezTo>
                    <a:pt x="30" y="63"/>
                    <a:pt x="33" y="63"/>
                    <a:pt x="35" y="64"/>
                  </a:cubicBezTo>
                  <a:cubicBezTo>
                    <a:pt x="37" y="64"/>
                    <a:pt x="40" y="64"/>
                    <a:pt x="42" y="65"/>
                  </a:cubicBezTo>
                  <a:cubicBezTo>
                    <a:pt x="46" y="65"/>
                    <a:pt x="50" y="65"/>
                    <a:pt x="54" y="64"/>
                  </a:cubicBezTo>
                  <a:cubicBezTo>
                    <a:pt x="58" y="63"/>
                    <a:pt x="61" y="61"/>
                    <a:pt x="64" y="60"/>
                  </a:cubicBezTo>
                  <a:cubicBezTo>
                    <a:pt x="67" y="58"/>
                    <a:pt x="69" y="56"/>
                    <a:pt x="70" y="54"/>
                  </a:cubicBezTo>
                  <a:cubicBezTo>
                    <a:pt x="71" y="52"/>
                    <a:pt x="72" y="51"/>
                    <a:pt x="73" y="50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8"/>
                    <a:pt x="73" y="48"/>
                    <a:pt x="73" y="50"/>
                  </a:cubicBezTo>
                  <a:cubicBezTo>
                    <a:pt x="73" y="51"/>
                    <a:pt x="72" y="53"/>
                    <a:pt x="70" y="54"/>
                  </a:cubicBezTo>
                  <a:cubicBezTo>
                    <a:pt x="68" y="58"/>
                    <a:pt x="63" y="63"/>
                    <a:pt x="55" y="65"/>
                  </a:cubicBezTo>
                  <a:cubicBezTo>
                    <a:pt x="51" y="67"/>
                    <a:pt x="46" y="67"/>
                    <a:pt x="42" y="67"/>
                  </a:cubicBezTo>
                  <a:cubicBezTo>
                    <a:pt x="39" y="67"/>
                    <a:pt x="37" y="67"/>
                    <a:pt x="35" y="66"/>
                  </a:cubicBezTo>
                  <a:cubicBezTo>
                    <a:pt x="32" y="66"/>
                    <a:pt x="30" y="65"/>
                    <a:pt x="27" y="65"/>
                  </a:cubicBezTo>
                  <a:cubicBezTo>
                    <a:pt x="22" y="63"/>
                    <a:pt x="18" y="60"/>
                    <a:pt x="14" y="57"/>
                  </a:cubicBezTo>
                  <a:cubicBezTo>
                    <a:pt x="9" y="53"/>
                    <a:pt x="6" y="49"/>
                    <a:pt x="4" y="44"/>
                  </a:cubicBezTo>
                  <a:cubicBezTo>
                    <a:pt x="1" y="39"/>
                    <a:pt x="0" y="33"/>
                    <a:pt x="0" y="28"/>
                  </a:cubicBezTo>
                  <a:cubicBezTo>
                    <a:pt x="1" y="22"/>
                    <a:pt x="2" y="17"/>
                    <a:pt x="6" y="13"/>
                  </a:cubicBezTo>
                  <a:cubicBezTo>
                    <a:pt x="6" y="12"/>
                    <a:pt x="7" y="11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3" y="6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6" y="4"/>
                    <a:pt x="17" y="4"/>
                  </a:cubicBezTo>
                  <a:cubicBezTo>
                    <a:pt x="21" y="2"/>
                    <a:pt x="26" y="1"/>
                    <a:pt x="30" y="0"/>
                  </a:cubicBezTo>
                  <a:cubicBezTo>
                    <a:pt x="34" y="0"/>
                    <a:pt x="38" y="1"/>
                    <a:pt x="41" y="1"/>
                  </a:cubicBezTo>
                  <a:cubicBezTo>
                    <a:pt x="44" y="2"/>
                    <a:pt x="47" y="3"/>
                    <a:pt x="49" y="4"/>
                  </a:cubicBezTo>
                  <a:cubicBezTo>
                    <a:pt x="51" y="5"/>
                    <a:pt x="53" y="6"/>
                    <a:pt x="54" y="7"/>
                  </a:cubicBezTo>
                  <a:cubicBezTo>
                    <a:pt x="55" y="7"/>
                    <a:pt x="55" y="8"/>
                    <a:pt x="55" y="8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3" name="ísḻîḋê">
              <a:extLst>
                <a:ext uri="{FF2B5EF4-FFF2-40B4-BE49-F238E27FC236}">
                  <a16:creationId xmlns:a16="http://schemas.microsoft.com/office/drawing/2014/main" id="{65C931F0-A632-41F1-9797-9FD8F74AA820}"/>
                </a:ext>
              </a:extLst>
            </p:cNvPr>
            <p:cNvSpPr/>
            <p:nvPr/>
          </p:nvSpPr>
          <p:spPr bwMode="auto">
            <a:xfrm>
              <a:off x="5959970" y="2257185"/>
              <a:ext cx="62598" cy="60190"/>
            </a:xfrm>
            <a:custGeom>
              <a:avLst/>
              <a:gdLst>
                <a:gd name="T0" fmla="*/ 7 w 25"/>
                <a:gd name="T1" fmla="*/ 0 h 24"/>
                <a:gd name="T2" fmla="*/ 6 w 25"/>
                <a:gd name="T3" fmla="*/ 1 h 24"/>
                <a:gd name="T4" fmla="*/ 5 w 25"/>
                <a:gd name="T5" fmla="*/ 2 h 24"/>
                <a:gd name="T6" fmla="*/ 3 w 25"/>
                <a:gd name="T7" fmla="*/ 4 h 24"/>
                <a:gd name="T8" fmla="*/ 3 w 25"/>
                <a:gd name="T9" fmla="*/ 5 h 24"/>
                <a:gd name="T10" fmla="*/ 3 w 25"/>
                <a:gd name="T11" fmla="*/ 7 h 24"/>
                <a:gd name="T12" fmla="*/ 3 w 25"/>
                <a:gd name="T13" fmla="*/ 8 h 24"/>
                <a:gd name="T14" fmla="*/ 3 w 25"/>
                <a:gd name="T15" fmla="*/ 9 h 24"/>
                <a:gd name="T16" fmla="*/ 4 w 25"/>
                <a:gd name="T17" fmla="*/ 10 h 24"/>
                <a:gd name="T18" fmla="*/ 5 w 25"/>
                <a:gd name="T19" fmla="*/ 12 h 24"/>
                <a:gd name="T20" fmla="*/ 8 w 25"/>
                <a:gd name="T21" fmla="*/ 14 h 24"/>
                <a:gd name="T22" fmla="*/ 11 w 25"/>
                <a:gd name="T23" fmla="*/ 16 h 24"/>
                <a:gd name="T24" fmla="*/ 14 w 25"/>
                <a:gd name="T25" fmla="*/ 18 h 24"/>
                <a:gd name="T26" fmla="*/ 17 w 25"/>
                <a:gd name="T27" fmla="*/ 20 h 24"/>
                <a:gd name="T28" fmla="*/ 19 w 25"/>
                <a:gd name="T29" fmla="*/ 21 h 24"/>
                <a:gd name="T30" fmla="*/ 25 w 25"/>
                <a:gd name="T31" fmla="*/ 24 h 24"/>
                <a:gd name="T32" fmla="*/ 18 w 25"/>
                <a:gd name="T33" fmla="*/ 23 h 24"/>
                <a:gd name="T34" fmla="*/ 12 w 25"/>
                <a:gd name="T35" fmla="*/ 20 h 24"/>
                <a:gd name="T36" fmla="*/ 9 w 25"/>
                <a:gd name="T37" fmla="*/ 19 h 24"/>
                <a:gd name="T38" fmla="*/ 6 w 25"/>
                <a:gd name="T39" fmla="*/ 16 h 24"/>
                <a:gd name="T40" fmla="*/ 3 w 25"/>
                <a:gd name="T41" fmla="*/ 14 h 24"/>
                <a:gd name="T42" fmla="*/ 2 w 25"/>
                <a:gd name="T43" fmla="*/ 12 h 24"/>
                <a:gd name="T44" fmla="*/ 1 w 25"/>
                <a:gd name="T45" fmla="*/ 10 h 24"/>
                <a:gd name="T46" fmla="*/ 0 w 25"/>
                <a:gd name="T47" fmla="*/ 8 h 24"/>
                <a:gd name="T48" fmla="*/ 0 w 25"/>
                <a:gd name="T49" fmla="*/ 6 h 24"/>
                <a:gd name="T50" fmla="*/ 1 w 25"/>
                <a:gd name="T51" fmla="*/ 5 h 24"/>
                <a:gd name="T52" fmla="*/ 2 w 25"/>
                <a:gd name="T53" fmla="*/ 3 h 24"/>
                <a:gd name="T54" fmla="*/ 4 w 25"/>
                <a:gd name="T55" fmla="*/ 1 h 24"/>
                <a:gd name="T56" fmla="*/ 6 w 25"/>
                <a:gd name="T57" fmla="*/ 0 h 24"/>
                <a:gd name="T58" fmla="*/ 7 w 25"/>
                <a:gd name="T5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24">
                  <a:moveTo>
                    <a:pt x="7" y="0"/>
                  </a:move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5" y="2"/>
                    <a:pt x="5" y="2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5" y="11"/>
                    <a:pt x="5" y="11"/>
                    <a:pt x="5" y="12"/>
                  </a:cubicBezTo>
                  <a:cubicBezTo>
                    <a:pt x="6" y="13"/>
                    <a:pt x="7" y="13"/>
                    <a:pt x="8" y="14"/>
                  </a:cubicBezTo>
                  <a:cubicBezTo>
                    <a:pt x="9" y="15"/>
                    <a:pt x="10" y="15"/>
                    <a:pt x="11" y="16"/>
                  </a:cubicBezTo>
                  <a:cubicBezTo>
                    <a:pt x="12" y="17"/>
                    <a:pt x="13" y="17"/>
                    <a:pt x="14" y="18"/>
                  </a:cubicBezTo>
                  <a:cubicBezTo>
                    <a:pt x="15" y="18"/>
                    <a:pt x="16" y="19"/>
                    <a:pt x="17" y="20"/>
                  </a:cubicBezTo>
                  <a:cubicBezTo>
                    <a:pt x="18" y="20"/>
                    <a:pt x="18" y="21"/>
                    <a:pt x="19" y="21"/>
                  </a:cubicBezTo>
                  <a:cubicBezTo>
                    <a:pt x="22" y="23"/>
                    <a:pt x="25" y="24"/>
                    <a:pt x="25" y="24"/>
                  </a:cubicBezTo>
                  <a:cubicBezTo>
                    <a:pt x="25" y="24"/>
                    <a:pt x="22" y="24"/>
                    <a:pt x="18" y="23"/>
                  </a:cubicBezTo>
                  <a:cubicBezTo>
                    <a:pt x="17" y="22"/>
                    <a:pt x="15" y="21"/>
                    <a:pt x="12" y="20"/>
                  </a:cubicBezTo>
                  <a:cubicBezTo>
                    <a:pt x="11" y="20"/>
                    <a:pt x="10" y="19"/>
                    <a:pt x="9" y="19"/>
                  </a:cubicBezTo>
                  <a:cubicBezTo>
                    <a:pt x="8" y="18"/>
                    <a:pt x="7" y="17"/>
                    <a:pt x="6" y="16"/>
                  </a:cubicBezTo>
                  <a:cubicBezTo>
                    <a:pt x="5" y="16"/>
                    <a:pt x="4" y="15"/>
                    <a:pt x="3" y="14"/>
                  </a:cubicBezTo>
                  <a:cubicBezTo>
                    <a:pt x="2" y="13"/>
                    <a:pt x="2" y="13"/>
                    <a:pt x="2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5" y="1"/>
                    <a:pt x="5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4" name="iŝļîďé">
              <a:extLst>
                <a:ext uri="{FF2B5EF4-FFF2-40B4-BE49-F238E27FC236}">
                  <a16:creationId xmlns:a16="http://schemas.microsoft.com/office/drawing/2014/main" id="{DF6DDBF5-3B36-4E8E-8135-C11812A7D835}"/>
                </a:ext>
              </a:extLst>
            </p:cNvPr>
            <p:cNvSpPr/>
            <p:nvPr/>
          </p:nvSpPr>
          <p:spPr bwMode="auto">
            <a:xfrm>
              <a:off x="6275369" y="2217459"/>
              <a:ext cx="46949" cy="51764"/>
            </a:xfrm>
            <a:custGeom>
              <a:avLst/>
              <a:gdLst>
                <a:gd name="T0" fmla="*/ 0 w 19"/>
                <a:gd name="T1" fmla="*/ 21 h 21"/>
                <a:gd name="T2" fmla="*/ 3 w 19"/>
                <a:gd name="T3" fmla="*/ 18 h 21"/>
                <a:gd name="T4" fmla="*/ 6 w 19"/>
                <a:gd name="T5" fmla="*/ 14 h 21"/>
                <a:gd name="T6" fmla="*/ 7 w 19"/>
                <a:gd name="T7" fmla="*/ 12 h 21"/>
                <a:gd name="T8" fmla="*/ 9 w 19"/>
                <a:gd name="T9" fmla="*/ 11 h 21"/>
                <a:gd name="T10" fmla="*/ 11 w 19"/>
                <a:gd name="T11" fmla="*/ 9 h 21"/>
                <a:gd name="T12" fmla="*/ 13 w 19"/>
                <a:gd name="T13" fmla="*/ 7 h 21"/>
                <a:gd name="T14" fmla="*/ 14 w 19"/>
                <a:gd name="T15" fmla="*/ 5 h 21"/>
                <a:gd name="T16" fmla="*/ 16 w 19"/>
                <a:gd name="T17" fmla="*/ 3 h 21"/>
                <a:gd name="T18" fmla="*/ 19 w 19"/>
                <a:gd name="T19" fmla="*/ 0 h 21"/>
                <a:gd name="T20" fmla="*/ 17 w 19"/>
                <a:gd name="T21" fmla="*/ 4 h 21"/>
                <a:gd name="T22" fmla="*/ 16 w 19"/>
                <a:gd name="T23" fmla="*/ 6 h 21"/>
                <a:gd name="T24" fmla="*/ 15 w 19"/>
                <a:gd name="T25" fmla="*/ 8 h 21"/>
                <a:gd name="T26" fmla="*/ 11 w 19"/>
                <a:gd name="T27" fmla="*/ 13 h 21"/>
                <a:gd name="T28" fmla="*/ 4 w 19"/>
                <a:gd name="T29" fmla="*/ 19 h 21"/>
                <a:gd name="T30" fmla="*/ 0 w 19"/>
                <a:gd name="T3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0" y="21"/>
                  </a:moveTo>
                  <a:cubicBezTo>
                    <a:pt x="0" y="21"/>
                    <a:pt x="1" y="20"/>
                    <a:pt x="3" y="18"/>
                  </a:cubicBezTo>
                  <a:cubicBezTo>
                    <a:pt x="3" y="17"/>
                    <a:pt x="4" y="16"/>
                    <a:pt x="6" y="14"/>
                  </a:cubicBezTo>
                  <a:cubicBezTo>
                    <a:pt x="6" y="14"/>
                    <a:pt x="7" y="13"/>
                    <a:pt x="7" y="12"/>
                  </a:cubicBezTo>
                  <a:cubicBezTo>
                    <a:pt x="8" y="12"/>
                    <a:pt x="9" y="11"/>
                    <a:pt x="9" y="11"/>
                  </a:cubicBezTo>
                  <a:cubicBezTo>
                    <a:pt x="10" y="10"/>
                    <a:pt x="10" y="9"/>
                    <a:pt x="11" y="9"/>
                  </a:cubicBezTo>
                  <a:cubicBezTo>
                    <a:pt x="11" y="8"/>
                    <a:pt x="12" y="7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4"/>
                    <a:pt x="15" y="4"/>
                    <a:pt x="16" y="3"/>
                  </a:cubicBezTo>
                  <a:cubicBezTo>
                    <a:pt x="17" y="1"/>
                    <a:pt x="19" y="0"/>
                    <a:pt x="19" y="0"/>
                  </a:cubicBezTo>
                  <a:cubicBezTo>
                    <a:pt x="19" y="0"/>
                    <a:pt x="18" y="2"/>
                    <a:pt x="17" y="4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7"/>
                    <a:pt x="15" y="8"/>
                    <a:pt x="15" y="8"/>
                  </a:cubicBezTo>
                  <a:cubicBezTo>
                    <a:pt x="14" y="10"/>
                    <a:pt x="13" y="11"/>
                    <a:pt x="11" y="13"/>
                  </a:cubicBezTo>
                  <a:cubicBezTo>
                    <a:pt x="9" y="15"/>
                    <a:pt x="6" y="18"/>
                    <a:pt x="4" y="19"/>
                  </a:cubicBezTo>
                  <a:cubicBezTo>
                    <a:pt x="1" y="21"/>
                    <a:pt x="0" y="21"/>
                    <a:pt x="0" y="21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5" name="îśľîḋè">
              <a:extLst>
                <a:ext uri="{FF2B5EF4-FFF2-40B4-BE49-F238E27FC236}">
                  <a16:creationId xmlns:a16="http://schemas.microsoft.com/office/drawing/2014/main" id="{6F753723-2330-4E67-913E-1CA160B9EA4F}"/>
                </a:ext>
              </a:extLst>
            </p:cNvPr>
            <p:cNvSpPr/>
            <p:nvPr/>
          </p:nvSpPr>
          <p:spPr bwMode="auto">
            <a:xfrm>
              <a:off x="6307871" y="2194587"/>
              <a:ext cx="39726" cy="34911"/>
            </a:xfrm>
            <a:custGeom>
              <a:avLst/>
              <a:gdLst>
                <a:gd name="T0" fmla="*/ 0 w 16"/>
                <a:gd name="T1" fmla="*/ 0 h 14"/>
                <a:gd name="T2" fmla="*/ 2 w 16"/>
                <a:gd name="T3" fmla="*/ 3 h 14"/>
                <a:gd name="T4" fmla="*/ 3 w 16"/>
                <a:gd name="T5" fmla="*/ 6 h 14"/>
                <a:gd name="T6" fmla="*/ 6 w 16"/>
                <a:gd name="T7" fmla="*/ 9 h 14"/>
                <a:gd name="T8" fmla="*/ 7 w 16"/>
                <a:gd name="T9" fmla="*/ 10 h 14"/>
                <a:gd name="T10" fmla="*/ 9 w 16"/>
                <a:gd name="T11" fmla="*/ 11 h 14"/>
                <a:gd name="T12" fmla="*/ 10 w 16"/>
                <a:gd name="T13" fmla="*/ 12 h 14"/>
                <a:gd name="T14" fmla="*/ 12 w 16"/>
                <a:gd name="T15" fmla="*/ 12 h 14"/>
                <a:gd name="T16" fmla="*/ 15 w 16"/>
                <a:gd name="T17" fmla="*/ 13 h 14"/>
                <a:gd name="T18" fmla="*/ 16 w 16"/>
                <a:gd name="T19" fmla="*/ 13 h 14"/>
                <a:gd name="T20" fmla="*/ 15 w 16"/>
                <a:gd name="T21" fmla="*/ 14 h 14"/>
                <a:gd name="T22" fmla="*/ 12 w 16"/>
                <a:gd name="T23" fmla="*/ 14 h 14"/>
                <a:gd name="T24" fmla="*/ 10 w 16"/>
                <a:gd name="T25" fmla="*/ 14 h 14"/>
                <a:gd name="T26" fmla="*/ 8 w 16"/>
                <a:gd name="T27" fmla="*/ 14 h 14"/>
                <a:gd name="T28" fmla="*/ 6 w 16"/>
                <a:gd name="T29" fmla="*/ 13 h 14"/>
                <a:gd name="T30" fmla="*/ 4 w 16"/>
                <a:gd name="T31" fmla="*/ 12 h 14"/>
                <a:gd name="T32" fmla="*/ 2 w 16"/>
                <a:gd name="T33" fmla="*/ 10 h 14"/>
                <a:gd name="T34" fmla="*/ 1 w 16"/>
                <a:gd name="T35" fmla="*/ 8 h 14"/>
                <a:gd name="T36" fmla="*/ 0 w 16"/>
                <a:gd name="T37" fmla="*/ 4 h 14"/>
                <a:gd name="T38" fmla="*/ 0 w 16"/>
                <a:gd name="T3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cubicBezTo>
                    <a:pt x="0" y="0"/>
                    <a:pt x="1" y="1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4" y="7"/>
                    <a:pt x="5" y="8"/>
                    <a:pt x="6" y="9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1"/>
                    <a:pt x="8" y="11"/>
                    <a:pt x="9" y="11"/>
                  </a:cubicBezTo>
                  <a:cubicBezTo>
                    <a:pt x="9" y="11"/>
                    <a:pt x="10" y="12"/>
                    <a:pt x="10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3" y="13"/>
                    <a:pt x="14" y="13"/>
                    <a:pt x="15" y="13"/>
                  </a:cubicBezTo>
                  <a:cubicBezTo>
                    <a:pt x="15" y="13"/>
                    <a:pt x="16" y="13"/>
                    <a:pt x="16" y="13"/>
                  </a:cubicBezTo>
                  <a:cubicBezTo>
                    <a:pt x="16" y="13"/>
                    <a:pt x="15" y="14"/>
                    <a:pt x="15" y="14"/>
                  </a:cubicBezTo>
                  <a:cubicBezTo>
                    <a:pt x="14" y="14"/>
                    <a:pt x="13" y="14"/>
                    <a:pt x="12" y="14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7" y="14"/>
                    <a:pt x="6" y="13"/>
                    <a:pt x="6" y="13"/>
                  </a:cubicBezTo>
                  <a:cubicBezTo>
                    <a:pt x="5" y="13"/>
                    <a:pt x="4" y="12"/>
                    <a:pt x="4" y="12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8"/>
                    <a:pt x="1" y="8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6" name="îṩļîḓê">
              <a:extLst>
                <a:ext uri="{FF2B5EF4-FFF2-40B4-BE49-F238E27FC236}">
                  <a16:creationId xmlns:a16="http://schemas.microsoft.com/office/drawing/2014/main" id="{EEC48BA5-E68B-4E68-A0C4-3E5DE645F72A}"/>
                </a:ext>
              </a:extLst>
            </p:cNvPr>
            <p:cNvSpPr/>
            <p:nvPr/>
          </p:nvSpPr>
          <p:spPr bwMode="auto">
            <a:xfrm>
              <a:off x="5855239" y="2104301"/>
              <a:ext cx="86674" cy="39726"/>
            </a:xfrm>
            <a:custGeom>
              <a:avLst/>
              <a:gdLst>
                <a:gd name="T0" fmla="*/ 0 w 35"/>
                <a:gd name="T1" fmla="*/ 1 h 16"/>
                <a:gd name="T2" fmla="*/ 6 w 35"/>
                <a:gd name="T3" fmla="*/ 0 h 16"/>
                <a:gd name="T4" fmla="*/ 12 w 35"/>
                <a:gd name="T5" fmla="*/ 0 h 16"/>
                <a:gd name="T6" fmla="*/ 20 w 35"/>
                <a:gd name="T7" fmla="*/ 3 h 16"/>
                <a:gd name="T8" fmla="*/ 23 w 35"/>
                <a:gd name="T9" fmla="*/ 4 h 16"/>
                <a:gd name="T10" fmla="*/ 26 w 35"/>
                <a:gd name="T11" fmla="*/ 6 h 16"/>
                <a:gd name="T12" fmla="*/ 29 w 35"/>
                <a:gd name="T13" fmla="*/ 9 h 16"/>
                <a:gd name="T14" fmla="*/ 31 w 35"/>
                <a:gd name="T15" fmla="*/ 11 h 16"/>
                <a:gd name="T16" fmla="*/ 34 w 35"/>
                <a:gd name="T17" fmla="*/ 14 h 16"/>
                <a:gd name="T18" fmla="*/ 35 w 35"/>
                <a:gd name="T19" fmla="*/ 16 h 16"/>
                <a:gd name="T20" fmla="*/ 33 w 35"/>
                <a:gd name="T21" fmla="*/ 15 h 16"/>
                <a:gd name="T22" fmla="*/ 32 w 35"/>
                <a:gd name="T23" fmla="*/ 14 h 16"/>
                <a:gd name="T24" fmla="*/ 30 w 35"/>
                <a:gd name="T25" fmla="*/ 12 h 16"/>
                <a:gd name="T26" fmla="*/ 27 w 35"/>
                <a:gd name="T27" fmla="*/ 10 h 16"/>
                <a:gd name="T28" fmla="*/ 25 w 35"/>
                <a:gd name="T29" fmla="*/ 9 h 16"/>
                <a:gd name="T30" fmla="*/ 18 w 35"/>
                <a:gd name="T31" fmla="*/ 6 h 16"/>
                <a:gd name="T32" fmla="*/ 12 w 35"/>
                <a:gd name="T33" fmla="*/ 3 h 16"/>
                <a:gd name="T34" fmla="*/ 6 w 35"/>
                <a:gd name="T35" fmla="*/ 2 h 16"/>
                <a:gd name="T36" fmla="*/ 0 w 35"/>
                <a:gd name="T3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16">
                  <a:moveTo>
                    <a:pt x="0" y="1"/>
                  </a:moveTo>
                  <a:cubicBezTo>
                    <a:pt x="0" y="1"/>
                    <a:pt x="2" y="0"/>
                    <a:pt x="6" y="0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1"/>
                    <a:pt x="17" y="2"/>
                    <a:pt x="20" y="3"/>
                  </a:cubicBezTo>
                  <a:cubicBezTo>
                    <a:pt x="21" y="3"/>
                    <a:pt x="22" y="4"/>
                    <a:pt x="23" y="4"/>
                  </a:cubicBezTo>
                  <a:cubicBezTo>
                    <a:pt x="24" y="5"/>
                    <a:pt x="25" y="6"/>
                    <a:pt x="26" y="6"/>
                  </a:cubicBezTo>
                  <a:cubicBezTo>
                    <a:pt x="27" y="7"/>
                    <a:pt x="28" y="8"/>
                    <a:pt x="29" y="9"/>
                  </a:cubicBezTo>
                  <a:cubicBezTo>
                    <a:pt x="30" y="9"/>
                    <a:pt x="30" y="10"/>
                    <a:pt x="31" y="11"/>
                  </a:cubicBezTo>
                  <a:cubicBezTo>
                    <a:pt x="32" y="12"/>
                    <a:pt x="33" y="13"/>
                    <a:pt x="34" y="14"/>
                  </a:cubicBezTo>
                  <a:cubicBezTo>
                    <a:pt x="34" y="15"/>
                    <a:pt x="35" y="16"/>
                    <a:pt x="35" y="16"/>
                  </a:cubicBezTo>
                  <a:cubicBezTo>
                    <a:pt x="35" y="16"/>
                    <a:pt x="34" y="15"/>
                    <a:pt x="33" y="15"/>
                  </a:cubicBezTo>
                  <a:cubicBezTo>
                    <a:pt x="33" y="14"/>
                    <a:pt x="32" y="14"/>
                    <a:pt x="32" y="14"/>
                  </a:cubicBezTo>
                  <a:cubicBezTo>
                    <a:pt x="31" y="13"/>
                    <a:pt x="30" y="13"/>
                    <a:pt x="30" y="12"/>
                  </a:cubicBezTo>
                  <a:cubicBezTo>
                    <a:pt x="29" y="12"/>
                    <a:pt x="28" y="11"/>
                    <a:pt x="27" y="10"/>
                  </a:cubicBezTo>
                  <a:cubicBezTo>
                    <a:pt x="26" y="10"/>
                    <a:pt x="25" y="9"/>
                    <a:pt x="25" y="9"/>
                  </a:cubicBezTo>
                  <a:cubicBezTo>
                    <a:pt x="23" y="8"/>
                    <a:pt x="21" y="6"/>
                    <a:pt x="18" y="6"/>
                  </a:cubicBezTo>
                  <a:cubicBezTo>
                    <a:pt x="16" y="5"/>
                    <a:pt x="14" y="4"/>
                    <a:pt x="12" y="3"/>
                  </a:cubicBezTo>
                  <a:cubicBezTo>
                    <a:pt x="10" y="3"/>
                    <a:pt x="8" y="2"/>
                    <a:pt x="6" y="2"/>
                  </a:cubicBezTo>
                  <a:cubicBezTo>
                    <a:pt x="2" y="1"/>
                    <a:pt x="0" y="1"/>
                    <a:pt x="0" y="1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7" name="îṩḻïdè">
              <a:extLst>
                <a:ext uri="{FF2B5EF4-FFF2-40B4-BE49-F238E27FC236}">
                  <a16:creationId xmlns:a16="http://schemas.microsoft.com/office/drawing/2014/main" id="{02B4FDE7-DBF9-4A2B-9B8D-C12414CEBA29}"/>
                </a:ext>
              </a:extLst>
            </p:cNvPr>
            <p:cNvSpPr/>
            <p:nvPr/>
          </p:nvSpPr>
          <p:spPr bwMode="auto">
            <a:xfrm>
              <a:off x="6300648" y="2092263"/>
              <a:ext cx="92694" cy="34911"/>
            </a:xfrm>
            <a:custGeom>
              <a:avLst/>
              <a:gdLst>
                <a:gd name="T0" fmla="*/ 0 w 37"/>
                <a:gd name="T1" fmla="*/ 14 h 14"/>
                <a:gd name="T2" fmla="*/ 4 w 37"/>
                <a:gd name="T3" fmla="*/ 9 h 14"/>
                <a:gd name="T4" fmla="*/ 16 w 37"/>
                <a:gd name="T5" fmla="*/ 1 h 14"/>
                <a:gd name="T6" fmla="*/ 20 w 37"/>
                <a:gd name="T7" fmla="*/ 0 h 14"/>
                <a:gd name="T8" fmla="*/ 24 w 37"/>
                <a:gd name="T9" fmla="*/ 0 h 14"/>
                <a:gd name="T10" fmla="*/ 28 w 37"/>
                <a:gd name="T11" fmla="*/ 0 h 14"/>
                <a:gd name="T12" fmla="*/ 31 w 37"/>
                <a:gd name="T13" fmla="*/ 1 h 14"/>
                <a:gd name="T14" fmla="*/ 33 w 37"/>
                <a:gd name="T15" fmla="*/ 2 h 14"/>
                <a:gd name="T16" fmla="*/ 35 w 37"/>
                <a:gd name="T17" fmla="*/ 3 h 14"/>
                <a:gd name="T18" fmla="*/ 37 w 37"/>
                <a:gd name="T19" fmla="*/ 3 h 14"/>
                <a:gd name="T20" fmla="*/ 35 w 37"/>
                <a:gd name="T21" fmla="*/ 3 h 14"/>
                <a:gd name="T22" fmla="*/ 33 w 37"/>
                <a:gd name="T23" fmla="*/ 3 h 14"/>
                <a:gd name="T24" fmla="*/ 30 w 37"/>
                <a:gd name="T25" fmla="*/ 3 h 14"/>
                <a:gd name="T26" fmla="*/ 27 w 37"/>
                <a:gd name="T27" fmla="*/ 3 h 14"/>
                <a:gd name="T28" fmla="*/ 24 w 37"/>
                <a:gd name="T29" fmla="*/ 3 h 14"/>
                <a:gd name="T30" fmla="*/ 21 w 37"/>
                <a:gd name="T31" fmla="*/ 3 h 14"/>
                <a:gd name="T32" fmla="*/ 17 w 37"/>
                <a:gd name="T33" fmla="*/ 4 h 14"/>
                <a:gd name="T34" fmla="*/ 14 w 37"/>
                <a:gd name="T35" fmla="*/ 6 h 14"/>
                <a:gd name="T36" fmla="*/ 11 w 37"/>
                <a:gd name="T37" fmla="*/ 7 h 14"/>
                <a:gd name="T38" fmla="*/ 8 w 37"/>
                <a:gd name="T39" fmla="*/ 9 h 14"/>
                <a:gd name="T40" fmla="*/ 5 w 37"/>
                <a:gd name="T41" fmla="*/ 10 h 14"/>
                <a:gd name="T42" fmla="*/ 0 w 37"/>
                <a:gd name="T4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4">
                  <a:moveTo>
                    <a:pt x="0" y="14"/>
                  </a:moveTo>
                  <a:cubicBezTo>
                    <a:pt x="0" y="14"/>
                    <a:pt x="1" y="11"/>
                    <a:pt x="4" y="9"/>
                  </a:cubicBezTo>
                  <a:cubicBezTo>
                    <a:pt x="7" y="6"/>
                    <a:pt x="11" y="3"/>
                    <a:pt x="16" y="1"/>
                  </a:cubicBezTo>
                  <a:cubicBezTo>
                    <a:pt x="18" y="1"/>
                    <a:pt x="19" y="1"/>
                    <a:pt x="20" y="0"/>
                  </a:cubicBezTo>
                  <a:cubicBezTo>
                    <a:pt x="21" y="0"/>
                    <a:pt x="23" y="0"/>
                    <a:pt x="24" y="0"/>
                  </a:cubicBezTo>
                  <a:cubicBezTo>
                    <a:pt x="25" y="0"/>
                    <a:pt x="26" y="0"/>
                    <a:pt x="28" y="0"/>
                  </a:cubicBezTo>
                  <a:cubicBezTo>
                    <a:pt x="29" y="0"/>
                    <a:pt x="30" y="1"/>
                    <a:pt x="31" y="1"/>
                  </a:cubicBezTo>
                  <a:cubicBezTo>
                    <a:pt x="32" y="1"/>
                    <a:pt x="32" y="1"/>
                    <a:pt x="33" y="2"/>
                  </a:cubicBezTo>
                  <a:cubicBezTo>
                    <a:pt x="34" y="2"/>
                    <a:pt x="35" y="2"/>
                    <a:pt x="35" y="3"/>
                  </a:cubicBezTo>
                  <a:cubicBezTo>
                    <a:pt x="36" y="3"/>
                    <a:pt x="37" y="3"/>
                    <a:pt x="37" y="3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4" y="3"/>
                    <a:pt x="34" y="3"/>
                    <a:pt x="33" y="3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6" y="3"/>
                    <a:pt x="25" y="3"/>
                    <a:pt x="24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4"/>
                    <a:pt x="18" y="4"/>
                    <a:pt x="17" y="4"/>
                  </a:cubicBezTo>
                  <a:cubicBezTo>
                    <a:pt x="16" y="5"/>
                    <a:pt x="15" y="5"/>
                    <a:pt x="14" y="6"/>
                  </a:cubicBezTo>
                  <a:cubicBezTo>
                    <a:pt x="13" y="6"/>
                    <a:pt x="12" y="6"/>
                    <a:pt x="11" y="7"/>
                  </a:cubicBezTo>
                  <a:cubicBezTo>
                    <a:pt x="10" y="7"/>
                    <a:pt x="9" y="8"/>
                    <a:pt x="8" y="9"/>
                  </a:cubicBezTo>
                  <a:cubicBezTo>
                    <a:pt x="7" y="9"/>
                    <a:pt x="6" y="10"/>
                    <a:pt x="5" y="10"/>
                  </a:cubicBezTo>
                  <a:cubicBezTo>
                    <a:pt x="2" y="12"/>
                    <a:pt x="0" y="14"/>
                    <a:pt x="0" y="14"/>
                  </a:cubicBezTo>
                </a:path>
              </a:pathLst>
            </a:custGeom>
            <a:solidFill>
              <a:srgbClr val="D882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8" name="ïšlíḍê">
              <a:extLst>
                <a:ext uri="{FF2B5EF4-FFF2-40B4-BE49-F238E27FC236}">
                  <a16:creationId xmlns:a16="http://schemas.microsoft.com/office/drawing/2014/main" id="{FA685E3C-AD10-40AE-A46C-2BF2965E19E4}"/>
                </a:ext>
              </a:extLst>
            </p:cNvPr>
            <p:cNvSpPr/>
            <p:nvPr/>
          </p:nvSpPr>
          <p:spPr bwMode="auto">
            <a:xfrm>
              <a:off x="5619292" y="1809368"/>
              <a:ext cx="12038" cy="15650"/>
            </a:xfrm>
            <a:custGeom>
              <a:avLst/>
              <a:gdLst>
                <a:gd name="T0" fmla="*/ 3 w 5"/>
                <a:gd name="T1" fmla="*/ 6 h 6"/>
                <a:gd name="T2" fmla="*/ 0 w 5"/>
                <a:gd name="T3" fmla="*/ 5 h 6"/>
                <a:gd name="T4" fmla="*/ 2 w 5"/>
                <a:gd name="T5" fmla="*/ 0 h 6"/>
                <a:gd name="T6" fmla="*/ 5 w 5"/>
                <a:gd name="T7" fmla="*/ 1 h 6"/>
                <a:gd name="T8" fmla="*/ 3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3"/>
                    <a:pt x="2" y="1"/>
                    <a:pt x="2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3"/>
                    <a:pt x="4" y="5"/>
                    <a:pt x="3" y="6"/>
                  </a:cubicBezTo>
                </a:path>
              </a:pathLst>
            </a:custGeom>
            <a:solidFill>
              <a:srgbClr val="FF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9" name="îs1íḍê">
              <a:extLst>
                <a:ext uri="{FF2B5EF4-FFF2-40B4-BE49-F238E27FC236}">
                  <a16:creationId xmlns:a16="http://schemas.microsoft.com/office/drawing/2014/main" id="{3994A35F-9CD1-4F5B-9AE7-49BF85D46D6B}"/>
                </a:ext>
              </a:extLst>
            </p:cNvPr>
            <p:cNvSpPr/>
            <p:nvPr/>
          </p:nvSpPr>
          <p:spPr bwMode="auto">
            <a:xfrm>
              <a:off x="5591605" y="1432575"/>
              <a:ext cx="1108709" cy="729509"/>
            </a:xfrm>
            <a:custGeom>
              <a:avLst/>
              <a:gdLst>
                <a:gd name="T0" fmla="*/ 394 w 443"/>
                <a:gd name="T1" fmla="*/ 100 h 292"/>
                <a:gd name="T2" fmla="*/ 141 w 443"/>
                <a:gd name="T3" fmla="*/ 48 h 292"/>
                <a:gd name="T4" fmla="*/ 67 w 443"/>
                <a:gd name="T5" fmla="*/ 0 h 292"/>
                <a:gd name="T6" fmla="*/ 47 w 443"/>
                <a:gd name="T7" fmla="*/ 47 h 292"/>
                <a:gd name="T8" fmla="*/ 45 w 443"/>
                <a:gd name="T9" fmla="*/ 113 h 292"/>
                <a:gd name="T10" fmla="*/ 15 w 443"/>
                <a:gd name="T11" fmla="*/ 151 h 292"/>
                <a:gd name="T12" fmla="*/ 13 w 443"/>
                <a:gd name="T13" fmla="*/ 157 h 292"/>
                <a:gd name="T14" fmla="*/ 31 w 443"/>
                <a:gd name="T15" fmla="*/ 237 h 292"/>
                <a:gd name="T16" fmla="*/ 60 w 443"/>
                <a:gd name="T17" fmla="*/ 272 h 292"/>
                <a:gd name="T18" fmla="*/ 68 w 443"/>
                <a:gd name="T19" fmla="*/ 226 h 292"/>
                <a:gd name="T20" fmla="*/ 82 w 443"/>
                <a:gd name="T21" fmla="*/ 157 h 292"/>
                <a:gd name="T22" fmla="*/ 191 w 443"/>
                <a:gd name="T23" fmla="*/ 143 h 292"/>
                <a:gd name="T24" fmla="*/ 259 w 443"/>
                <a:gd name="T25" fmla="*/ 113 h 292"/>
                <a:gd name="T26" fmla="*/ 329 w 443"/>
                <a:gd name="T27" fmla="*/ 113 h 292"/>
                <a:gd name="T28" fmla="*/ 368 w 443"/>
                <a:gd name="T29" fmla="*/ 195 h 292"/>
                <a:gd name="T30" fmla="*/ 369 w 443"/>
                <a:gd name="T31" fmla="*/ 236 h 292"/>
                <a:gd name="T32" fmla="*/ 364 w 443"/>
                <a:gd name="T33" fmla="*/ 292 h 292"/>
                <a:gd name="T34" fmla="*/ 396 w 443"/>
                <a:gd name="T35" fmla="*/ 248 h 292"/>
                <a:gd name="T36" fmla="*/ 418 w 443"/>
                <a:gd name="T37" fmla="*/ 195 h 292"/>
                <a:gd name="T38" fmla="*/ 394 w 443"/>
                <a:gd name="T39" fmla="*/ 10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3" h="292">
                  <a:moveTo>
                    <a:pt x="394" y="100"/>
                  </a:moveTo>
                  <a:cubicBezTo>
                    <a:pt x="309" y="9"/>
                    <a:pt x="178" y="32"/>
                    <a:pt x="141" y="48"/>
                  </a:cubicBezTo>
                  <a:cubicBezTo>
                    <a:pt x="103" y="63"/>
                    <a:pt x="64" y="18"/>
                    <a:pt x="67" y="0"/>
                  </a:cubicBezTo>
                  <a:cubicBezTo>
                    <a:pt x="57" y="7"/>
                    <a:pt x="41" y="23"/>
                    <a:pt x="47" y="47"/>
                  </a:cubicBezTo>
                  <a:cubicBezTo>
                    <a:pt x="26" y="60"/>
                    <a:pt x="27" y="94"/>
                    <a:pt x="45" y="113"/>
                  </a:cubicBezTo>
                  <a:cubicBezTo>
                    <a:pt x="35" y="116"/>
                    <a:pt x="22" y="130"/>
                    <a:pt x="15" y="151"/>
                  </a:cubicBezTo>
                  <a:cubicBezTo>
                    <a:pt x="14" y="153"/>
                    <a:pt x="13" y="155"/>
                    <a:pt x="13" y="157"/>
                  </a:cubicBezTo>
                  <a:cubicBezTo>
                    <a:pt x="0" y="191"/>
                    <a:pt x="18" y="227"/>
                    <a:pt x="31" y="237"/>
                  </a:cubicBezTo>
                  <a:cubicBezTo>
                    <a:pt x="39" y="255"/>
                    <a:pt x="46" y="265"/>
                    <a:pt x="60" y="272"/>
                  </a:cubicBezTo>
                  <a:cubicBezTo>
                    <a:pt x="61" y="253"/>
                    <a:pt x="67" y="233"/>
                    <a:pt x="68" y="226"/>
                  </a:cubicBezTo>
                  <a:cubicBezTo>
                    <a:pt x="82" y="221"/>
                    <a:pt x="86" y="178"/>
                    <a:pt x="82" y="157"/>
                  </a:cubicBezTo>
                  <a:cubicBezTo>
                    <a:pt x="128" y="176"/>
                    <a:pt x="171" y="160"/>
                    <a:pt x="191" y="143"/>
                  </a:cubicBezTo>
                  <a:cubicBezTo>
                    <a:pt x="211" y="154"/>
                    <a:pt x="241" y="135"/>
                    <a:pt x="259" y="113"/>
                  </a:cubicBezTo>
                  <a:cubicBezTo>
                    <a:pt x="269" y="131"/>
                    <a:pt x="318" y="128"/>
                    <a:pt x="329" y="113"/>
                  </a:cubicBezTo>
                  <a:cubicBezTo>
                    <a:pt x="324" y="144"/>
                    <a:pt x="343" y="183"/>
                    <a:pt x="368" y="195"/>
                  </a:cubicBezTo>
                  <a:cubicBezTo>
                    <a:pt x="368" y="195"/>
                    <a:pt x="364" y="218"/>
                    <a:pt x="369" y="236"/>
                  </a:cubicBezTo>
                  <a:cubicBezTo>
                    <a:pt x="374" y="254"/>
                    <a:pt x="369" y="279"/>
                    <a:pt x="364" y="292"/>
                  </a:cubicBezTo>
                  <a:cubicBezTo>
                    <a:pt x="364" y="292"/>
                    <a:pt x="386" y="264"/>
                    <a:pt x="396" y="248"/>
                  </a:cubicBezTo>
                  <a:cubicBezTo>
                    <a:pt x="405" y="232"/>
                    <a:pt x="417" y="214"/>
                    <a:pt x="418" y="195"/>
                  </a:cubicBezTo>
                  <a:cubicBezTo>
                    <a:pt x="433" y="180"/>
                    <a:pt x="443" y="147"/>
                    <a:pt x="394" y="100"/>
                  </a:cubicBezTo>
                </a:path>
              </a:pathLst>
            </a:custGeom>
            <a:solidFill>
              <a:srgbClr val="FFB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0" name="iŝḷïḍé">
              <a:extLst>
                <a:ext uri="{FF2B5EF4-FFF2-40B4-BE49-F238E27FC236}">
                  <a16:creationId xmlns:a16="http://schemas.microsoft.com/office/drawing/2014/main" id="{459717A4-D7D1-4FB0-81AC-B563B807EB5D}"/>
                </a:ext>
              </a:extLst>
            </p:cNvPr>
            <p:cNvSpPr/>
            <p:nvPr/>
          </p:nvSpPr>
          <p:spPr bwMode="auto">
            <a:xfrm>
              <a:off x="5709578" y="1550549"/>
              <a:ext cx="44541" cy="77044"/>
            </a:xfrm>
            <a:custGeom>
              <a:avLst/>
              <a:gdLst>
                <a:gd name="T0" fmla="*/ 0 w 18"/>
                <a:gd name="T1" fmla="*/ 0 h 31"/>
                <a:gd name="T2" fmla="*/ 2 w 18"/>
                <a:gd name="T3" fmla="*/ 5 h 31"/>
                <a:gd name="T4" fmla="*/ 7 w 18"/>
                <a:gd name="T5" fmla="*/ 16 h 31"/>
                <a:gd name="T6" fmla="*/ 9 w 18"/>
                <a:gd name="T7" fmla="*/ 19 h 31"/>
                <a:gd name="T8" fmla="*/ 11 w 18"/>
                <a:gd name="T9" fmla="*/ 22 h 31"/>
                <a:gd name="T10" fmla="*/ 12 w 18"/>
                <a:gd name="T11" fmla="*/ 25 h 31"/>
                <a:gd name="T12" fmla="*/ 14 w 18"/>
                <a:gd name="T13" fmla="*/ 27 h 31"/>
                <a:gd name="T14" fmla="*/ 16 w 18"/>
                <a:gd name="T15" fmla="*/ 28 h 31"/>
                <a:gd name="T16" fmla="*/ 17 w 18"/>
                <a:gd name="T17" fmla="*/ 30 h 31"/>
                <a:gd name="T18" fmla="*/ 18 w 18"/>
                <a:gd name="T19" fmla="*/ 31 h 31"/>
                <a:gd name="T20" fmla="*/ 17 w 18"/>
                <a:gd name="T21" fmla="*/ 30 h 31"/>
                <a:gd name="T22" fmla="*/ 13 w 18"/>
                <a:gd name="T23" fmla="*/ 28 h 31"/>
                <a:gd name="T24" fmla="*/ 11 w 18"/>
                <a:gd name="T25" fmla="*/ 26 h 31"/>
                <a:gd name="T26" fmla="*/ 8 w 18"/>
                <a:gd name="T27" fmla="*/ 24 h 31"/>
                <a:gd name="T28" fmla="*/ 6 w 18"/>
                <a:gd name="T29" fmla="*/ 21 h 31"/>
                <a:gd name="T30" fmla="*/ 4 w 18"/>
                <a:gd name="T31" fmla="*/ 18 h 31"/>
                <a:gd name="T32" fmla="*/ 2 w 18"/>
                <a:gd name="T33" fmla="*/ 11 h 31"/>
                <a:gd name="T34" fmla="*/ 0 w 18"/>
                <a:gd name="T35" fmla="*/ 6 h 31"/>
                <a:gd name="T36" fmla="*/ 0 w 18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1">
                  <a:moveTo>
                    <a:pt x="0" y="0"/>
                  </a:moveTo>
                  <a:cubicBezTo>
                    <a:pt x="0" y="0"/>
                    <a:pt x="1" y="2"/>
                    <a:pt x="2" y="5"/>
                  </a:cubicBezTo>
                  <a:cubicBezTo>
                    <a:pt x="3" y="8"/>
                    <a:pt x="5" y="12"/>
                    <a:pt x="7" y="16"/>
                  </a:cubicBezTo>
                  <a:cubicBezTo>
                    <a:pt x="8" y="17"/>
                    <a:pt x="8" y="18"/>
                    <a:pt x="9" y="19"/>
                  </a:cubicBezTo>
                  <a:cubicBezTo>
                    <a:pt x="9" y="20"/>
                    <a:pt x="10" y="21"/>
                    <a:pt x="11" y="22"/>
                  </a:cubicBezTo>
                  <a:cubicBezTo>
                    <a:pt x="11" y="23"/>
                    <a:pt x="12" y="24"/>
                    <a:pt x="12" y="25"/>
                  </a:cubicBezTo>
                  <a:cubicBezTo>
                    <a:pt x="13" y="25"/>
                    <a:pt x="13" y="26"/>
                    <a:pt x="14" y="27"/>
                  </a:cubicBezTo>
                  <a:cubicBezTo>
                    <a:pt x="15" y="27"/>
                    <a:pt x="15" y="28"/>
                    <a:pt x="16" y="28"/>
                  </a:cubicBezTo>
                  <a:cubicBezTo>
                    <a:pt x="16" y="29"/>
                    <a:pt x="17" y="29"/>
                    <a:pt x="17" y="30"/>
                  </a:cubicBezTo>
                  <a:cubicBezTo>
                    <a:pt x="18" y="30"/>
                    <a:pt x="18" y="31"/>
                    <a:pt x="18" y="31"/>
                  </a:cubicBezTo>
                  <a:cubicBezTo>
                    <a:pt x="18" y="31"/>
                    <a:pt x="18" y="31"/>
                    <a:pt x="17" y="30"/>
                  </a:cubicBezTo>
                  <a:cubicBezTo>
                    <a:pt x="16" y="30"/>
                    <a:pt x="14" y="29"/>
                    <a:pt x="13" y="28"/>
                  </a:cubicBezTo>
                  <a:cubicBezTo>
                    <a:pt x="12" y="28"/>
                    <a:pt x="11" y="27"/>
                    <a:pt x="11" y="26"/>
                  </a:cubicBezTo>
                  <a:cubicBezTo>
                    <a:pt x="10" y="25"/>
                    <a:pt x="9" y="25"/>
                    <a:pt x="8" y="24"/>
                  </a:cubicBezTo>
                  <a:cubicBezTo>
                    <a:pt x="8" y="23"/>
                    <a:pt x="7" y="22"/>
                    <a:pt x="6" y="21"/>
                  </a:cubicBezTo>
                  <a:cubicBezTo>
                    <a:pt x="6" y="20"/>
                    <a:pt x="5" y="19"/>
                    <a:pt x="4" y="18"/>
                  </a:cubicBezTo>
                  <a:cubicBezTo>
                    <a:pt x="3" y="16"/>
                    <a:pt x="2" y="14"/>
                    <a:pt x="2" y="11"/>
                  </a:cubicBezTo>
                  <a:cubicBezTo>
                    <a:pt x="1" y="9"/>
                    <a:pt x="0" y="7"/>
                    <a:pt x="0" y="6"/>
                  </a:cubicBezTo>
                  <a:cubicBezTo>
                    <a:pt x="0" y="2"/>
                    <a:pt x="0" y="0"/>
                    <a:pt x="0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1" name="iṣḷïḋè">
              <a:extLst>
                <a:ext uri="{FF2B5EF4-FFF2-40B4-BE49-F238E27FC236}">
                  <a16:creationId xmlns:a16="http://schemas.microsoft.com/office/drawing/2014/main" id="{59480C32-6CD7-4FE5-9DDC-8C34159317B3}"/>
                </a:ext>
              </a:extLst>
            </p:cNvPr>
            <p:cNvSpPr/>
            <p:nvPr/>
          </p:nvSpPr>
          <p:spPr bwMode="auto">
            <a:xfrm>
              <a:off x="5892557" y="1530084"/>
              <a:ext cx="130011" cy="34911"/>
            </a:xfrm>
            <a:custGeom>
              <a:avLst/>
              <a:gdLst>
                <a:gd name="T0" fmla="*/ 0 w 52"/>
                <a:gd name="T1" fmla="*/ 11 h 14"/>
                <a:gd name="T2" fmla="*/ 9 w 52"/>
                <a:gd name="T3" fmla="*/ 11 h 14"/>
                <a:gd name="T4" fmla="*/ 18 w 52"/>
                <a:gd name="T5" fmla="*/ 11 h 14"/>
                <a:gd name="T6" fmla="*/ 27 w 52"/>
                <a:gd name="T7" fmla="*/ 10 h 14"/>
                <a:gd name="T8" fmla="*/ 32 w 52"/>
                <a:gd name="T9" fmla="*/ 10 h 14"/>
                <a:gd name="T10" fmla="*/ 37 w 52"/>
                <a:gd name="T11" fmla="*/ 8 h 14"/>
                <a:gd name="T12" fmla="*/ 41 w 52"/>
                <a:gd name="T13" fmla="*/ 7 h 14"/>
                <a:gd name="T14" fmla="*/ 45 w 52"/>
                <a:gd name="T15" fmla="*/ 5 h 14"/>
                <a:gd name="T16" fmla="*/ 48 w 52"/>
                <a:gd name="T17" fmla="*/ 3 h 14"/>
                <a:gd name="T18" fmla="*/ 50 w 52"/>
                <a:gd name="T19" fmla="*/ 2 h 14"/>
                <a:gd name="T20" fmla="*/ 52 w 52"/>
                <a:gd name="T21" fmla="*/ 0 h 14"/>
                <a:gd name="T22" fmla="*/ 50 w 52"/>
                <a:gd name="T23" fmla="*/ 2 h 14"/>
                <a:gd name="T24" fmla="*/ 49 w 52"/>
                <a:gd name="T25" fmla="*/ 4 h 14"/>
                <a:gd name="T26" fmla="*/ 46 w 52"/>
                <a:gd name="T27" fmla="*/ 7 h 14"/>
                <a:gd name="T28" fmla="*/ 42 w 52"/>
                <a:gd name="T29" fmla="*/ 9 h 14"/>
                <a:gd name="T30" fmla="*/ 38 w 52"/>
                <a:gd name="T31" fmla="*/ 11 h 14"/>
                <a:gd name="T32" fmla="*/ 33 w 52"/>
                <a:gd name="T33" fmla="*/ 13 h 14"/>
                <a:gd name="T34" fmla="*/ 28 w 52"/>
                <a:gd name="T35" fmla="*/ 14 h 14"/>
                <a:gd name="T36" fmla="*/ 23 w 52"/>
                <a:gd name="T37" fmla="*/ 14 h 14"/>
                <a:gd name="T38" fmla="*/ 19 w 52"/>
                <a:gd name="T39" fmla="*/ 14 h 14"/>
                <a:gd name="T40" fmla="*/ 18 w 52"/>
                <a:gd name="T41" fmla="*/ 14 h 14"/>
                <a:gd name="T42" fmla="*/ 9 w 52"/>
                <a:gd name="T43" fmla="*/ 13 h 14"/>
                <a:gd name="T44" fmla="*/ 2 w 52"/>
                <a:gd name="T45" fmla="*/ 12 h 14"/>
                <a:gd name="T46" fmla="*/ 0 w 52"/>
                <a:gd name="T47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14">
                  <a:moveTo>
                    <a:pt x="0" y="11"/>
                  </a:moveTo>
                  <a:cubicBezTo>
                    <a:pt x="0" y="11"/>
                    <a:pt x="4" y="12"/>
                    <a:pt x="9" y="11"/>
                  </a:cubicBezTo>
                  <a:cubicBezTo>
                    <a:pt x="11" y="11"/>
                    <a:pt x="14" y="11"/>
                    <a:pt x="18" y="11"/>
                  </a:cubicBezTo>
                  <a:cubicBezTo>
                    <a:pt x="21" y="11"/>
                    <a:pt x="24" y="11"/>
                    <a:pt x="27" y="10"/>
                  </a:cubicBezTo>
                  <a:cubicBezTo>
                    <a:pt x="29" y="10"/>
                    <a:pt x="31" y="10"/>
                    <a:pt x="32" y="10"/>
                  </a:cubicBezTo>
                  <a:cubicBezTo>
                    <a:pt x="34" y="9"/>
                    <a:pt x="36" y="9"/>
                    <a:pt x="37" y="8"/>
                  </a:cubicBezTo>
                  <a:cubicBezTo>
                    <a:pt x="39" y="8"/>
                    <a:pt x="40" y="7"/>
                    <a:pt x="41" y="7"/>
                  </a:cubicBezTo>
                  <a:cubicBezTo>
                    <a:pt x="43" y="6"/>
                    <a:pt x="44" y="6"/>
                    <a:pt x="45" y="5"/>
                  </a:cubicBezTo>
                  <a:cubicBezTo>
                    <a:pt x="46" y="4"/>
                    <a:pt x="47" y="4"/>
                    <a:pt x="48" y="3"/>
                  </a:cubicBezTo>
                  <a:cubicBezTo>
                    <a:pt x="49" y="3"/>
                    <a:pt x="49" y="2"/>
                    <a:pt x="50" y="2"/>
                  </a:cubicBezTo>
                  <a:cubicBezTo>
                    <a:pt x="51" y="1"/>
                    <a:pt x="52" y="0"/>
                    <a:pt x="52" y="0"/>
                  </a:cubicBezTo>
                  <a:cubicBezTo>
                    <a:pt x="52" y="0"/>
                    <a:pt x="51" y="1"/>
                    <a:pt x="50" y="2"/>
                  </a:cubicBezTo>
                  <a:cubicBezTo>
                    <a:pt x="50" y="3"/>
                    <a:pt x="50" y="4"/>
                    <a:pt x="49" y="4"/>
                  </a:cubicBezTo>
                  <a:cubicBezTo>
                    <a:pt x="48" y="5"/>
                    <a:pt x="47" y="6"/>
                    <a:pt x="46" y="7"/>
                  </a:cubicBezTo>
                  <a:cubicBezTo>
                    <a:pt x="45" y="7"/>
                    <a:pt x="44" y="8"/>
                    <a:pt x="42" y="9"/>
                  </a:cubicBezTo>
                  <a:cubicBezTo>
                    <a:pt x="41" y="10"/>
                    <a:pt x="40" y="10"/>
                    <a:pt x="38" y="11"/>
                  </a:cubicBezTo>
                  <a:cubicBezTo>
                    <a:pt x="36" y="12"/>
                    <a:pt x="35" y="12"/>
                    <a:pt x="33" y="13"/>
                  </a:cubicBezTo>
                  <a:cubicBezTo>
                    <a:pt x="31" y="13"/>
                    <a:pt x="30" y="13"/>
                    <a:pt x="28" y="14"/>
                  </a:cubicBezTo>
                  <a:cubicBezTo>
                    <a:pt x="26" y="14"/>
                    <a:pt x="24" y="14"/>
                    <a:pt x="23" y="14"/>
                  </a:cubicBezTo>
                  <a:cubicBezTo>
                    <a:pt x="21" y="14"/>
                    <a:pt x="20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4" y="14"/>
                    <a:pt x="11" y="14"/>
                    <a:pt x="9" y="13"/>
                  </a:cubicBezTo>
                  <a:cubicBezTo>
                    <a:pt x="6" y="13"/>
                    <a:pt x="4" y="12"/>
                    <a:pt x="2" y="12"/>
                  </a:cubicBezTo>
                  <a:cubicBezTo>
                    <a:pt x="1" y="12"/>
                    <a:pt x="0" y="11"/>
                    <a:pt x="0" y="11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2" name="iŝľïdê">
              <a:extLst>
                <a:ext uri="{FF2B5EF4-FFF2-40B4-BE49-F238E27FC236}">
                  <a16:creationId xmlns:a16="http://schemas.microsoft.com/office/drawing/2014/main" id="{FC0063AE-F4E3-442E-8634-9268C629BAB6}"/>
                </a:ext>
              </a:extLst>
            </p:cNvPr>
            <p:cNvSpPr/>
            <p:nvPr/>
          </p:nvSpPr>
          <p:spPr bwMode="auto">
            <a:xfrm>
              <a:off x="5704763" y="1715471"/>
              <a:ext cx="109547" cy="49357"/>
            </a:xfrm>
            <a:custGeom>
              <a:avLst/>
              <a:gdLst>
                <a:gd name="T0" fmla="*/ 0 w 44"/>
                <a:gd name="T1" fmla="*/ 0 h 20"/>
                <a:gd name="T2" fmla="*/ 1 w 44"/>
                <a:gd name="T3" fmla="*/ 1 h 20"/>
                <a:gd name="T4" fmla="*/ 6 w 44"/>
                <a:gd name="T5" fmla="*/ 5 h 20"/>
                <a:gd name="T6" fmla="*/ 9 w 44"/>
                <a:gd name="T7" fmla="*/ 7 h 20"/>
                <a:gd name="T8" fmla="*/ 12 w 44"/>
                <a:gd name="T9" fmla="*/ 9 h 20"/>
                <a:gd name="T10" fmla="*/ 20 w 44"/>
                <a:gd name="T11" fmla="*/ 14 h 20"/>
                <a:gd name="T12" fmla="*/ 25 w 44"/>
                <a:gd name="T13" fmla="*/ 15 h 20"/>
                <a:gd name="T14" fmla="*/ 29 w 44"/>
                <a:gd name="T15" fmla="*/ 17 h 20"/>
                <a:gd name="T16" fmla="*/ 33 w 44"/>
                <a:gd name="T17" fmla="*/ 18 h 20"/>
                <a:gd name="T18" fmla="*/ 37 w 44"/>
                <a:gd name="T19" fmla="*/ 18 h 20"/>
                <a:gd name="T20" fmla="*/ 40 w 44"/>
                <a:gd name="T21" fmla="*/ 19 h 20"/>
                <a:gd name="T22" fmla="*/ 42 w 44"/>
                <a:gd name="T23" fmla="*/ 19 h 20"/>
                <a:gd name="T24" fmla="*/ 44 w 44"/>
                <a:gd name="T25" fmla="*/ 19 h 20"/>
                <a:gd name="T26" fmla="*/ 42 w 44"/>
                <a:gd name="T27" fmla="*/ 20 h 20"/>
                <a:gd name="T28" fmla="*/ 40 w 44"/>
                <a:gd name="T29" fmla="*/ 20 h 20"/>
                <a:gd name="T30" fmla="*/ 36 w 44"/>
                <a:gd name="T31" fmla="*/ 20 h 20"/>
                <a:gd name="T32" fmla="*/ 34 w 44"/>
                <a:gd name="T33" fmla="*/ 20 h 20"/>
                <a:gd name="T34" fmla="*/ 32 w 44"/>
                <a:gd name="T35" fmla="*/ 20 h 20"/>
                <a:gd name="T36" fmla="*/ 28 w 44"/>
                <a:gd name="T37" fmla="*/ 19 h 20"/>
                <a:gd name="T38" fmla="*/ 24 w 44"/>
                <a:gd name="T39" fmla="*/ 18 h 20"/>
                <a:gd name="T40" fmla="*/ 19 w 44"/>
                <a:gd name="T41" fmla="*/ 16 h 20"/>
                <a:gd name="T42" fmla="*/ 15 w 44"/>
                <a:gd name="T43" fmla="*/ 14 h 20"/>
                <a:gd name="T44" fmla="*/ 11 w 44"/>
                <a:gd name="T45" fmla="*/ 12 h 20"/>
                <a:gd name="T46" fmla="*/ 5 w 44"/>
                <a:gd name="T47" fmla="*/ 6 h 20"/>
                <a:gd name="T48" fmla="*/ 0 w 44"/>
                <a:gd name="T4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" h="20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2" y="2"/>
                    <a:pt x="4" y="3"/>
                    <a:pt x="6" y="5"/>
                  </a:cubicBezTo>
                  <a:cubicBezTo>
                    <a:pt x="7" y="6"/>
                    <a:pt x="8" y="6"/>
                    <a:pt x="9" y="7"/>
                  </a:cubicBezTo>
                  <a:cubicBezTo>
                    <a:pt x="10" y="8"/>
                    <a:pt x="11" y="8"/>
                    <a:pt x="12" y="9"/>
                  </a:cubicBezTo>
                  <a:cubicBezTo>
                    <a:pt x="15" y="11"/>
                    <a:pt x="18" y="12"/>
                    <a:pt x="20" y="14"/>
                  </a:cubicBezTo>
                  <a:cubicBezTo>
                    <a:pt x="22" y="14"/>
                    <a:pt x="23" y="15"/>
                    <a:pt x="25" y="15"/>
                  </a:cubicBezTo>
                  <a:cubicBezTo>
                    <a:pt x="26" y="16"/>
                    <a:pt x="27" y="16"/>
                    <a:pt x="29" y="17"/>
                  </a:cubicBezTo>
                  <a:cubicBezTo>
                    <a:pt x="30" y="17"/>
                    <a:pt x="32" y="17"/>
                    <a:pt x="33" y="18"/>
                  </a:cubicBezTo>
                  <a:cubicBezTo>
                    <a:pt x="34" y="18"/>
                    <a:pt x="35" y="18"/>
                    <a:pt x="37" y="18"/>
                  </a:cubicBezTo>
                  <a:cubicBezTo>
                    <a:pt x="38" y="19"/>
                    <a:pt x="39" y="19"/>
                    <a:pt x="40" y="19"/>
                  </a:cubicBezTo>
                  <a:cubicBezTo>
                    <a:pt x="41" y="19"/>
                    <a:pt x="41" y="19"/>
                    <a:pt x="42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44" y="20"/>
                    <a:pt x="42" y="20"/>
                  </a:cubicBezTo>
                  <a:cubicBezTo>
                    <a:pt x="41" y="20"/>
                    <a:pt x="41" y="20"/>
                    <a:pt x="40" y="20"/>
                  </a:cubicBezTo>
                  <a:cubicBezTo>
                    <a:pt x="39" y="20"/>
                    <a:pt x="38" y="20"/>
                    <a:pt x="36" y="20"/>
                  </a:cubicBezTo>
                  <a:cubicBezTo>
                    <a:pt x="36" y="20"/>
                    <a:pt x="35" y="20"/>
                    <a:pt x="34" y="20"/>
                  </a:cubicBezTo>
                  <a:cubicBezTo>
                    <a:pt x="34" y="20"/>
                    <a:pt x="33" y="20"/>
                    <a:pt x="32" y="20"/>
                  </a:cubicBezTo>
                  <a:cubicBezTo>
                    <a:pt x="31" y="20"/>
                    <a:pt x="30" y="20"/>
                    <a:pt x="28" y="19"/>
                  </a:cubicBezTo>
                  <a:cubicBezTo>
                    <a:pt x="27" y="19"/>
                    <a:pt x="25" y="19"/>
                    <a:pt x="24" y="18"/>
                  </a:cubicBezTo>
                  <a:cubicBezTo>
                    <a:pt x="22" y="18"/>
                    <a:pt x="21" y="17"/>
                    <a:pt x="19" y="16"/>
                  </a:cubicBezTo>
                  <a:cubicBezTo>
                    <a:pt x="18" y="16"/>
                    <a:pt x="16" y="15"/>
                    <a:pt x="15" y="14"/>
                  </a:cubicBezTo>
                  <a:cubicBezTo>
                    <a:pt x="13" y="13"/>
                    <a:pt x="12" y="12"/>
                    <a:pt x="11" y="12"/>
                  </a:cubicBezTo>
                  <a:cubicBezTo>
                    <a:pt x="8" y="10"/>
                    <a:pt x="6" y="8"/>
                    <a:pt x="5" y="6"/>
                  </a:cubicBezTo>
                  <a:cubicBezTo>
                    <a:pt x="1" y="3"/>
                    <a:pt x="0" y="0"/>
                    <a:pt x="0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3" name="ïśļiḑe">
              <a:extLst>
                <a:ext uri="{FF2B5EF4-FFF2-40B4-BE49-F238E27FC236}">
                  <a16:creationId xmlns:a16="http://schemas.microsoft.com/office/drawing/2014/main" id="{90F05CBB-59E6-46AC-8065-B42771F0070A}"/>
                </a:ext>
              </a:extLst>
            </p:cNvPr>
            <p:cNvSpPr/>
            <p:nvPr/>
          </p:nvSpPr>
          <p:spPr bwMode="auto">
            <a:xfrm>
              <a:off x="5726431" y="1739547"/>
              <a:ext cx="73433" cy="85471"/>
            </a:xfrm>
            <a:custGeom>
              <a:avLst/>
              <a:gdLst>
                <a:gd name="T0" fmla="*/ 0 w 29"/>
                <a:gd name="T1" fmla="*/ 0 h 34"/>
                <a:gd name="T2" fmla="*/ 1 w 29"/>
                <a:gd name="T3" fmla="*/ 2 h 34"/>
                <a:gd name="T4" fmla="*/ 3 w 29"/>
                <a:gd name="T5" fmla="*/ 7 h 34"/>
                <a:gd name="T6" fmla="*/ 6 w 29"/>
                <a:gd name="T7" fmla="*/ 13 h 34"/>
                <a:gd name="T8" fmla="*/ 11 w 29"/>
                <a:gd name="T9" fmla="*/ 20 h 34"/>
                <a:gd name="T10" fmla="*/ 14 w 29"/>
                <a:gd name="T11" fmla="*/ 23 h 34"/>
                <a:gd name="T12" fmla="*/ 17 w 29"/>
                <a:gd name="T13" fmla="*/ 26 h 34"/>
                <a:gd name="T14" fmla="*/ 20 w 29"/>
                <a:gd name="T15" fmla="*/ 29 h 34"/>
                <a:gd name="T16" fmla="*/ 23 w 29"/>
                <a:gd name="T17" fmla="*/ 30 h 34"/>
                <a:gd name="T18" fmla="*/ 26 w 29"/>
                <a:gd name="T19" fmla="*/ 32 h 34"/>
                <a:gd name="T20" fmla="*/ 28 w 29"/>
                <a:gd name="T21" fmla="*/ 33 h 34"/>
                <a:gd name="T22" fmla="*/ 29 w 29"/>
                <a:gd name="T23" fmla="*/ 34 h 34"/>
                <a:gd name="T24" fmla="*/ 27 w 29"/>
                <a:gd name="T25" fmla="*/ 34 h 34"/>
                <a:gd name="T26" fmla="*/ 25 w 29"/>
                <a:gd name="T27" fmla="*/ 33 h 34"/>
                <a:gd name="T28" fmla="*/ 22 w 29"/>
                <a:gd name="T29" fmla="*/ 32 h 34"/>
                <a:gd name="T30" fmla="*/ 19 w 29"/>
                <a:gd name="T31" fmla="*/ 31 h 34"/>
                <a:gd name="T32" fmla="*/ 15 w 29"/>
                <a:gd name="T33" fmla="*/ 28 h 34"/>
                <a:gd name="T34" fmla="*/ 12 w 29"/>
                <a:gd name="T35" fmla="*/ 26 h 34"/>
                <a:gd name="T36" fmla="*/ 8 w 29"/>
                <a:gd name="T37" fmla="*/ 22 h 34"/>
                <a:gd name="T38" fmla="*/ 3 w 29"/>
                <a:gd name="T39" fmla="*/ 15 h 34"/>
                <a:gd name="T40" fmla="*/ 2 w 29"/>
                <a:gd name="T41" fmla="*/ 11 h 34"/>
                <a:gd name="T42" fmla="*/ 1 w 29"/>
                <a:gd name="T43" fmla="*/ 7 h 34"/>
                <a:gd name="T44" fmla="*/ 0 w 29"/>
                <a:gd name="T45" fmla="*/ 2 h 34"/>
                <a:gd name="T46" fmla="*/ 0 w 29"/>
                <a:gd name="T4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34">
                  <a:moveTo>
                    <a:pt x="0" y="0"/>
                  </a:moveTo>
                  <a:cubicBezTo>
                    <a:pt x="0" y="0"/>
                    <a:pt x="0" y="0"/>
                    <a:pt x="1" y="2"/>
                  </a:cubicBezTo>
                  <a:cubicBezTo>
                    <a:pt x="1" y="3"/>
                    <a:pt x="2" y="5"/>
                    <a:pt x="3" y="7"/>
                  </a:cubicBezTo>
                  <a:cubicBezTo>
                    <a:pt x="3" y="9"/>
                    <a:pt x="5" y="11"/>
                    <a:pt x="6" y="13"/>
                  </a:cubicBezTo>
                  <a:cubicBezTo>
                    <a:pt x="7" y="16"/>
                    <a:pt x="9" y="18"/>
                    <a:pt x="11" y="20"/>
                  </a:cubicBezTo>
                  <a:cubicBezTo>
                    <a:pt x="12" y="21"/>
                    <a:pt x="13" y="22"/>
                    <a:pt x="14" y="23"/>
                  </a:cubicBezTo>
                  <a:cubicBezTo>
                    <a:pt x="15" y="24"/>
                    <a:pt x="16" y="25"/>
                    <a:pt x="17" y="26"/>
                  </a:cubicBezTo>
                  <a:cubicBezTo>
                    <a:pt x="18" y="27"/>
                    <a:pt x="19" y="28"/>
                    <a:pt x="20" y="29"/>
                  </a:cubicBezTo>
                  <a:cubicBezTo>
                    <a:pt x="21" y="29"/>
                    <a:pt x="22" y="30"/>
                    <a:pt x="23" y="30"/>
                  </a:cubicBezTo>
                  <a:cubicBezTo>
                    <a:pt x="24" y="31"/>
                    <a:pt x="25" y="32"/>
                    <a:pt x="26" y="32"/>
                  </a:cubicBezTo>
                  <a:cubicBezTo>
                    <a:pt x="26" y="32"/>
                    <a:pt x="27" y="33"/>
                    <a:pt x="28" y="33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4"/>
                    <a:pt x="29" y="34"/>
                    <a:pt x="27" y="34"/>
                  </a:cubicBezTo>
                  <a:cubicBezTo>
                    <a:pt x="27" y="34"/>
                    <a:pt x="26" y="33"/>
                    <a:pt x="25" y="33"/>
                  </a:cubicBezTo>
                  <a:cubicBezTo>
                    <a:pt x="24" y="33"/>
                    <a:pt x="23" y="32"/>
                    <a:pt x="22" y="32"/>
                  </a:cubicBezTo>
                  <a:cubicBezTo>
                    <a:pt x="21" y="32"/>
                    <a:pt x="20" y="31"/>
                    <a:pt x="19" y="31"/>
                  </a:cubicBezTo>
                  <a:cubicBezTo>
                    <a:pt x="18" y="30"/>
                    <a:pt x="16" y="29"/>
                    <a:pt x="15" y="28"/>
                  </a:cubicBezTo>
                  <a:cubicBezTo>
                    <a:pt x="14" y="27"/>
                    <a:pt x="13" y="27"/>
                    <a:pt x="12" y="26"/>
                  </a:cubicBezTo>
                  <a:cubicBezTo>
                    <a:pt x="11" y="25"/>
                    <a:pt x="9" y="24"/>
                    <a:pt x="8" y="22"/>
                  </a:cubicBezTo>
                  <a:cubicBezTo>
                    <a:pt x="6" y="20"/>
                    <a:pt x="5" y="17"/>
                    <a:pt x="3" y="15"/>
                  </a:cubicBezTo>
                  <a:cubicBezTo>
                    <a:pt x="3" y="13"/>
                    <a:pt x="2" y="12"/>
                    <a:pt x="2" y="11"/>
                  </a:cubicBezTo>
                  <a:cubicBezTo>
                    <a:pt x="1" y="10"/>
                    <a:pt x="1" y="8"/>
                    <a:pt x="1" y="7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4" name="iṡḻîďe">
              <a:extLst>
                <a:ext uri="{FF2B5EF4-FFF2-40B4-BE49-F238E27FC236}">
                  <a16:creationId xmlns:a16="http://schemas.microsoft.com/office/drawing/2014/main" id="{7BE560F7-B488-46DE-8F2C-CE18FD04191C}"/>
                </a:ext>
              </a:extLst>
            </p:cNvPr>
            <p:cNvSpPr/>
            <p:nvPr/>
          </p:nvSpPr>
          <p:spPr bwMode="auto">
            <a:xfrm>
              <a:off x="6064701" y="1695006"/>
              <a:ext cx="75840" cy="97509"/>
            </a:xfrm>
            <a:custGeom>
              <a:avLst/>
              <a:gdLst>
                <a:gd name="T0" fmla="*/ 30 w 30"/>
                <a:gd name="T1" fmla="*/ 0 h 39"/>
                <a:gd name="T2" fmla="*/ 29 w 30"/>
                <a:gd name="T3" fmla="*/ 2 h 39"/>
                <a:gd name="T4" fmla="*/ 27 w 30"/>
                <a:gd name="T5" fmla="*/ 8 h 39"/>
                <a:gd name="T6" fmla="*/ 24 w 30"/>
                <a:gd name="T7" fmla="*/ 15 h 39"/>
                <a:gd name="T8" fmla="*/ 19 w 30"/>
                <a:gd name="T9" fmla="*/ 23 h 39"/>
                <a:gd name="T10" fmla="*/ 16 w 30"/>
                <a:gd name="T11" fmla="*/ 26 h 39"/>
                <a:gd name="T12" fmla="*/ 13 w 30"/>
                <a:gd name="T13" fmla="*/ 30 h 39"/>
                <a:gd name="T14" fmla="*/ 7 w 30"/>
                <a:gd name="T15" fmla="*/ 35 h 39"/>
                <a:gd name="T16" fmla="*/ 4 w 30"/>
                <a:gd name="T17" fmla="*/ 37 h 39"/>
                <a:gd name="T18" fmla="*/ 2 w 30"/>
                <a:gd name="T19" fmla="*/ 38 h 39"/>
                <a:gd name="T20" fmla="*/ 0 w 30"/>
                <a:gd name="T21" fmla="*/ 39 h 39"/>
                <a:gd name="T22" fmla="*/ 2 w 30"/>
                <a:gd name="T23" fmla="*/ 38 h 39"/>
                <a:gd name="T24" fmla="*/ 3 w 30"/>
                <a:gd name="T25" fmla="*/ 36 h 39"/>
                <a:gd name="T26" fmla="*/ 6 w 30"/>
                <a:gd name="T27" fmla="*/ 34 h 39"/>
                <a:gd name="T28" fmla="*/ 8 w 30"/>
                <a:gd name="T29" fmla="*/ 31 h 39"/>
                <a:gd name="T30" fmla="*/ 11 w 30"/>
                <a:gd name="T31" fmla="*/ 28 h 39"/>
                <a:gd name="T32" fmla="*/ 16 w 30"/>
                <a:gd name="T33" fmla="*/ 21 h 39"/>
                <a:gd name="T34" fmla="*/ 21 w 30"/>
                <a:gd name="T35" fmla="*/ 13 h 39"/>
                <a:gd name="T36" fmla="*/ 25 w 30"/>
                <a:gd name="T37" fmla="*/ 7 h 39"/>
                <a:gd name="T38" fmla="*/ 30 w 30"/>
                <a:gd name="T3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39">
                  <a:moveTo>
                    <a:pt x="30" y="0"/>
                  </a:moveTo>
                  <a:cubicBezTo>
                    <a:pt x="30" y="0"/>
                    <a:pt x="30" y="1"/>
                    <a:pt x="29" y="2"/>
                  </a:cubicBezTo>
                  <a:cubicBezTo>
                    <a:pt x="29" y="4"/>
                    <a:pt x="28" y="6"/>
                    <a:pt x="27" y="8"/>
                  </a:cubicBezTo>
                  <a:cubicBezTo>
                    <a:pt x="26" y="10"/>
                    <a:pt x="25" y="12"/>
                    <a:pt x="24" y="15"/>
                  </a:cubicBezTo>
                  <a:cubicBezTo>
                    <a:pt x="22" y="17"/>
                    <a:pt x="20" y="20"/>
                    <a:pt x="19" y="23"/>
                  </a:cubicBezTo>
                  <a:cubicBezTo>
                    <a:pt x="18" y="24"/>
                    <a:pt x="17" y="25"/>
                    <a:pt x="16" y="26"/>
                  </a:cubicBezTo>
                  <a:cubicBezTo>
                    <a:pt x="15" y="28"/>
                    <a:pt x="14" y="29"/>
                    <a:pt x="13" y="30"/>
                  </a:cubicBezTo>
                  <a:cubicBezTo>
                    <a:pt x="11" y="32"/>
                    <a:pt x="9" y="34"/>
                    <a:pt x="7" y="35"/>
                  </a:cubicBezTo>
                  <a:cubicBezTo>
                    <a:pt x="6" y="36"/>
                    <a:pt x="5" y="37"/>
                    <a:pt x="4" y="37"/>
                  </a:cubicBezTo>
                  <a:cubicBezTo>
                    <a:pt x="3" y="38"/>
                    <a:pt x="3" y="38"/>
                    <a:pt x="2" y="38"/>
                  </a:cubicBezTo>
                  <a:cubicBezTo>
                    <a:pt x="1" y="39"/>
                    <a:pt x="0" y="39"/>
                    <a:pt x="0" y="39"/>
                  </a:cubicBezTo>
                  <a:cubicBezTo>
                    <a:pt x="0" y="39"/>
                    <a:pt x="1" y="39"/>
                    <a:pt x="2" y="38"/>
                  </a:cubicBezTo>
                  <a:cubicBezTo>
                    <a:pt x="2" y="37"/>
                    <a:pt x="3" y="37"/>
                    <a:pt x="3" y="36"/>
                  </a:cubicBezTo>
                  <a:cubicBezTo>
                    <a:pt x="4" y="36"/>
                    <a:pt x="5" y="35"/>
                    <a:pt x="6" y="34"/>
                  </a:cubicBezTo>
                  <a:cubicBezTo>
                    <a:pt x="6" y="33"/>
                    <a:pt x="7" y="32"/>
                    <a:pt x="8" y="31"/>
                  </a:cubicBezTo>
                  <a:cubicBezTo>
                    <a:pt x="9" y="30"/>
                    <a:pt x="10" y="29"/>
                    <a:pt x="11" y="28"/>
                  </a:cubicBezTo>
                  <a:cubicBezTo>
                    <a:pt x="12" y="26"/>
                    <a:pt x="14" y="23"/>
                    <a:pt x="16" y="21"/>
                  </a:cubicBezTo>
                  <a:cubicBezTo>
                    <a:pt x="18" y="18"/>
                    <a:pt x="20" y="16"/>
                    <a:pt x="21" y="13"/>
                  </a:cubicBezTo>
                  <a:cubicBezTo>
                    <a:pt x="23" y="11"/>
                    <a:pt x="24" y="9"/>
                    <a:pt x="25" y="7"/>
                  </a:cubicBezTo>
                  <a:cubicBezTo>
                    <a:pt x="28" y="3"/>
                    <a:pt x="30" y="0"/>
                    <a:pt x="30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5" name="iś1ïḑê">
              <a:extLst>
                <a:ext uri="{FF2B5EF4-FFF2-40B4-BE49-F238E27FC236}">
                  <a16:creationId xmlns:a16="http://schemas.microsoft.com/office/drawing/2014/main" id="{B19D8631-D90F-46FC-B244-C4D32A8741F0}"/>
                </a:ext>
              </a:extLst>
            </p:cNvPr>
            <p:cNvSpPr/>
            <p:nvPr/>
          </p:nvSpPr>
          <p:spPr bwMode="auto">
            <a:xfrm>
              <a:off x="6238050" y="1644446"/>
              <a:ext cx="30096" cy="75840"/>
            </a:xfrm>
            <a:custGeom>
              <a:avLst/>
              <a:gdLst>
                <a:gd name="T0" fmla="*/ 12 w 12"/>
                <a:gd name="T1" fmla="*/ 0 h 30"/>
                <a:gd name="T2" fmla="*/ 12 w 12"/>
                <a:gd name="T3" fmla="*/ 5 h 30"/>
                <a:gd name="T4" fmla="*/ 10 w 12"/>
                <a:gd name="T5" fmla="*/ 10 h 30"/>
                <a:gd name="T6" fmla="*/ 8 w 12"/>
                <a:gd name="T7" fmla="*/ 16 h 30"/>
                <a:gd name="T8" fmla="*/ 6 w 12"/>
                <a:gd name="T9" fmla="*/ 21 h 30"/>
                <a:gd name="T10" fmla="*/ 3 w 12"/>
                <a:gd name="T11" fmla="*/ 26 h 30"/>
                <a:gd name="T12" fmla="*/ 0 w 12"/>
                <a:gd name="T13" fmla="*/ 30 h 30"/>
                <a:gd name="T14" fmla="*/ 1 w 12"/>
                <a:gd name="T15" fmla="*/ 25 h 30"/>
                <a:gd name="T16" fmla="*/ 3 w 12"/>
                <a:gd name="T17" fmla="*/ 20 h 30"/>
                <a:gd name="T18" fmla="*/ 6 w 12"/>
                <a:gd name="T19" fmla="*/ 15 h 30"/>
                <a:gd name="T20" fmla="*/ 8 w 12"/>
                <a:gd name="T21" fmla="*/ 9 h 30"/>
                <a:gd name="T22" fmla="*/ 10 w 12"/>
                <a:gd name="T23" fmla="*/ 5 h 30"/>
                <a:gd name="T24" fmla="*/ 12 w 12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cubicBezTo>
                    <a:pt x="12" y="0"/>
                    <a:pt x="12" y="2"/>
                    <a:pt x="12" y="5"/>
                  </a:cubicBezTo>
                  <a:cubicBezTo>
                    <a:pt x="11" y="7"/>
                    <a:pt x="11" y="9"/>
                    <a:pt x="10" y="10"/>
                  </a:cubicBezTo>
                  <a:cubicBezTo>
                    <a:pt x="10" y="12"/>
                    <a:pt x="9" y="14"/>
                    <a:pt x="8" y="16"/>
                  </a:cubicBezTo>
                  <a:cubicBezTo>
                    <a:pt x="8" y="18"/>
                    <a:pt x="7" y="20"/>
                    <a:pt x="6" y="21"/>
                  </a:cubicBezTo>
                  <a:cubicBezTo>
                    <a:pt x="5" y="23"/>
                    <a:pt x="4" y="25"/>
                    <a:pt x="3" y="26"/>
                  </a:cubicBezTo>
                  <a:cubicBezTo>
                    <a:pt x="1" y="28"/>
                    <a:pt x="0" y="30"/>
                    <a:pt x="0" y="30"/>
                  </a:cubicBezTo>
                  <a:cubicBezTo>
                    <a:pt x="0" y="30"/>
                    <a:pt x="0" y="28"/>
                    <a:pt x="1" y="25"/>
                  </a:cubicBezTo>
                  <a:cubicBezTo>
                    <a:pt x="2" y="23"/>
                    <a:pt x="3" y="22"/>
                    <a:pt x="3" y="20"/>
                  </a:cubicBezTo>
                  <a:cubicBezTo>
                    <a:pt x="4" y="18"/>
                    <a:pt x="5" y="17"/>
                    <a:pt x="6" y="15"/>
                  </a:cubicBezTo>
                  <a:cubicBezTo>
                    <a:pt x="6" y="13"/>
                    <a:pt x="7" y="11"/>
                    <a:pt x="8" y="9"/>
                  </a:cubicBezTo>
                  <a:cubicBezTo>
                    <a:pt x="9" y="8"/>
                    <a:pt x="9" y="6"/>
                    <a:pt x="10" y="5"/>
                  </a:cubicBezTo>
                  <a:cubicBezTo>
                    <a:pt x="11" y="2"/>
                    <a:pt x="12" y="0"/>
                    <a:pt x="12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6" name="iŝ1íḓè">
              <a:extLst>
                <a:ext uri="{FF2B5EF4-FFF2-40B4-BE49-F238E27FC236}">
                  <a16:creationId xmlns:a16="http://schemas.microsoft.com/office/drawing/2014/main" id="{127D2E30-2075-4F1F-8FB1-76E2B243C290}"/>
                </a:ext>
              </a:extLst>
            </p:cNvPr>
            <p:cNvSpPr/>
            <p:nvPr/>
          </p:nvSpPr>
          <p:spPr bwMode="auto">
            <a:xfrm>
              <a:off x="6410195" y="1609536"/>
              <a:ext cx="39726" cy="108343"/>
            </a:xfrm>
            <a:custGeom>
              <a:avLst/>
              <a:gdLst>
                <a:gd name="T0" fmla="*/ 16 w 16"/>
                <a:gd name="T1" fmla="*/ 0 h 43"/>
                <a:gd name="T2" fmla="*/ 16 w 16"/>
                <a:gd name="T3" fmla="*/ 7 h 43"/>
                <a:gd name="T4" fmla="*/ 13 w 16"/>
                <a:gd name="T5" fmla="*/ 23 h 43"/>
                <a:gd name="T6" fmla="*/ 11 w 16"/>
                <a:gd name="T7" fmla="*/ 27 h 43"/>
                <a:gd name="T8" fmla="*/ 9 w 16"/>
                <a:gd name="T9" fmla="*/ 31 h 43"/>
                <a:gd name="T10" fmla="*/ 7 w 16"/>
                <a:gd name="T11" fmla="*/ 35 h 43"/>
                <a:gd name="T12" fmla="*/ 5 w 16"/>
                <a:gd name="T13" fmla="*/ 38 h 43"/>
                <a:gd name="T14" fmla="*/ 1 w 16"/>
                <a:gd name="T15" fmla="*/ 42 h 43"/>
                <a:gd name="T16" fmla="*/ 0 w 16"/>
                <a:gd name="T17" fmla="*/ 43 h 43"/>
                <a:gd name="T18" fmla="*/ 1 w 16"/>
                <a:gd name="T19" fmla="*/ 41 h 43"/>
                <a:gd name="T20" fmla="*/ 3 w 16"/>
                <a:gd name="T21" fmla="*/ 37 h 43"/>
                <a:gd name="T22" fmla="*/ 7 w 16"/>
                <a:gd name="T23" fmla="*/ 30 h 43"/>
                <a:gd name="T24" fmla="*/ 10 w 16"/>
                <a:gd name="T25" fmla="*/ 22 h 43"/>
                <a:gd name="T26" fmla="*/ 12 w 16"/>
                <a:gd name="T27" fmla="*/ 14 h 43"/>
                <a:gd name="T28" fmla="*/ 14 w 16"/>
                <a:gd name="T29" fmla="*/ 7 h 43"/>
                <a:gd name="T30" fmla="*/ 16 w 16"/>
                <a:gd name="T3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43">
                  <a:moveTo>
                    <a:pt x="16" y="0"/>
                  </a:moveTo>
                  <a:cubicBezTo>
                    <a:pt x="16" y="0"/>
                    <a:pt x="16" y="3"/>
                    <a:pt x="16" y="7"/>
                  </a:cubicBezTo>
                  <a:cubicBezTo>
                    <a:pt x="16" y="12"/>
                    <a:pt x="15" y="18"/>
                    <a:pt x="13" y="23"/>
                  </a:cubicBezTo>
                  <a:cubicBezTo>
                    <a:pt x="12" y="25"/>
                    <a:pt x="12" y="26"/>
                    <a:pt x="11" y="27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8" y="33"/>
                    <a:pt x="8" y="34"/>
                    <a:pt x="7" y="35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3" y="39"/>
                    <a:pt x="2" y="41"/>
                    <a:pt x="1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2"/>
                    <a:pt x="1" y="41"/>
                  </a:cubicBezTo>
                  <a:cubicBezTo>
                    <a:pt x="1" y="40"/>
                    <a:pt x="2" y="39"/>
                    <a:pt x="3" y="37"/>
                  </a:cubicBezTo>
                  <a:cubicBezTo>
                    <a:pt x="4" y="35"/>
                    <a:pt x="5" y="32"/>
                    <a:pt x="7" y="30"/>
                  </a:cubicBezTo>
                  <a:cubicBezTo>
                    <a:pt x="8" y="28"/>
                    <a:pt x="9" y="25"/>
                    <a:pt x="10" y="22"/>
                  </a:cubicBezTo>
                  <a:cubicBezTo>
                    <a:pt x="11" y="20"/>
                    <a:pt x="12" y="17"/>
                    <a:pt x="12" y="14"/>
                  </a:cubicBezTo>
                  <a:cubicBezTo>
                    <a:pt x="13" y="12"/>
                    <a:pt x="14" y="9"/>
                    <a:pt x="14" y="7"/>
                  </a:cubicBezTo>
                  <a:cubicBezTo>
                    <a:pt x="15" y="3"/>
                    <a:pt x="16" y="0"/>
                    <a:pt x="16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7" name="îşļïdé">
              <a:extLst>
                <a:ext uri="{FF2B5EF4-FFF2-40B4-BE49-F238E27FC236}">
                  <a16:creationId xmlns:a16="http://schemas.microsoft.com/office/drawing/2014/main" id="{DA22F744-98B3-4063-A8C3-5B8C7EBB9414}"/>
                </a:ext>
              </a:extLst>
            </p:cNvPr>
            <p:cNvSpPr/>
            <p:nvPr/>
          </p:nvSpPr>
          <p:spPr bwMode="auto">
            <a:xfrm>
              <a:off x="5756526" y="1892431"/>
              <a:ext cx="13242" cy="107139"/>
            </a:xfrm>
            <a:custGeom>
              <a:avLst/>
              <a:gdLst>
                <a:gd name="T0" fmla="*/ 0 w 5"/>
                <a:gd name="T1" fmla="*/ 0 h 43"/>
                <a:gd name="T2" fmla="*/ 2 w 5"/>
                <a:gd name="T3" fmla="*/ 6 h 43"/>
                <a:gd name="T4" fmla="*/ 4 w 5"/>
                <a:gd name="T5" fmla="*/ 13 h 43"/>
                <a:gd name="T6" fmla="*/ 5 w 5"/>
                <a:gd name="T7" fmla="*/ 21 h 43"/>
                <a:gd name="T8" fmla="*/ 5 w 5"/>
                <a:gd name="T9" fmla="*/ 25 h 43"/>
                <a:gd name="T10" fmla="*/ 5 w 5"/>
                <a:gd name="T11" fmla="*/ 29 h 43"/>
                <a:gd name="T12" fmla="*/ 4 w 5"/>
                <a:gd name="T13" fmla="*/ 33 h 43"/>
                <a:gd name="T14" fmla="*/ 4 w 5"/>
                <a:gd name="T15" fmla="*/ 36 h 43"/>
                <a:gd name="T16" fmla="*/ 2 w 5"/>
                <a:gd name="T17" fmla="*/ 43 h 43"/>
                <a:gd name="T18" fmla="*/ 2 w 5"/>
                <a:gd name="T19" fmla="*/ 36 h 43"/>
                <a:gd name="T20" fmla="*/ 2 w 5"/>
                <a:gd name="T21" fmla="*/ 33 h 43"/>
                <a:gd name="T22" fmla="*/ 2 w 5"/>
                <a:gd name="T23" fmla="*/ 29 h 43"/>
                <a:gd name="T24" fmla="*/ 2 w 5"/>
                <a:gd name="T25" fmla="*/ 25 h 43"/>
                <a:gd name="T26" fmla="*/ 2 w 5"/>
                <a:gd name="T27" fmla="*/ 21 h 43"/>
                <a:gd name="T28" fmla="*/ 1 w 5"/>
                <a:gd name="T29" fmla="*/ 17 h 43"/>
                <a:gd name="T30" fmla="*/ 1 w 5"/>
                <a:gd name="T31" fmla="*/ 13 h 43"/>
                <a:gd name="T32" fmla="*/ 1 w 5"/>
                <a:gd name="T33" fmla="*/ 6 h 43"/>
                <a:gd name="T34" fmla="*/ 0 w 5"/>
                <a:gd name="T3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43">
                  <a:moveTo>
                    <a:pt x="0" y="0"/>
                  </a:moveTo>
                  <a:cubicBezTo>
                    <a:pt x="0" y="0"/>
                    <a:pt x="1" y="2"/>
                    <a:pt x="2" y="6"/>
                  </a:cubicBezTo>
                  <a:cubicBezTo>
                    <a:pt x="3" y="8"/>
                    <a:pt x="3" y="10"/>
                    <a:pt x="4" y="13"/>
                  </a:cubicBezTo>
                  <a:cubicBezTo>
                    <a:pt x="4" y="15"/>
                    <a:pt x="4" y="18"/>
                    <a:pt x="5" y="21"/>
                  </a:cubicBezTo>
                  <a:cubicBezTo>
                    <a:pt x="5" y="22"/>
                    <a:pt x="5" y="24"/>
                    <a:pt x="5" y="25"/>
                  </a:cubicBezTo>
                  <a:cubicBezTo>
                    <a:pt x="5" y="26"/>
                    <a:pt x="5" y="28"/>
                    <a:pt x="5" y="29"/>
                  </a:cubicBezTo>
                  <a:cubicBezTo>
                    <a:pt x="5" y="30"/>
                    <a:pt x="4" y="32"/>
                    <a:pt x="4" y="33"/>
                  </a:cubicBezTo>
                  <a:cubicBezTo>
                    <a:pt x="4" y="34"/>
                    <a:pt x="4" y="35"/>
                    <a:pt x="4" y="36"/>
                  </a:cubicBezTo>
                  <a:cubicBezTo>
                    <a:pt x="3" y="40"/>
                    <a:pt x="2" y="43"/>
                    <a:pt x="2" y="43"/>
                  </a:cubicBezTo>
                  <a:cubicBezTo>
                    <a:pt x="2" y="43"/>
                    <a:pt x="2" y="40"/>
                    <a:pt x="2" y="36"/>
                  </a:cubicBezTo>
                  <a:cubicBezTo>
                    <a:pt x="2" y="35"/>
                    <a:pt x="2" y="34"/>
                    <a:pt x="2" y="33"/>
                  </a:cubicBezTo>
                  <a:cubicBezTo>
                    <a:pt x="2" y="31"/>
                    <a:pt x="2" y="30"/>
                    <a:pt x="2" y="29"/>
                  </a:cubicBezTo>
                  <a:cubicBezTo>
                    <a:pt x="2" y="28"/>
                    <a:pt x="2" y="26"/>
                    <a:pt x="2" y="25"/>
                  </a:cubicBezTo>
                  <a:cubicBezTo>
                    <a:pt x="2" y="24"/>
                    <a:pt x="2" y="22"/>
                    <a:pt x="2" y="21"/>
                  </a:cubicBezTo>
                  <a:cubicBezTo>
                    <a:pt x="2" y="20"/>
                    <a:pt x="1" y="18"/>
                    <a:pt x="1" y="17"/>
                  </a:cubicBezTo>
                  <a:cubicBezTo>
                    <a:pt x="1" y="16"/>
                    <a:pt x="1" y="15"/>
                    <a:pt x="1" y="13"/>
                  </a:cubicBezTo>
                  <a:cubicBezTo>
                    <a:pt x="1" y="11"/>
                    <a:pt x="1" y="8"/>
                    <a:pt x="1" y="6"/>
                  </a:cubicBezTo>
                  <a:cubicBezTo>
                    <a:pt x="0" y="2"/>
                    <a:pt x="0" y="0"/>
                    <a:pt x="0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8" name="íṣ1íḑe">
              <a:extLst>
                <a:ext uri="{FF2B5EF4-FFF2-40B4-BE49-F238E27FC236}">
                  <a16:creationId xmlns:a16="http://schemas.microsoft.com/office/drawing/2014/main" id="{DAA3C7FD-3CBC-432E-B7F2-E9DCD0D97E19}"/>
                </a:ext>
              </a:extLst>
            </p:cNvPr>
            <p:cNvSpPr/>
            <p:nvPr/>
          </p:nvSpPr>
          <p:spPr bwMode="auto">
            <a:xfrm>
              <a:off x="6611231" y="1827425"/>
              <a:ext cx="26484" cy="92694"/>
            </a:xfrm>
            <a:custGeom>
              <a:avLst/>
              <a:gdLst>
                <a:gd name="T0" fmla="*/ 0 w 11"/>
                <a:gd name="T1" fmla="*/ 0 h 37"/>
                <a:gd name="T2" fmla="*/ 4 w 11"/>
                <a:gd name="T3" fmla="*/ 5 h 37"/>
                <a:gd name="T4" fmla="*/ 6 w 11"/>
                <a:gd name="T5" fmla="*/ 11 h 37"/>
                <a:gd name="T6" fmla="*/ 9 w 11"/>
                <a:gd name="T7" fmla="*/ 18 h 37"/>
                <a:gd name="T8" fmla="*/ 10 w 11"/>
                <a:gd name="T9" fmla="*/ 25 h 37"/>
                <a:gd name="T10" fmla="*/ 11 w 11"/>
                <a:gd name="T11" fmla="*/ 28 h 37"/>
                <a:gd name="T12" fmla="*/ 11 w 11"/>
                <a:gd name="T13" fmla="*/ 31 h 37"/>
                <a:gd name="T14" fmla="*/ 11 w 11"/>
                <a:gd name="T15" fmla="*/ 37 h 37"/>
                <a:gd name="T16" fmla="*/ 9 w 11"/>
                <a:gd name="T17" fmla="*/ 31 h 37"/>
                <a:gd name="T18" fmla="*/ 8 w 11"/>
                <a:gd name="T19" fmla="*/ 28 h 37"/>
                <a:gd name="T20" fmla="*/ 8 w 11"/>
                <a:gd name="T21" fmla="*/ 25 h 37"/>
                <a:gd name="T22" fmla="*/ 7 w 11"/>
                <a:gd name="T23" fmla="*/ 22 h 37"/>
                <a:gd name="T24" fmla="*/ 6 w 11"/>
                <a:gd name="T25" fmla="*/ 19 h 37"/>
                <a:gd name="T26" fmla="*/ 2 w 11"/>
                <a:gd name="T27" fmla="*/ 6 h 37"/>
                <a:gd name="T28" fmla="*/ 0 w 11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37">
                  <a:moveTo>
                    <a:pt x="0" y="0"/>
                  </a:moveTo>
                  <a:cubicBezTo>
                    <a:pt x="0" y="0"/>
                    <a:pt x="2" y="2"/>
                    <a:pt x="4" y="5"/>
                  </a:cubicBezTo>
                  <a:cubicBezTo>
                    <a:pt x="5" y="7"/>
                    <a:pt x="5" y="9"/>
                    <a:pt x="6" y="11"/>
                  </a:cubicBezTo>
                  <a:cubicBezTo>
                    <a:pt x="7" y="13"/>
                    <a:pt x="8" y="15"/>
                    <a:pt x="9" y="18"/>
                  </a:cubicBezTo>
                  <a:cubicBezTo>
                    <a:pt x="9" y="20"/>
                    <a:pt x="10" y="22"/>
                    <a:pt x="10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1" y="29"/>
                    <a:pt x="11" y="30"/>
                    <a:pt x="11" y="31"/>
                  </a:cubicBezTo>
                  <a:cubicBezTo>
                    <a:pt x="11" y="34"/>
                    <a:pt x="11" y="37"/>
                    <a:pt x="11" y="37"/>
                  </a:cubicBezTo>
                  <a:cubicBezTo>
                    <a:pt x="11" y="37"/>
                    <a:pt x="10" y="35"/>
                    <a:pt x="9" y="31"/>
                  </a:cubicBezTo>
                  <a:cubicBezTo>
                    <a:pt x="9" y="30"/>
                    <a:pt x="9" y="29"/>
                    <a:pt x="8" y="28"/>
                  </a:cubicBezTo>
                  <a:cubicBezTo>
                    <a:pt x="8" y="27"/>
                    <a:pt x="8" y="26"/>
                    <a:pt x="8" y="25"/>
                  </a:cubicBezTo>
                  <a:cubicBezTo>
                    <a:pt x="7" y="24"/>
                    <a:pt x="7" y="23"/>
                    <a:pt x="7" y="22"/>
                  </a:cubicBezTo>
                  <a:cubicBezTo>
                    <a:pt x="6" y="21"/>
                    <a:pt x="6" y="20"/>
                    <a:pt x="6" y="19"/>
                  </a:cubicBezTo>
                  <a:cubicBezTo>
                    <a:pt x="4" y="14"/>
                    <a:pt x="3" y="9"/>
                    <a:pt x="2" y="6"/>
                  </a:cubicBezTo>
                  <a:cubicBezTo>
                    <a:pt x="1" y="3"/>
                    <a:pt x="0" y="0"/>
                    <a:pt x="0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9" name="iS1îḑe">
              <a:extLst>
                <a:ext uri="{FF2B5EF4-FFF2-40B4-BE49-F238E27FC236}">
                  <a16:creationId xmlns:a16="http://schemas.microsoft.com/office/drawing/2014/main" id="{4D7506F5-3072-43CD-8F63-593498DB46FA}"/>
                </a:ext>
              </a:extLst>
            </p:cNvPr>
            <p:cNvSpPr/>
            <p:nvPr/>
          </p:nvSpPr>
          <p:spPr bwMode="auto">
            <a:xfrm>
              <a:off x="6555856" y="1899653"/>
              <a:ext cx="44541" cy="192610"/>
            </a:xfrm>
            <a:custGeom>
              <a:avLst/>
              <a:gdLst>
                <a:gd name="T0" fmla="*/ 14 w 18"/>
                <a:gd name="T1" fmla="*/ 0 h 77"/>
                <a:gd name="T2" fmla="*/ 15 w 18"/>
                <a:gd name="T3" fmla="*/ 3 h 77"/>
                <a:gd name="T4" fmla="*/ 17 w 18"/>
                <a:gd name="T5" fmla="*/ 12 h 77"/>
                <a:gd name="T6" fmla="*/ 17 w 18"/>
                <a:gd name="T7" fmla="*/ 18 h 77"/>
                <a:gd name="T8" fmla="*/ 17 w 18"/>
                <a:gd name="T9" fmla="*/ 25 h 77"/>
                <a:gd name="T10" fmla="*/ 17 w 18"/>
                <a:gd name="T11" fmla="*/ 32 h 77"/>
                <a:gd name="T12" fmla="*/ 16 w 18"/>
                <a:gd name="T13" fmla="*/ 40 h 77"/>
                <a:gd name="T14" fmla="*/ 14 w 18"/>
                <a:gd name="T15" fmla="*/ 47 h 77"/>
                <a:gd name="T16" fmla="*/ 12 w 18"/>
                <a:gd name="T17" fmla="*/ 54 h 77"/>
                <a:gd name="T18" fmla="*/ 9 w 18"/>
                <a:gd name="T19" fmla="*/ 61 h 77"/>
                <a:gd name="T20" fmla="*/ 6 w 18"/>
                <a:gd name="T21" fmla="*/ 66 h 77"/>
                <a:gd name="T22" fmla="*/ 4 w 18"/>
                <a:gd name="T23" fmla="*/ 71 h 77"/>
                <a:gd name="T24" fmla="*/ 2 w 18"/>
                <a:gd name="T25" fmla="*/ 74 h 77"/>
                <a:gd name="T26" fmla="*/ 0 w 18"/>
                <a:gd name="T27" fmla="*/ 77 h 77"/>
                <a:gd name="T28" fmla="*/ 1 w 18"/>
                <a:gd name="T29" fmla="*/ 74 h 77"/>
                <a:gd name="T30" fmla="*/ 3 w 18"/>
                <a:gd name="T31" fmla="*/ 70 h 77"/>
                <a:gd name="T32" fmla="*/ 5 w 18"/>
                <a:gd name="T33" fmla="*/ 65 h 77"/>
                <a:gd name="T34" fmla="*/ 7 w 18"/>
                <a:gd name="T35" fmla="*/ 60 h 77"/>
                <a:gd name="T36" fmla="*/ 9 w 18"/>
                <a:gd name="T37" fmla="*/ 53 h 77"/>
                <a:gd name="T38" fmla="*/ 11 w 18"/>
                <a:gd name="T39" fmla="*/ 46 h 77"/>
                <a:gd name="T40" fmla="*/ 13 w 18"/>
                <a:gd name="T41" fmla="*/ 39 h 77"/>
                <a:gd name="T42" fmla="*/ 14 w 18"/>
                <a:gd name="T43" fmla="*/ 32 h 77"/>
                <a:gd name="T44" fmla="*/ 15 w 18"/>
                <a:gd name="T45" fmla="*/ 25 h 77"/>
                <a:gd name="T46" fmla="*/ 15 w 18"/>
                <a:gd name="T47" fmla="*/ 12 h 77"/>
                <a:gd name="T48" fmla="*/ 15 w 18"/>
                <a:gd name="T49" fmla="*/ 3 h 77"/>
                <a:gd name="T50" fmla="*/ 14 w 18"/>
                <a:gd name="T5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77">
                  <a:moveTo>
                    <a:pt x="14" y="0"/>
                  </a:moveTo>
                  <a:cubicBezTo>
                    <a:pt x="14" y="0"/>
                    <a:pt x="15" y="1"/>
                    <a:pt x="15" y="3"/>
                  </a:cubicBezTo>
                  <a:cubicBezTo>
                    <a:pt x="16" y="5"/>
                    <a:pt x="17" y="8"/>
                    <a:pt x="17" y="12"/>
                  </a:cubicBezTo>
                  <a:cubicBezTo>
                    <a:pt x="17" y="14"/>
                    <a:pt x="17" y="16"/>
                    <a:pt x="17" y="18"/>
                  </a:cubicBezTo>
                  <a:cubicBezTo>
                    <a:pt x="17" y="20"/>
                    <a:pt x="18" y="23"/>
                    <a:pt x="17" y="25"/>
                  </a:cubicBezTo>
                  <a:cubicBezTo>
                    <a:pt x="17" y="27"/>
                    <a:pt x="17" y="30"/>
                    <a:pt x="17" y="32"/>
                  </a:cubicBezTo>
                  <a:cubicBezTo>
                    <a:pt x="17" y="35"/>
                    <a:pt x="16" y="37"/>
                    <a:pt x="16" y="40"/>
                  </a:cubicBezTo>
                  <a:cubicBezTo>
                    <a:pt x="15" y="42"/>
                    <a:pt x="14" y="45"/>
                    <a:pt x="14" y="47"/>
                  </a:cubicBezTo>
                  <a:cubicBezTo>
                    <a:pt x="13" y="50"/>
                    <a:pt x="12" y="52"/>
                    <a:pt x="12" y="54"/>
                  </a:cubicBezTo>
                  <a:cubicBezTo>
                    <a:pt x="11" y="56"/>
                    <a:pt x="10" y="59"/>
                    <a:pt x="9" y="61"/>
                  </a:cubicBezTo>
                  <a:cubicBezTo>
                    <a:pt x="8" y="63"/>
                    <a:pt x="7" y="64"/>
                    <a:pt x="6" y="66"/>
                  </a:cubicBezTo>
                  <a:cubicBezTo>
                    <a:pt x="5" y="68"/>
                    <a:pt x="5" y="69"/>
                    <a:pt x="4" y="71"/>
                  </a:cubicBezTo>
                  <a:cubicBezTo>
                    <a:pt x="3" y="72"/>
                    <a:pt x="2" y="73"/>
                    <a:pt x="2" y="74"/>
                  </a:cubicBezTo>
                  <a:cubicBezTo>
                    <a:pt x="1" y="76"/>
                    <a:pt x="0" y="77"/>
                    <a:pt x="0" y="77"/>
                  </a:cubicBezTo>
                  <a:cubicBezTo>
                    <a:pt x="0" y="77"/>
                    <a:pt x="0" y="76"/>
                    <a:pt x="1" y="74"/>
                  </a:cubicBezTo>
                  <a:cubicBezTo>
                    <a:pt x="2" y="73"/>
                    <a:pt x="2" y="71"/>
                    <a:pt x="3" y="70"/>
                  </a:cubicBezTo>
                  <a:cubicBezTo>
                    <a:pt x="3" y="69"/>
                    <a:pt x="4" y="67"/>
                    <a:pt x="5" y="65"/>
                  </a:cubicBezTo>
                  <a:cubicBezTo>
                    <a:pt x="5" y="64"/>
                    <a:pt x="6" y="62"/>
                    <a:pt x="7" y="60"/>
                  </a:cubicBezTo>
                  <a:cubicBezTo>
                    <a:pt x="7" y="58"/>
                    <a:pt x="8" y="56"/>
                    <a:pt x="9" y="53"/>
                  </a:cubicBezTo>
                  <a:cubicBezTo>
                    <a:pt x="10" y="51"/>
                    <a:pt x="10" y="49"/>
                    <a:pt x="11" y="46"/>
                  </a:cubicBezTo>
                  <a:cubicBezTo>
                    <a:pt x="11" y="44"/>
                    <a:pt x="12" y="42"/>
                    <a:pt x="13" y="39"/>
                  </a:cubicBezTo>
                  <a:cubicBezTo>
                    <a:pt x="13" y="37"/>
                    <a:pt x="14" y="34"/>
                    <a:pt x="14" y="32"/>
                  </a:cubicBezTo>
                  <a:cubicBezTo>
                    <a:pt x="14" y="30"/>
                    <a:pt x="14" y="27"/>
                    <a:pt x="15" y="25"/>
                  </a:cubicBezTo>
                  <a:cubicBezTo>
                    <a:pt x="15" y="20"/>
                    <a:pt x="15" y="16"/>
                    <a:pt x="15" y="12"/>
                  </a:cubicBezTo>
                  <a:cubicBezTo>
                    <a:pt x="15" y="9"/>
                    <a:pt x="15" y="5"/>
                    <a:pt x="15" y="3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0" name="ïṩḷîḓe">
              <a:extLst>
                <a:ext uri="{FF2B5EF4-FFF2-40B4-BE49-F238E27FC236}">
                  <a16:creationId xmlns:a16="http://schemas.microsoft.com/office/drawing/2014/main" id="{9B75A35B-318A-4DD6-A469-BCC6D8BCB014}"/>
                </a:ext>
              </a:extLst>
            </p:cNvPr>
            <p:cNvSpPr/>
            <p:nvPr/>
          </p:nvSpPr>
          <p:spPr bwMode="auto">
            <a:xfrm>
              <a:off x="5802271" y="1155699"/>
              <a:ext cx="776458" cy="527269"/>
            </a:xfrm>
            <a:custGeom>
              <a:avLst/>
              <a:gdLst>
                <a:gd name="T0" fmla="*/ 308 w 310"/>
                <a:gd name="T1" fmla="*/ 210 h 211"/>
                <a:gd name="T2" fmla="*/ 310 w 310"/>
                <a:gd name="T3" fmla="*/ 211 h 211"/>
                <a:gd name="T4" fmla="*/ 221 w 310"/>
                <a:gd name="T5" fmla="*/ 38 h 211"/>
                <a:gd name="T6" fmla="*/ 0 w 310"/>
                <a:gd name="T7" fmla="*/ 81 h 211"/>
                <a:gd name="T8" fmla="*/ 308 w 310"/>
                <a:gd name="T9" fmla="*/ 2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211">
                  <a:moveTo>
                    <a:pt x="308" y="210"/>
                  </a:moveTo>
                  <a:cubicBezTo>
                    <a:pt x="309" y="210"/>
                    <a:pt x="309" y="211"/>
                    <a:pt x="310" y="211"/>
                  </a:cubicBezTo>
                  <a:cubicBezTo>
                    <a:pt x="306" y="160"/>
                    <a:pt x="306" y="76"/>
                    <a:pt x="221" y="38"/>
                  </a:cubicBezTo>
                  <a:cubicBezTo>
                    <a:pt x="136" y="0"/>
                    <a:pt x="26" y="11"/>
                    <a:pt x="0" y="81"/>
                  </a:cubicBezTo>
                  <a:cubicBezTo>
                    <a:pt x="0" y="81"/>
                    <a:pt x="179" y="8"/>
                    <a:pt x="308" y="210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1" name="íṩlîḓè">
              <a:extLst>
                <a:ext uri="{FF2B5EF4-FFF2-40B4-BE49-F238E27FC236}">
                  <a16:creationId xmlns:a16="http://schemas.microsoft.com/office/drawing/2014/main" id="{E034F141-0FC2-4B20-BA04-1ECBFF4A1E45}"/>
                </a:ext>
              </a:extLst>
            </p:cNvPr>
            <p:cNvSpPr/>
            <p:nvPr/>
          </p:nvSpPr>
          <p:spPr bwMode="auto">
            <a:xfrm>
              <a:off x="5464001" y="1174960"/>
              <a:ext cx="1108709" cy="634408"/>
            </a:xfrm>
            <a:custGeom>
              <a:avLst/>
              <a:gdLst>
                <a:gd name="T0" fmla="*/ 135 w 443"/>
                <a:gd name="T1" fmla="*/ 73 h 254"/>
                <a:gd name="T2" fmla="*/ 66 w 443"/>
                <a:gd name="T3" fmla="*/ 254 h 254"/>
                <a:gd name="T4" fmla="*/ 96 w 443"/>
                <a:gd name="T5" fmla="*/ 216 h 254"/>
                <a:gd name="T6" fmla="*/ 98 w 443"/>
                <a:gd name="T7" fmla="*/ 150 h 254"/>
                <a:gd name="T8" fmla="*/ 118 w 443"/>
                <a:gd name="T9" fmla="*/ 103 h 254"/>
                <a:gd name="T10" fmla="*/ 192 w 443"/>
                <a:gd name="T11" fmla="*/ 151 h 254"/>
                <a:gd name="T12" fmla="*/ 443 w 443"/>
                <a:gd name="T13" fmla="*/ 202 h 254"/>
                <a:gd name="T14" fmla="*/ 135 w 443"/>
                <a:gd name="T15" fmla="*/ 7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3" h="254">
                  <a:moveTo>
                    <a:pt x="135" y="73"/>
                  </a:moveTo>
                  <a:cubicBezTo>
                    <a:pt x="82" y="89"/>
                    <a:pt x="0" y="160"/>
                    <a:pt x="66" y="254"/>
                  </a:cubicBezTo>
                  <a:cubicBezTo>
                    <a:pt x="73" y="233"/>
                    <a:pt x="86" y="219"/>
                    <a:pt x="96" y="216"/>
                  </a:cubicBezTo>
                  <a:cubicBezTo>
                    <a:pt x="78" y="197"/>
                    <a:pt x="77" y="163"/>
                    <a:pt x="98" y="150"/>
                  </a:cubicBezTo>
                  <a:cubicBezTo>
                    <a:pt x="92" y="126"/>
                    <a:pt x="108" y="110"/>
                    <a:pt x="118" y="103"/>
                  </a:cubicBezTo>
                  <a:cubicBezTo>
                    <a:pt x="115" y="121"/>
                    <a:pt x="154" y="166"/>
                    <a:pt x="192" y="151"/>
                  </a:cubicBezTo>
                  <a:cubicBezTo>
                    <a:pt x="229" y="135"/>
                    <a:pt x="358" y="113"/>
                    <a:pt x="443" y="202"/>
                  </a:cubicBezTo>
                  <a:cubicBezTo>
                    <a:pt x="314" y="0"/>
                    <a:pt x="135" y="73"/>
                    <a:pt x="135" y="73"/>
                  </a:cubicBezTo>
                </a:path>
              </a:pathLst>
            </a:custGeom>
            <a:solidFill>
              <a:srgbClr val="FF3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2" name="îṥļiḍé">
              <a:extLst>
                <a:ext uri="{FF2B5EF4-FFF2-40B4-BE49-F238E27FC236}">
                  <a16:creationId xmlns:a16="http://schemas.microsoft.com/office/drawing/2014/main" id="{613A30E1-06C2-4C21-97F8-C923F2888049}"/>
                </a:ext>
              </a:extLst>
            </p:cNvPr>
            <p:cNvSpPr/>
            <p:nvPr/>
          </p:nvSpPr>
          <p:spPr bwMode="auto">
            <a:xfrm>
              <a:off x="6024976" y="2129581"/>
              <a:ext cx="204648" cy="117973"/>
            </a:xfrm>
            <a:custGeom>
              <a:avLst/>
              <a:gdLst>
                <a:gd name="T0" fmla="*/ 1 w 82"/>
                <a:gd name="T1" fmla="*/ 0 h 47"/>
                <a:gd name="T2" fmla="*/ 0 w 82"/>
                <a:gd name="T3" fmla="*/ 4 h 47"/>
                <a:gd name="T4" fmla="*/ 3 w 82"/>
                <a:gd name="T5" fmla="*/ 19 h 47"/>
                <a:gd name="T6" fmla="*/ 12 w 82"/>
                <a:gd name="T7" fmla="*/ 31 h 47"/>
                <a:gd name="T8" fmla="*/ 25 w 82"/>
                <a:gd name="T9" fmla="*/ 38 h 47"/>
                <a:gd name="T10" fmla="*/ 32 w 82"/>
                <a:gd name="T11" fmla="*/ 40 h 47"/>
                <a:gd name="T12" fmla="*/ 39 w 82"/>
                <a:gd name="T13" fmla="*/ 41 h 47"/>
                <a:gd name="T14" fmla="*/ 42 w 82"/>
                <a:gd name="T15" fmla="*/ 41 h 47"/>
                <a:gd name="T16" fmla="*/ 51 w 82"/>
                <a:gd name="T17" fmla="*/ 40 h 47"/>
                <a:gd name="T18" fmla="*/ 61 w 82"/>
                <a:gd name="T19" fmla="*/ 36 h 47"/>
                <a:gd name="T20" fmla="*/ 67 w 82"/>
                <a:gd name="T21" fmla="*/ 30 h 47"/>
                <a:gd name="T22" fmla="*/ 70 w 82"/>
                <a:gd name="T23" fmla="*/ 26 h 47"/>
                <a:gd name="T24" fmla="*/ 70 w 82"/>
                <a:gd name="T25" fmla="*/ 24 h 47"/>
                <a:gd name="T26" fmla="*/ 70 w 82"/>
                <a:gd name="T27" fmla="*/ 24 h 47"/>
                <a:gd name="T28" fmla="*/ 70 w 82"/>
                <a:gd name="T29" fmla="*/ 24 h 47"/>
                <a:gd name="T30" fmla="*/ 70 w 82"/>
                <a:gd name="T31" fmla="*/ 24 h 47"/>
                <a:gd name="T32" fmla="*/ 70 w 82"/>
                <a:gd name="T33" fmla="*/ 24 h 47"/>
                <a:gd name="T34" fmla="*/ 70 w 82"/>
                <a:gd name="T35" fmla="*/ 26 h 47"/>
                <a:gd name="T36" fmla="*/ 67 w 82"/>
                <a:gd name="T37" fmla="*/ 30 h 47"/>
                <a:gd name="T38" fmla="*/ 52 w 82"/>
                <a:gd name="T39" fmla="*/ 41 h 47"/>
                <a:gd name="T40" fmla="*/ 40 w 82"/>
                <a:gd name="T41" fmla="*/ 43 h 47"/>
                <a:gd name="T42" fmla="*/ 39 w 82"/>
                <a:gd name="T43" fmla="*/ 43 h 47"/>
                <a:gd name="T44" fmla="*/ 32 w 82"/>
                <a:gd name="T45" fmla="*/ 42 h 47"/>
                <a:gd name="T46" fmla="*/ 24 w 82"/>
                <a:gd name="T47" fmla="*/ 41 h 47"/>
                <a:gd name="T48" fmla="*/ 11 w 82"/>
                <a:gd name="T49" fmla="*/ 33 h 47"/>
                <a:gd name="T50" fmla="*/ 1 w 82"/>
                <a:gd name="T51" fmla="*/ 20 h 47"/>
                <a:gd name="T52" fmla="*/ 0 w 82"/>
                <a:gd name="T53" fmla="*/ 19 h 47"/>
                <a:gd name="T54" fmla="*/ 38 w 82"/>
                <a:gd name="T55" fmla="*/ 47 h 47"/>
                <a:gd name="T56" fmla="*/ 41 w 82"/>
                <a:gd name="T57" fmla="*/ 47 h 47"/>
                <a:gd name="T58" fmla="*/ 75 w 82"/>
                <a:gd name="T59" fmla="*/ 12 h 47"/>
                <a:gd name="T60" fmla="*/ 40 w 82"/>
                <a:gd name="T61" fmla="*/ 29 h 47"/>
                <a:gd name="T62" fmla="*/ 36 w 82"/>
                <a:gd name="T63" fmla="*/ 29 h 47"/>
                <a:gd name="T64" fmla="*/ 1 w 82"/>
                <a:gd name="T6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47">
                  <a:moveTo>
                    <a:pt x="1" y="0"/>
                  </a:moveTo>
                  <a:cubicBezTo>
                    <a:pt x="1" y="1"/>
                    <a:pt x="0" y="2"/>
                    <a:pt x="0" y="4"/>
                  </a:cubicBezTo>
                  <a:cubicBezTo>
                    <a:pt x="0" y="9"/>
                    <a:pt x="1" y="14"/>
                    <a:pt x="3" y="19"/>
                  </a:cubicBezTo>
                  <a:cubicBezTo>
                    <a:pt x="6" y="23"/>
                    <a:pt x="9" y="27"/>
                    <a:pt x="12" y="31"/>
                  </a:cubicBezTo>
                  <a:cubicBezTo>
                    <a:pt x="16" y="34"/>
                    <a:pt x="21" y="36"/>
                    <a:pt x="25" y="38"/>
                  </a:cubicBezTo>
                  <a:cubicBezTo>
                    <a:pt x="27" y="39"/>
                    <a:pt x="30" y="39"/>
                    <a:pt x="32" y="40"/>
                  </a:cubicBezTo>
                  <a:cubicBezTo>
                    <a:pt x="34" y="40"/>
                    <a:pt x="37" y="40"/>
                    <a:pt x="39" y="41"/>
                  </a:cubicBezTo>
                  <a:cubicBezTo>
                    <a:pt x="40" y="41"/>
                    <a:pt x="41" y="41"/>
                    <a:pt x="42" y="41"/>
                  </a:cubicBezTo>
                  <a:cubicBezTo>
                    <a:pt x="45" y="41"/>
                    <a:pt x="48" y="40"/>
                    <a:pt x="51" y="40"/>
                  </a:cubicBezTo>
                  <a:cubicBezTo>
                    <a:pt x="55" y="39"/>
                    <a:pt x="58" y="37"/>
                    <a:pt x="61" y="36"/>
                  </a:cubicBezTo>
                  <a:cubicBezTo>
                    <a:pt x="64" y="34"/>
                    <a:pt x="66" y="32"/>
                    <a:pt x="67" y="30"/>
                  </a:cubicBezTo>
                  <a:cubicBezTo>
                    <a:pt x="68" y="28"/>
                    <a:pt x="69" y="27"/>
                    <a:pt x="70" y="26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4"/>
                    <a:pt x="70" y="24"/>
                    <a:pt x="70" y="26"/>
                  </a:cubicBezTo>
                  <a:cubicBezTo>
                    <a:pt x="70" y="27"/>
                    <a:pt x="69" y="29"/>
                    <a:pt x="67" y="30"/>
                  </a:cubicBezTo>
                  <a:cubicBezTo>
                    <a:pt x="65" y="34"/>
                    <a:pt x="60" y="39"/>
                    <a:pt x="52" y="41"/>
                  </a:cubicBezTo>
                  <a:cubicBezTo>
                    <a:pt x="48" y="42"/>
                    <a:pt x="44" y="43"/>
                    <a:pt x="40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6" y="43"/>
                    <a:pt x="34" y="43"/>
                    <a:pt x="32" y="42"/>
                  </a:cubicBezTo>
                  <a:cubicBezTo>
                    <a:pt x="29" y="42"/>
                    <a:pt x="27" y="41"/>
                    <a:pt x="24" y="41"/>
                  </a:cubicBezTo>
                  <a:cubicBezTo>
                    <a:pt x="19" y="39"/>
                    <a:pt x="15" y="36"/>
                    <a:pt x="11" y="33"/>
                  </a:cubicBezTo>
                  <a:cubicBezTo>
                    <a:pt x="6" y="29"/>
                    <a:pt x="3" y="25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3" y="33"/>
                    <a:pt x="12" y="47"/>
                    <a:pt x="38" y="47"/>
                  </a:cubicBezTo>
                  <a:cubicBezTo>
                    <a:pt x="39" y="47"/>
                    <a:pt x="40" y="47"/>
                    <a:pt x="41" y="47"/>
                  </a:cubicBezTo>
                  <a:cubicBezTo>
                    <a:pt x="82" y="47"/>
                    <a:pt x="75" y="12"/>
                    <a:pt x="75" y="12"/>
                  </a:cubicBezTo>
                  <a:cubicBezTo>
                    <a:pt x="75" y="12"/>
                    <a:pt x="68" y="29"/>
                    <a:pt x="40" y="29"/>
                  </a:cubicBezTo>
                  <a:cubicBezTo>
                    <a:pt x="38" y="29"/>
                    <a:pt x="37" y="29"/>
                    <a:pt x="36" y="29"/>
                  </a:cubicBezTo>
                  <a:cubicBezTo>
                    <a:pt x="8" y="27"/>
                    <a:pt x="2" y="8"/>
                    <a:pt x="1" y="0"/>
                  </a:cubicBezTo>
                </a:path>
              </a:pathLst>
            </a:custGeom>
            <a:solidFill>
              <a:srgbClr val="FFB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3" name="íṡľiḋè">
              <a:extLst>
                <a:ext uri="{FF2B5EF4-FFF2-40B4-BE49-F238E27FC236}">
                  <a16:creationId xmlns:a16="http://schemas.microsoft.com/office/drawing/2014/main" id="{9B908556-4A70-4569-82A7-2511ABB1A17A}"/>
                </a:ext>
              </a:extLst>
            </p:cNvPr>
            <p:cNvSpPr/>
            <p:nvPr/>
          </p:nvSpPr>
          <p:spPr bwMode="auto">
            <a:xfrm>
              <a:off x="6022568" y="2119950"/>
              <a:ext cx="178164" cy="116770"/>
            </a:xfrm>
            <a:custGeom>
              <a:avLst/>
              <a:gdLst>
                <a:gd name="T0" fmla="*/ 71 w 71"/>
                <a:gd name="T1" fmla="*/ 28 h 47"/>
                <a:gd name="T2" fmla="*/ 71 w 71"/>
                <a:gd name="T3" fmla="*/ 28 h 47"/>
                <a:gd name="T4" fmla="*/ 71 w 71"/>
                <a:gd name="T5" fmla="*/ 28 h 47"/>
                <a:gd name="T6" fmla="*/ 71 w 71"/>
                <a:gd name="T7" fmla="*/ 28 h 47"/>
                <a:gd name="T8" fmla="*/ 2 w 71"/>
                <a:gd name="T9" fmla="*/ 0 h 47"/>
                <a:gd name="T10" fmla="*/ 1 w 71"/>
                <a:gd name="T11" fmla="*/ 23 h 47"/>
                <a:gd name="T12" fmla="*/ 2 w 71"/>
                <a:gd name="T13" fmla="*/ 24 h 47"/>
                <a:gd name="T14" fmla="*/ 12 w 71"/>
                <a:gd name="T15" fmla="*/ 37 h 47"/>
                <a:gd name="T16" fmla="*/ 25 w 71"/>
                <a:gd name="T17" fmla="*/ 45 h 47"/>
                <a:gd name="T18" fmla="*/ 33 w 71"/>
                <a:gd name="T19" fmla="*/ 46 h 47"/>
                <a:gd name="T20" fmla="*/ 40 w 71"/>
                <a:gd name="T21" fmla="*/ 47 h 47"/>
                <a:gd name="T22" fmla="*/ 41 w 71"/>
                <a:gd name="T23" fmla="*/ 47 h 47"/>
                <a:gd name="T24" fmla="*/ 53 w 71"/>
                <a:gd name="T25" fmla="*/ 45 h 47"/>
                <a:gd name="T26" fmla="*/ 68 w 71"/>
                <a:gd name="T27" fmla="*/ 34 h 47"/>
                <a:gd name="T28" fmla="*/ 71 w 71"/>
                <a:gd name="T29" fmla="*/ 30 h 47"/>
                <a:gd name="T30" fmla="*/ 71 w 71"/>
                <a:gd name="T31" fmla="*/ 28 h 47"/>
                <a:gd name="T32" fmla="*/ 71 w 71"/>
                <a:gd name="T33" fmla="*/ 28 h 47"/>
                <a:gd name="T34" fmla="*/ 71 w 71"/>
                <a:gd name="T35" fmla="*/ 30 h 47"/>
                <a:gd name="T36" fmla="*/ 68 w 71"/>
                <a:gd name="T37" fmla="*/ 34 h 47"/>
                <a:gd name="T38" fmla="*/ 62 w 71"/>
                <a:gd name="T39" fmla="*/ 40 h 47"/>
                <a:gd name="T40" fmla="*/ 52 w 71"/>
                <a:gd name="T41" fmla="*/ 44 h 47"/>
                <a:gd name="T42" fmla="*/ 43 w 71"/>
                <a:gd name="T43" fmla="*/ 45 h 47"/>
                <a:gd name="T44" fmla="*/ 40 w 71"/>
                <a:gd name="T45" fmla="*/ 45 h 47"/>
                <a:gd name="T46" fmla="*/ 33 w 71"/>
                <a:gd name="T47" fmla="*/ 44 h 47"/>
                <a:gd name="T48" fmla="*/ 26 w 71"/>
                <a:gd name="T49" fmla="*/ 42 h 47"/>
                <a:gd name="T50" fmla="*/ 13 w 71"/>
                <a:gd name="T51" fmla="*/ 35 h 47"/>
                <a:gd name="T52" fmla="*/ 4 w 71"/>
                <a:gd name="T53" fmla="*/ 23 h 47"/>
                <a:gd name="T54" fmla="*/ 1 w 71"/>
                <a:gd name="T55" fmla="*/ 8 h 47"/>
                <a:gd name="T56" fmla="*/ 2 w 71"/>
                <a:gd name="T57" fmla="*/ 4 h 47"/>
                <a:gd name="T58" fmla="*/ 2 w 71"/>
                <a:gd name="T5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1" h="47">
                  <a:moveTo>
                    <a:pt x="71" y="28"/>
                  </a:move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1" y="28"/>
                    <a:pt x="71" y="28"/>
                  </a:cubicBezTo>
                  <a:moveTo>
                    <a:pt x="2" y="0"/>
                  </a:moveTo>
                  <a:cubicBezTo>
                    <a:pt x="1" y="5"/>
                    <a:pt x="0" y="14"/>
                    <a:pt x="1" y="23"/>
                  </a:cubicBezTo>
                  <a:cubicBezTo>
                    <a:pt x="1" y="24"/>
                    <a:pt x="2" y="24"/>
                    <a:pt x="2" y="24"/>
                  </a:cubicBezTo>
                  <a:cubicBezTo>
                    <a:pt x="4" y="29"/>
                    <a:pt x="7" y="33"/>
                    <a:pt x="12" y="37"/>
                  </a:cubicBezTo>
                  <a:cubicBezTo>
                    <a:pt x="16" y="40"/>
                    <a:pt x="20" y="43"/>
                    <a:pt x="25" y="45"/>
                  </a:cubicBezTo>
                  <a:cubicBezTo>
                    <a:pt x="28" y="45"/>
                    <a:pt x="30" y="46"/>
                    <a:pt x="33" y="46"/>
                  </a:cubicBezTo>
                  <a:cubicBezTo>
                    <a:pt x="35" y="47"/>
                    <a:pt x="37" y="47"/>
                    <a:pt x="40" y="47"/>
                  </a:cubicBezTo>
                  <a:cubicBezTo>
                    <a:pt x="40" y="47"/>
                    <a:pt x="40" y="47"/>
                    <a:pt x="41" y="47"/>
                  </a:cubicBezTo>
                  <a:cubicBezTo>
                    <a:pt x="45" y="47"/>
                    <a:pt x="49" y="46"/>
                    <a:pt x="53" y="45"/>
                  </a:cubicBezTo>
                  <a:cubicBezTo>
                    <a:pt x="61" y="43"/>
                    <a:pt x="66" y="38"/>
                    <a:pt x="68" y="34"/>
                  </a:cubicBezTo>
                  <a:cubicBezTo>
                    <a:pt x="70" y="33"/>
                    <a:pt x="71" y="31"/>
                    <a:pt x="71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1" y="28"/>
                    <a:pt x="71" y="30"/>
                  </a:cubicBezTo>
                  <a:cubicBezTo>
                    <a:pt x="70" y="31"/>
                    <a:pt x="69" y="32"/>
                    <a:pt x="68" y="34"/>
                  </a:cubicBezTo>
                  <a:cubicBezTo>
                    <a:pt x="67" y="36"/>
                    <a:pt x="65" y="38"/>
                    <a:pt x="62" y="40"/>
                  </a:cubicBezTo>
                  <a:cubicBezTo>
                    <a:pt x="59" y="41"/>
                    <a:pt x="56" y="43"/>
                    <a:pt x="52" y="44"/>
                  </a:cubicBezTo>
                  <a:cubicBezTo>
                    <a:pt x="49" y="44"/>
                    <a:pt x="46" y="45"/>
                    <a:pt x="43" y="45"/>
                  </a:cubicBezTo>
                  <a:cubicBezTo>
                    <a:pt x="42" y="45"/>
                    <a:pt x="41" y="45"/>
                    <a:pt x="40" y="45"/>
                  </a:cubicBezTo>
                  <a:cubicBezTo>
                    <a:pt x="38" y="44"/>
                    <a:pt x="35" y="44"/>
                    <a:pt x="33" y="44"/>
                  </a:cubicBezTo>
                  <a:cubicBezTo>
                    <a:pt x="31" y="43"/>
                    <a:pt x="28" y="43"/>
                    <a:pt x="26" y="42"/>
                  </a:cubicBezTo>
                  <a:cubicBezTo>
                    <a:pt x="22" y="40"/>
                    <a:pt x="17" y="38"/>
                    <a:pt x="13" y="35"/>
                  </a:cubicBezTo>
                  <a:cubicBezTo>
                    <a:pt x="10" y="31"/>
                    <a:pt x="7" y="27"/>
                    <a:pt x="4" y="23"/>
                  </a:cubicBezTo>
                  <a:cubicBezTo>
                    <a:pt x="2" y="18"/>
                    <a:pt x="1" y="13"/>
                    <a:pt x="1" y="8"/>
                  </a:cubicBezTo>
                  <a:cubicBezTo>
                    <a:pt x="1" y="6"/>
                    <a:pt x="2" y="5"/>
                    <a:pt x="2" y="4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D86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4" name="išḷïḑé">
              <a:extLst>
                <a:ext uri="{FF2B5EF4-FFF2-40B4-BE49-F238E27FC236}">
                  <a16:creationId xmlns:a16="http://schemas.microsoft.com/office/drawing/2014/main" id="{F30A56C3-5E0B-4A21-A838-B27A0515B0F7}"/>
                </a:ext>
              </a:extLst>
            </p:cNvPr>
            <p:cNvSpPr/>
            <p:nvPr/>
          </p:nvSpPr>
          <p:spPr bwMode="auto">
            <a:xfrm>
              <a:off x="5742080" y="1715470"/>
              <a:ext cx="816183" cy="741547"/>
            </a:xfrm>
            <a:custGeom>
              <a:avLst/>
              <a:gdLst>
                <a:gd name="T0" fmla="*/ 269 w 326"/>
                <a:gd name="T1" fmla="*/ 0 h 297"/>
                <a:gd name="T2" fmla="*/ 231 w 326"/>
                <a:gd name="T3" fmla="*/ 12 h 297"/>
                <a:gd name="T4" fmla="*/ 231 w 326"/>
                <a:gd name="T5" fmla="*/ 12 h 297"/>
                <a:gd name="T6" fmla="*/ 199 w 326"/>
                <a:gd name="T7" fmla="*/ 0 h 297"/>
                <a:gd name="T8" fmla="*/ 199 w 326"/>
                <a:gd name="T9" fmla="*/ 0 h 297"/>
                <a:gd name="T10" fmla="*/ 198 w 326"/>
                <a:gd name="T11" fmla="*/ 0 h 297"/>
                <a:gd name="T12" fmla="*/ 144 w 326"/>
                <a:gd name="T13" fmla="*/ 33 h 297"/>
                <a:gd name="T14" fmla="*/ 144 w 326"/>
                <a:gd name="T15" fmla="*/ 33 h 297"/>
                <a:gd name="T16" fmla="*/ 131 w 326"/>
                <a:gd name="T17" fmla="*/ 31 h 297"/>
                <a:gd name="T18" fmla="*/ 131 w 326"/>
                <a:gd name="T19" fmla="*/ 30 h 297"/>
                <a:gd name="T20" fmla="*/ 131 w 326"/>
                <a:gd name="T21" fmla="*/ 31 h 297"/>
                <a:gd name="T22" fmla="*/ 82 w 326"/>
                <a:gd name="T23" fmla="*/ 51 h 297"/>
                <a:gd name="T24" fmla="*/ 93 w 326"/>
                <a:gd name="T25" fmla="*/ 56 h 297"/>
                <a:gd name="T26" fmla="*/ 128 w 326"/>
                <a:gd name="T27" fmla="*/ 41 h 297"/>
                <a:gd name="T28" fmla="*/ 196 w 326"/>
                <a:gd name="T29" fmla="*/ 13 h 297"/>
                <a:gd name="T30" fmla="*/ 256 w 326"/>
                <a:gd name="T31" fmla="*/ 15 h 297"/>
                <a:gd name="T32" fmla="*/ 171 w 326"/>
                <a:gd name="T33" fmla="*/ 289 h 297"/>
                <a:gd name="T34" fmla="*/ 13 w 326"/>
                <a:gd name="T35" fmla="*/ 169 h 297"/>
                <a:gd name="T36" fmla="*/ 50 w 326"/>
                <a:gd name="T37" fmla="*/ 63 h 297"/>
                <a:gd name="T38" fmla="*/ 62 w 326"/>
                <a:gd name="T39" fmla="*/ 53 h 297"/>
                <a:gd name="T40" fmla="*/ 22 w 326"/>
                <a:gd name="T41" fmla="*/ 44 h 297"/>
                <a:gd name="T42" fmla="*/ 24 w 326"/>
                <a:gd name="T43" fmla="*/ 64 h 297"/>
                <a:gd name="T44" fmla="*/ 8 w 326"/>
                <a:gd name="T45" fmla="*/ 113 h 297"/>
                <a:gd name="T46" fmla="*/ 5 w 326"/>
                <a:gd name="T47" fmla="*/ 161 h 297"/>
                <a:gd name="T48" fmla="*/ 11 w 326"/>
                <a:gd name="T49" fmla="*/ 207 h 297"/>
                <a:gd name="T50" fmla="*/ 304 w 326"/>
                <a:gd name="T51" fmla="*/ 179 h 297"/>
                <a:gd name="T52" fmla="*/ 304 w 326"/>
                <a:gd name="T53" fmla="*/ 179 h 297"/>
                <a:gd name="T54" fmla="*/ 309 w 326"/>
                <a:gd name="T55" fmla="*/ 123 h 297"/>
                <a:gd name="T56" fmla="*/ 307 w 326"/>
                <a:gd name="T57" fmla="*/ 102 h 297"/>
                <a:gd name="T58" fmla="*/ 308 w 326"/>
                <a:gd name="T59" fmla="*/ 82 h 297"/>
                <a:gd name="T60" fmla="*/ 268 w 326"/>
                <a:gd name="T61" fmla="*/ 10 h 297"/>
                <a:gd name="T62" fmla="*/ 269 w 326"/>
                <a:gd name="T6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6" h="297">
                  <a:moveTo>
                    <a:pt x="269" y="0"/>
                  </a:moveTo>
                  <a:cubicBezTo>
                    <a:pt x="269" y="0"/>
                    <a:pt x="269" y="0"/>
                    <a:pt x="269" y="0"/>
                  </a:cubicBezTo>
                  <a:cubicBezTo>
                    <a:pt x="263" y="7"/>
                    <a:pt x="247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18" y="12"/>
                    <a:pt x="204" y="8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8" y="1"/>
                    <a:pt x="198" y="2"/>
                    <a:pt x="198" y="2"/>
                  </a:cubicBezTo>
                  <a:cubicBezTo>
                    <a:pt x="198" y="2"/>
                    <a:pt x="198" y="1"/>
                    <a:pt x="198" y="0"/>
                  </a:cubicBezTo>
                  <a:cubicBezTo>
                    <a:pt x="183" y="18"/>
                    <a:pt x="162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39" y="33"/>
                    <a:pt x="135" y="32"/>
                    <a:pt x="131" y="31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1"/>
                  </a:cubicBezTo>
                  <a:cubicBezTo>
                    <a:pt x="131" y="31"/>
                    <a:pt x="131" y="31"/>
                    <a:pt x="130" y="31"/>
                  </a:cubicBezTo>
                  <a:cubicBezTo>
                    <a:pt x="120" y="39"/>
                    <a:pt x="103" y="48"/>
                    <a:pt x="82" y="51"/>
                  </a:cubicBezTo>
                  <a:cubicBezTo>
                    <a:pt x="83" y="52"/>
                    <a:pt x="85" y="52"/>
                    <a:pt x="86" y="52"/>
                  </a:cubicBezTo>
                  <a:cubicBezTo>
                    <a:pt x="88" y="53"/>
                    <a:pt x="91" y="55"/>
                    <a:pt x="93" y="56"/>
                  </a:cubicBezTo>
                  <a:cubicBezTo>
                    <a:pt x="94" y="57"/>
                    <a:pt x="95" y="57"/>
                    <a:pt x="96" y="58"/>
                  </a:cubicBezTo>
                  <a:cubicBezTo>
                    <a:pt x="106" y="55"/>
                    <a:pt x="117" y="49"/>
                    <a:pt x="128" y="41"/>
                  </a:cubicBezTo>
                  <a:cubicBezTo>
                    <a:pt x="134" y="43"/>
                    <a:pt x="140" y="44"/>
                    <a:pt x="145" y="44"/>
                  </a:cubicBezTo>
                  <a:cubicBezTo>
                    <a:pt x="171" y="44"/>
                    <a:pt x="191" y="24"/>
                    <a:pt x="196" y="13"/>
                  </a:cubicBezTo>
                  <a:cubicBezTo>
                    <a:pt x="203" y="20"/>
                    <a:pt x="213" y="23"/>
                    <a:pt x="224" y="23"/>
                  </a:cubicBezTo>
                  <a:cubicBezTo>
                    <a:pt x="236" y="23"/>
                    <a:pt x="248" y="20"/>
                    <a:pt x="256" y="15"/>
                  </a:cubicBezTo>
                  <a:cubicBezTo>
                    <a:pt x="259" y="40"/>
                    <a:pt x="264" y="56"/>
                    <a:pt x="284" y="78"/>
                  </a:cubicBezTo>
                  <a:cubicBezTo>
                    <a:pt x="304" y="101"/>
                    <a:pt x="326" y="270"/>
                    <a:pt x="171" y="289"/>
                  </a:cubicBezTo>
                  <a:cubicBezTo>
                    <a:pt x="162" y="290"/>
                    <a:pt x="153" y="291"/>
                    <a:pt x="145" y="291"/>
                  </a:cubicBezTo>
                  <a:cubicBezTo>
                    <a:pt x="47" y="291"/>
                    <a:pt x="17" y="220"/>
                    <a:pt x="13" y="169"/>
                  </a:cubicBezTo>
                  <a:cubicBezTo>
                    <a:pt x="10" y="120"/>
                    <a:pt x="39" y="108"/>
                    <a:pt x="33" y="58"/>
                  </a:cubicBezTo>
                  <a:cubicBezTo>
                    <a:pt x="33" y="58"/>
                    <a:pt x="39" y="61"/>
                    <a:pt x="50" y="63"/>
                  </a:cubicBezTo>
                  <a:cubicBezTo>
                    <a:pt x="52" y="60"/>
                    <a:pt x="55" y="57"/>
                    <a:pt x="58" y="55"/>
                  </a:cubicBezTo>
                  <a:cubicBezTo>
                    <a:pt x="60" y="54"/>
                    <a:pt x="61" y="53"/>
                    <a:pt x="62" y="53"/>
                  </a:cubicBezTo>
                  <a:cubicBezTo>
                    <a:pt x="50" y="52"/>
                    <a:pt x="36" y="50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9"/>
                    <a:pt x="24" y="56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85"/>
                    <a:pt x="19" y="110"/>
                    <a:pt x="8" y="113"/>
                  </a:cubicBezTo>
                  <a:cubicBezTo>
                    <a:pt x="8" y="120"/>
                    <a:pt x="2" y="137"/>
                    <a:pt x="0" y="155"/>
                  </a:cubicBezTo>
                  <a:cubicBezTo>
                    <a:pt x="3" y="158"/>
                    <a:pt x="5" y="161"/>
                    <a:pt x="5" y="161"/>
                  </a:cubicBezTo>
                  <a:cubicBezTo>
                    <a:pt x="5" y="161"/>
                    <a:pt x="5" y="161"/>
                    <a:pt x="5" y="161"/>
                  </a:cubicBezTo>
                  <a:cubicBezTo>
                    <a:pt x="18" y="182"/>
                    <a:pt x="18" y="200"/>
                    <a:pt x="11" y="207"/>
                  </a:cubicBezTo>
                  <a:cubicBezTo>
                    <a:pt x="27" y="247"/>
                    <a:pt x="64" y="297"/>
                    <a:pt x="151" y="297"/>
                  </a:cubicBezTo>
                  <a:cubicBezTo>
                    <a:pt x="274" y="296"/>
                    <a:pt x="304" y="191"/>
                    <a:pt x="304" y="179"/>
                  </a:cubicBezTo>
                  <a:cubicBezTo>
                    <a:pt x="304" y="179"/>
                    <a:pt x="304" y="179"/>
                    <a:pt x="304" y="179"/>
                  </a:cubicBezTo>
                  <a:cubicBezTo>
                    <a:pt x="304" y="179"/>
                    <a:pt x="304" y="179"/>
                    <a:pt x="304" y="179"/>
                  </a:cubicBezTo>
                  <a:cubicBezTo>
                    <a:pt x="308" y="170"/>
                    <a:pt x="311" y="154"/>
                    <a:pt x="311" y="139"/>
                  </a:cubicBezTo>
                  <a:cubicBezTo>
                    <a:pt x="311" y="134"/>
                    <a:pt x="311" y="128"/>
                    <a:pt x="309" y="123"/>
                  </a:cubicBezTo>
                  <a:cubicBezTo>
                    <a:pt x="307" y="116"/>
                    <a:pt x="307" y="109"/>
                    <a:pt x="307" y="102"/>
                  </a:cubicBezTo>
                  <a:cubicBezTo>
                    <a:pt x="307" y="102"/>
                    <a:pt x="307" y="102"/>
                    <a:pt x="307" y="102"/>
                  </a:cubicBezTo>
                  <a:cubicBezTo>
                    <a:pt x="307" y="102"/>
                    <a:pt x="307" y="102"/>
                    <a:pt x="307" y="102"/>
                  </a:cubicBezTo>
                  <a:cubicBezTo>
                    <a:pt x="307" y="91"/>
                    <a:pt x="308" y="82"/>
                    <a:pt x="308" y="82"/>
                  </a:cubicBezTo>
                  <a:cubicBezTo>
                    <a:pt x="286" y="71"/>
                    <a:pt x="268" y="39"/>
                    <a:pt x="268" y="10"/>
                  </a:cubicBezTo>
                  <a:cubicBezTo>
                    <a:pt x="268" y="10"/>
                    <a:pt x="268" y="10"/>
                    <a:pt x="268" y="10"/>
                  </a:cubicBezTo>
                  <a:cubicBezTo>
                    <a:pt x="268" y="10"/>
                    <a:pt x="268" y="10"/>
                    <a:pt x="268" y="10"/>
                  </a:cubicBezTo>
                  <a:cubicBezTo>
                    <a:pt x="268" y="6"/>
                    <a:pt x="268" y="3"/>
                    <a:pt x="269" y="0"/>
                  </a:cubicBezTo>
                </a:path>
              </a:pathLst>
            </a:custGeom>
            <a:solidFill>
              <a:srgbClr val="FFB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5" name="ïṩ1iḑè">
              <a:extLst>
                <a:ext uri="{FF2B5EF4-FFF2-40B4-BE49-F238E27FC236}">
                  <a16:creationId xmlns:a16="http://schemas.microsoft.com/office/drawing/2014/main" id="{FA363482-898C-403F-BBB0-669B260006F9}"/>
                </a:ext>
              </a:extLst>
            </p:cNvPr>
            <p:cNvSpPr/>
            <p:nvPr/>
          </p:nvSpPr>
          <p:spPr bwMode="auto">
            <a:xfrm>
              <a:off x="5754119" y="2117543"/>
              <a:ext cx="32503" cy="114362"/>
            </a:xfrm>
            <a:custGeom>
              <a:avLst/>
              <a:gdLst>
                <a:gd name="T0" fmla="*/ 0 w 13"/>
                <a:gd name="T1" fmla="*/ 0 h 46"/>
                <a:gd name="T2" fmla="*/ 6 w 13"/>
                <a:gd name="T3" fmla="*/ 46 h 46"/>
                <a:gd name="T4" fmla="*/ 6 w 13"/>
                <a:gd name="T5" fmla="*/ 46 h 46"/>
                <a:gd name="T6" fmla="*/ 0 w 13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46">
                  <a:moveTo>
                    <a:pt x="0" y="0"/>
                  </a:moveTo>
                  <a:cubicBezTo>
                    <a:pt x="13" y="21"/>
                    <a:pt x="13" y="39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3" y="39"/>
                    <a:pt x="13" y="21"/>
                    <a:pt x="0" y="0"/>
                  </a:cubicBezTo>
                </a:path>
              </a:pathLst>
            </a:custGeom>
            <a:solidFill>
              <a:srgbClr val="FFB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6" name="îşlîḑé">
              <a:extLst>
                <a:ext uri="{FF2B5EF4-FFF2-40B4-BE49-F238E27FC236}">
                  <a16:creationId xmlns:a16="http://schemas.microsoft.com/office/drawing/2014/main" id="{CEECCE13-35C6-41F0-A59A-95BE8A10C098}"/>
                </a:ext>
              </a:extLst>
            </p:cNvPr>
            <p:cNvSpPr/>
            <p:nvPr/>
          </p:nvSpPr>
          <p:spPr bwMode="auto">
            <a:xfrm>
              <a:off x="5742080" y="2101894"/>
              <a:ext cx="44541" cy="130011"/>
            </a:xfrm>
            <a:custGeom>
              <a:avLst/>
              <a:gdLst>
                <a:gd name="T0" fmla="*/ 0 w 18"/>
                <a:gd name="T1" fmla="*/ 0 h 52"/>
                <a:gd name="T2" fmla="*/ 0 w 18"/>
                <a:gd name="T3" fmla="*/ 4 h 52"/>
                <a:gd name="T4" fmla="*/ 3 w 18"/>
                <a:gd name="T5" fmla="*/ 25 h 52"/>
                <a:gd name="T6" fmla="*/ 4 w 18"/>
                <a:gd name="T7" fmla="*/ 29 h 52"/>
                <a:gd name="T8" fmla="*/ 5 w 18"/>
                <a:gd name="T9" fmla="*/ 31 h 52"/>
                <a:gd name="T10" fmla="*/ 11 w 18"/>
                <a:gd name="T11" fmla="*/ 52 h 52"/>
                <a:gd name="T12" fmla="*/ 5 w 18"/>
                <a:gd name="T13" fmla="*/ 6 h 52"/>
                <a:gd name="T14" fmla="*/ 5 w 18"/>
                <a:gd name="T15" fmla="*/ 6 h 52"/>
                <a:gd name="T16" fmla="*/ 0 w 18"/>
                <a:gd name="T17" fmla="*/ 0 h 52"/>
                <a:gd name="T18" fmla="*/ 0 w 18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52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12"/>
                    <a:pt x="3" y="25"/>
                  </a:cubicBezTo>
                  <a:cubicBezTo>
                    <a:pt x="4" y="26"/>
                    <a:pt x="4" y="27"/>
                    <a:pt x="4" y="29"/>
                  </a:cubicBezTo>
                  <a:cubicBezTo>
                    <a:pt x="4" y="29"/>
                    <a:pt x="4" y="30"/>
                    <a:pt x="5" y="31"/>
                  </a:cubicBezTo>
                  <a:cubicBezTo>
                    <a:pt x="6" y="37"/>
                    <a:pt x="8" y="44"/>
                    <a:pt x="11" y="52"/>
                  </a:cubicBezTo>
                  <a:cubicBezTo>
                    <a:pt x="18" y="45"/>
                    <a:pt x="18" y="2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3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9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7" name="îšḻîḑe">
              <a:extLst>
                <a:ext uri="{FF2B5EF4-FFF2-40B4-BE49-F238E27FC236}">
                  <a16:creationId xmlns:a16="http://schemas.microsoft.com/office/drawing/2014/main" id="{93BA4CFE-D3F1-49C4-8498-0698EB7814FB}"/>
                </a:ext>
              </a:extLst>
            </p:cNvPr>
            <p:cNvSpPr/>
            <p:nvPr/>
          </p:nvSpPr>
          <p:spPr bwMode="auto">
            <a:xfrm>
              <a:off x="5749303" y="2164492"/>
              <a:ext cx="4815" cy="14446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6 h 6"/>
                <a:gd name="T4" fmla="*/ 1 w 2"/>
                <a:gd name="T5" fmla="*/ 4 h 6"/>
                <a:gd name="T6" fmla="*/ 0 w 2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cubicBezTo>
                    <a:pt x="1" y="2"/>
                    <a:pt x="1" y="4"/>
                    <a:pt x="2" y="6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EF7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8" name="îşļíḋè">
              <a:extLst>
                <a:ext uri="{FF2B5EF4-FFF2-40B4-BE49-F238E27FC236}">
                  <a16:creationId xmlns:a16="http://schemas.microsoft.com/office/drawing/2014/main" id="{88E638EB-DE44-485F-99A5-64D848A17BB6}"/>
                </a:ext>
              </a:extLst>
            </p:cNvPr>
            <p:cNvSpPr/>
            <p:nvPr/>
          </p:nvSpPr>
          <p:spPr bwMode="auto">
            <a:xfrm>
              <a:off x="5892557" y="1864743"/>
              <a:ext cx="60190" cy="9630"/>
            </a:xfrm>
            <a:custGeom>
              <a:avLst/>
              <a:gdLst>
                <a:gd name="T0" fmla="*/ 14 w 24"/>
                <a:gd name="T1" fmla="*/ 0 h 4"/>
                <a:gd name="T2" fmla="*/ 9 w 24"/>
                <a:gd name="T3" fmla="*/ 0 h 4"/>
                <a:gd name="T4" fmla="*/ 3 w 24"/>
                <a:gd name="T5" fmla="*/ 2 h 4"/>
                <a:gd name="T6" fmla="*/ 0 w 24"/>
                <a:gd name="T7" fmla="*/ 4 h 4"/>
                <a:gd name="T8" fmla="*/ 4 w 24"/>
                <a:gd name="T9" fmla="*/ 4 h 4"/>
                <a:gd name="T10" fmla="*/ 24 w 24"/>
                <a:gd name="T11" fmla="*/ 2 h 4"/>
                <a:gd name="T12" fmla="*/ 23 w 24"/>
                <a:gd name="T13" fmla="*/ 1 h 4"/>
                <a:gd name="T14" fmla="*/ 16 w 24"/>
                <a:gd name="T15" fmla="*/ 0 h 4"/>
                <a:gd name="T16" fmla="*/ 14 w 2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">
                  <a:moveTo>
                    <a:pt x="14" y="0"/>
                  </a:moveTo>
                  <a:cubicBezTo>
                    <a:pt x="12" y="0"/>
                    <a:pt x="10" y="0"/>
                    <a:pt x="9" y="0"/>
                  </a:cubicBezTo>
                  <a:cubicBezTo>
                    <a:pt x="7" y="1"/>
                    <a:pt x="5" y="1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10" y="4"/>
                    <a:pt x="17" y="3"/>
                    <a:pt x="24" y="2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5" y="0"/>
                    <a:pt x="14" y="0"/>
                    <a:pt x="14" y="0"/>
                  </a:cubicBezTo>
                </a:path>
              </a:pathLst>
            </a:custGeom>
            <a:solidFill>
              <a:srgbClr val="FF9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9" name="îṣlíḓê">
              <a:extLst>
                <a:ext uri="{FF2B5EF4-FFF2-40B4-BE49-F238E27FC236}">
                  <a16:creationId xmlns:a16="http://schemas.microsoft.com/office/drawing/2014/main" id="{FEA106CE-902E-4E6B-9EBA-DD0630E61D6F}"/>
                </a:ext>
              </a:extLst>
            </p:cNvPr>
            <p:cNvSpPr/>
            <p:nvPr/>
          </p:nvSpPr>
          <p:spPr bwMode="auto">
            <a:xfrm>
              <a:off x="5867277" y="1841871"/>
              <a:ext cx="115566" cy="32503"/>
            </a:xfrm>
            <a:custGeom>
              <a:avLst/>
              <a:gdLst>
                <a:gd name="T0" fmla="*/ 32 w 46"/>
                <a:gd name="T1" fmla="*/ 0 h 13"/>
                <a:gd name="T2" fmla="*/ 15 w 46"/>
                <a:gd name="T3" fmla="*/ 2 h 13"/>
                <a:gd name="T4" fmla="*/ 15 w 46"/>
                <a:gd name="T5" fmla="*/ 2 h 13"/>
                <a:gd name="T6" fmla="*/ 15 w 46"/>
                <a:gd name="T7" fmla="*/ 2 h 13"/>
                <a:gd name="T8" fmla="*/ 15 w 46"/>
                <a:gd name="T9" fmla="*/ 2 h 13"/>
                <a:gd name="T10" fmla="*/ 14 w 46"/>
                <a:gd name="T11" fmla="*/ 2 h 13"/>
                <a:gd name="T12" fmla="*/ 12 w 46"/>
                <a:gd name="T13" fmla="*/ 2 h 13"/>
                <a:gd name="T14" fmla="*/ 12 w 46"/>
                <a:gd name="T15" fmla="*/ 2 h 13"/>
                <a:gd name="T16" fmla="*/ 8 w 46"/>
                <a:gd name="T17" fmla="*/ 4 h 13"/>
                <a:gd name="T18" fmla="*/ 0 w 46"/>
                <a:gd name="T19" fmla="*/ 12 h 13"/>
                <a:gd name="T20" fmla="*/ 10 w 46"/>
                <a:gd name="T21" fmla="*/ 13 h 13"/>
                <a:gd name="T22" fmla="*/ 13 w 46"/>
                <a:gd name="T23" fmla="*/ 11 h 13"/>
                <a:gd name="T24" fmla="*/ 19 w 46"/>
                <a:gd name="T25" fmla="*/ 9 h 13"/>
                <a:gd name="T26" fmla="*/ 24 w 46"/>
                <a:gd name="T27" fmla="*/ 9 h 13"/>
                <a:gd name="T28" fmla="*/ 26 w 46"/>
                <a:gd name="T29" fmla="*/ 9 h 13"/>
                <a:gd name="T30" fmla="*/ 33 w 46"/>
                <a:gd name="T31" fmla="*/ 10 h 13"/>
                <a:gd name="T32" fmla="*/ 34 w 46"/>
                <a:gd name="T33" fmla="*/ 11 h 13"/>
                <a:gd name="T34" fmla="*/ 46 w 46"/>
                <a:gd name="T35" fmla="*/ 7 h 13"/>
                <a:gd name="T36" fmla="*/ 43 w 46"/>
                <a:gd name="T37" fmla="*/ 5 h 13"/>
                <a:gd name="T38" fmla="*/ 36 w 46"/>
                <a:gd name="T39" fmla="*/ 1 h 13"/>
                <a:gd name="T40" fmla="*/ 32 w 46"/>
                <a:gd name="T4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3">
                  <a:moveTo>
                    <a:pt x="32" y="0"/>
                  </a:moveTo>
                  <a:cubicBezTo>
                    <a:pt x="27" y="1"/>
                    <a:pt x="21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0" y="3"/>
                    <a:pt x="8" y="4"/>
                  </a:cubicBezTo>
                  <a:cubicBezTo>
                    <a:pt x="5" y="6"/>
                    <a:pt x="2" y="9"/>
                    <a:pt x="0" y="12"/>
                  </a:cubicBezTo>
                  <a:cubicBezTo>
                    <a:pt x="3" y="12"/>
                    <a:pt x="6" y="12"/>
                    <a:pt x="10" y="13"/>
                  </a:cubicBezTo>
                  <a:cubicBezTo>
                    <a:pt x="11" y="12"/>
                    <a:pt x="12" y="12"/>
                    <a:pt x="13" y="11"/>
                  </a:cubicBezTo>
                  <a:cubicBezTo>
                    <a:pt x="15" y="10"/>
                    <a:pt x="17" y="10"/>
                    <a:pt x="19" y="9"/>
                  </a:cubicBezTo>
                  <a:cubicBezTo>
                    <a:pt x="20" y="9"/>
                    <a:pt x="22" y="9"/>
                    <a:pt x="24" y="9"/>
                  </a:cubicBezTo>
                  <a:cubicBezTo>
                    <a:pt x="24" y="9"/>
                    <a:pt x="25" y="9"/>
                    <a:pt x="26" y="9"/>
                  </a:cubicBezTo>
                  <a:cubicBezTo>
                    <a:pt x="28" y="9"/>
                    <a:pt x="30" y="9"/>
                    <a:pt x="33" y="10"/>
                  </a:cubicBezTo>
                  <a:cubicBezTo>
                    <a:pt x="33" y="10"/>
                    <a:pt x="34" y="10"/>
                    <a:pt x="34" y="11"/>
                  </a:cubicBezTo>
                  <a:cubicBezTo>
                    <a:pt x="38" y="10"/>
                    <a:pt x="42" y="9"/>
                    <a:pt x="46" y="7"/>
                  </a:cubicBezTo>
                  <a:cubicBezTo>
                    <a:pt x="45" y="6"/>
                    <a:pt x="44" y="6"/>
                    <a:pt x="43" y="5"/>
                  </a:cubicBezTo>
                  <a:cubicBezTo>
                    <a:pt x="41" y="4"/>
                    <a:pt x="38" y="2"/>
                    <a:pt x="36" y="1"/>
                  </a:cubicBezTo>
                  <a:cubicBezTo>
                    <a:pt x="35" y="1"/>
                    <a:pt x="33" y="1"/>
                    <a:pt x="32" y="0"/>
                  </a:cubicBezTo>
                </a:path>
              </a:pathLst>
            </a:custGeom>
            <a:solidFill>
              <a:srgbClr val="C0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0" name="iṩḻîḓe">
              <a:extLst>
                <a:ext uri="{FF2B5EF4-FFF2-40B4-BE49-F238E27FC236}">
                  <a16:creationId xmlns:a16="http://schemas.microsoft.com/office/drawing/2014/main" id="{C9D815CE-0593-4FAA-8374-BBC368C8E73C}"/>
                </a:ext>
              </a:extLst>
            </p:cNvPr>
            <p:cNvSpPr/>
            <p:nvPr/>
          </p:nvSpPr>
          <p:spPr bwMode="auto">
            <a:xfrm>
              <a:off x="5742080" y="1715470"/>
              <a:ext cx="778865" cy="396054"/>
            </a:xfrm>
            <a:custGeom>
              <a:avLst/>
              <a:gdLst>
                <a:gd name="T0" fmla="*/ 307 w 311"/>
                <a:gd name="T1" fmla="*/ 102 h 159"/>
                <a:gd name="T2" fmla="*/ 307 w 311"/>
                <a:gd name="T3" fmla="*/ 102 h 159"/>
                <a:gd name="T4" fmla="*/ 309 w 311"/>
                <a:gd name="T5" fmla="*/ 123 h 159"/>
                <a:gd name="T6" fmla="*/ 311 w 311"/>
                <a:gd name="T7" fmla="*/ 139 h 159"/>
                <a:gd name="T8" fmla="*/ 311 w 311"/>
                <a:gd name="T9" fmla="*/ 139 h 159"/>
                <a:gd name="T10" fmla="*/ 309 w 311"/>
                <a:gd name="T11" fmla="*/ 123 h 159"/>
                <a:gd name="T12" fmla="*/ 307 w 311"/>
                <a:gd name="T13" fmla="*/ 102 h 159"/>
                <a:gd name="T14" fmla="*/ 24 w 311"/>
                <a:gd name="T15" fmla="*/ 64 h 159"/>
                <a:gd name="T16" fmla="*/ 8 w 311"/>
                <a:gd name="T17" fmla="*/ 113 h 159"/>
                <a:gd name="T18" fmla="*/ 0 w 311"/>
                <a:gd name="T19" fmla="*/ 159 h 159"/>
                <a:gd name="T20" fmla="*/ 0 w 311"/>
                <a:gd name="T21" fmla="*/ 159 h 159"/>
                <a:gd name="T22" fmla="*/ 0 w 311"/>
                <a:gd name="T23" fmla="*/ 155 h 159"/>
                <a:gd name="T24" fmla="*/ 8 w 311"/>
                <a:gd name="T25" fmla="*/ 113 h 159"/>
                <a:gd name="T26" fmla="*/ 24 w 311"/>
                <a:gd name="T27" fmla="*/ 64 h 159"/>
                <a:gd name="T28" fmla="*/ 24 w 311"/>
                <a:gd name="T29" fmla="*/ 64 h 159"/>
                <a:gd name="T30" fmla="*/ 22 w 311"/>
                <a:gd name="T31" fmla="*/ 44 h 159"/>
                <a:gd name="T32" fmla="*/ 22 w 311"/>
                <a:gd name="T33" fmla="*/ 44 h 159"/>
                <a:gd name="T34" fmla="*/ 22 w 311"/>
                <a:gd name="T35" fmla="*/ 44 h 159"/>
                <a:gd name="T36" fmla="*/ 22 w 311"/>
                <a:gd name="T37" fmla="*/ 44 h 159"/>
                <a:gd name="T38" fmla="*/ 22 w 311"/>
                <a:gd name="T39" fmla="*/ 44 h 159"/>
                <a:gd name="T40" fmla="*/ 22 w 311"/>
                <a:gd name="T41" fmla="*/ 44 h 159"/>
                <a:gd name="T42" fmla="*/ 22 w 311"/>
                <a:gd name="T43" fmla="*/ 44 h 159"/>
                <a:gd name="T44" fmla="*/ 131 w 311"/>
                <a:gd name="T45" fmla="*/ 30 h 159"/>
                <a:gd name="T46" fmla="*/ 131 w 311"/>
                <a:gd name="T47" fmla="*/ 30 h 159"/>
                <a:gd name="T48" fmla="*/ 131 w 311"/>
                <a:gd name="T49" fmla="*/ 31 h 159"/>
                <a:gd name="T50" fmla="*/ 131 w 311"/>
                <a:gd name="T51" fmla="*/ 31 h 159"/>
                <a:gd name="T52" fmla="*/ 131 w 311"/>
                <a:gd name="T53" fmla="*/ 31 h 159"/>
                <a:gd name="T54" fmla="*/ 131 w 311"/>
                <a:gd name="T55" fmla="*/ 30 h 159"/>
                <a:gd name="T56" fmla="*/ 131 w 311"/>
                <a:gd name="T57" fmla="*/ 30 h 159"/>
                <a:gd name="T58" fmla="*/ 131 w 311"/>
                <a:gd name="T59" fmla="*/ 30 h 159"/>
                <a:gd name="T60" fmla="*/ 131 w 311"/>
                <a:gd name="T61" fmla="*/ 30 h 159"/>
                <a:gd name="T62" fmla="*/ 131 w 311"/>
                <a:gd name="T63" fmla="*/ 31 h 159"/>
                <a:gd name="T64" fmla="*/ 131 w 311"/>
                <a:gd name="T65" fmla="*/ 31 h 159"/>
                <a:gd name="T66" fmla="*/ 131 w 311"/>
                <a:gd name="T67" fmla="*/ 31 h 159"/>
                <a:gd name="T68" fmla="*/ 131 w 311"/>
                <a:gd name="T69" fmla="*/ 30 h 159"/>
                <a:gd name="T70" fmla="*/ 131 w 311"/>
                <a:gd name="T71" fmla="*/ 30 h 159"/>
                <a:gd name="T72" fmla="*/ 131 w 311"/>
                <a:gd name="T73" fmla="*/ 30 h 159"/>
                <a:gd name="T74" fmla="*/ 131 w 311"/>
                <a:gd name="T75" fmla="*/ 30 h 159"/>
                <a:gd name="T76" fmla="*/ 268 w 311"/>
                <a:gd name="T77" fmla="*/ 10 h 159"/>
                <a:gd name="T78" fmla="*/ 268 w 311"/>
                <a:gd name="T79" fmla="*/ 10 h 159"/>
                <a:gd name="T80" fmla="*/ 308 w 311"/>
                <a:gd name="T81" fmla="*/ 82 h 159"/>
                <a:gd name="T82" fmla="*/ 308 w 311"/>
                <a:gd name="T83" fmla="*/ 82 h 159"/>
                <a:gd name="T84" fmla="*/ 268 w 311"/>
                <a:gd name="T85" fmla="*/ 10 h 159"/>
                <a:gd name="T86" fmla="*/ 198 w 311"/>
                <a:gd name="T87" fmla="*/ 0 h 159"/>
                <a:gd name="T88" fmla="*/ 144 w 311"/>
                <a:gd name="T89" fmla="*/ 33 h 159"/>
                <a:gd name="T90" fmla="*/ 144 w 311"/>
                <a:gd name="T91" fmla="*/ 33 h 159"/>
                <a:gd name="T92" fmla="*/ 144 w 311"/>
                <a:gd name="T93" fmla="*/ 33 h 159"/>
                <a:gd name="T94" fmla="*/ 198 w 311"/>
                <a:gd name="T95" fmla="*/ 0 h 159"/>
                <a:gd name="T96" fmla="*/ 198 w 311"/>
                <a:gd name="T97" fmla="*/ 0 h 159"/>
                <a:gd name="T98" fmla="*/ 199 w 311"/>
                <a:gd name="T99" fmla="*/ 0 h 159"/>
                <a:gd name="T100" fmla="*/ 199 w 311"/>
                <a:gd name="T101" fmla="*/ 0 h 159"/>
                <a:gd name="T102" fmla="*/ 199 w 311"/>
                <a:gd name="T103" fmla="*/ 0 h 159"/>
                <a:gd name="T104" fmla="*/ 199 w 311"/>
                <a:gd name="T105" fmla="*/ 0 h 159"/>
                <a:gd name="T106" fmla="*/ 199 w 311"/>
                <a:gd name="T107" fmla="*/ 0 h 159"/>
                <a:gd name="T108" fmla="*/ 199 w 311"/>
                <a:gd name="T109" fmla="*/ 0 h 159"/>
                <a:gd name="T110" fmla="*/ 199 w 311"/>
                <a:gd name="T111" fmla="*/ 0 h 159"/>
                <a:gd name="T112" fmla="*/ 269 w 311"/>
                <a:gd name="T113" fmla="*/ 0 h 159"/>
                <a:gd name="T114" fmla="*/ 269 w 311"/>
                <a:gd name="T115" fmla="*/ 0 h 159"/>
                <a:gd name="T116" fmla="*/ 231 w 311"/>
                <a:gd name="T117" fmla="*/ 12 h 159"/>
                <a:gd name="T118" fmla="*/ 231 w 311"/>
                <a:gd name="T119" fmla="*/ 12 h 159"/>
                <a:gd name="T120" fmla="*/ 231 w 311"/>
                <a:gd name="T121" fmla="*/ 12 h 159"/>
                <a:gd name="T122" fmla="*/ 269 w 311"/>
                <a:gd name="T123" fmla="*/ 0 h 159"/>
                <a:gd name="T124" fmla="*/ 269 w 311"/>
                <a:gd name="T12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159">
                  <a:moveTo>
                    <a:pt x="307" y="102"/>
                  </a:moveTo>
                  <a:cubicBezTo>
                    <a:pt x="307" y="102"/>
                    <a:pt x="307" y="102"/>
                    <a:pt x="307" y="102"/>
                  </a:cubicBezTo>
                  <a:cubicBezTo>
                    <a:pt x="307" y="109"/>
                    <a:pt x="307" y="116"/>
                    <a:pt x="309" y="123"/>
                  </a:cubicBezTo>
                  <a:cubicBezTo>
                    <a:pt x="311" y="128"/>
                    <a:pt x="311" y="134"/>
                    <a:pt x="311" y="139"/>
                  </a:cubicBezTo>
                  <a:cubicBezTo>
                    <a:pt x="311" y="139"/>
                    <a:pt x="311" y="139"/>
                    <a:pt x="311" y="139"/>
                  </a:cubicBezTo>
                  <a:cubicBezTo>
                    <a:pt x="311" y="134"/>
                    <a:pt x="311" y="128"/>
                    <a:pt x="309" y="123"/>
                  </a:cubicBezTo>
                  <a:cubicBezTo>
                    <a:pt x="307" y="116"/>
                    <a:pt x="307" y="109"/>
                    <a:pt x="307" y="102"/>
                  </a:cubicBezTo>
                  <a:moveTo>
                    <a:pt x="24" y="64"/>
                  </a:moveTo>
                  <a:cubicBezTo>
                    <a:pt x="24" y="85"/>
                    <a:pt x="19" y="110"/>
                    <a:pt x="8" y="113"/>
                  </a:cubicBezTo>
                  <a:cubicBezTo>
                    <a:pt x="7" y="120"/>
                    <a:pt x="1" y="140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8"/>
                    <a:pt x="0" y="156"/>
                    <a:pt x="0" y="155"/>
                  </a:cubicBezTo>
                  <a:cubicBezTo>
                    <a:pt x="2" y="137"/>
                    <a:pt x="8" y="120"/>
                    <a:pt x="8" y="113"/>
                  </a:cubicBezTo>
                  <a:cubicBezTo>
                    <a:pt x="19" y="110"/>
                    <a:pt x="24" y="85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moveTo>
                    <a:pt x="22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4"/>
                    <a:pt x="22" y="44"/>
                  </a:cubicBezTo>
                  <a:moveTo>
                    <a:pt x="131" y="30"/>
                  </a:moveTo>
                  <a:cubicBezTo>
                    <a:pt x="131" y="30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moveTo>
                    <a:pt x="131" y="30"/>
                  </a:moveTo>
                  <a:cubicBezTo>
                    <a:pt x="131" y="30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moveTo>
                    <a:pt x="268" y="10"/>
                  </a:moveTo>
                  <a:cubicBezTo>
                    <a:pt x="268" y="10"/>
                    <a:pt x="268" y="10"/>
                    <a:pt x="268" y="10"/>
                  </a:cubicBezTo>
                  <a:cubicBezTo>
                    <a:pt x="268" y="39"/>
                    <a:pt x="286" y="71"/>
                    <a:pt x="308" y="82"/>
                  </a:cubicBezTo>
                  <a:cubicBezTo>
                    <a:pt x="308" y="82"/>
                    <a:pt x="308" y="82"/>
                    <a:pt x="308" y="82"/>
                  </a:cubicBezTo>
                  <a:cubicBezTo>
                    <a:pt x="286" y="71"/>
                    <a:pt x="268" y="39"/>
                    <a:pt x="268" y="10"/>
                  </a:cubicBezTo>
                  <a:moveTo>
                    <a:pt x="198" y="0"/>
                  </a:moveTo>
                  <a:cubicBezTo>
                    <a:pt x="183" y="18"/>
                    <a:pt x="162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62" y="33"/>
                    <a:pt x="183" y="18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moveTo>
                    <a:pt x="199" y="0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0"/>
                    <a:pt x="199" y="0"/>
                    <a:pt x="199" y="0"/>
                  </a:cubicBezTo>
                  <a:moveTo>
                    <a:pt x="269" y="0"/>
                  </a:moveTo>
                  <a:cubicBezTo>
                    <a:pt x="269" y="0"/>
                    <a:pt x="269" y="0"/>
                    <a:pt x="269" y="0"/>
                  </a:cubicBezTo>
                  <a:cubicBezTo>
                    <a:pt x="263" y="7"/>
                    <a:pt x="247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31" y="12"/>
                    <a:pt x="231" y="12"/>
                    <a:pt x="231" y="12"/>
                  </a:cubicBezTo>
                  <a:cubicBezTo>
                    <a:pt x="247" y="12"/>
                    <a:pt x="263" y="7"/>
                    <a:pt x="269" y="0"/>
                  </a:cubicBezTo>
                  <a:cubicBezTo>
                    <a:pt x="269" y="0"/>
                    <a:pt x="269" y="0"/>
                    <a:pt x="269" y="0"/>
                  </a:cubicBezTo>
                </a:path>
              </a:pathLst>
            </a:custGeom>
            <a:solidFill>
              <a:srgbClr val="FF9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1" name="íṣḻíḑé">
              <a:extLst>
                <a:ext uri="{FF2B5EF4-FFF2-40B4-BE49-F238E27FC236}">
                  <a16:creationId xmlns:a16="http://schemas.microsoft.com/office/drawing/2014/main" id="{1F15E6E2-A8C0-4509-A709-9D63AF1769EB}"/>
                </a:ext>
              </a:extLst>
            </p:cNvPr>
            <p:cNvSpPr/>
            <p:nvPr/>
          </p:nvSpPr>
          <p:spPr bwMode="auto">
            <a:xfrm>
              <a:off x="6238050" y="1715470"/>
              <a:ext cx="2408" cy="481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2 h 2"/>
                <a:gd name="T10" fmla="*/ 1 w 1"/>
                <a:gd name="T11" fmla="*/ 0 h 2"/>
                <a:gd name="T12" fmla="*/ 1 w 1"/>
                <a:gd name="T13" fmla="*/ 0 h 2"/>
                <a:gd name="T14" fmla="*/ 1 w 1"/>
                <a:gd name="T15" fmla="*/ 0 h 2"/>
                <a:gd name="T16" fmla="*/ 1 w 1"/>
                <a:gd name="T17" fmla="*/ 0 h 2"/>
                <a:gd name="T18" fmla="*/ 1 w 1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0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2" name="íšḷïḑè">
              <a:extLst>
                <a:ext uri="{FF2B5EF4-FFF2-40B4-BE49-F238E27FC236}">
                  <a16:creationId xmlns:a16="http://schemas.microsoft.com/office/drawing/2014/main" id="{064A2676-9848-460D-B34C-352FBBF20BFF}"/>
                </a:ext>
              </a:extLst>
            </p:cNvPr>
            <p:cNvSpPr/>
            <p:nvPr/>
          </p:nvSpPr>
          <p:spPr bwMode="auto">
            <a:xfrm>
              <a:off x="6287407" y="2101894"/>
              <a:ext cx="152884" cy="107139"/>
            </a:xfrm>
            <a:custGeom>
              <a:avLst/>
              <a:gdLst>
                <a:gd name="T0" fmla="*/ 35 w 61"/>
                <a:gd name="T1" fmla="*/ 0 h 43"/>
                <a:gd name="T2" fmla="*/ 24 w 61"/>
                <a:gd name="T3" fmla="*/ 2 h 43"/>
                <a:gd name="T4" fmla="*/ 3 w 61"/>
                <a:gd name="T5" fmla="*/ 30 h 43"/>
                <a:gd name="T6" fmla="*/ 7 w 61"/>
                <a:gd name="T7" fmla="*/ 36 h 43"/>
                <a:gd name="T8" fmla="*/ 8 w 61"/>
                <a:gd name="T9" fmla="*/ 34 h 43"/>
                <a:gd name="T10" fmla="*/ 10 w 61"/>
                <a:gd name="T11" fmla="*/ 39 h 43"/>
                <a:gd name="T12" fmla="*/ 25 w 61"/>
                <a:gd name="T13" fmla="*/ 43 h 43"/>
                <a:gd name="T14" fmla="*/ 37 w 61"/>
                <a:gd name="T15" fmla="*/ 41 h 43"/>
                <a:gd name="T16" fmla="*/ 57 w 61"/>
                <a:gd name="T17" fmla="*/ 13 h 43"/>
                <a:gd name="T18" fmla="*/ 35 w 61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3">
                  <a:moveTo>
                    <a:pt x="35" y="0"/>
                  </a:moveTo>
                  <a:cubicBezTo>
                    <a:pt x="32" y="0"/>
                    <a:pt x="28" y="0"/>
                    <a:pt x="24" y="2"/>
                  </a:cubicBezTo>
                  <a:cubicBezTo>
                    <a:pt x="9" y="6"/>
                    <a:pt x="0" y="19"/>
                    <a:pt x="3" y="30"/>
                  </a:cubicBezTo>
                  <a:cubicBezTo>
                    <a:pt x="4" y="32"/>
                    <a:pt x="5" y="35"/>
                    <a:pt x="7" y="36"/>
                  </a:cubicBezTo>
                  <a:cubicBezTo>
                    <a:pt x="7" y="36"/>
                    <a:pt x="8" y="35"/>
                    <a:pt x="8" y="34"/>
                  </a:cubicBezTo>
                  <a:cubicBezTo>
                    <a:pt x="9" y="36"/>
                    <a:pt x="9" y="37"/>
                    <a:pt x="10" y="39"/>
                  </a:cubicBezTo>
                  <a:cubicBezTo>
                    <a:pt x="14" y="41"/>
                    <a:pt x="19" y="43"/>
                    <a:pt x="25" y="43"/>
                  </a:cubicBezTo>
                  <a:cubicBezTo>
                    <a:pt x="29" y="43"/>
                    <a:pt x="33" y="42"/>
                    <a:pt x="37" y="41"/>
                  </a:cubicBezTo>
                  <a:cubicBezTo>
                    <a:pt x="52" y="36"/>
                    <a:pt x="61" y="23"/>
                    <a:pt x="57" y="13"/>
                  </a:cubicBezTo>
                  <a:cubicBezTo>
                    <a:pt x="55" y="4"/>
                    <a:pt x="46" y="0"/>
                    <a:pt x="35" y="0"/>
                  </a:cubicBezTo>
                </a:path>
              </a:pathLst>
            </a:custGeom>
            <a:solidFill>
              <a:srgbClr val="FFC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3" name="íṡlîḋé">
              <a:extLst>
                <a:ext uri="{FF2B5EF4-FFF2-40B4-BE49-F238E27FC236}">
                  <a16:creationId xmlns:a16="http://schemas.microsoft.com/office/drawing/2014/main" id="{6BF8371B-5C02-4D92-917A-50351BF640B2}"/>
                </a:ext>
              </a:extLst>
            </p:cNvPr>
            <p:cNvSpPr/>
            <p:nvPr/>
          </p:nvSpPr>
          <p:spPr bwMode="auto">
            <a:xfrm>
              <a:off x="6305463" y="2187364"/>
              <a:ext cx="7223" cy="12038"/>
            </a:xfrm>
            <a:custGeom>
              <a:avLst/>
              <a:gdLst>
                <a:gd name="T0" fmla="*/ 1 w 3"/>
                <a:gd name="T1" fmla="*/ 0 h 5"/>
                <a:gd name="T2" fmla="*/ 0 w 3"/>
                <a:gd name="T3" fmla="*/ 2 h 5"/>
                <a:gd name="T4" fmla="*/ 1 w 3"/>
                <a:gd name="T5" fmla="*/ 3 h 5"/>
                <a:gd name="T6" fmla="*/ 1 w 3"/>
                <a:gd name="T7" fmla="*/ 3 h 5"/>
                <a:gd name="T8" fmla="*/ 2 w 3"/>
                <a:gd name="T9" fmla="*/ 4 h 5"/>
                <a:gd name="T10" fmla="*/ 3 w 3"/>
                <a:gd name="T11" fmla="*/ 5 h 5"/>
                <a:gd name="T12" fmla="*/ 1 w 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3" y="5"/>
                  </a:cubicBezTo>
                  <a:cubicBezTo>
                    <a:pt x="2" y="3"/>
                    <a:pt x="2" y="2"/>
                    <a:pt x="1" y="0"/>
                  </a:cubicBezTo>
                </a:path>
              </a:pathLst>
            </a:custGeom>
            <a:solidFill>
              <a:srgbClr val="FFA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4" name="ïṡlïḍê">
              <a:extLst>
                <a:ext uri="{FF2B5EF4-FFF2-40B4-BE49-F238E27FC236}">
                  <a16:creationId xmlns:a16="http://schemas.microsoft.com/office/drawing/2014/main" id="{27E3ED07-4C41-41F2-8B05-DE37CE9E49B0}"/>
                </a:ext>
              </a:extLst>
            </p:cNvPr>
            <p:cNvSpPr/>
            <p:nvPr/>
          </p:nvSpPr>
          <p:spPr bwMode="auto">
            <a:xfrm>
              <a:off x="6307871" y="2194586"/>
              <a:ext cx="2408" cy="240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87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5" name="ïślíḍe">
              <a:extLst>
                <a:ext uri="{FF2B5EF4-FFF2-40B4-BE49-F238E27FC236}">
                  <a16:creationId xmlns:a16="http://schemas.microsoft.com/office/drawing/2014/main" id="{901A94FA-C254-49CD-900A-261850AB94A3}"/>
                </a:ext>
              </a:extLst>
            </p:cNvPr>
            <p:cNvSpPr/>
            <p:nvPr/>
          </p:nvSpPr>
          <p:spPr bwMode="auto">
            <a:xfrm>
              <a:off x="5802271" y="2111524"/>
              <a:ext cx="152884" cy="110751"/>
            </a:xfrm>
            <a:custGeom>
              <a:avLst/>
              <a:gdLst>
                <a:gd name="T0" fmla="*/ 26 w 61"/>
                <a:gd name="T1" fmla="*/ 0 h 44"/>
                <a:gd name="T2" fmla="*/ 4 w 61"/>
                <a:gd name="T3" fmla="*/ 13 h 44"/>
                <a:gd name="T4" fmla="*/ 25 w 61"/>
                <a:gd name="T5" fmla="*/ 42 h 44"/>
                <a:gd name="T6" fmla="*/ 36 w 61"/>
                <a:gd name="T7" fmla="*/ 44 h 44"/>
                <a:gd name="T8" fmla="*/ 58 w 61"/>
                <a:gd name="T9" fmla="*/ 31 h 44"/>
                <a:gd name="T10" fmla="*/ 37 w 61"/>
                <a:gd name="T11" fmla="*/ 2 h 44"/>
                <a:gd name="T12" fmla="*/ 26 w 61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44">
                  <a:moveTo>
                    <a:pt x="26" y="0"/>
                  </a:moveTo>
                  <a:cubicBezTo>
                    <a:pt x="15" y="0"/>
                    <a:pt x="7" y="5"/>
                    <a:pt x="4" y="13"/>
                  </a:cubicBezTo>
                  <a:cubicBezTo>
                    <a:pt x="0" y="24"/>
                    <a:pt x="10" y="37"/>
                    <a:pt x="25" y="42"/>
                  </a:cubicBezTo>
                  <a:cubicBezTo>
                    <a:pt x="28" y="43"/>
                    <a:pt x="32" y="44"/>
                    <a:pt x="36" y="44"/>
                  </a:cubicBezTo>
                  <a:cubicBezTo>
                    <a:pt x="46" y="44"/>
                    <a:pt x="55" y="39"/>
                    <a:pt x="58" y="31"/>
                  </a:cubicBezTo>
                  <a:cubicBezTo>
                    <a:pt x="61" y="20"/>
                    <a:pt x="52" y="7"/>
                    <a:pt x="37" y="2"/>
                  </a:cubicBezTo>
                  <a:cubicBezTo>
                    <a:pt x="33" y="1"/>
                    <a:pt x="30" y="0"/>
                    <a:pt x="26" y="0"/>
                  </a:cubicBezTo>
                </a:path>
              </a:pathLst>
            </a:custGeom>
            <a:solidFill>
              <a:srgbClr val="FFC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6" name="îš1îḋe">
              <a:extLst>
                <a:ext uri="{FF2B5EF4-FFF2-40B4-BE49-F238E27FC236}">
                  <a16:creationId xmlns:a16="http://schemas.microsoft.com/office/drawing/2014/main" id="{F0867AE4-8BFD-40CA-A44D-414056600718}"/>
                </a:ext>
              </a:extLst>
            </p:cNvPr>
            <p:cNvSpPr/>
            <p:nvPr/>
          </p:nvSpPr>
          <p:spPr bwMode="auto">
            <a:xfrm>
              <a:off x="6071924" y="2278853"/>
              <a:ext cx="193814" cy="115566"/>
            </a:xfrm>
            <a:custGeom>
              <a:avLst/>
              <a:gdLst>
                <a:gd name="T0" fmla="*/ 77 w 77"/>
                <a:gd name="T1" fmla="*/ 0 h 46"/>
                <a:gd name="T2" fmla="*/ 76 w 77"/>
                <a:gd name="T3" fmla="*/ 1 h 46"/>
                <a:gd name="T4" fmla="*/ 70 w 77"/>
                <a:gd name="T5" fmla="*/ 4 h 46"/>
                <a:gd name="T6" fmla="*/ 64 w 77"/>
                <a:gd name="T7" fmla="*/ 7 h 46"/>
                <a:gd name="T8" fmla="*/ 58 w 77"/>
                <a:gd name="T9" fmla="*/ 9 h 46"/>
                <a:gd name="T10" fmla="*/ 54 w 77"/>
                <a:gd name="T11" fmla="*/ 10 h 46"/>
                <a:gd name="T12" fmla="*/ 51 w 77"/>
                <a:gd name="T13" fmla="*/ 11 h 46"/>
                <a:gd name="T14" fmla="*/ 45 w 77"/>
                <a:gd name="T15" fmla="*/ 13 h 46"/>
                <a:gd name="T16" fmla="*/ 39 w 77"/>
                <a:gd name="T17" fmla="*/ 14 h 46"/>
                <a:gd name="T18" fmla="*/ 32 w 77"/>
                <a:gd name="T19" fmla="*/ 16 h 46"/>
                <a:gd name="T20" fmla="*/ 25 w 77"/>
                <a:gd name="T21" fmla="*/ 17 h 46"/>
                <a:gd name="T22" fmla="*/ 19 w 77"/>
                <a:gd name="T23" fmla="*/ 17 h 46"/>
                <a:gd name="T24" fmla="*/ 12 w 77"/>
                <a:gd name="T25" fmla="*/ 18 h 46"/>
                <a:gd name="T26" fmla="*/ 6 w 77"/>
                <a:gd name="T27" fmla="*/ 18 h 46"/>
                <a:gd name="T28" fmla="*/ 0 w 77"/>
                <a:gd name="T29" fmla="*/ 18 h 46"/>
                <a:gd name="T30" fmla="*/ 12 w 77"/>
                <a:gd name="T31" fmla="*/ 18 h 46"/>
                <a:gd name="T32" fmla="*/ 54 w 77"/>
                <a:gd name="T33" fmla="*/ 13 h 46"/>
                <a:gd name="T34" fmla="*/ 61 w 77"/>
                <a:gd name="T35" fmla="*/ 11 h 46"/>
                <a:gd name="T36" fmla="*/ 59 w 77"/>
                <a:gd name="T37" fmla="*/ 22 h 46"/>
                <a:gd name="T38" fmla="*/ 4 w 77"/>
                <a:gd name="T39" fmla="*/ 32 h 46"/>
                <a:gd name="T40" fmla="*/ 9 w 77"/>
                <a:gd name="T41" fmla="*/ 33 h 46"/>
                <a:gd name="T42" fmla="*/ 35 w 77"/>
                <a:gd name="T43" fmla="*/ 30 h 46"/>
                <a:gd name="T44" fmla="*/ 52 w 77"/>
                <a:gd name="T45" fmla="*/ 27 h 46"/>
                <a:gd name="T46" fmla="*/ 53 w 77"/>
                <a:gd name="T47" fmla="*/ 28 h 46"/>
                <a:gd name="T48" fmla="*/ 23 w 77"/>
                <a:gd name="T49" fmla="*/ 46 h 46"/>
                <a:gd name="T50" fmla="*/ 21 w 77"/>
                <a:gd name="T51" fmla="*/ 46 h 46"/>
                <a:gd name="T52" fmla="*/ 14 w 77"/>
                <a:gd name="T53" fmla="*/ 45 h 46"/>
                <a:gd name="T54" fmla="*/ 19 w 77"/>
                <a:gd name="T55" fmla="*/ 46 h 46"/>
                <a:gd name="T56" fmla="*/ 21 w 77"/>
                <a:gd name="T57" fmla="*/ 46 h 46"/>
                <a:gd name="T58" fmla="*/ 23 w 77"/>
                <a:gd name="T59" fmla="*/ 46 h 46"/>
                <a:gd name="T60" fmla="*/ 25 w 77"/>
                <a:gd name="T61" fmla="*/ 46 h 46"/>
                <a:gd name="T62" fmla="*/ 27 w 77"/>
                <a:gd name="T63" fmla="*/ 46 h 46"/>
                <a:gd name="T64" fmla="*/ 35 w 77"/>
                <a:gd name="T65" fmla="*/ 44 h 46"/>
                <a:gd name="T66" fmla="*/ 42 w 77"/>
                <a:gd name="T67" fmla="*/ 40 h 46"/>
                <a:gd name="T68" fmla="*/ 49 w 77"/>
                <a:gd name="T69" fmla="*/ 36 h 46"/>
                <a:gd name="T70" fmla="*/ 55 w 77"/>
                <a:gd name="T71" fmla="*/ 30 h 46"/>
                <a:gd name="T72" fmla="*/ 61 w 77"/>
                <a:gd name="T73" fmla="*/ 24 h 46"/>
                <a:gd name="T74" fmla="*/ 66 w 77"/>
                <a:gd name="T75" fmla="*/ 17 h 46"/>
                <a:gd name="T76" fmla="*/ 71 w 77"/>
                <a:gd name="T77" fmla="*/ 10 h 46"/>
                <a:gd name="T78" fmla="*/ 75 w 77"/>
                <a:gd name="T79" fmla="*/ 3 h 46"/>
                <a:gd name="T80" fmla="*/ 77 w 77"/>
                <a:gd name="T8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46">
                  <a:moveTo>
                    <a:pt x="77" y="0"/>
                  </a:moveTo>
                  <a:cubicBezTo>
                    <a:pt x="76" y="1"/>
                    <a:pt x="76" y="1"/>
                    <a:pt x="76" y="1"/>
                  </a:cubicBezTo>
                  <a:cubicBezTo>
                    <a:pt x="74" y="2"/>
                    <a:pt x="72" y="3"/>
                    <a:pt x="70" y="4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8"/>
                    <a:pt x="60" y="8"/>
                    <a:pt x="58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9" y="12"/>
                    <a:pt x="47" y="12"/>
                    <a:pt x="45" y="13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15"/>
                    <a:pt x="34" y="15"/>
                    <a:pt x="32" y="16"/>
                  </a:cubicBezTo>
                  <a:cubicBezTo>
                    <a:pt x="30" y="16"/>
                    <a:pt x="28" y="16"/>
                    <a:pt x="25" y="17"/>
                  </a:cubicBezTo>
                  <a:cubicBezTo>
                    <a:pt x="23" y="17"/>
                    <a:pt x="21" y="17"/>
                    <a:pt x="19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4" y="18"/>
                    <a:pt x="2" y="18"/>
                    <a:pt x="0" y="18"/>
                  </a:cubicBezTo>
                  <a:cubicBezTo>
                    <a:pt x="3" y="18"/>
                    <a:pt x="7" y="18"/>
                    <a:pt x="12" y="18"/>
                  </a:cubicBezTo>
                  <a:cubicBezTo>
                    <a:pt x="22" y="18"/>
                    <a:pt x="35" y="17"/>
                    <a:pt x="54" y="13"/>
                  </a:cubicBezTo>
                  <a:cubicBezTo>
                    <a:pt x="57" y="12"/>
                    <a:pt x="59" y="11"/>
                    <a:pt x="61" y="11"/>
                  </a:cubicBezTo>
                  <a:cubicBezTo>
                    <a:pt x="68" y="11"/>
                    <a:pt x="61" y="19"/>
                    <a:pt x="59" y="22"/>
                  </a:cubicBezTo>
                  <a:cubicBezTo>
                    <a:pt x="57" y="25"/>
                    <a:pt x="22" y="30"/>
                    <a:pt x="4" y="32"/>
                  </a:cubicBezTo>
                  <a:cubicBezTo>
                    <a:pt x="5" y="33"/>
                    <a:pt x="7" y="33"/>
                    <a:pt x="9" y="33"/>
                  </a:cubicBezTo>
                  <a:cubicBezTo>
                    <a:pt x="17" y="33"/>
                    <a:pt x="27" y="31"/>
                    <a:pt x="35" y="30"/>
                  </a:cubicBezTo>
                  <a:cubicBezTo>
                    <a:pt x="43" y="29"/>
                    <a:pt x="49" y="27"/>
                    <a:pt x="52" y="27"/>
                  </a:cubicBezTo>
                  <a:cubicBezTo>
                    <a:pt x="52" y="27"/>
                    <a:pt x="53" y="28"/>
                    <a:pt x="53" y="28"/>
                  </a:cubicBezTo>
                  <a:cubicBezTo>
                    <a:pt x="53" y="29"/>
                    <a:pt x="42" y="44"/>
                    <a:pt x="23" y="46"/>
                  </a:cubicBezTo>
                  <a:cubicBezTo>
                    <a:pt x="22" y="46"/>
                    <a:pt x="21" y="46"/>
                    <a:pt x="21" y="46"/>
                  </a:cubicBezTo>
                  <a:cubicBezTo>
                    <a:pt x="18" y="46"/>
                    <a:pt x="16" y="45"/>
                    <a:pt x="14" y="45"/>
                  </a:cubicBezTo>
                  <a:cubicBezTo>
                    <a:pt x="15" y="46"/>
                    <a:pt x="17" y="46"/>
                    <a:pt x="19" y="46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9" y="46"/>
                    <a:pt x="32" y="45"/>
                    <a:pt x="35" y="44"/>
                  </a:cubicBezTo>
                  <a:cubicBezTo>
                    <a:pt x="37" y="43"/>
                    <a:pt x="40" y="42"/>
                    <a:pt x="42" y="40"/>
                  </a:cubicBezTo>
                  <a:cubicBezTo>
                    <a:pt x="45" y="39"/>
                    <a:pt x="47" y="37"/>
                    <a:pt x="49" y="36"/>
                  </a:cubicBezTo>
                  <a:cubicBezTo>
                    <a:pt x="51" y="34"/>
                    <a:pt x="53" y="32"/>
                    <a:pt x="55" y="30"/>
                  </a:cubicBezTo>
                  <a:cubicBezTo>
                    <a:pt x="57" y="28"/>
                    <a:pt x="59" y="26"/>
                    <a:pt x="61" y="24"/>
                  </a:cubicBezTo>
                  <a:cubicBezTo>
                    <a:pt x="63" y="22"/>
                    <a:pt x="65" y="20"/>
                    <a:pt x="66" y="17"/>
                  </a:cubicBezTo>
                  <a:cubicBezTo>
                    <a:pt x="68" y="15"/>
                    <a:pt x="70" y="13"/>
                    <a:pt x="71" y="10"/>
                  </a:cubicBezTo>
                  <a:cubicBezTo>
                    <a:pt x="72" y="8"/>
                    <a:pt x="74" y="6"/>
                    <a:pt x="75" y="3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D6D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7" name="iśľiďè">
              <a:extLst>
                <a:ext uri="{FF2B5EF4-FFF2-40B4-BE49-F238E27FC236}">
                  <a16:creationId xmlns:a16="http://schemas.microsoft.com/office/drawing/2014/main" id="{AEF83BFC-A896-4971-9229-F82603853007}"/>
                </a:ext>
              </a:extLst>
            </p:cNvPr>
            <p:cNvSpPr/>
            <p:nvPr/>
          </p:nvSpPr>
          <p:spPr bwMode="auto">
            <a:xfrm>
              <a:off x="6064701" y="2269223"/>
              <a:ext cx="210667" cy="130011"/>
            </a:xfrm>
            <a:custGeom>
              <a:avLst/>
              <a:gdLst>
                <a:gd name="T0" fmla="*/ 84 w 84"/>
                <a:gd name="T1" fmla="*/ 0 h 52"/>
                <a:gd name="T2" fmla="*/ 6 w 84"/>
                <a:gd name="T3" fmla="*/ 21 h 52"/>
                <a:gd name="T4" fmla="*/ 0 w 84"/>
                <a:gd name="T5" fmla="*/ 21 h 52"/>
                <a:gd name="T6" fmla="*/ 3 w 84"/>
                <a:gd name="T7" fmla="*/ 22 h 52"/>
                <a:gd name="T8" fmla="*/ 9 w 84"/>
                <a:gd name="T9" fmla="*/ 22 h 52"/>
                <a:gd name="T10" fmla="*/ 15 w 84"/>
                <a:gd name="T11" fmla="*/ 22 h 52"/>
                <a:gd name="T12" fmla="*/ 22 w 84"/>
                <a:gd name="T13" fmla="*/ 21 h 52"/>
                <a:gd name="T14" fmla="*/ 28 w 84"/>
                <a:gd name="T15" fmla="*/ 21 h 52"/>
                <a:gd name="T16" fmla="*/ 35 w 84"/>
                <a:gd name="T17" fmla="*/ 20 h 52"/>
                <a:gd name="T18" fmla="*/ 42 w 84"/>
                <a:gd name="T19" fmla="*/ 18 h 52"/>
                <a:gd name="T20" fmla="*/ 48 w 84"/>
                <a:gd name="T21" fmla="*/ 17 h 52"/>
                <a:gd name="T22" fmla="*/ 54 w 84"/>
                <a:gd name="T23" fmla="*/ 15 h 52"/>
                <a:gd name="T24" fmla="*/ 57 w 84"/>
                <a:gd name="T25" fmla="*/ 14 h 52"/>
                <a:gd name="T26" fmla="*/ 61 w 84"/>
                <a:gd name="T27" fmla="*/ 13 h 52"/>
                <a:gd name="T28" fmla="*/ 67 w 84"/>
                <a:gd name="T29" fmla="*/ 11 h 52"/>
                <a:gd name="T30" fmla="*/ 73 w 84"/>
                <a:gd name="T31" fmla="*/ 8 h 52"/>
                <a:gd name="T32" fmla="*/ 79 w 84"/>
                <a:gd name="T33" fmla="*/ 5 h 52"/>
                <a:gd name="T34" fmla="*/ 80 w 84"/>
                <a:gd name="T35" fmla="*/ 4 h 52"/>
                <a:gd name="T36" fmla="*/ 78 w 84"/>
                <a:gd name="T37" fmla="*/ 7 h 52"/>
                <a:gd name="T38" fmla="*/ 74 w 84"/>
                <a:gd name="T39" fmla="*/ 14 h 52"/>
                <a:gd name="T40" fmla="*/ 69 w 84"/>
                <a:gd name="T41" fmla="*/ 21 h 52"/>
                <a:gd name="T42" fmla="*/ 64 w 84"/>
                <a:gd name="T43" fmla="*/ 28 h 52"/>
                <a:gd name="T44" fmla="*/ 58 w 84"/>
                <a:gd name="T45" fmla="*/ 34 h 52"/>
                <a:gd name="T46" fmla="*/ 52 w 84"/>
                <a:gd name="T47" fmla="*/ 40 h 52"/>
                <a:gd name="T48" fmla="*/ 45 w 84"/>
                <a:gd name="T49" fmla="*/ 44 h 52"/>
                <a:gd name="T50" fmla="*/ 38 w 84"/>
                <a:gd name="T51" fmla="*/ 48 h 52"/>
                <a:gd name="T52" fmla="*/ 30 w 84"/>
                <a:gd name="T53" fmla="*/ 50 h 52"/>
                <a:gd name="T54" fmla="*/ 28 w 84"/>
                <a:gd name="T55" fmla="*/ 50 h 52"/>
                <a:gd name="T56" fmla="*/ 26 w 84"/>
                <a:gd name="T57" fmla="*/ 50 h 52"/>
                <a:gd name="T58" fmla="*/ 24 w 84"/>
                <a:gd name="T59" fmla="*/ 50 h 52"/>
                <a:gd name="T60" fmla="*/ 22 w 84"/>
                <a:gd name="T61" fmla="*/ 50 h 52"/>
                <a:gd name="T62" fmla="*/ 17 w 84"/>
                <a:gd name="T63" fmla="*/ 49 h 52"/>
                <a:gd name="T64" fmla="*/ 12 w 84"/>
                <a:gd name="T65" fmla="*/ 48 h 52"/>
                <a:gd name="T66" fmla="*/ 26 w 84"/>
                <a:gd name="T67" fmla="*/ 52 h 52"/>
                <a:gd name="T68" fmla="*/ 84 w 84"/>
                <a:gd name="T6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52">
                  <a:moveTo>
                    <a:pt x="84" y="0"/>
                  </a:moveTo>
                  <a:cubicBezTo>
                    <a:pt x="56" y="17"/>
                    <a:pt x="26" y="21"/>
                    <a:pt x="6" y="21"/>
                  </a:cubicBezTo>
                  <a:cubicBezTo>
                    <a:pt x="4" y="21"/>
                    <a:pt x="2" y="21"/>
                    <a:pt x="0" y="21"/>
                  </a:cubicBezTo>
                  <a:cubicBezTo>
                    <a:pt x="1" y="21"/>
                    <a:pt x="2" y="21"/>
                    <a:pt x="3" y="22"/>
                  </a:cubicBezTo>
                  <a:cubicBezTo>
                    <a:pt x="5" y="22"/>
                    <a:pt x="7" y="22"/>
                    <a:pt x="9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4" y="21"/>
                    <a:pt x="26" y="21"/>
                    <a:pt x="28" y="21"/>
                  </a:cubicBezTo>
                  <a:cubicBezTo>
                    <a:pt x="31" y="20"/>
                    <a:pt x="33" y="20"/>
                    <a:pt x="35" y="20"/>
                  </a:cubicBezTo>
                  <a:cubicBezTo>
                    <a:pt x="37" y="19"/>
                    <a:pt x="39" y="19"/>
                    <a:pt x="42" y="18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50" y="16"/>
                    <a:pt x="52" y="16"/>
                    <a:pt x="54" y="1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63" y="12"/>
                    <a:pt x="65" y="12"/>
                    <a:pt x="67" y="11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5" y="7"/>
                    <a:pt x="77" y="6"/>
                    <a:pt x="79" y="5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7" y="10"/>
                    <a:pt x="75" y="12"/>
                    <a:pt x="74" y="14"/>
                  </a:cubicBezTo>
                  <a:cubicBezTo>
                    <a:pt x="73" y="17"/>
                    <a:pt x="71" y="19"/>
                    <a:pt x="69" y="21"/>
                  </a:cubicBezTo>
                  <a:cubicBezTo>
                    <a:pt x="68" y="24"/>
                    <a:pt x="66" y="26"/>
                    <a:pt x="64" y="28"/>
                  </a:cubicBezTo>
                  <a:cubicBezTo>
                    <a:pt x="62" y="30"/>
                    <a:pt x="60" y="32"/>
                    <a:pt x="58" y="34"/>
                  </a:cubicBezTo>
                  <a:cubicBezTo>
                    <a:pt x="56" y="36"/>
                    <a:pt x="54" y="38"/>
                    <a:pt x="52" y="40"/>
                  </a:cubicBezTo>
                  <a:cubicBezTo>
                    <a:pt x="50" y="41"/>
                    <a:pt x="48" y="43"/>
                    <a:pt x="45" y="44"/>
                  </a:cubicBezTo>
                  <a:cubicBezTo>
                    <a:pt x="43" y="46"/>
                    <a:pt x="40" y="47"/>
                    <a:pt x="38" y="48"/>
                  </a:cubicBezTo>
                  <a:cubicBezTo>
                    <a:pt x="35" y="49"/>
                    <a:pt x="32" y="50"/>
                    <a:pt x="30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5" y="50"/>
                    <a:pt x="25" y="50"/>
                    <a:pt x="24" y="50"/>
                  </a:cubicBezTo>
                  <a:cubicBezTo>
                    <a:pt x="23" y="50"/>
                    <a:pt x="22" y="50"/>
                    <a:pt x="22" y="50"/>
                  </a:cubicBezTo>
                  <a:cubicBezTo>
                    <a:pt x="20" y="50"/>
                    <a:pt x="18" y="50"/>
                    <a:pt x="17" y="49"/>
                  </a:cubicBezTo>
                  <a:cubicBezTo>
                    <a:pt x="15" y="49"/>
                    <a:pt x="13" y="49"/>
                    <a:pt x="12" y="48"/>
                  </a:cubicBezTo>
                  <a:cubicBezTo>
                    <a:pt x="16" y="50"/>
                    <a:pt x="21" y="52"/>
                    <a:pt x="26" y="52"/>
                  </a:cubicBezTo>
                  <a:cubicBezTo>
                    <a:pt x="44" y="52"/>
                    <a:pt x="66" y="35"/>
                    <a:pt x="84" y="0"/>
                  </a:cubicBezTo>
                </a:path>
              </a:pathLst>
            </a:custGeom>
            <a:solidFill>
              <a:srgbClr val="B56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8" name="îš1ïdè">
              <a:extLst>
                <a:ext uri="{FF2B5EF4-FFF2-40B4-BE49-F238E27FC236}">
                  <a16:creationId xmlns:a16="http://schemas.microsoft.com/office/drawing/2014/main" id="{A220711C-C6DE-4646-812F-9283F21F3C9E}"/>
                </a:ext>
              </a:extLst>
            </p:cNvPr>
            <p:cNvSpPr/>
            <p:nvPr/>
          </p:nvSpPr>
          <p:spPr bwMode="auto">
            <a:xfrm>
              <a:off x="6047848" y="2085040"/>
              <a:ext cx="86674" cy="44541"/>
            </a:xfrm>
            <a:prstGeom prst="ellipse">
              <a:avLst/>
            </a:prstGeom>
            <a:solidFill>
              <a:srgbClr val="FFE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9" name="îṩ1íḓè">
              <a:extLst>
                <a:ext uri="{FF2B5EF4-FFF2-40B4-BE49-F238E27FC236}">
                  <a16:creationId xmlns:a16="http://schemas.microsoft.com/office/drawing/2014/main" id="{F8AAD80A-CF49-4C32-8CAB-776C0D22DC65}"/>
                </a:ext>
              </a:extLst>
            </p:cNvPr>
            <p:cNvSpPr/>
            <p:nvPr/>
          </p:nvSpPr>
          <p:spPr bwMode="auto">
            <a:xfrm>
              <a:off x="6067109" y="1955029"/>
              <a:ext cx="52968" cy="102324"/>
            </a:xfrm>
            <a:custGeom>
              <a:avLst/>
              <a:gdLst>
                <a:gd name="T0" fmla="*/ 6 w 21"/>
                <a:gd name="T1" fmla="*/ 0 h 41"/>
                <a:gd name="T2" fmla="*/ 3 w 21"/>
                <a:gd name="T3" fmla="*/ 8 h 41"/>
                <a:gd name="T4" fmla="*/ 8 w 21"/>
                <a:gd name="T5" fmla="*/ 34 h 41"/>
                <a:gd name="T6" fmla="*/ 11 w 21"/>
                <a:gd name="T7" fmla="*/ 41 h 41"/>
                <a:gd name="T8" fmla="*/ 18 w 21"/>
                <a:gd name="T9" fmla="*/ 17 h 41"/>
                <a:gd name="T10" fmla="*/ 6 w 21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1">
                  <a:moveTo>
                    <a:pt x="6" y="0"/>
                  </a:moveTo>
                  <a:cubicBezTo>
                    <a:pt x="2" y="0"/>
                    <a:pt x="0" y="4"/>
                    <a:pt x="3" y="8"/>
                  </a:cubicBezTo>
                  <a:cubicBezTo>
                    <a:pt x="3" y="8"/>
                    <a:pt x="10" y="18"/>
                    <a:pt x="8" y="34"/>
                  </a:cubicBezTo>
                  <a:cubicBezTo>
                    <a:pt x="7" y="39"/>
                    <a:pt x="9" y="41"/>
                    <a:pt x="11" y="41"/>
                  </a:cubicBezTo>
                  <a:cubicBezTo>
                    <a:pt x="15" y="41"/>
                    <a:pt x="21" y="32"/>
                    <a:pt x="18" y="17"/>
                  </a:cubicBezTo>
                  <a:cubicBezTo>
                    <a:pt x="16" y="5"/>
                    <a:pt x="10" y="0"/>
                    <a:pt x="6" y="0"/>
                  </a:cubicBezTo>
                </a:path>
              </a:pathLst>
            </a:custGeom>
            <a:solidFill>
              <a:srgbClr val="FFE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0" name="iṥlïḍè">
              <a:extLst>
                <a:ext uri="{FF2B5EF4-FFF2-40B4-BE49-F238E27FC236}">
                  <a16:creationId xmlns:a16="http://schemas.microsoft.com/office/drawing/2014/main" id="{85523C30-D4DC-4F4E-A18A-1305B09C7131}"/>
                </a:ext>
              </a:extLst>
            </p:cNvPr>
            <p:cNvSpPr/>
            <p:nvPr/>
          </p:nvSpPr>
          <p:spPr bwMode="auto">
            <a:xfrm>
              <a:off x="5669852" y="1915303"/>
              <a:ext cx="973882" cy="109547"/>
            </a:xfrm>
            <a:custGeom>
              <a:avLst/>
              <a:gdLst>
                <a:gd name="T0" fmla="*/ 0 w 389"/>
                <a:gd name="T1" fmla="*/ 44 h 44"/>
                <a:gd name="T2" fmla="*/ 0 w 389"/>
                <a:gd name="T3" fmla="*/ 44 h 44"/>
                <a:gd name="T4" fmla="*/ 0 w 389"/>
                <a:gd name="T5" fmla="*/ 44 h 44"/>
                <a:gd name="T6" fmla="*/ 389 w 389"/>
                <a:gd name="T7" fmla="*/ 0 h 44"/>
                <a:gd name="T8" fmla="*/ 387 w 389"/>
                <a:gd name="T9" fmla="*/ 2 h 44"/>
                <a:gd name="T10" fmla="*/ 389 w 389"/>
                <a:gd name="T11" fmla="*/ 0 h 44"/>
                <a:gd name="T12" fmla="*/ 389 w 389"/>
                <a:gd name="T13" fmla="*/ 0 h 44"/>
                <a:gd name="T14" fmla="*/ 389 w 389"/>
                <a:gd name="T15" fmla="*/ 0 h 44"/>
                <a:gd name="T16" fmla="*/ 389 w 389"/>
                <a:gd name="T17" fmla="*/ 0 h 44"/>
                <a:gd name="T18" fmla="*/ 389 w 389"/>
                <a:gd name="T19" fmla="*/ 0 h 44"/>
                <a:gd name="T20" fmla="*/ 389 w 389"/>
                <a:gd name="T21" fmla="*/ 0 h 44"/>
                <a:gd name="T22" fmla="*/ 389 w 389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9" h="44">
                  <a:moveTo>
                    <a:pt x="0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moveTo>
                    <a:pt x="389" y="0"/>
                  </a:moveTo>
                  <a:cubicBezTo>
                    <a:pt x="388" y="1"/>
                    <a:pt x="388" y="2"/>
                    <a:pt x="387" y="2"/>
                  </a:cubicBezTo>
                  <a:cubicBezTo>
                    <a:pt x="388" y="2"/>
                    <a:pt x="388" y="1"/>
                    <a:pt x="389" y="0"/>
                  </a:cubicBezTo>
                  <a:moveTo>
                    <a:pt x="389" y="0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89" y="0"/>
                    <a:pt x="389" y="0"/>
                    <a:pt x="389" y="0"/>
                  </a:cubicBezTo>
                  <a:moveTo>
                    <a:pt x="389" y="0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389" y="0"/>
                    <a:pt x="389" y="0"/>
                    <a:pt x="389" y="0"/>
                  </a:cubicBezTo>
                </a:path>
              </a:pathLst>
            </a:custGeom>
            <a:solidFill>
              <a:srgbClr val="DFA3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1" name="í$ļîḋé">
              <a:extLst>
                <a:ext uri="{FF2B5EF4-FFF2-40B4-BE49-F238E27FC236}">
                  <a16:creationId xmlns:a16="http://schemas.microsoft.com/office/drawing/2014/main" id="{DA8495BF-F004-4989-B6BF-3BAF2B2E380D}"/>
                </a:ext>
              </a:extLst>
            </p:cNvPr>
            <p:cNvSpPr/>
            <p:nvPr/>
          </p:nvSpPr>
          <p:spPr bwMode="auto">
            <a:xfrm>
              <a:off x="5631330" y="1604720"/>
              <a:ext cx="1036480" cy="557364"/>
            </a:xfrm>
            <a:custGeom>
              <a:avLst/>
              <a:gdLst>
                <a:gd name="T0" fmla="*/ 374 w 414"/>
                <a:gd name="T1" fmla="*/ 183 h 223"/>
                <a:gd name="T2" fmla="*/ 382 w 414"/>
                <a:gd name="T3" fmla="*/ 157 h 223"/>
                <a:gd name="T4" fmla="*/ 384 w 414"/>
                <a:gd name="T5" fmla="*/ 121 h 223"/>
                <a:gd name="T6" fmla="*/ 386 w 414"/>
                <a:gd name="T7" fmla="*/ 136 h 223"/>
                <a:gd name="T8" fmla="*/ 383 w 414"/>
                <a:gd name="T9" fmla="*/ 165 h 223"/>
                <a:gd name="T10" fmla="*/ 373 w 414"/>
                <a:gd name="T11" fmla="*/ 189 h 223"/>
                <a:gd name="T12" fmla="*/ 400 w 414"/>
                <a:gd name="T13" fmla="*/ 120 h 223"/>
                <a:gd name="T14" fmla="*/ 397 w 414"/>
                <a:gd name="T15" fmla="*/ 108 h 223"/>
                <a:gd name="T16" fmla="*/ 397 w 414"/>
                <a:gd name="T17" fmla="*/ 100 h 223"/>
                <a:gd name="T18" fmla="*/ 402 w 414"/>
                <a:gd name="T19" fmla="*/ 120 h 223"/>
                <a:gd name="T20" fmla="*/ 176 w 414"/>
                <a:gd name="T21" fmla="*/ 72 h 223"/>
                <a:gd name="T22" fmla="*/ 189 w 414"/>
                <a:gd name="T23" fmla="*/ 57 h 223"/>
                <a:gd name="T24" fmla="*/ 202 w 414"/>
                <a:gd name="T25" fmla="*/ 38 h 223"/>
                <a:gd name="T26" fmla="*/ 189 w 414"/>
                <a:gd name="T27" fmla="*/ 62 h 223"/>
                <a:gd name="T28" fmla="*/ 175 w 414"/>
                <a:gd name="T29" fmla="*/ 74 h 223"/>
                <a:gd name="T30" fmla="*/ 210 w 414"/>
                <a:gd name="T31" fmla="*/ 57 h 223"/>
                <a:gd name="T32" fmla="*/ 47 w 414"/>
                <a:gd name="T33" fmla="*/ 72 h 223"/>
                <a:gd name="T34" fmla="*/ 58 w 414"/>
                <a:gd name="T35" fmla="*/ 83 h 223"/>
                <a:gd name="T36" fmla="*/ 67 w 414"/>
                <a:gd name="T37" fmla="*/ 88 h 223"/>
                <a:gd name="T38" fmla="*/ 57 w 414"/>
                <a:gd name="T39" fmla="*/ 85 h 223"/>
                <a:gd name="T40" fmla="*/ 43 w 414"/>
                <a:gd name="T41" fmla="*/ 72 h 223"/>
                <a:gd name="T42" fmla="*/ 55 w 414"/>
                <a:gd name="T43" fmla="*/ 140 h 223"/>
                <a:gd name="T44" fmla="*/ 52 w 414"/>
                <a:gd name="T45" fmla="*/ 158 h 223"/>
                <a:gd name="T46" fmla="*/ 52 w 414"/>
                <a:gd name="T47" fmla="*/ 140 h 223"/>
                <a:gd name="T48" fmla="*/ 51 w 414"/>
                <a:gd name="T49" fmla="*/ 132 h 223"/>
                <a:gd name="T50" fmla="*/ 10 w 414"/>
                <a:gd name="T51" fmla="*/ 150 h 223"/>
                <a:gd name="T52" fmla="*/ 15 w 414"/>
                <a:gd name="T53" fmla="*/ 168 h 223"/>
                <a:gd name="T54" fmla="*/ 66 w 414"/>
                <a:gd name="T55" fmla="*/ 88 h 223"/>
                <a:gd name="T56" fmla="*/ 66 w 414"/>
                <a:gd name="T57" fmla="*/ 88 h 223"/>
                <a:gd name="T58" fmla="*/ 109 w 414"/>
                <a:gd name="T59" fmla="*/ 97 h 223"/>
                <a:gd name="T60" fmla="*/ 175 w 414"/>
                <a:gd name="T61" fmla="*/ 74 h 223"/>
                <a:gd name="T62" fmla="*/ 188 w 414"/>
                <a:gd name="T63" fmla="*/ 77 h 223"/>
                <a:gd name="T64" fmla="*/ 243 w 414"/>
                <a:gd name="T65" fmla="*/ 41 h 223"/>
                <a:gd name="T66" fmla="*/ 252 w 414"/>
                <a:gd name="T67" fmla="*/ 21 h 223"/>
                <a:gd name="T68" fmla="*/ 250 w 414"/>
                <a:gd name="T69" fmla="*/ 32 h 223"/>
                <a:gd name="T70" fmla="*/ 243 w 414"/>
                <a:gd name="T71" fmla="*/ 44 h 223"/>
                <a:gd name="T72" fmla="*/ 275 w 414"/>
                <a:gd name="T73" fmla="*/ 56 h 223"/>
                <a:gd name="T74" fmla="*/ 313 w 414"/>
                <a:gd name="T75" fmla="*/ 44 h 223"/>
                <a:gd name="T76" fmla="*/ 312 w 414"/>
                <a:gd name="T77" fmla="*/ 54 h 223"/>
                <a:gd name="T78" fmla="*/ 352 w 414"/>
                <a:gd name="T79" fmla="*/ 126 h 223"/>
                <a:gd name="T80" fmla="*/ 355 w 414"/>
                <a:gd name="T81" fmla="*/ 183 h 223"/>
                <a:gd name="T82" fmla="*/ 402 w 414"/>
                <a:gd name="T83" fmla="*/ 126 h 223"/>
                <a:gd name="T84" fmla="*/ 404 w 414"/>
                <a:gd name="T85" fmla="*/ 124 h 223"/>
                <a:gd name="T86" fmla="*/ 385 w 414"/>
                <a:gd name="T87" fmla="*/ 76 h 223"/>
                <a:gd name="T88" fmla="*/ 380 w 414"/>
                <a:gd name="T89" fmla="*/ 110 h 223"/>
                <a:gd name="T90" fmla="*/ 363 w 414"/>
                <a:gd name="T91" fmla="*/ 118 h 223"/>
                <a:gd name="T92" fmla="*/ 324 w 414"/>
                <a:gd name="T93" fmla="*/ 25 h 223"/>
                <a:gd name="T94" fmla="*/ 316 w 414"/>
                <a:gd name="T95" fmla="*/ 40 h 223"/>
                <a:gd name="T96" fmla="*/ 314 w 414"/>
                <a:gd name="T97" fmla="*/ 39 h 223"/>
                <a:gd name="T98" fmla="*/ 323 w 414"/>
                <a:gd name="T99" fmla="*/ 1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4" h="223">
                  <a:moveTo>
                    <a:pt x="369" y="195"/>
                  </a:moveTo>
                  <a:cubicBezTo>
                    <a:pt x="369" y="195"/>
                    <a:pt x="369" y="194"/>
                    <a:pt x="370" y="192"/>
                  </a:cubicBezTo>
                  <a:cubicBezTo>
                    <a:pt x="371" y="191"/>
                    <a:pt x="371" y="189"/>
                    <a:pt x="372" y="188"/>
                  </a:cubicBezTo>
                  <a:cubicBezTo>
                    <a:pt x="372" y="187"/>
                    <a:pt x="373" y="185"/>
                    <a:pt x="374" y="183"/>
                  </a:cubicBezTo>
                  <a:cubicBezTo>
                    <a:pt x="374" y="182"/>
                    <a:pt x="375" y="180"/>
                    <a:pt x="376" y="178"/>
                  </a:cubicBezTo>
                  <a:cubicBezTo>
                    <a:pt x="376" y="176"/>
                    <a:pt x="377" y="174"/>
                    <a:pt x="378" y="171"/>
                  </a:cubicBezTo>
                  <a:cubicBezTo>
                    <a:pt x="379" y="169"/>
                    <a:pt x="379" y="167"/>
                    <a:pt x="380" y="164"/>
                  </a:cubicBezTo>
                  <a:cubicBezTo>
                    <a:pt x="380" y="162"/>
                    <a:pt x="381" y="160"/>
                    <a:pt x="382" y="157"/>
                  </a:cubicBezTo>
                  <a:cubicBezTo>
                    <a:pt x="382" y="155"/>
                    <a:pt x="383" y="152"/>
                    <a:pt x="383" y="150"/>
                  </a:cubicBezTo>
                  <a:cubicBezTo>
                    <a:pt x="383" y="148"/>
                    <a:pt x="383" y="145"/>
                    <a:pt x="384" y="143"/>
                  </a:cubicBezTo>
                  <a:cubicBezTo>
                    <a:pt x="384" y="138"/>
                    <a:pt x="384" y="134"/>
                    <a:pt x="384" y="130"/>
                  </a:cubicBezTo>
                  <a:cubicBezTo>
                    <a:pt x="384" y="127"/>
                    <a:pt x="384" y="123"/>
                    <a:pt x="384" y="121"/>
                  </a:cubicBezTo>
                  <a:cubicBezTo>
                    <a:pt x="384" y="119"/>
                    <a:pt x="383" y="118"/>
                    <a:pt x="383" y="118"/>
                  </a:cubicBezTo>
                  <a:cubicBezTo>
                    <a:pt x="383" y="118"/>
                    <a:pt x="384" y="119"/>
                    <a:pt x="384" y="121"/>
                  </a:cubicBezTo>
                  <a:cubicBezTo>
                    <a:pt x="385" y="123"/>
                    <a:pt x="386" y="126"/>
                    <a:pt x="386" y="130"/>
                  </a:cubicBezTo>
                  <a:cubicBezTo>
                    <a:pt x="386" y="132"/>
                    <a:pt x="386" y="134"/>
                    <a:pt x="386" y="136"/>
                  </a:cubicBezTo>
                  <a:cubicBezTo>
                    <a:pt x="386" y="138"/>
                    <a:pt x="387" y="141"/>
                    <a:pt x="386" y="143"/>
                  </a:cubicBezTo>
                  <a:cubicBezTo>
                    <a:pt x="386" y="145"/>
                    <a:pt x="386" y="148"/>
                    <a:pt x="386" y="150"/>
                  </a:cubicBezTo>
                  <a:cubicBezTo>
                    <a:pt x="386" y="153"/>
                    <a:pt x="385" y="155"/>
                    <a:pt x="385" y="158"/>
                  </a:cubicBezTo>
                  <a:cubicBezTo>
                    <a:pt x="384" y="160"/>
                    <a:pt x="383" y="163"/>
                    <a:pt x="383" y="165"/>
                  </a:cubicBezTo>
                  <a:cubicBezTo>
                    <a:pt x="382" y="168"/>
                    <a:pt x="381" y="170"/>
                    <a:pt x="381" y="172"/>
                  </a:cubicBezTo>
                  <a:cubicBezTo>
                    <a:pt x="380" y="174"/>
                    <a:pt x="379" y="177"/>
                    <a:pt x="378" y="179"/>
                  </a:cubicBezTo>
                  <a:cubicBezTo>
                    <a:pt x="377" y="181"/>
                    <a:pt x="376" y="182"/>
                    <a:pt x="375" y="184"/>
                  </a:cubicBezTo>
                  <a:cubicBezTo>
                    <a:pt x="374" y="186"/>
                    <a:pt x="374" y="187"/>
                    <a:pt x="373" y="189"/>
                  </a:cubicBezTo>
                  <a:cubicBezTo>
                    <a:pt x="372" y="190"/>
                    <a:pt x="371" y="191"/>
                    <a:pt x="371" y="192"/>
                  </a:cubicBezTo>
                  <a:cubicBezTo>
                    <a:pt x="370" y="194"/>
                    <a:pt x="369" y="195"/>
                    <a:pt x="369" y="195"/>
                  </a:cubicBezTo>
                  <a:moveTo>
                    <a:pt x="402" y="126"/>
                  </a:moveTo>
                  <a:cubicBezTo>
                    <a:pt x="402" y="126"/>
                    <a:pt x="401" y="124"/>
                    <a:pt x="400" y="120"/>
                  </a:cubicBezTo>
                  <a:cubicBezTo>
                    <a:pt x="400" y="119"/>
                    <a:pt x="400" y="118"/>
                    <a:pt x="399" y="117"/>
                  </a:cubicBezTo>
                  <a:cubicBezTo>
                    <a:pt x="399" y="116"/>
                    <a:pt x="399" y="115"/>
                    <a:pt x="399" y="114"/>
                  </a:cubicBezTo>
                  <a:cubicBezTo>
                    <a:pt x="398" y="113"/>
                    <a:pt x="398" y="112"/>
                    <a:pt x="398" y="111"/>
                  </a:cubicBezTo>
                  <a:cubicBezTo>
                    <a:pt x="397" y="110"/>
                    <a:pt x="397" y="109"/>
                    <a:pt x="397" y="108"/>
                  </a:cubicBezTo>
                  <a:cubicBezTo>
                    <a:pt x="395" y="103"/>
                    <a:pt x="394" y="98"/>
                    <a:pt x="393" y="95"/>
                  </a:cubicBezTo>
                  <a:cubicBezTo>
                    <a:pt x="392" y="92"/>
                    <a:pt x="391" y="89"/>
                    <a:pt x="391" y="89"/>
                  </a:cubicBezTo>
                  <a:cubicBezTo>
                    <a:pt x="391" y="89"/>
                    <a:pt x="393" y="91"/>
                    <a:pt x="395" y="94"/>
                  </a:cubicBezTo>
                  <a:cubicBezTo>
                    <a:pt x="396" y="96"/>
                    <a:pt x="396" y="98"/>
                    <a:pt x="397" y="100"/>
                  </a:cubicBezTo>
                  <a:cubicBezTo>
                    <a:pt x="398" y="102"/>
                    <a:pt x="399" y="104"/>
                    <a:pt x="400" y="107"/>
                  </a:cubicBezTo>
                  <a:cubicBezTo>
                    <a:pt x="400" y="109"/>
                    <a:pt x="401" y="111"/>
                    <a:pt x="401" y="114"/>
                  </a:cubicBezTo>
                  <a:cubicBezTo>
                    <a:pt x="402" y="115"/>
                    <a:pt x="402" y="116"/>
                    <a:pt x="402" y="117"/>
                  </a:cubicBezTo>
                  <a:cubicBezTo>
                    <a:pt x="402" y="118"/>
                    <a:pt x="402" y="119"/>
                    <a:pt x="402" y="120"/>
                  </a:cubicBezTo>
                  <a:cubicBezTo>
                    <a:pt x="402" y="123"/>
                    <a:pt x="402" y="126"/>
                    <a:pt x="402" y="126"/>
                  </a:cubicBezTo>
                  <a:moveTo>
                    <a:pt x="173" y="75"/>
                  </a:moveTo>
                  <a:cubicBezTo>
                    <a:pt x="173" y="75"/>
                    <a:pt x="174" y="75"/>
                    <a:pt x="175" y="74"/>
                  </a:cubicBezTo>
                  <a:cubicBezTo>
                    <a:pt x="175" y="73"/>
                    <a:pt x="176" y="73"/>
                    <a:pt x="176" y="72"/>
                  </a:cubicBezTo>
                  <a:cubicBezTo>
                    <a:pt x="177" y="72"/>
                    <a:pt x="178" y="71"/>
                    <a:pt x="179" y="70"/>
                  </a:cubicBezTo>
                  <a:cubicBezTo>
                    <a:pt x="179" y="69"/>
                    <a:pt x="180" y="68"/>
                    <a:pt x="181" y="67"/>
                  </a:cubicBezTo>
                  <a:cubicBezTo>
                    <a:pt x="182" y="66"/>
                    <a:pt x="183" y="65"/>
                    <a:pt x="184" y="64"/>
                  </a:cubicBezTo>
                  <a:cubicBezTo>
                    <a:pt x="185" y="62"/>
                    <a:pt x="187" y="59"/>
                    <a:pt x="189" y="57"/>
                  </a:cubicBezTo>
                  <a:cubicBezTo>
                    <a:pt x="191" y="54"/>
                    <a:pt x="193" y="52"/>
                    <a:pt x="194" y="49"/>
                  </a:cubicBezTo>
                  <a:cubicBezTo>
                    <a:pt x="196" y="47"/>
                    <a:pt x="197" y="45"/>
                    <a:pt x="198" y="43"/>
                  </a:cubicBezTo>
                  <a:cubicBezTo>
                    <a:pt x="201" y="39"/>
                    <a:pt x="203" y="36"/>
                    <a:pt x="203" y="36"/>
                  </a:cubicBezTo>
                  <a:cubicBezTo>
                    <a:pt x="203" y="36"/>
                    <a:pt x="203" y="37"/>
                    <a:pt x="202" y="38"/>
                  </a:cubicBezTo>
                  <a:cubicBezTo>
                    <a:pt x="202" y="40"/>
                    <a:pt x="201" y="42"/>
                    <a:pt x="200" y="44"/>
                  </a:cubicBezTo>
                  <a:cubicBezTo>
                    <a:pt x="199" y="46"/>
                    <a:pt x="198" y="48"/>
                    <a:pt x="197" y="51"/>
                  </a:cubicBezTo>
                  <a:cubicBezTo>
                    <a:pt x="195" y="53"/>
                    <a:pt x="193" y="56"/>
                    <a:pt x="192" y="59"/>
                  </a:cubicBezTo>
                  <a:cubicBezTo>
                    <a:pt x="191" y="60"/>
                    <a:pt x="190" y="61"/>
                    <a:pt x="189" y="62"/>
                  </a:cubicBezTo>
                  <a:cubicBezTo>
                    <a:pt x="188" y="64"/>
                    <a:pt x="187" y="65"/>
                    <a:pt x="186" y="66"/>
                  </a:cubicBezTo>
                  <a:cubicBezTo>
                    <a:pt x="184" y="68"/>
                    <a:pt x="182" y="70"/>
                    <a:pt x="180" y="71"/>
                  </a:cubicBezTo>
                  <a:cubicBezTo>
                    <a:pt x="179" y="72"/>
                    <a:pt x="178" y="73"/>
                    <a:pt x="177" y="73"/>
                  </a:cubicBezTo>
                  <a:cubicBezTo>
                    <a:pt x="176" y="74"/>
                    <a:pt x="176" y="74"/>
                    <a:pt x="175" y="74"/>
                  </a:cubicBezTo>
                  <a:cubicBezTo>
                    <a:pt x="174" y="75"/>
                    <a:pt x="173" y="75"/>
                    <a:pt x="173" y="75"/>
                  </a:cubicBezTo>
                  <a:moveTo>
                    <a:pt x="261" y="0"/>
                  </a:moveTo>
                  <a:cubicBezTo>
                    <a:pt x="260" y="0"/>
                    <a:pt x="259" y="2"/>
                    <a:pt x="257" y="7"/>
                  </a:cubicBezTo>
                  <a:cubicBezTo>
                    <a:pt x="249" y="26"/>
                    <a:pt x="226" y="57"/>
                    <a:pt x="210" y="57"/>
                  </a:cubicBezTo>
                  <a:cubicBezTo>
                    <a:pt x="210" y="57"/>
                    <a:pt x="210" y="57"/>
                    <a:pt x="209" y="56"/>
                  </a:cubicBezTo>
                  <a:cubicBezTo>
                    <a:pt x="193" y="56"/>
                    <a:pt x="208" y="25"/>
                    <a:pt x="208" y="25"/>
                  </a:cubicBezTo>
                  <a:cubicBezTo>
                    <a:pt x="176" y="71"/>
                    <a:pt x="135" y="83"/>
                    <a:pt x="102" y="83"/>
                  </a:cubicBezTo>
                  <a:cubicBezTo>
                    <a:pt x="77" y="83"/>
                    <a:pt x="56" y="76"/>
                    <a:pt x="47" y="72"/>
                  </a:cubicBezTo>
                  <a:cubicBezTo>
                    <a:pt x="48" y="73"/>
                    <a:pt x="48" y="74"/>
                    <a:pt x="49" y="74"/>
                  </a:cubicBezTo>
                  <a:cubicBezTo>
                    <a:pt x="50" y="75"/>
                    <a:pt x="51" y="76"/>
                    <a:pt x="52" y="77"/>
                  </a:cubicBezTo>
                  <a:cubicBezTo>
                    <a:pt x="53" y="78"/>
                    <a:pt x="54" y="79"/>
                    <a:pt x="55" y="80"/>
                  </a:cubicBezTo>
                  <a:cubicBezTo>
                    <a:pt x="56" y="81"/>
                    <a:pt x="57" y="82"/>
                    <a:pt x="58" y="83"/>
                  </a:cubicBezTo>
                  <a:cubicBezTo>
                    <a:pt x="59" y="83"/>
                    <a:pt x="60" y="84"/>
                    <a:pt x="61" y="84"/>
                  </a:cubicBezTo>
                  <a:cubicBezTo>
                    <a:pt x="62" y="85"/>
                    <a:pt x="63" y="86"/>
                    <a:pt x="64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88"/>
                    <a:pt x="67" y="88"/>
                    <a:pt x="65" y="88"/>
                  </a:cubicBezTo>
                  <a:cubicBezTo>
                    <a:pt x="65" y="88"/>
                    <a:pt x="64" y="87"/>
                    <a:pt x="63" y="87"/>
                  </a:cubicBezTo>
                  <a:cubicBezTo>
                    <a:pt x="62" y="87"/>
                    <a:pt x="61" y="86"/>
                    <a:pt x="60" y="86"/>
                  </a:cubicBezTo>
                  <a:cubicBezTo>
                    <a:pt x="59" y="86"/>
                    <a:pt x="58" y="85"/>
                    <a:pt x="57" y="85"/>
                  </a:cubicBezTo>
                  <a:cubicBezTo>
                    <a:pt x="56" y="84"/>
                    <a:pt x="54" y="83"/>
                    <a:pt x="53" y="82"/>
                  </a:cubicBezTo>
                  <a:cubicBezTo>
                    <a:pt x="52" y="81"/>
                    <a:pt x="51" y="81"/>
                    <a:pt x="50" y="80"/>
                  </a:cubicBezTo>
                  <a:cubicBezTo>
                    <a:pt x="49" y="79"/>
                    <a:pt x="47" y="78"/>
                    <a:pt x="46" y="76"/>
                  </a:cubicBezTo>
                  <a:cubicBezTo>
                    <a:pt x="45" y="75"/>
                    <a:pt x="44" y="74"/>
                    <a:pt x="43" y="72"/>
                  </a:cubicBezTo>
                  <a:cubicBezTo>
                    <a:pt x="46" y="79"/>
                    <a:pt x="56" y="102"/>
                    <a:pt x="53" y="123"/>
                  </a:cubicBezTo>
                  <a:cubicBezTo>
                    <a:pt x="53" y="125"/>
                    <a:pt x="54" y="126"/>
                    <a:pt x="54" y="128"/>
                  </a:cubicBezTo>
                  <a:cubicBezTo>
                    <a:pt x="54" y="130"/>
                    <a:pt x="54" y="133"/>
                    <a:pt x="55" y="136"/>
                  </a:cubicBezTo>
                  <a:cubicBezTo>
                    <a:pt x="55" y="137"/>
                    <a:pt x="55" y="139"/>
                    <a:pt x="55" y="140"/>
                  </a:cubicBezTo>
                  <a:cubicBezTo>
                    <a:pt x="55" y="141"/>
                    <a:pt x="55" y="143"/>
                    <a:pt x="55" y="144"/>
                  </a:cubicBezTo>
                  <a:cubicBezTo>
                    <a:pt x="55" y="145"/>
                    <a:pt x="54" y="147"/>
                    <a:pt x="54" y="148"/>
                  </a:cubicBezTo>
                  <a:cubicBezTo>
                    <a:pt x="54" y="149"/>
                    <a:pt x="54" y="150"/>
                    <a:pt x="54" y="151"/>
                  </a:cubicBezTo>
                  <a:cubicBezTo>
                    <a:pt x="53" y="155"/>
                    <a:pt x="52" y="158"/>
                    <a:pt x="52" y="158"/>
                  </a:cubicBezTo>
                  <a:cubicBezTo>
                    <a:pt x="52" y="158"/>
                    <a:pt x="52" y="155"/>
                    <a:pt x="52" y="151"/>
                  </a:cubicBezTo>
                  <a:cubicBezTo>
                    <a:pt x="52" y="150"/>
                    <a:pt x="52" y="149"/>
                    <a:pt x="52" y="148"/>
                  </a:cubicBezTo>
                  <a:cubicBezTo>
                    <a:pt x="52" y="146"/>
                    <a:pt x="52" y="145"/>
                    <a:pt x="52" y="144"/>
                  </a:cubicBezTo>
                  <a:cubicBezTo>
                    <a:pt x="52" y="143"/>
                    <a:pt x="52" y="141"/>
                    <a:pt x="52" y="140"/>
                  </a:cubicBezTo>
                  <a:cubicBezTo>
                    <a:pt x="52" y="139"/>
                    <a:pt x="52" y="137"/>
                    <a:pt x="52" y="136"/>
                  </a:cubicBezTo>
                  <a:cubicBezTo>
                    <a:pt x="52" y="135"/>
                    <a:pt x="51" y="133"/>
                    <a:pt x="51" y="132"/>
                  </a:cubicBezTo>
                  <a:cubicBezTo>
                    <a:pt x="51" y="132"/>
                    <a:pt x="51" y="132"/>
                    <a:pt x="51" y="131"/>
                  </a:cubicBezTo>
                  <a:cubicBezTo>
                    <a:pt x="51" y="131"/>
                    <a:pt x="51" y="132"/>
                    <a:pt x="51" y="132"/>
                  </a:cubicBezTo>
                  <a:cubicBezTo>
                    <a:pt x="42" y="159"/>
                    <a:pt x="40" y="168"/>
                    <a:pt x="40" y="182"/>
                  </a:cubicBezTo>
                  <a:cubicBezTo>
                    <a:pt x="40" y="185"/>
                    <a:pt x="39" y="186"/>
                    <a:pt x="38" y="186"/>
                  </a:cubicBezTo>
                  <a:cubicBezTo>
                    <a:pt x="33" y="186"/>
                    <a:pt x="21" y="168"/>
                    <a:pt x="23" y="146"/>
                  </a:cubicBezTo>
                  <a:cubicBezTo>
                    <a:pt x="19" y="149"/>
                    <a:pt x="14" y="150"/>
                    <a:pt x="10" y="150"/>
                  </a:cubicBezTo>
                  <a:cubicBezTo>
                    <a:pt x="7" y="150"/>
                    <a:pt x="3" y="149"/>
                    <a:pt x="0" y="148"/>
                  </a:cubicBezTo>
                  <a:cubicBezTo>
                    <a:pt x="4" y="157"/>
                    <a:pt x="10" y="165"/>
                    <a:pt x="15" y="168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23" y="186"/>
                    <a:pt x="30" y="196"/>
                    <a:pt x="44" y="203"/>
                  </a:cubicBezTo>
                  <a:cubicBezTo>
                    <a:pt x="45" y="184"/>
                    <a:pt x="51" y="164"/>
                    <a:pt x="52" y="157"/>
                  </a:cubicBezTo>
                  <a:cubicBezTo>
                    <a:pt x="63" y="154"/>
                    <a:pt x="68" y="129"/>
                    <a:pt x="68" y="108"/>
                  </a:cubicBezTo>
                  <a:cubicBezTo>
                    <a:pt x="68" y="100"/>
                    <a:pt x="67" y="93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81" y="94"/>
                    <a:pt x="95" y="97"/>
                    <a:pt x="108" y="97"/>
                  </a:cubicBezTo>
                  <a:cubicBezTo>
                    <a:pt x="108" y="97"/>
                    <a:pt x="108" y="97"/>
                    <a:pt x="109" y="97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37" y="97"/>
                    <a:pt x="161" y="86"/>
                    <a:pt x="174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5" y="74"/>
                    <a:pt x="175" y="74"/>
                    <a:pt x="175" y="74"/>
                  </a:cubicBezTo>
                  <a:cubicBezTo>
                    <a:pt x="175" y="74"/>
                    <a:pt x="175" y="74"/>
                    <a:pt x="175" y="74"/>
                  </a:cubicBezTo>
                  <a:cubicBezTo>
                    <a:pt x="175" y="74"/>
                    <a:pt x="175" y="74"/>
                    <a:pt x="175" y="74"/>
                  </a:cubicBezTo>
                  <a:cubicBezTo>
                    <a:pt x="175" y="74"/>
                    <a:pt x="175" y="74"/>
                    <a:pt x="175" y="75"/>
                  </a:cubicBezTo>
                  <a:cubicBezTo>
                    <a:pt x="179" y="76"/>
                    <a:pt x="183" y="77"/>
                    <a:pt x="188" y="77"/>
                  </a:cubicBezTo>
                  <a:cubicBezTo>
                    <a:pt x="188" y="77"/>
                    <a:pt x="188" y="77"/>
                    <a:pt x="188" y="77"/>
                  </a:cubicBezTo>
                  <a:cubicBezTo>
                    <a:pt x="188" y="77"/>
                    <a:pt x="188" y="77"/>
                    <a:pt x="188" y="77"/>
                  </a:cubicBezTo>
                  <a:cubicBezTo>
                    <a:pt x="206" y="77"/>
                    <a:pt x="227" y="62"/>
                    <a:pt x="242" y="44"/>
                  </a:cubicBezTo>
                  <a:cubicBezTo>
                    <a:pt x="242" y="44"/>
                    <a:pt x="243" y="42"/>
                    <a:pt x="243" y="41"/>
                  </a:cubicBezTo>
                  <a:cubicBezTo>
                    <a:pt x="244" y="39"/>
                    <a:pt x="245" y="38"/>
                    <a:pt x="245" y="36"/>
                  </a:cubicBezTo>
                  <a:cubicBezTo>
                    <a:pt x="246" y="34"/>
                    <a:pt x="247" y="33"/>
                    <a:pt x="248" y="31"/>
                  </a:cubicBezTo>
                  <a:cubicBezTo>
                    <a:pt x="248" y="29"/>
                    <a:pt x="249" y="27"/>
                    <a:pt x="250" y="25"/>
                  </a:cubicBezTo>
                  <a:cubicBezTo>
                    <a:pt x="251" y="24"/>
                    <a:pt x="251" y="22"/>
                    <a:pt x="252" y="21"/>
                  </a:cubicBezTo>
                  <a:cubicBezTo>
                    <a:pt x="253" y="18"/>
                    <a:pt x="254" y="16"/>
                    <a:pt x="254" y="16"/>
                  </a:cubicBezTo>
                  <a:cubicBezTo>
                    <a:pt x="254" y="16"/>
                    <a:pt x="254" y="18"/>
                    <a:pt x="254" y="21"/>
                  </a:cubicBezTo>
                  <a:cubicBezTo>
                    <a:pt x="253" y="23"/>
                    <a:pt x="253" y="25"/>
                    <a:pt x="252" y="26"/>
                  </a:cubicBezTo>
                  <a:cubicBezTo>
                    <a:pt x="252" y="28"/>
                    <a:pt x="251" y="30"/>
                    <a:pt x="250" y="32"/>
                  </a:cubicBezTo>
                  <a:cubicBezTo>
                    <a:pt x="250" y="34"/>
                    <a:pt x="249" y="36"/>
                    <a:pt x="248" y="37"/>
                  </a:cubicBezTo>
                  <a:cubicBezTo>
                    <a:pt x="247" y="39"/>
                    <a:pt x="246" y="41"/>
                    <a:pt x="245" y="42"/>
                  </a:cubicBezTo>
                  <a:cubicBezTo>
                    <a:pt x="244" y="43"/>
                    <a:pt x="244" y="43"/>
                    <a:pt x="243" y="44"/>
                  </a:cubicBezTo>
                  <a:cubicBezTo>
                    <a:pt x="243" y="44"/>
                    <a:pt x="243" y="44"/>
                    <a:pt x="243" y="44"/>
                  </a:cubicBezTo>
                  <a:cubicBezTo>
                    <a:pt x="243" y="44"/>
                    <a:pt x="243" y="44"/>
                    <a:pt x="243" y="44"/>
                  </a:cubicBezTo>
                  <a:cubicBezTo>
                    <a:pt x="248" y="52"/>
                    <a:pt x="262" y="56"/>
                    <a:pt x="275" y="56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75" y="56"/>
                    <a:pt x="275" y="56"/>
                    <a:pt x="275" y="56"/>
                  </a:cubicBezTo>
                  <a:cubicBezTo>
                    <a:pt x="291" y="56"/>
                    <a:pt x="307" y="51"/>
                    <a:pt x="313" y="44"/>
                  </a:cubicBezTo>
                  <a:cubicBezTo>
                    <a:pt x="313" y="44"/>
                    <a:pt x="313" y="44"/>
                    <a:pt x="313" y="44"/>
                  </a:cubicBezTo>
                  <a:cubicBezTo>
                    <a:pt x="313" y="44"/>
                    <a:pt x="313" y="44"/>
                    <a:pt x="313" y="44"/>
                  </a:cubicBezTo>
                  <a:cubicBezTo>
                    <a:pt x="313" y="44"/>
                    <a:pt x="313" y="44"/>
                    <a:pt x="313" y="44"/>
                  </a:cubicBezTo>
                  <a:cubicBezTo>
                    <a:pt x="313" y="44"/>
                    <a:pt x="313" y="44"/>
                    <a:pt x="313" y="44"/>
                  </a:cubicBezTo>
                  <a:cubicBezTo>
                    <a:pt x="313" y="44"/>
                    <a:pt x="313" y="44"/>
                    <a:pt x="313" y="44"/>
                  </a:cubicBezTo>
                  <a:cubicBezTo>
                    <a:pt x="313" y="44"/>
                    <a:pt x="313" y="44"/>
                    <a:pt x="313" y="44"/>
                  </a:cubicBezTo>
                  <a:cubicBezTo>
                    <a:pt x="312" y="47"/>
                    <a:pt x="312" y="50"/>
                    <a:pt x="312" y="54"/>
                  </a:cubicBezTo>
                  <a:cubicBezTo>
                    <a:pt x="312" y="83"/>
                    <a:pt x="330" y="115"/>
                    <a:pt x="352" y="126"/>
                  </a:cubicBezTo>
                  <a:cubicBezTo>
                    <a:pt x="352" y="126"/>
                    <a:pt x="352" y="126"/>
                    <a:pt x="352" y="126"/>
                  </a:cubicBezTo>
                  <a:cubicBezTo>
                    <a:pt x="352" y="126"/>
                    <a:pt x="352" y="126"/>
                    <a:pt x="352" y="126"/>
                  </a:cubicBezTo>
                  <a:cubicBezTo>
                    <a:pt x="352" y="126"/>
                    <a:pt x="352" y="126"/>
                    <a:pt x="352" y="126"/>
                  </a:cubicBezTo>
                  <a:cubicBezTo>
                    <a:pt x="352" y="126"/>
                    <a:pt x="352" y="126"/>
                    <a:pt x="352" y="126"/>
                  </a:cubicBezTo>
                  <a:cubicBezTo>
                    <a:pt x="352" y="126"/>
                    <a:pt x="351" y="135"/>
                    <a:pt x="351" y="146"/>
                  </a:cubicBezTo>
                  <a:cubicBezTo>
                    <a:pt x="351" y="153"/>
                    <a:pt x="351" y="160"/>
                    <a:pt x="353" y="167"/>
                  </a:cubicBezTo>
                  <a:cubicBezTo>
                    <a:pt x="355" y="172"/>
                    <a:pt x="355" y="178"/>
                    <a:pt x="355" y="183"/>
                  </a:cubicBezTo>
                  <a:cubicBezTo>
                    <a:pt x="355" y="183"/>
                    <a:pt x="355" y="183"/>
                    <a:pt x="355" y="183"/>
                  </a:cubicBezTo>
                  <a:cubicBezTo>
                    <a:pt x="355" y="198"/>
                    <a:pt x="352" y="214"/>
                    <a:pt x="348" y="223"/>
                  </a:cubicBezTo>
                  <a:cubicBezTo>
                    <a:pt x="348" y="223"/>
                    <a:pt x="370" y="195"/>
                    <a:pt x="380" y="179"/>
                  </a:cubicBezTo>
                  <a:cubicBezTo>
                    <a:pt x="389" y="163"/>
                    <a:pt x="401" y="145"/>
                    <a:pt x="402" y="126"/>
                  </a:cubicBezTo>
                  <a:cubicBezTo>
                    <a:pt x="402" y="126"/>
                    <a:pt x="402" y="126"/>
                    <a:pt x="402" y="126"/>
                  </a:cubicBezTo>
                  <a:cubicBezTo>
                    <a:pt x="403" y="126"/>
                    <a:pt x="403" y="125"/>
                    <a:pt x="404" y="124"/>
                  </a:cubicBezTo>
                  <a:cubicBezTo>
                    <a:pt x="404" y="124"/>
                    <a:pt x="404" y="124"/>
                    <a:pt x="404" y="124"/>
                  </a:cubicBezTo>
                  <a:cubicBezTo>
                    <a:pt x="404" y="124"/>
                    <a:pt x="404" y="124"/>
                    <a:pt x="404" y="124"/>
                  </a:cubicBezTo>
                  <a:cubicBezTo>
                    <a:pt x="404" y="124"/>
                    <a:pt x="404" y="124"/>
                    <a:pt x="404" y="124"/>
                  </a:cubicBezTo>
                  <a:cubicBezTo>
                    <a:pt x="404" y="124"/>
                    <a:pt x="404" y="124"/>
                    <a:pt x="404" y="124"/>
                  </a:cubicBezTo>
                  <a:cubicBezTo>
                    <a:pt x="410" y="117"/>
                    <a:pt x="414" y="107"/>
                    <a:pt x="414" y="95"/>
                  </a:cubicBezTo>
                  <a:cubicBezTo>
                    <a:pt x="402" y="93"/>
                    <a:pt x="388" y="76"/>
                    <a:pt x="385" y="76"/>
                  </a:cubicBezTo>
                  <a:cubicBezTo>
                    <a:pt x="384" y="76"/>
                    <a:pt x="384" y="79"/>
                    <a:pt x="387" y="86"/>
                  </a:cubicBezTo>
                  <a:cubicBezTo>
                    <a:pt x="400" y="115"/>
                    <a:pt x="393" y="146"/>
                    <a:pt x="389" y="146"/>
                  </a:cubicBezTo>
                  <a:cubicBezTo>
                    <a:pt x="388" y="146"/>
                    <a:pt x="388" y="145"/>
                    <a:pt x="387" y="142"/>
                  </a:cubicBezTo>
                  <a:cubicBezTo>
                    <a:pt x="387" y="142"/>
                    <a:pt x="387" y="120"/>
                    <a:pt x="380" y="110"/>
                  </a:cubicBezTo>
                  <a:cubicBezTo>
                    <a:pt x="386" y="139"/>
                    <a:pt x="372" y="177"/>
                    <a:pt x="367" y="177"/>
                  </a:cubicBezTo>
                  <a:cubicBezTo>
                    <a:pt x="365" y="177"/>
                    <a:pt x="365" y="175"/>
                    <a:pt x="365" y="170"/>
                  </a:cubicBezTo>
                  <a:cubicBezTo>
                    <a:pt x="366" y="138"/>
                    <a:pt x="359" y="118"/>
                    <a:pt x="359" y="118"/>
                  </a:cubicBezTo>
                  <a:cubicBezTo>
                    <a:pt x="359" y="118"/>
                    <a:pt x="361" y="118"/>
                    <a:pt x="363" y="118"/>
                  </a:cubicBezTo>
                  <a:cubicBezTo>
                    <a:pt x="367" y="118"/>
                    <a:pt x="372" y="118"/>
                    <a:pt x="365" y="115"/>
                  </a:cubicBezTo>
                  <a:cubicBezTo>
                    <a:pt x="331" y="111"/>
                    <a:pt x="318" y="66"/>
                    <a:pt x="324" y="47"/>
                  </a:cubicBezTo>
                  <a:cubicBezTo>
                    <a:pt x="329" y="32"/>
                    <a:pt x="327" y="19"/>
                    <a:pt x="327" y="14"/>
                  </a:cubicBezTo>
                  <a:cubicBezTo>
                    <a:pt x="326" y="18"/>
                    <a:pt x="325" y="21"/>
                    <a:pt x="324" y="25"/>
                  </a:cubicBezTo>
                  <a:cubicBezTo>
                    <a:pt x="323" y="27"/>
                    <a:pt x="323" y="28"/>
                    <a:pt x="322" y="29"/>
                  </a:cubicBezTo>
                  <a:cubicBezTo>
                    <a:pt x="321" y="31"/>
                    <a:pt x="321" y="32"/>
                    <a:pt x="320" y="33"/>
                  </a:cubicBezTo>
                  <a:cubicBezTo>
                    <a:pt x="319" y="35"/>
                    <a:pt x="319" y="36"/>
                    <a:pt x="318" y="37"/>
                  </a:cubicBezTo>
                  <a:cubicBezTo>
                    <a:pt x="317" y="38"/>
                    <a:pt x="316" y="39"/>
                    <a:pt x="316" y="40"/>
                  </a:cubicBezTo>
                  <a:cubicBezTo>
                    <a:pt x="314" y="41"/>
                    <a:pt x="313" y="43"/>
                    <a:pt x="312" y="44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1" y="45"/>
                    <a:pt x="311" y="44"/>
                    <a:pt x="312" y="43"/>
                  </a:cubicBezTo>
                  <a:cubicBezTo>
                    <a:pt x="312" y="42"/>
                    <a:pt x="313" y="41"/>
                    <a:pt x="314" y="39"/>
                  </a:cubicBezTo>
                  <a:cubicBezTo>
                    <a:pt x="315" y="37"/>
                    <a:pt x="316" y="34"/>
                    <a:pt x="318" y="32"/>
                  </a:cubicBezTo>
                  <a:cubicBezTo>
                    <a:pt x="319" y="30"/>
                    <a:pt x="320" y="27"/>
                    <a:pt x="321" y="24"/>
                  </a:cubicBezTo>
                  <a:cubicBezTo>
                    <a:pt x="322" y="22"/>
                    <a:pt x="323" y="19"/>
                    <a:pt x="323" y="16"/>
                  </a:cubicBezTo>
                  <a:cubicBezTo>
                    <a:pt x="323" y="16"/>
                    <a:pt x="323" y="16"/>
                    <a:pt x="323" y="16"/>
                  </a:cubicBezTo>
                  <a:cubicBezTo>
                    <a:pt x="310" y="36"/>
                    <a:pt x="294" y="44"/>
                    <a:pt x="281" y="44"/>
                  </a:cubicBezTo>
                  <a:cubicBezTo>
                    <a:pt x="266" y="44"/>
                    <a:pt x="255" y="34"/>
                    <a:pt x="257" y="24"/>
                  </a:cubicBezTo>
                  <a:cubicBezTo>
                    <a:pt x="259" y="14"/>
                    <a:pt x="262" y="0"/>
                    <a:pt x="261" y="0"/>
                  </a:cubicBezTo>
                </a:path>
              </a:pathLst>
            </a:custGeom>
            <a:solidFill>
              <a:srgbClr val="DF8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2" name="iŝ1iḑê">
              <a:extLst>
                <a:ext uri="{FF2B5EF4-FFF2-40B4-BE49-F238E27FC236}">
                  <a16:creationId xmlns:a16="http://schemas.microsoft.com/office/drawing/2014/main" id="{03854856-B996-4F2C-8297-4A7364E77E40}"/>
                </a:ext>
              </a:extLst>
            </p:cNvPr>
            <p:cNvSpPr/>
            <p:nvPr/>
          </p:nvSpPr>
          <p:spPr bwMode="auto">
            <a:xfrm>
              <a:off x="5737265" y="1779272"/>
              <a:ext cx="62598" cy="45745"/>
            </a:xfrm>
            <a:custGeom>
              <a:avLst/>
              <a:gdLst>
                <a:gd name="T0" fmla="*/ 0 w 25"/>
                <a:gd name="T1" fmla="*/ 0 h 18"/>
                <a:gd name="T2" fmla="*/ 1 w 25"/>
                <a:gd name="T3" fmla="*/ 2 h 18"/>
                <a:gd name="T4" fmla="*/ 4 w 25"/>
                <a:gd name="T5" fmla="*/ 6 h 18"/>
                <a:gd name="T6" fmla="*/ 8 w 25"/>
                <a:gd name="T7" fmla="*/ 10 h 18"/>
                <a:gd name="T8" fmla="*/ 11 w 25"/>
                <a:gd name="T9" fmla="*/ 12 h 18"/>
                <a:gd name="T10" fmla="*/ 15 w 25"/>
                <a:gd name="T11" fmla="*/ 15 h 18"/>
                <a:gd name="T12" fmla="*/ 18 w 25"/>
                <a:gd name="T13" fmla="*/ 16 h 18"/>
                <a:gd name="T14" fmla="*/ 21 w 25"/>
                <a:gd name="T15" fmla="*/ 17 h 18"/>
                <a:gd name="T16" fmla="*/ 23 w 25"/>
                <a:gd name="T17" fmla="*/ 18 h 18"/>
                <a:gd name="T18" fmla="*/ 25 w 25"/>
                <a:gd name="T19" fmla="*/ 18 h 18"/>
                <a:gd name="T20" fmla="*/ 24 w 25"/>
                <a:gd name="T21" fmla="*/ 17 h 18"/>
                <a:gd name="T22" fmla="*/ 22 w 25"/>
                <a:gd name="T23" fmla="*/ 16 h 18"/>
                <a:gd name="T24" fmla="*/ 19 w 25"/>
                <a:gd name="T25" fmla="*/ 14 h 18"/>
                <a:gd name="T26" fmla="*/ 16 w 25"/>
                <a:gd name="T27" fmla="*/ 13 h 18"/>
                <a:gd name="T28" fmla="*/ 13 w 25"/>
                <a:gd name="T29" fmla="*/ 10 h 18"/>
                <a:gd name="T30" fmla="*/ 10 w 25"/>
                <a:gd name="T31" fmla="*/ 7 h 18"/>
                <a:gd name="T32" fmla="*/ 7 w 25"/>
                <a:gd name="T33" fmla="*/ 4 h 18"/>
                <a:gd name="T34" fmla="*/ 5 w 25"/>
                <a:gd name="T35" fmla="*/ 2 h 18"/>
                <a:gd name="T36" fmla="*/ 0 w 25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8">
                  <a:moveTo>
                    <a:pt x="0" y="0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2" y="4"/>
                    <a:pt x="3" y="5"/>
                    <a:pt x="4" y="6"/>
                  </a:cubicBezTo>
                  <a:cubicBezTo>
                    <a:pt x="5" y="8"/>
                    <a:pt x="7" y="9"/>
                    <a:pt x="8" y="10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2" y="13"/>
                    <a:pt x="14" y="14"/>
                    <a:pt x="15" y="15"/>
                  </a:cubicBezTo>
                  <a:cubicBezTo>
                    <a:pt x="16" y="15"/>
                    <a:pt x="17" y="16"/>
                    <a:pt x="18" y="16"/>
                  </a:cubicBezTo>
                  <a:cubicBezTo>
                    <a:pt x="19" y="16"/>
                    <a:pt x="20" y="17"/>
                    <a:pt x="21" y="17"/>
                  </a:cubicBezTo>
                  <a:cubicBezTo>
                    <a:pt x="22" y="17"/>
                    <a:pt x="23" y="18"/>
                    <a:pt x="23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4" y="17"/>
                  </a:cubicBezTo>
                  <a:cubicBezTo>
                    <a:pt x="23" y="17"/>
                    <a:pt x="22" y="16"/>
                    <a:pt x="22" y="16"/>
                  </a:cubicBezTo>
                  <a:cubicBezTo>
                    <a:pt x="21" y="16"/>
                    <a:pt x="20" y="15"/>
                    <a:pt x="19" y="14"/>
                  </a:cubicBezTo>
                  <a:cubicBezTo>
                    <a:pt x="18" y="14"/>
                    <a:pt x="17" y="13"/>
                    <a:pt x="16" y="13"/>
                  </a:cubicBezTo>
                  <a:cubicBezTo>
                    <a:pt x="15" y="12"/>
                    <a:pt x="14" y="11"/>
                    <a:pt x="13" y="10"/>
                  </a:cubicBezTo>
                  <a:cubicBezTo>
                    <a:pt x="12" y="9"/>
                    <a:pt x="11" y="8"/>
                    <a:pt x="10" y="7"/>
                  </a:cubicBezTo>
                  <a:cubicBezTo>
                    <a:pt x="9" y="6"/>
                    <a:pt x="8" y="5"/>
                    <a:pt x="7" y="4"/>
                  </a:cubicBezTo>
                  <a:cubicBezTo>
                    <a:pt x="6" y="4"/>
                    <a:pt x="6" y="3"/>
                    <a:pt x="5" y="2"/>
                  </a:cubicBezTo>
                  <a:cubicBezTo>
                    <a:pt x="2" y="1"/>
                    <a:pt x="0" y="0"/>
                    <a:pt x="0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3" name="işľîḋè">
              <a:extLst>
                <a:ext uri="{FF2B5EF4-FFF2-40B4-BE49-F238E27FC236}">
                  <a16:creationId xmlns:a16="http://schemas.microsoft.com/office/drawing/2014/main" id="{85225DD5-D576-4CB9-A83D-3AEF18CDEDAA}"/>
                </a:ext>
              </a:extLst>
            </p:cNvPr>
            <p:cNvSpPr/>
            <p:nvPr/>
          </p:nvSpPr>
          <p:spPr bwMode="auto">
            <a:xfrm>
              <a:off x="6064701" y="1695006"/>
              <a:ext cx="75840" cy="97509"/>
            </a:xfrm>
            <a:custGeom>
              <a:avLst/>
              <a:gdLst>
                <a:gd name="T0" fmla="*/ 30 w 30"/>
                <a:gd name="T1" fmla="*/ 0 h 39"/>
                <a:gd name="T2" fmla="*/ 25 w 30"/>
                <a:gd name="T3" fmla="*/ 7 h 39"/>
                <a:gd name="T4" fmla="*/ 21 w 30"/>
                <a:gd name="T5" fmla="*/ 13 h 39"/>
                <a:gd name="T6" fmla="*/ 16 w 30"/>
                <a:gd name="T7" fmla="*/ 21 h 39"/>
                <a:gd name="T8" fmla="*/ 11 w 30"/>
                <a:gd name="T9" fmla="*/ 28 h 39"/>
                <a:gd name="T10" fmla="*/ 8 w 30"/>
                <a:gd name="T11" fmla="*/ 31 h 39"/>
                <a:gd name="T12" fmla="*/ 6 w 30"/>
                <a:gd name="T13" fmla="*/ 34 h 39"/>
                <a:gd name="T14" fmla="*/ 3 w 30"/>
                <a:gd name="T15" fmla="*/ 36 h 39"/>
                <a:gd name="T16" fmla="*/ 2 w 30"/>
                <a:gd name="T17" fmla="*/ 38 h 39"/>
                <a:gd name="T18" fmla="*/ 0 w 30"/>
                <a:gd name="T19" fmla="*/ 39 h 39"/>
                <a:gd name="T20" fmla="*/ 2 w 30"/>
                <a:gd name="T21" fmla="*/ 38 h 39"/>
                <a:gd name="T22" fmla="*/ 4 w 30"/>
                <a:gd name="T23" fmla="*/ 37 h 39"/>
                <a:gd name="T24" fmla="*/ 7 w 30"/>
                <a:gd name="T25" fmla="*/ 35 h 39"/>
                <a:gd name="T26" fmla="*/ 13 w 30"/>
                <a:gd name="T27" fmla="*/ 30 h 39"/>
                <a:gd name="T28" fmla="*/ 16 w 30"/>
                <a:gd name="T29" fmla="*/ 26 h 39"/>
                <a:gd name="T30" fmla="*/ 19 w 30"/>
                <a:gd name="T31" fmla="*/ 23 h 39"/>
                <a:gd name="T32" fmla="*/ 24 w 30"/>
                <a:gd name="T33" fmla="*/ 15 h 39"/>
                <a:gd name="T34" fmla="*/ 27 w 30"/>
                <a:gd name="T35" fmla="*/ 8 h 39"/>
                <a:gd name="T36" fmla="*/ 29 w 30"/>
                <a:gd name="T37" fmla="*/ 2 h 39"/>
                <a:gd name="T38" fmla="*/ 30 w 30"/>
                <a:gd name="T3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39">
                  <a:moveTo>
                    <a:pt x="30" y="0"/>
                  </a:moveTo>
                  <a:cubicBezTo>
                    <a:pt x="30" y="0"/>
                    <a:pt x="28" y="3"/>
                    <a:pt x="25" y="7"/>
                  </a:cubicBezTo>
                  <a:cubicBezTo>
                    <a:pt x="24" y="9"/>
                    <a:pt x="23" y="11"/>
                    <a:pt x="21" y="13"/>
                  </a:cubicBezTo>
                  <a:cubicBezTo>
                    <a:pt x="20" y="16"/>
                    <a:pt x="18" y="18"/>
                    <a:pt x="16" y="21"/>
                  </a:cubicBezTo>
                  <a:cubicBezTo>
                    <a:pt x="14" y="23"/>
                    <a:pt x="12" y="26"/>
                    <a:pt x="11" y="28"/>
                  </a:cubicBezTo>
                  <a:cubicBezTo>
                    <a:pt x="10" y="29"/>
                    <a:pt x="9" y="30"/>
                    <a:pt x="8" y="31"/>
                  </a:cubicBezTo>
                  <a:cubicBezTo>
                    <a:pt x="7" y="32"/>
                    <a:pt x="6" y="33"/>
                    <a:pt x="6" y="34"/>
                  </a:cubicBezTo>
                  <a:cubicBezTo>
                    <a:pt x="5" y="35"/>
                    <a:pt x="4" y="36"/>
                    <a:pt x="3" y="36"/>
                  </a:cubicBezTo>
                  <a:cubicBezTo>
                    <a:pt x="3" y="37"/>
                    <a:pt x="2" y="37"/>
                    <a:pt x="2" y="38"/>
                  </a:cubicBezTo>
                  <a:cubicBezTo>
                    <a:pt x="1" y="39"/>
                    <a:pt x="0" y="39"/>
                    <a:pt x="0" y="39"/>
                  </a:cubicBezTo>
                  <a:cubicBezTo>
                    <a:pt x="0" y="39"/>
                    <a:pt x="1" y="39"/>
                    <a:pt x="2" y="38"/>
                  </a:cubicBezTo>
                  <a:cubicBezTo>
                    <a:pt x="3" y="38"/>
                    <a:pt x="3" y="38"/>
                    <a:pt x="4" y="37"/>
                  </a:cubicBezTo>
                  <a:cubicBezTo>
                    <a:pt x="5" y="37"/>
                    <a:pt x="6" y="36"/>
                    <a:pt x="7" y="35"/>
                  </a:cubicBezTo>
                  <a:cubicBezTo>
                    <a:pt x="9" y="34"/>
                    <a:pt x="11" y="32"/>
                    <a:pt x="13" y="30"/>
                  </a:cubicBezTo>
                  <a:cubicBezTo>
                    <a:pt x="14" y="29"/>
                    <a:pt x="15" y="28"/>
                    <a:pt x="16" y="26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20" y="20"/>
                    <a:pt x="22" y="17"/>
                    <a:pt x="24" y="15"/>
                  </a:cubicBezTo>
                  <a:cubicBezTo>
                    <a:pt x="25" y="12"/>
                    <a:pt x="26" y="10"/>
                    <a:pt x="27" y="8"/>
                  </a:cubicBezTo>
                  <a:cubicBezTo>
                    <a:pt x="28" y="6"/>
                    <a:pt x="29" y="4"/>
                    <a:pt x="29" y="2"/>
                  </a:cubicBezTo>
                  <a:cubicBezTo>
                    <a:pt x="30" y="1"/>
                    <a:pt x="30" y="0"/>
                    <a:pt x="30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4" name="ïşlïḑê">
              <a:extLst>
                <a:ext uri="{FF2B5EF4-FFF2-40B4-BE49-F238E27FC236}">
                  <a16:creationId xmlns:a16="http://schemas.microsoft.com/office/drawing/2014/main" id="{43AE7804-D9FF-4909-A031-B9AEEB3E9141}"/>
                </a:ext>
              </a:extLst>
            </p:cNvPr>
            <p:cNvSpPr/>
            <p:nvPr/>
          </p:nvSpPr>
          <p:spPr bwMode="auto">
            <a:xfrm>
              <a:off x="6238050" y="1644446"/>
              <a:ext cx="30096" cy="71025"/>
            </a:xfrm>
            <a:custGeom>
              <a:avLst/>
              <a:gdLst>
                <a:gd name="T0" fmla="*/ 12 w 12"/>
                <a:gd name="T1" fmla="*/ 0 h 28"/>
                <a:gd name="T2" fmla="*/ 10 w 12"/>
                <a:gd name="T3" fmla="*/ 5 h 28"/>
                <a:gd name="T4" fmla="*/ 8 w 12"/>
                <a:gd name="T5" fmla="*/ 9 h 28"/>
                <a:gd name="T6" fmla="*/ 6 w 12"/>
                <a:gd name="T7" fmla="*/ 15 h 28"/>
                <a:gd name="T8" fmla="*/ 3 w 12"/>
                <a:gd name="T9" fmla="*/ 20 h 28"/>
                <a:gd name="T10" fmla="*/ 1 w 12"/>
                <a:gd name="T11" fmla="*/ 25 h 28"/>
                <a:gd name="T12" fmla="*/ 0 w 12"/>
                <a:gd name="T13" fmla="*/ 28 h 28"/>
                <a:gd name="T14" fmla="*/ 1 w 12"/>
                <a:gd name="T15" fmla="*/ 28 h 28"/>
                <a:gd name="T16" fmla="*/ 1 w 12"/>
                <a:gd name="T17" fmla="*/ 28 h 28"/>
                <a:gd name="T18" fmla="*/ 1 w 12"/>
                <a:gd name="T19" fmla="*/ 28 h 28"/>
                <a:gd name="T20" fmla="*/ 1 w 12"/>
                <a:gd name="T21" fmla="*/ 28 h 28"/>
                <a:gd name="T22" fmla="*/ 1 w 12"/>
                <a:gd name="T23" fmla="*/ 28 h 28"/>
                <a:gd name="T24" fmla="*/ 3 w 12"/>
                <a:gd name="T25" fmla="*/ 26 h 28"/>
                <a:gd name="T26" fmla="*/ 6 w 12"/>
                <a:gd name="T27" fmla="*/ 21 h 28"/>
                <a:gd name="T28" fmla="*/ 8 w 12"/>
                <a:gd name="T29" fmla="*/ 16 h 28"/>
                <a:gd name="T30" fmla="*/ 10 w 12"/>
                <a:gd name="T31" fmla="*/ 10 h 28"/>
                <a:gd name="T32" fmla="*/ 12 w 12"/>
                <a:gd name="T33" fmla="*/ 5 h 28"/>
                <a:gd name="T34" fmla="*/ 12 w 12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" h="28">
                  <a:moveTo>
                    <a:pt x="12" y="0"/>
                  </a:moveTo>
                  <a:cubicBezTo>
                    <a:pt x="12" y="0"/>
                    <a:pt x="11" y="2"/>
                    <a:pt x="10" y="5"/>
                  </a:cubicBezTo>
                  <a:cubicBezTo>
                    <a:pt x="9" y="6"/>
                    <a:pt x="9" y="8"/>
                    <a:pt x="8" y="9"/>
                  </a:cubicBezTo>
                  <a:cubicBezTo>
                    <a:pt x="7" y="11"/>
                    <a:pt x="6" y="13"/>
                    <a:pt x="6" y="15"/>
                  </a:cubicBezTo>
                  <a:cubicBezTo>
                    <a:pt x="5" y="17"/>
                    <a:pt x="4" y="18"/>
                    <a:pt x="3" y="20"/>
                  </a:cubicBezTo>
                  <a:cubicBezTo>
                    <a:pt x="3" y="22"/>
                    <a:pt x="2" y="23"/>
                    <a:pt x="1" y="25"/>
                  </a:cubicBezTo>
                  <a:cubicBezTo>
                    <a:pt x="1" y="26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27"/>
                    <a:pt x="2" y="27"/>
                    <a:pt x="3" y="26"/>
                  </a:cubicBezTo>
                  <a:cubicBezTo>
                    <a:pt x="4" y="25"/>
                    <a:pt x="5" y="23"/>
                    <a:pt x="6" y="21"/>
                  </a:cubicBezTo>
                  <a:cubicBezTo>
                    <a:pt x="7" y="20"/>
                    <a:pt x="8" y="18"/>
                    <a:pt x="8" y="16"/>
                  </a:cubicBezTo>
                  <a:cubicBezTo>
                    <a:pt x="9" y="14"/>
                    <a:pt x="10" y="12"/>
                    <a:pt x="10" y="10"/>
                  </a:cubicBezTo>
                  <a:cubicBezTo>
                    <a:pt x="11" y="9"/>
                    <a:pt x="11" y="7"/>
                    <a:pt x="12" y="5"/>
                  </a:cubicBezTo>
                  <a:cubicBezTo>
                    <a:pt x="12" y="2"/>
                    <a:pt x="12" y="0"/>
                    <a:pt x="12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5" name="ïslîḑê">
              <a:extLst>
                <a:ext uri="{FF2B5EF4-FFF2-40B4-BE49-F238E27FC236}">
                  <a16:creationId xmlns:a16="http://schemas.microsoft.com/office/drawing/2014/main" id="{263C81FF-B1F9-4F88-83B1-909D78FC1005}"/>
                </a:ext>
              </a:extLst>
            </p:cNvPr>
            <p:cNvSpPr/>
            <p:nvPr/>
          </p:nvSpPr>
          <p:spPr bwMode="auto">
            <a:xfrm>
              <a:off x="6410195" y="1634815"/>
              <a:ext cx="39726" cy="83063"/>
            </a:xfrm>
            <a:custGeom>
              <a:avLst/>
              <a:gdLst>
                <a:gd name="T0" fmla="*/ 15 w 16"/>
                <a:gd name="T1" fmla="*/ 0 h 33"/>
                <a:gd name="T2" fmla="*/ 12 w 16"/>
                <a:gd name="T3" fmla="*/ 4 h 33"/>
                <a:gd name="T4" fmla="*/ 12 w 16"/>
                <a:gd name="T5" fmla="*/ 4 h 33"/>
                <a:gd name="T6" fmla="*/ 10 w 16"/>
                <a:gd name="T7" fmla="*/ 12 h 33"/>
                <a:gd name="T8" fmla="*/ 7 w 16"/>
                <a:gd name="T9" fmla="*/ 20 h 33"/>
                <a:gd name="T10" fmla="*/ 3 w 16"/>
                <a:gd name="T11" fmla="*/ 27 h 33"/>
                <a:gd name="T12" fmla="*/ 1 w 16"/>
                <a:gd name="T13" fmla="*/ 31 h 33"/>
                <a:gd name="T14" fmla="*/ 0 w 16"/>
                <a:gd name="T15" fmla="*/ 33 h 33"/>
                <a:gd name="T16" fmla="*/ 1 w 16"/>
                <a:gd name="T17" fmla="*/ 32 h 33"/>
                <a:gd name="T18" fmla="*/ 5 w 16"/>
                <a:gd name="T19" fmla="*/ 28 h 33"/>
                <a:gd name="T20" fmla="*/ 7 w 16"/>
                <a:gd name="T21" fmla="*/ 25 h 33"/>
                <a:gd name="T22" fmla="*/ 9 w 16"/>
                <a:gd name="T23" fmla="*/ 21 h 33"/>
                <a:gd name="T24" fmla="*/ 11 w 16"/>
                <a:gd name="T25" fmla="*/ 17 h 33"/>
                <a:gd name="T26" fmla="*/ 13 w 16"/>
                <a:gd name="T27" fmla="*/ 13 h 33"/>
                <a:gd name="T28" fmla="*/ 16 w 16"/>
                <a:gd name="T29" fmla="*/ 2 h 33"/>
                <a:gd name="T30" fmla="*/ 15 w 16"/>
                <a:gd name="T3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33">
                  <a:moveTo>
                    <a:pt x="15" y="0"/>
                  </a:moveTo>
                  <a:cubicBezTo>
                    <a:pt x="14" y="1"/>
                    <a:pt x="13" y="2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7"/>
                    <a:pt x="11" y="10"/>
                    <a:pt x="10" y="12"/>
                  </a:cubicBezTo>
                  <a:cubicBezTo>
                    <a:pt x="9" y="15"/>
                    <a:pt x="8" y="18"/>
                    <a:pt x="7" y="20"/>
                  </a:cubicBezTo>
                  <a:cubicBezTo>
                    <a:pt x="5" y="22"/>
                    <a:pt x="4" y="25"/>
                    <a:pt x="3" y="27"/>
                  </a:cubicBezTo>
                  <a:cubicBezTo>
                    <a:pt x="2" y="29"/>
                    <a:pt x="1" y="30"/>
                    <a:pt x="1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0" y="33"/>
                    <a:pt x="1" y="32"/>
                  </a:cubicBezTo>
                  <a:cubicBezTo>
                    <a:pt x="2" y="31"/>
                    <a:pt x="3" y="29"/>
                    <a:pt x="5" y="28"/>
                  </a:cubicBezTo>
                  <a:cubicBezTo>
                    <a:pt x="5" y="27"/>
                    <a:pt x="6" y="26"/>
                    <a:pt x="7" y="25"/>
                  </a:cubicBezTo>
                  <a:cubicBezTo>
                    <a:pt x="8" y="24"/>
                    <a:pt x="8" y="23"/>
                    <a:pt x="9" y="21"/>
                  </a:cubicBezTo>
                  <a:cubicBezTo>
                    <a:pt x="10" y="20"/>
                    <a:pt x="10" y="19"/>
                    <a:pt x="11" y="17"/>
                  </a:cubicBezTo>
                  <a:cubicBezTo>
                    <a:pt x="12" y="16"/>
                    <a:pt x="12" y="15"/>
                    <a:pt x="13" y="13"/>
                  </a:cubicBezTo>
                  <a:cubicBezTo>
                    <a:pt x="14" y="9"/>
                    <a:pt x="15" y="6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6" name="î$ḻiḓê">
              <a:extLst>
                <a:ext uri="{FF2B5EF4-FFF2-40B4-BE49-F238E27FC236}">
                  <a16:creationId xmlns:a16="http://schemas.microsoft.com/office/drawing/2014/main" id="{6865BD1F-F8BE-49DC-8525-5596959B24E1}"/>
                </a:ext>
              </a:extLst>
            </p:cNvPr>
            <p:cNvSpPr/>
            <p:nvPr/>
          </p:nvSpPr>
          <p:spPr bwMode="auto">
            <a:xfrm>
              <a:off x="5758934" y="1911692"/>
              <a:ext cx="10835" cy="87878"/>
            </a:xfrm>
            <a:custGeom>
              <a:avLst/>
              <a:gdLst>
                <a:gd name="T0" fmla="*/ 2 w 4"/>
                <a:gd name="T1" fmla="*/ 0 h 35"/>
                <a:gd name="T2" fmla="*/ 0 w 4"/>
                <a:gd name="T3" fmla="*/ 8 h 35"/>
                <a:gd name="T4" fmla="*/ 0 w 4"/>
                <a:gd name="T5" fmla="*/ 9 h 35"/>
                <a:gd name="T6" fmla="*/ 1 w 4"/>
                <a:gd name="T7" fmla="*/ 13 h 35"/>
                <a:gd name="T8" fmla="*/ 1 w 4"/>
                <a:gd name="T9" fmla="*/ 17 h 35"/>
                <a:gd name="T10" fmla="*/ 1 w 4"/>
                <a:gd name="T11" fmla="*/ 21 h 35"/>
                <a:gd name="T12" fmla="*/ 1 w 4"/>
                <a:gd name="T13" fmla="*/ 25 h 35"/>
                <a:gd name="T14" fmla="*/ 1 w 4"/>
                <a:gd name="T15" fmla="*/ 28 h 35"/>
                <a:gd name="T16" fmla="*/ 1 w 4"/>
                <a:gd name="T17" fmla="*/ 35 h 35"/>
                <a:gd name="T18" fmla="*/ 3 w 4"/>
                <a:gd name="T19" fmla="*/ 28 h 35"/>
                <a:gd name="T20" fmla="*/ 3 w 4"/>
                <a:gd name="T21" fmla="*/ 25 h 35"/>
                <a:gd name="T22" fmla="*/ 4 w 4"/>
                <a:gd name="T23" fmla="*/ 21 h 35"/>
                <a:gd name="T24" fmla="*/ 4 w 4"/>
                <a:gd name="T25" fmla="*/ 17 h 35"/>
                <a:gd name="T26" fmla="*/ 4 w 4"/>
                <a:gd name="T27" fmla="*/ 13 h 35"/>
                <a:gd name="T28" fmla="*/ 3 w 4"/>
                <a:gd name="T29" fmla="*/ 5 h 35"/>
                <a:gd name="T30" fmla="*/ 2 w 4"/>
                <a:gd name="T3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35">
                  <a:moveTo>
                    <a:pt x="2" y="0"/>
                  </a:moveTo>
                  <a:cubicBezTo>
                    <a:pt x="2" y="3"/>
                    <a:pt x="1" y="6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2"/>
                    <a:pt x="1" y="13"/>
                  </a:cubicBezTo>
                  <a:cubicBezTo>
                    <a:pt x="1" y="14"/>
                    <a:pt x="1" y="16"/>
                    <a:pt x="1" y="17"/>
                  </a:cubicBezTo>
                  <a:cubicBezTo>
                    <a:pt x="1" y="18"/>
                    <a:pt x="1" y="20"/>
                    <a:pt x="1" y="21"/>
                  </a:cubicBezTo>
                  <a:cubicBezTo>
                    <a:pt x="1" y="22"/>
                    <a:pt x="1" y="23"/>
                    <a:pt x="1" y="25"/>
                  </a:cubicBezTo>
                  <a:cubicBezTo>
                    <a:pt x="1" y="26"/>
                    <a:pt x="1" y="27"/>
                    <a:pt x="1" y="28"/>
                  </a:cubicBezTo>
                  <a:cubicBezTo>
                    <a:pt x="1" y="32"/>
                    <a:pt x="1" y="35"/>
                    <a:pt x="1" y="35"/>
                  </a:cubicBezTo>
                  <a:cubicBezTo>
                    <a:pt x="1" y="35"/>
                    <a:pt x="2" y="32"/>
                    <a:pt x="3" y="28"/>
                  </a:cubicBezTo>
                  <a:cubicBezTo>
                    <a:pt x="3" y="27"/>
                    <a:pt x="3" y="26"/>
                    <a:pt x="3" y="25"/>
                  </a:cubicBezTo>
                  <a:cubicBezTo>
                    <a:pt x="3" y="24"/>
                    <a:pt x="4" y="22"/>
                    <a:pt x="4" y="21"/>
                  </a:cubicBezTo>
                  <a:cubicBezTo>
                    <a:pt x="4" y="20"/>
                    <a:pt x="4" y="18"/>
                    <a:pt x="4" y="17"/>
                  </a:cubicBezTo>
                  <a:cubicBezTo>
                    <a:pt x="4" y="16"/>
                    <a:pt x="4" y="14"/>
                    <a:pt x="4" y="13"/>
                  </a:cubicBezTo>
                  <a:cubicBezTo>
                    <a:pt x="3" y="10"/>
                    <a:pt x="3" y="7"/>
                    <a:pt x="3" y="5"/>
                  </a:cubicBezTo>
                  <a:cubicBezTo>
                    <a:pt x="3" y="3"/>
                    <a:pt x="2" y="2"/>
                    <a:pt x="2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7" name="ïšļíḓè">
              <a:extLst>
                <a:ext uri="{FF2B5EF4-FFF2-40B4-BE49-F238E27FC236}">
                  <a16:creationId xmlns:a16="http://schemas.microsoft.com/office/drawing/2014/main" id="{0AAADFB8-8AEA-41B1-AF2D-F0A7B55D01B8}"/>
                </a:ext>
              </a:extLst>
            </p:cNvPr>
            <p:cNvSpPr/>
            <p:nvPr/>
          </p:nvSpPr>
          <p:spPr bwMode="auto">
            <a:xfrm>
              <a:off x="6611231" y="1827425"/>
              <a:ext cx="26484" cy="92694"/>
            </a:xfrm>
            <a:custGeom>
              <a:avLst/>
              <a:gdLst>
                <a:gd name="T0" fmla="*/ 0 w 11"/>
                <a:gd name="T1" fmla="*/ 0 h 37"/>
                <a:gd name="T2" fmla="*/ 2 w 11"/>
                <a:gd name="T3" fmla="*/ 6 h 37"/>
                <a:gd name="T4" fmla="*/ 6 w 11"/>
                <a:gd name="T5" fmla="*/ 19 h 37"/>
                <a:gd name="T6" fmla="*/ 7 w 11"/>
                <a:gd name="T7" fmla="*/ 22 h 37"/>
                <a:gd name="T8" fmla="*/ 8 w 11"/>
                <a:gd name="T9" fmla="*/ 25 h 37"/>
                <a:gd name="T10" fmla="*/ 8 w 11"/>
                <a:gd name="T11" fmla="*/ 28 h 37"/>
                <a:gd name="T12" fmla="*/ 9 w 11"/>
                <a:gd name="T13" fmla="*/ 31 h 37"/>
                <a:gd name="T14" fmla="*/ 11 w 11"/>
                <a:gd name="T15" fmla="*/ 37 h 37"/>
                <a:gd name="T16" fmla="*/ 11 w 11"/>
                <a:gd name="T17" fmla="*/ 31 h 37"/>
                <a:gd name="T18" fmla="*/ 11 w 11"/>
                <a:gd name="T19" fmla="*/ 28 h 37"/>
                <a:gd name="T20" fmla="*/ 10 w 11"/>
                <a:gd name="T21" fmla="*/ 25 h 37"/>
                <a:gd name="T22" fmla="*/ 9 w 11"/>
                <a:gd name="T23" fmla="*/ 18 h 37"/>
                <a:gd name="T24" fmla="*/ 6 w 11"/>
                <a:gd name="T25" fmla="*/ 11 h 37"/>
                <a:gd name="T26" fmla="*/ 4 w 11"/>
                <a:gd name="T27" fmla="*/ 5 h 37"/>
                <a:gd name="T28" fmla="*/ 0 w 11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37">
                  <a:moveTo>
                    <a:pt x="0" y="0"/>
                  </a:moveTo>
                  <a:cubicBezTo>
                    <a:pt x="0" y="0"/>
                    <a:pt x="1" y="3"/>
                    <a:pt x="2" y="6"/>
                  </a:cubicBezTo>
                  <a:cubicBezTo>
                    <a:pt x="3" y="9"/>
                    <a:pt x="4" y="14"/>
                    <a:pt x="6" y="19"/>
                  </a:cubicBezTo>
                  <a:cubicBezTo>
                    <a:pt x="6" y="20"/>
                    <a:pt x="6" y="21"/>
                    <a:pt x="7" y="22"/>
                  </a:cubicBezTo>
                  <a:cubicBezTo>
                    <a:pt x="7" y="23"/>
                    <a:pt x="7" y="24"/>
                    <a:pt x="8" y="25"/>
                  </a:cubicBezTo>
                  <a:cubicBezTo>
                    <a:pt x="8" y="26"/>
                    <a:pt x="8" y="27"/>
                    <a:pt x="8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10" y="35"/>
                    <a:pt x="11" y="37"/>
                    <a:pt x="11" y="37"/>
                  </a:cubicBezTo>
                  <a:cubicBezTo>
                    <a:pt x="11" y="37"/>
                    <a:pt x="11" y="34"/>
                    <a:pt x="11" y="31"/>
                  </a:cubicBezTo>
                  <a:cubicBezTo>
                    <a:pt x="11" y="30"/>
                    <a:pt x="11" y="29"/>
                    <a:pt x="11" y="28"/>
                  </a:cubicBezTo>
                  <a:cubicBezTo>
                    <a:pt x="11" y="27"/>
                    <a:pt x="11" y="26"/>
                    <a:pt x="10" y="25"/>
                  </a:cubicBezTo>
                  <a:cubicBezTo>
                    <a:pt x="10" y="22"/>
                    <a:pt x="9" y="20"/>
                    <a:pt x="9" y="18"/>
                  </a:cubicBezTo>
                  <a:cubicBezTo>
                    <a:pt x="8" y="15"/>
                    <a:pt x="7" y="13"/>
                    <a:pt x="6" y="11"/>
                  </a:cubicBezTo>
                  <a:cubicBezTo>
                    <a:pt x="5" y="9"/>
                    <a:pt x="5" y="7"/>
                    <a:pt x="4" y="5"/>
                  </a:cubicBezTo>
                  <a:cubicBezTo>
                    <a:pt x="2" y="2"/>
                    <a:pt x="0" y="0"/>
                    <a:pt x="0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8" name="íṩḻiḍé">
              <a:extLst>
                <a:ext uri="{FF2B5EF4-FFF2-40B4-BE49-F238E27FC236}">
                  <a16:creationId xmlns:a16="http://schemas.microsoft.com/office/drawing/2014/main" id="{1230A7AB-6161-4966-831F-5E8366871E3D}"/>
                </a:ext>
              </a:extLst>
            </p:cNvPr>
            <p:cNvSpPr/>
            <p:nvPr/>
          </p:nvSpPr>
          <p:spPr bwMode="auto">
            <a:xfrm>
              <a:off x="6555856" y="1899653"/>
              <a:ext cx="44541" cy="192610"/>
            </a:xfrm>
            <a:custGeom>
              <a:avLst/>
              <a:gdLst>
                <a:gd name="T0" fmla="*/ 14 w 18"/>
                <a:gd name="T1" fmla="*/ 0 h 77"/>
                <a:gd name="T2" fmla="*/ 15 w 18"/>
                <a:gd name="T3" fmla="*/ 3 h 77"/>
                <a:gd name="T4" fmla="*/ 15 w 18"/>
                <a:gd name="T5" fmla="*/ 12 h 77"/>
                <a:gd name="T6" fmla="*/ 15 w 18"/>
                <a:gd name="T7" fmla="*/ 25 h 77"/>
                <a:gd name="T8" fmla="*/ 14 w 18"/>
                <a:gd name="T9" fmla="*/ 32 h 77"/>
                <a:gd name="T10" fmla="*/ 13 w 18"/>
                <a:gd name="T11" fmla="*/ 39 h 77"/>
                <a:gd name="T12" fmla="*/ 11 w 18"/>
                <a:gd name="T13" fmla="*/ 46 h 77"/>
                <a:gd name="T14" fmla="*/ 9 w 18"/>
                <a:gd name="T15" fmla="*/ 53 h 77"/>
                <a:gd name="T16" fmla="*/ 7 w 18"/>
                <a:gd name="T17" fmla="*/ 60 h 77"/>
                <a:gd name="T18" fmla="*/ 5 w 18"/>
                <a:gd name="T19" fmla="*/ 65 h 77"/>
                <a:gd name="T20" fmla="*/ 3 w 18"/>
                <a:gd name="T21" fmla="*/ 70 h 77"/>
                <a:gd name="T22" fmla="*/ 1 w 18"/>
                <a:gd name="T23" fmla="*/ 74 h 77"/>
                <a:gd name="T24" fmla="*/ 0 w 18"/>
                <a:gd name="T25" fmla="*/ 77 h 77"/>
                <a:gd name="T26" fmla="*/ 2 w 18"/>
                <a:gd name="T27" fmla="*/ 74 h 77"/>
                <a:gd name="T28" fmla="*/ 4 w 18"/>
                <a:gd name="T29" fmla="*/ 71 h 77"/>
                <a:gd name="T30" fmla="*/ 6 w 18"/>
                <a:gd name="T31" fmla="*/ 66 h 77"/>
                <a:gd name="T32" fmla="*/ 9 w 18"/>
                <a:gd name="T33" fmla="*/ 61 h 77"/>
                <a:gd name="T34" fmla="*/ 12 w 18"/>
                <a:gd name="T35" fmla="*/ 54 h 77"/>
                <a:gd name="T36" fmla="*/ 14 w 18"/>
                <a:gd name="T37" fmla="*/ 47 h 77"/>
                <a:gd name="T38" fmla="*/ 16 w 18"/>
                <a:gd name="T39" fmla="*/ 40 h 77"/>
                <a:gd name="T40" fmla="*/ 17 w 18"/>
                <a:gd name="T41" fmla="*/ 32 h 77"/>
                <a:gd name="T42" fmla="*/ 17 w 18"/>
                <a:gd name="T43" fmla="*/ 25 h 77"/>
                <a:gd name="T44" fmla="*/ 17 w 18"/>
                <a:gd name="T45" fmla="*/ 18 h 77"/>
                <a:gd name="T46" fmla="*/ 17 w 18"/>
                <a:gd name="T47" fmla="*/ 12 h 77"/>
                <a:gd name="T48" fmla="*/ 15 w 18"/>
                <a:gd name="T49" fmla="*/ 3 h 77"/>
                <a:gd name="T50" fmla="*/ 14 w 18"/>
                <a:gd name="T5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" h="77">
                  <a:moveTo>
                    <a:pt x="14" y="0"/>
                  </a:moveTo>
                  <a:cubicBezTo>
                    <a:pt x="14" y="0"/>
                    <a:pt x="15" y="1"/>
                    <a:pt x="15" y="3"/>
                  </a:cubicBezTo>
                  <a:cubicBezTo>
                    <a:pt x="15" y="5"/>
                    <a:pt x="15" y="9"/>
                    <a:pt x="15" y="12"/>
                  </a:cubicBezTo>
                  <a:cubicBezTo>
                    <a:pt x="15" y="16"/>
                    <a:pt x="15" y="20"/>
                    <a:pt x="15" y="25"/>
                  </a:cubicBezTo>
                  <a:cubicBezTo>
                    <a:pt x="14" y="27"/>
                    <a:pt x="14" y="30"/>
                    <a:pt x="14" y="32"/>
                  </a:cubicBezTo>
                  <a:cubicBezTo>
                    <a:pt x="14" y="34"/>
                    <a:pt x="13" y="37"/>
                    <a:pt x="13" y="39"/>
                  </a:cubicBezTo>
                  <a:cubicBezTo>
                    <a:pt x="12" y="42"/>
                    <a:pt x="11" y="44"/>
                    <a:pt x="11" y="46"/>
                  </a:cubicBezTo>
                  <a:cubicBezTo>
                    <a:pt x="10" y="49"/>
                    <a:pt x="10" y="51"/>
                    <a:pt x="9" y="53"/>
                  </a:cubicBezTo>
                  <a:cubicBezTo>
                    <a:pt x="8" y="56"/>
                    <a:pt x="7" y="58"/>
                    <a:pt x="7" y="60"/>
                  </a:cubicBezTo>
                  <a:cubicBezTo>
                    <a:pt x="6" y="62"/>
                    <a:pt x="5" y="64"/>
                    <a:pt x="5" y="65"/>
                  </a:cubicBezTo>
                  <a:cubicBezTo>
                    <a:pt x="4" y="67"/>
                    <a:pt x="3" y="69"/>
                    <a:pt x="3" y="70"/>
                  </a:cubicBezTo>
                  <a:cubicBezTo>
                    <a:pt x="2" y="71"/>
                    <a:pt x="2" y="73"/>
                    <a:pt x="1" y="74"/>
                  </a:cubicBezTo>
                  <a:cubicBezTo>
                    <a:pt x="0" y="76"/>
                    <a:pt x="0" y="77"/>
                    <a:pt x="0" y="77"/>
                  </a:cubicBezTo>
                  <a:cubicBezTo>
                    <a:pt x="0" y="77"/>
                    <a:pt x="1" y="76"/>
                    <a:pt x="2" y="74"/>
                  </a:cubicBezTo>
                  <a:cubicBezTo>
                    <a:pt x="2" y="73"/>
                    <a:pt x="3" y="72"/>
                    <a:pt x="4" y="71"/>
                  </a:cubicBezTo>
                  <a:cubicBezTo>
                    <a:pt x="5" y="69"/>
                    <a:pt x="5" y="68"/>
                    <a:pt x="6" y="66"/>
                  </a:cubicBezTo>
                  <a:cubicBezTo>
                    <a:pt x="7" y="64"/>
                    <a:pt x="8" y="63"/>
                    <a:pt x="9" y="61"/>
                  </a:cubicBezTo>
                  <a:cubicBezTo>
                    <a:pt x="10" y="59"/>
                    <a:pt x="11" y="56"/>
                    <a:pt x="12" y="54"/>
                  </a:cubicBezTo>
                  <a:cubicBezTo>
                    <a:pt x="12" y="52"/>
                    <a:pt x="13" y="50"/>
                    <a:pt x="14" y="47"/>
                  </a:cubicBezTo>
                  <a:cubicBezTo>
                    <a:pt x="14" y="45"/>
                    <a:pt x="15" y="42"/>
                    <a:pt x="16" y="40"/>
                  </a:cubicBezTo>
                  <a:cubicBezTo>
                    <a:pt x="16" y="37"/>
                    <a:pt x="17" y="35"/>
                    <a:pt x="17" y="32"/>
                  </a:cubicBezTo>
                  <a:cubicBezTo>
                    <a:pt x="17" y="30"/>
                    <a:pt x="17" y="27"/>
                    <a:pt x="17" y="25"/>
                  </a:cubicBezTo>
                  <a:cubicBezTo>
                    <a:pt x="18" y="23"/>
                    <a:pt x="17" y="20"/>
                    <a:pt x="17" y="18"/>
                  </a:cubicBezTo>
                  <a:cubicBezTo>
                    <a:pt x="17" y="16"/>
                    <a:pt x="17" y="14"/>
                    <a:pt x="17" y="12"/>
                  </a:cubicBezTo>
                  <a:cubicBezTo>
                    <a:pt x="17" y="8"/>
                    <a:pt x="16" y="5"/>
                    <a:pt x="15" y="3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9" name="iślïďè">
              <a:extLst>
                <a:ext uri="{FF2B5EF4-FFF2-40B4-BE49-F238E27FC236}">
                  <a16:creationId xmlns:a16="http://schemas.microsoft.com/office/drawing/2014/main" id="{4E0B3999-8611-469E-BD1A-EAF1656BB565}"/>
                </a:ext>
              </a:extLst>
            </p:cNvPr>
            <p:cNvSpPr/>
            <p:nvPr/>
          </p:nvSpPr>
          <p:spPr bwMode="auto">
            <a:xfrm>
              <a:off x="6102020" y="1715470"/>
              <a:ext cx="136031" cy="81859"/>
            </a:xfrm>
            <a:custGeom>
              <a:avLst/>
              <a:gdLst>
                <a:gd name="T0" fmla="*/ 54 w 54"/>
                <a:gd name="T1" fmla="*/ 0 h 33"/>
                <a:gd name="T2" fmla="*/ 0 w 54"/>
                <a:gd name="T3" fmla="*/ 33 h 33"/>
                <a:gd name="T4" fmla="*/ 54 w 54"/>
                <a:gd name="T5" fmla="*/ 0 h 33"/>
                <a:gd name="T6" fmla="*/ 54 w 5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3">
                  <a:moveTo>
                    <a:pt x="54" y="0"/>
                  </a:moveTo>
                  <a:cubicBezTo>
                    <a:pt x="39" y="18"/>
                    <a:pt x="18" y="33"/>
                    <a:pt x="0" y="33"/>
                  </a:cubicBezTo>
                  <a:cubicBezTo>
                    <a:pt x="18" y="33"/>
                    <a:pt x="39" y="18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DF73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0" name="iṩļîḑe">
              <a:extLst>
                <a:ext uri="{FF2B5EF4-FFF2-40B4-BE49-F238E27FC236}">
                  <a16:creationId xmlns:a16="http://schemas.microsoft.com/office/drawing/2014/main" id="{02199B51-59A9-4DB3-B40F-A9AB3759AF4A}"/>
                </a:ext>
              </a:extLst>
            </p:cNvPr>
            <p:cNvSpPr/>
            <p:nvPr/>
          </p:nvSpPr>
          <p:spPr bwMode="auto">
            <a:xfrm>
              <a:off x="6238050" y="1715470"/>
              <a:ext cx="2408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0 w 1"/>
                <a:gd name="T5" fmla="*/ 0 w 1"/>
                <a:gd name="T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C0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1" name="íṥ1íḑè">
              <a:extLst>
                <a:ext uri="{FF2B5EF4-FFF2-40B4-BE49-F238E27FC236}">
                  <a16:creationId xmlns:a16="http://schemas.microsoft.com/office/drawing/2014/main" id="{BF373302-A934-484D-9BB9-0FD26AB920FE}"/>
                </a:ext>
              </a:extLst>
            </p:cNvPr>
            <p:cNvSpPr/>
            <p:nvPr/>
          </p:nvSpPr>
          <p:spPr bwMode="auto">
            <a:xfrm>
              <a:off x="5904595" y="1715470"/>
              <a:ext cx="510415" cy="132419"/>
            </a:xfrm>
            <a:custGeom>
              <a:avLst/>
              <a:gdLst>
                <a:gd name="T0" fmla="*/ 79 w 204"/>
                <a:gd name="T1" fmla="*/ 33 h 53"/>
                <a:gd name="T2" fmla="*/ 79 w 204"/>
                <a:gd name="T3" fmla="*/ 33 h 53"/>
                <a:gd name="T4" fmla="*/ 79 w 204"/>
                <a:gd name="T5" fmla="*/ 33 h 53"/>
                <a:gd name="T6" fmla="*/ 79 w 204"/>
                <a:gd name="T7" fmla="*/ 33 h 53"/>
                <a:gd name="T8" fmla="*/ 65 w 204"/>
                <a:gd name="T9" fmla="*/ 31 h 53"/>
                <a:gd name="T10" fmla="*/ 0 w 204"/>
                <a:gd name="T11" fmla="*/ 53 h 53"/>
                <a:gd name="T12" fmla="*/ 65 w 204"/>
                <a:gd name="T13" fmla="*/ 31 h 53"/>
                <a:gd name="T14" fmla="*/ 66 w 204"/>
                <a:gd name="T15" fmla="*/ 30 h 53"/>
                <a:gd name="T16" fmla="*/ 66 w 204"/>
                <a:gd name="T17" fmla="*/ 31 h 53"/>
                <a:gd name="T18" fmla="*/ 66 w 204"/>
                <a:gd name="T19" fmla="*/ 30 h 53"/>
                <a:gd name="T20" fmla="*/ 66 w 204"/>
                <a:gd name="T21" fmla="*/ 30 h 53"/>
                <a:gd name="T22" fmla="*/ 66 w 204"/>
                <a:gd name="T23" fmla="*/ 31 h 53"/>
                <a:gd name="T24" fmla="*/ 66 w 204"/>
                <a:gd name="T25" fmla="*/ 30 h 53"/>
                <a:gd name="T26" fmla="*/ 166 w 204"/>
                <a:gd name="T27" fmla="*/ 12 h 53"/>
                <a:gd name="T28" fmla="*/ 166 w 204"/>
                <a:gd name="T29" fmla="*/ 12 h 53"/>
                <a:gd name="T30" fmla="*/ 166 w 204"/>
                <a:gd name="T31" fmla="*/ 12 h 53"/>
                <a:gd name="T32" fmla="*/ 166 w 204"/>
                <a:gd name="T33" fmla="*/ 12 h 53"/>
                <a:gd name="T34" fmla="*/ 134 w 204"/>
                <a:gd name="T35" fmla="*/ 0 h 53"/>
                <a:gd name="T36" fmla="*/ 134 w 204"/>
                <a:gd name="T37" fmla="*/ 0 h 53"/>
                <a:gd name="T38" fmla="*/ 134 w 204"/>
                <a:gd name="T39" fmla="*/ 0 h 53"/>
                <a:gd name="T40" fmla="*/ 204 w 204"/>
                <a:gd name="T41" fmla="*/ 0 h 53"/>
                <a:gd name="T42" fmla="*/ 166 w 204"/>
                <a:gd name="T43" fmla="*/ 12 h 53"/>
                <a:gd name="T44" fmla="*/ 204 w 204"/>
                <a:gd name="T4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53">
                  <a:moveTo>
                    <a:pt x="79" y="33"/>
                  </a:moveTo>
                  <a:cubicBezTo>
                    <a:pt x="79" y="33"/>
                    <a:pt x="79" y="33"/>
                    <a:pt x="79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3"/>
                    <a:pt x="79" y="33"/>
                    <a:pt x="79" y="33"/>
                  </a:cubicBezTo>
                  <a:moveTo>
                    <a:pt x="65" y="31"/>
                  </a:moveTo>
                  <a:cubicBezTo>
                    <a:pt x="52" y="42"/>
                    <a:pt x="28" y="53"/>
                    <a:pt x="0" y="53"/>
                  </a:cubicBezTo>
                  <a:cubicBezTo>
                    <a:pt x="28" y="53"/>
                    <a:pt x="52" y="42"/>
                    <a:pt x="65" y="31"/>
                  </a:cubicBezTo>
                  <a:moveTo>
                    <a:pt x="66" y="30"/>
                  </a:moveTo>
                  <a:cubicBezTo>
                    <a:pt x="66" y="30"/>
                    <a:pt x="66" y="30"/>
                    <a:pt x="66" y="31"/>
                  </a:cubicBezTo>
                  <a:cubicBezTo>
                    <a:pt x="66" y="30"/>
                    <a:pt x="66" y="30"/>
                    <a:pt x="66" y="30"/>
                  </a:cubicBezTo>
                  <a:moveTo>
                    <a:pt x="66" y="30"/>
                  </a:moveTo>
                  <a:cubicBezTo>
                    <a:pt x="66" y="30"/>
                    <a:pt x="66" y="30"/>
                    <a:pt x="66" y="31"/>
                  </a:cubicBezTo>
                  <a:cubicBezTo>
                    <a:pt x="66" y="30"/>
                    <a:pt x="66" y="30"/>
                    <a:pt x="66" y="30"/>
                  </a:cubicBezTo>
                  <a:moveTo>
                    <a:pt x="166" y="12"/>
                  </a:moveTo>
                  <a:cubicBezTo>
                    <a:pt x="166" y="12"/>
                    <a:pt x="166" y="12"/>
                    <a:pt x="166" y="12"/>
                  </a:cubicBezTo>
                  <a:cubicBezTo>
                    <a:pt x="166" y="12"/>
                    <a:pt x="166" y="12"/>
                    <a:pt x="166" y="12"/>
                  </a:cubicBezTo>
                  <a:cubicBezTo>
                    <a:pt x="166" y="12"/>
                    <a:pt x="166" y="12"/>
                    <a:pt x="166" y="12"/>
                  </a:cubicBezTo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0"/>
                    <a:pt x="134" y="0"/>
                    <a:pt x="134" y="0"/>
                  </a:cubicBezTo>
                  <a:moveTo>
                    <a:pt x="204" y="0"/>
                  </a:moveTo>
                  <a:cubicBezTo>
                    <a:pt x="198" y="7"/>
                    <a:pt x="182" y="12"/>
                    <a:pt x="166" y="12"/>
                  </a:cubicBezTo>
                  <a:cubicBezTo>
                    <a:pt x="182" y="12"/>
                    <a:pt x="198" y="7"/>
                    <a:pt x="204" y="0"/>
                  </a:cubicBezTo>
                </a:path>
              </a:pathLst>
            </a:custGeom>
            <a:solidFill>
              <a:srgbClr val="DF73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2" name="ïšlîḓè">
              <a:extLst>
                <a:ext uri="{FF2B5EF4-FFF2-40B4-BE49-F238E27FC236}">
                  <a16:creationId xmlns:a16="http://schemas.microsoft.com/office/drawing/2014/main" id="{CDB244EA-DDED-46A2-8A5F-D8D5C6A07EAC}"/>
                </a:ext>
              </a:extLst>
            </p:cNvPr>
            <p:cNvSpPr/>
            <p:nvPr/>
          </p:nvSpPr>
          <p:spPr bwMode="auto">
            <a:xfrm>
              <a:off x="5697540" y="1439798"/>
              <a:ext cx="164922" cy="222705"/>
            </a:xfrm>
            <a:custGeom>
              <a:avLst/>
              <a:gdLst>
                <a:gd name="T0" fmla="*/ 5 w 66"/>
                <a:gd name="T1" fmla="*/ 44 h 89"/>
                <a:gd name="T2" fmla="*/ 5 w 66"/>
                <a:gd name="T3" fmla="*/ 44 h 89"/>
                <a:gd name="T4" fmla="*/ 3 w 66"/>
                <a:gd name="T5" fmla="*/ 45 h 89"/>
                <a:gd name="T6" fmla="*/ 6 w 66"/>
                <a:gd name="T7" fmla="*/ 54 h 89"/>
                <a:gd name="T8" fmla="*/ 5 w 66"/>
                <a:gd name="T9" fmla="*/ 50 h 89"/>
                <a:gd name="T10" fmla="*/ 5 w 66"/>
                <a:gd name="T11" fmla="*/ 44 h 89"/>
                <a:gd name="T12" fmla="*/ 21 w 66"/>
                <a:gd name="T13" fmla="*/ 0 h 89"/>
                <a:gd name="T14" fmla="*/ 5 w 66"/>
                <a:gd name="T15" fmla="*/ 44 h 89"/>
                <a:gd name="T16" fmla="*/ 5 w 66"/>
                <a:gd name="T17" fmla="*/ 44 h 89"/>
                <a:gd name="T18" fmla="*/ 5 w 66"/>
                <a:gd name="T19" fmla="*/ 44 h 89"/>
                <a:gd name="T20" fmla="*/ 5 w 66"/>
                <a:gd name="T21" fmla="*/ 44 h 89"/>
                <a:gd name="T22" fmla="*/ 5 w 66"/>
                <a:gd name="T23" fmla="*/ 44 h 89"/>
                <a:gd name="T24" fmla="*/ 5 w 66"/>
                <a:gd name="T25" fmla="*/ 44 h 89"/>
                <a:gd name="T26" fmla="*/ 5 w 66"/>
                <a:gd name="T27" fmla="*/ 44 h 89"/>
                <a:gd name="T28" fmla="*/ 5 w 66"/>
                <a:gd name="T29" fmla="*/ 44 h 89"/>
                <a:gd name="T30" fmla="*/ 5 w 66"/>
                <a:gd name="T31" fmla="*/ 44 h 89"/>
                <a:gd name="T32" fmla="*/ 7 w 66"/>
                <a:gd name="T33" fmla="*/ 49 h 89"/>
                <a:gd name="T34" fmla="*/ 12 w 66"/>
                <a:gd name="T35" fmla="*/ 60 h 89"/>
                <a:gd name="T36" fmla="*/ 14 w 66"/>
                <a:gd name="T37" fmla="*/ 63 h 89"/>
                <a:gd name="T38" fmla="*/ 16 w 66"/>
                <a:gd name="T39" fmla="*/ 66 h 89"/>
                <a:gd name="T40" fmla="*/ 17 w 66"/>
                <a:gd name="T41" fmla="*/ 69 h 89"/>
                <a:gd name="T42" fmla="*/ 19 w 66"/>
                <a:gd name="T43" fmla="*/ 71 h 89"/>
                <a:gd name="T44" fmla="*/ 21 w 66"/>
                <a:gd name="T45" fmla="*/ 72 h 89"/>
                <a:gd name="T46" fmla="*/ 22 w 66"/>
                <a:gd name="T47" fmla="*/ 74 h 89"/>
                <a:gd name="T48" fmla="*/ 23 w 66"/>
                <a:gd name="T49" fmla="*/ 75 h 89"/>
                <a:gd name="T50" fmla="*/ 22 w 66"/>
                <a:gd name="T51" fmla="*/ 74 h 89"/>
                <a:gd name="T52" fmla="*/ 19 w 66"/>
                <a:gd name="T53" fmla="*/ 72 h 89"/>
                <a:gd name="T54" fmla="*/ 54 w 66"/>
                <a:gd name="T55" fmla="*/ 89 h 89"/>
                <a:gd name="T56" fmla="*/ 55 w 66"/>
                <a:gd name="T57" fmla="*/ 79 h 89"/>
                <a:gd name="T58" fmla="*/ 21 w 66"/>
                <a:gd name="T5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" h="89"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4" y="44"/>
                    <a:pt x="3" y="45"/>
                  </a:cubicBezTo>
                  <a:cubicBezTo>
                    <a:pt x="4" y="48"/>
                    <a:pt x="5" y="52"/>
                    <a:pt x="6" y="54"/>
                  </a:cubicBezTo>
                  <a:cubicBezTo>
                    <a:pt x="6" y="53"/>
                    <a:pt x="5" y="51"/>
                    <a:pt x="5" y="50"/>
                  </a:cubicBezTo>
                  <a:cubicBezTo>
                    <a:pt x="5" y="46"/>
                    <a:pt x="5" y="44"/>
                    <a:pt x="5" y="44"/>
                  </a:cubicBezTo>
                  <a:moveTo>
                    <a:pt x="21" y="0"/>
                  </a:moveTo>
                  <a:cubicBezTo>
                    <a:pt x="12" y="8"/>
                    <a:pt x="0" y="23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6" y="46"/>
                    <a:pt x="7" y="49"/>
                  </a:cubicBezTo>
                  <a:cubicBezTo>
                    <a:pt x="8" y="52"/>
                    <a:pt x="10" y="56"/>
                    <a:pt x="12" y="60"/>
                  </a:cubicBezTo>
                  <a:cubicBezTo>
                    <a:pt x="13" y="61"/>
                    <a:pt x="13" y="62"/>
                    <a:pt x="14" y="63"/>
                  </a:cubicBezTo>
                  <a:cubicBezTo>
                    <a:pt x="14" y="64"/>
                    <a:pt x="15" y="65"/>
                    <a:pt x="16" y="66"/>
                  </a:cubicBezTo>
                  <a:cubicBezTo>
                    <a:pt x="16" y="67"/>
                    <a:pt x="17" y="68"/>
                    <a:pt x="17" y="69"/>
                  </a:cubicBezTo>
                  <a:cubicBezTo>
                    <a:pt x="18" y="69"/>
                    <a:pt x="18" y="70"/>
                    <a:pt x="19" y="71"/>
                  </a:cubicBezTo>
                  <a:cubicBezTo>
                    <a:pt x="20" y="71"/>
                    <a:pt x="20" y="72"/>
                    <a:pt x="21" y="72"/>
                  </a:cubicBezTo>
                  <a:cubicBezTo>
                    <a:pt x="21" y="73"/>
                    <a:pt x="22" y="73"/>
                    <a:pt x="22" y="74"/>
                  </a:cubicBezTo>
                  <a:cubicBezTo>
                    <a:pt x="23" y="74"/>
                    <a:pt x="23" y="75"/>
                    <a:pt x="23" y="75"/>
                  </a:cubicBezTo>
                  <a:cubicBezTo>
                    <a:pt x="23" y="75"/>
                    <a:pt x="23" y="75"/>
                    <a:pt x="22" y="74"/>
                  </a:cubicBezTo>
                  <a:cubicBezTo>
                    <a:pt x="21" y="74"/>
                    <a:pt x="20" y="73"/>
                    <a:pt x="19" y="72"/>
                  </a:cubicBezTo>
                  <a:cubicBezTo>
                    <a:pt x="30" y="84"/>
                    <a:pt x="45" y="89"/>
                    <a:pt x="54" y="89"/>
                  </a:cubicBezTo>
                  <a:cubicBezTo>
                    <a:pt x="63" y="89"/>
                    <a:pt x="66" y="84"/>
                    <a:pt x="55" y="79"/>
                  </a:cubicBezTo>
                  <a:cubicBezTo>
                    <a:pt x="8" y="58"/>
                    <a:pt x="14" y="20"/>
                    <a:pt x="21" y="0"/>
                  </a:cubicBezTo>
                </a:path>
              </a:pathLst>
            </a:custGeom>
            <a:solidFill>
              <a:srgbClr val="DF8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3" name="ïŝlïḑe">
              <a:extLst>
                <a:ext uri="{FF2B5EF4-FFF2-40B4-BE49-F238E27FC236}">
                  <a16:creationId xmlns:a16="http://schemas.microsoft.com/office/drawing/2014/main" id="{A89F709E-80C6-4F32-A4D0-DA0D637772FD}"/>
                </a:ext>
              </a:extLst>
            </p:cNvPr>
            <p:cNvSpPr/>
            <p:nvPr/>
          </p:nvSpPr>
          <p:spPr bwMode="auto">
            <a:xfrm>
              <a:off x="5709578" y="1550549"/>
              <a:ext cx="44541" cy="77044"/>
            </a:xfrm>
            <a:custGeom>
              <a:avLst/>
              <a:gdLst>
                <a:gd name="T0" fmla="*/ 0 w 18"/>
                <a:gd name="T1" fmla="*/ 0 h 31"/>
                <a:gd name="T2" fmla="*/ 0 w 18"/>
                <a:gd name="T3" fmla="*/ 0 h 31"/>
                <a:gd name="T4" fmla="*/ 0 w 18"/>
                <a:gd name="T5" fmla="*/ 0 h 31"/>
                <a:gd name="T6" fmla="*/ 0 w 18"/>
                <a:gd name="T7" fmla="*/ 6 h 31"/>
                <a:gd name="T8" fmla="*/ 1 w 18"/>
                <a:gd name="T9" fmla="*/ 10 h 31"/>
                <a:gd name="T10" fmla="*/ 14 w 18"/>
                <a:gd name="T11" fmla="*/ 28 h 31"/>
                <a:gd name="T12" fmla="*/ 17 w 18"/>
                <a:gd name="T13" fmla="*/ 30 h 31"/>
                <a:gd name="T14" fmla="*/ 18 w 18"/>
                <a:gd name="T15" fmla="*/ 31 h 31"/>
                <a:gd name="T16" fmla="*/ 17 w 18"/>
                <a:gd name="T17" fmla="*/ 30 h 31"/>
                <a:gd name="T18" fmla="*/ 16 w 18"/>
                <a:gd name="T19" fmla="*/ 28 h 31"/>
                <a:gd name="T20" fmla="*/ 14 w 18"/>
                <a:gd name="T21" fmla="*/ 27 h 31"/>
                <a:gd name="T22" fmla="*/ 12 w 18"/>
                <a:gd name="T23" fmla="*/ 25 h 31"/>
                <a:gd name="T24" fmla="*/ 11 w 18"/>
                <a:gd name="T25" fmla="*/ 22 h 31"/>
                <a:gd name="T26" fmla="*/ 9 w 18"/>
                <a:gd name="T27" fmla="*/ 19 h 31"/>
                <a:gd name="T28" fmla="*/ 7 w 18"/>
                <a:gd name="T29" fmla="*/ 16 h 31"/>
                <a:gd name="T30" fmla="*/ 2 w 18"/>
                <a:gd name="T31" fmla="*/ 5 h 31"/>
                <a:gd name="T32" fmla="*/ 0 w 18"/>
                <a:gd name="T3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2"/>
                    <a:pt x="0" y="6"/>
                  </a:cubicBezTo>
                  <a:cubicBezTo>
                    <a:pt x="0" y="7"/>
                    <a:pt x="1" y="9"/>
                    <a:pt x="1" y="10"/>
                  </a:cubicBezTo>
                  <a:cubicBezTo>
                    <a:pt x="5" y="18"/>
                    <a:pt x="9" y="24"/>
                    <a:pt x="14" y="28"/>
                  </a:cubicBezTo>
                  <a:cubicBezTo>
                    <a:pt x="15" y="29"/>
                    <a:pt x="16" y="30"/>
                    <a:pt x="17" y="3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7" y="29"/>
                    <a:pt x="16" y="29"/>
                    <a:pt x="16" y="28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3" y="26"/>
                    <a:pt x="13" y="25"/>
                    <a:pt x="12" y="25"/>
                  </a:cubicBezTo>
                  <a:cubicBezTo>
                    <a:pt x="12" y="24"/>
                    <a:pt x="11" y="23"/>
                    <a:pt x="11" y="22"/>
                  </a:cubicBezTo>
                  <a:cubicBezTo>
                    <a:pt x="10" y="21"/>
                    <a:pt x="9" y="20"/>
                    <a:pt x="9" y="19"/>
                  </a:cubicBezTo>
                  <a:cubicBezTo>
                    <a:pt x="8" y="18"/>
                    <a:pt x="8" y="17"/>
                    <a:pt x="7" y="16"/>
                  </a:cubicBezTo>
                  <a:cubicBezTo>
                    <a:pt x="5" y="12"/>
                    <a:pt x="3" y="8"/>
                    <a:pt x="2" y="5"/>
                  </a:cubicBezTo>
                  <a:cubicBezTo>
                    <a:pt x="1" y="2"/>
                    <a:pt x="0" y="0"/>
                    <a:pt x="0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4" name="ïṧḷîḓè">
              <a:extLst>
                <a:ext uri="{FF2B5EF4-FFF2-40B4-BE49-F238E27FC236}">
                  <a16:creationId xmlns:a16="http://schemas.microsoft.com/office/drawing/2014/main" id="{4676762B-8FFD-424D-B5C2-77FE5A7753CA}"/>
                </a:ext>
              </a:extLst>
            </p:cNvPr>
            <p:cNvSpPr/>
            <p:nvPr/>
          </p:nvSpPr>
          <p:spPr bwMode="auto">
            <a:xfrm>
              <a:off x="5851628" y="1548141"/>
              <a:ext cx="45745" cy="12038"/>
            </a:xfrm>
            <a:custGeom>
              <a:avLst/>
              <a:gdLst>
                <a:gd name="T0" fmla="*/ 0 w 18"/>
                <a:gd name="T1" fmla="*/ 0 h 5"/>
                <a:gd name="T2" fmla="*/ 0 w 18"/>
                <a:gd name="T3" fmla="*/ 0 h 5"/>
                <a:gd name="T4" fmla="*/ 18 w 18"/>
                <a:gd name="T5" fmla="*/ 5 h 5"/>
                <a:gd name="T6" fmla="*/ 18 w 18"/>
                <a:gd name="T7" fmla="*/ 5 h 5"/>
                <a:gd name="T8" fmla="*/ 0 w 1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1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4"/>
                    <a:pt x="5" y="3"/>
                    <a:pt x="0" y="0"/>
                  </a:cubicBezTo>
                </a:path>
              </a:pathLst>
            </a:custGeom>
            <a:solidFill>
              <a:srgbClr val="DFA3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5" name="íṧlîde">
              <a:extLst>
                <a:ext uri="{FF2B5EF4-FFF2-40B4-BE49-F238E27FC236}">
                  <a16:creationId xmlns:a16="http://schemas.microsoft.com/office/drawing/2014/main" id="{2E25A02A-93A7-48CA-9801-C70DFA29DFEA}"/>
                </a:ext>
              </a:extLst>
            </p:cNvPr>
            <p:cNvSpPr/>
            <p:nvPr/>
          </p:nvSpPr>
          <p:spPr bwMode="auto">
            <a:xfrm>
              <a:off x="5851628" y="1515638"/>
              <a:ext cx="704229" cy="146865"/>
            </a:xfrm>
            <a:custGeom>
              <a:avLst/>
              <a:gdLst>
                <a:gd name="T0" fmla="*/ 124 w 281"/>
                <a:gd name="T1" fmla="*/ 0 h 59"/>
                <a:gd name="T2" fmla="*/ 37 w 281"/>
                <a:gd name="T3" fmla="*/ 14 h 59"/>
                <a:gd name="T4" fmla="*/ 37 w 281"/>
                <a:gd name="T5" fmla="*/ 14 h 59"/>
                <a:gd name="T6" fmla="*/ 37 w 281"/>
                <a:gd name="T7" fmla="*/ 15 h 59"/>
                <a:gd name="T8" fmla="*/ 37 w 281"/>
                <a:gd name="T9" fmla="*/ 15 h 59"/>
                <a:gd name="T10" fmla="*/ 37 w 281"/>
                <a:gd name="T11" fmla="*/ 15 h 59"/>
                <a:gd name="T12" fmla="*/ 37 w 281"/>
                <a:gd name="T13" fmla="*/ 15 h 59"/>
                <a:gd name="T14" fmla="*/ 37 w 281"/>
                <a:gd name="T15" fmla="*/ 15 h 59"/>
                <a:gd name="T16" fmla="*/ 37 w 281"/>
                <a:gd name="T17" fmla="*/ 15 h 59"/>
                <a:gd name="T18" fmla="*/ 35 w 281"/>
                <a:gd name="T19" fmla="*/ 15 h 59"/>
                <a:gd name="T20" fmla="*/ 35 w 281"/>
                <a:gd name="T21" fmla="*/ 15 h 59"/>
                <a:gd name="T22" fmla="*/ 35 w 281"/>
                <a:gd name="T23" fmla="*/ 15 h 59"/>
                <a:gd name="T24" fmla="*/ 26 w 281"/>
                <a:gd name="T25" fmla="*/ 17 h 59"/>
                <a:gd name="T26" fmla="*/ 34 w 281"/>
                <a:gd name="T27" fmla="*/ 17 h 59"/>
                <a:gd name="T28" fmla="*/ 43 w 281"/>
                <a:gd name="T29" fmla="*/ 16 h 59"/>
                <a:gd name="T30" fmla="*/ 48 w 281"/>
                <a:gd name="T31" fmla="*/ 16 h 59"/>
                <a:gd name="T32" fmla="*/ 53 w 281"/>
                <a:gd name="T33" fmla="*/ 14 h 59"/>
                <a:gd name="T34" fmla="*/ 57 w 281"/>
                <a:gd name="T35" fmla="*/ 13 h 59"/>
                <a:gd name="T36" fmla="*/ 61 w 281"/>
                <a:gd name="T37" fmla="*/ 11 h 59"/>
                <a:gd name="T38" fmla="*/ 64 w 281"/>
                <a:gd name="T39" fmla="*/ 9 h 59"/>
                <a:gd name="T40" fmla="*/ 66 w 281"/>
                <a:gd name="T41" fmla="*/ 8 h 59"/>
                <a:gd name="T42" fmla="*/ 68 w 281"/>
                <a:gd name="T43" fmla="*/ 6 h 59"/>
                <a:gd name="T44" fmla="*/ 68 w 281"/>
                <a:gd name="T45" fmla="*/ 6 h 59"/>
                <a:gd name="T46" fmla="*/ 68 w 281"/>
                <a:gd name="T47" fmla="*/ 6 h 59"/>
                <a:gd name="T48" fmla="*/ 66 w 281"/>
                <a:gd name="T49" fmla="*/ 8 h 59"/>
                <a:gd name="T50" fmla="*/ 65 w 281"/>
                <a:gd name="T51" fmla="*/ 10 h 59"/>
                <a:gd name="T52" fmla="*/ 62 w 281"/>
                <a:gd name="T53" fmla="*/ 13 h 59"/>
                <a:gd name="T54" fmla="*/ 58 w 281"/>
                <a:gd name="T55" fmla="*/ 15 h 59"/>
                <a:gd name="T56" fmla="*/ 54 w 281"/>
                <a:gd name="T57" fmla="*/ 17 h 59"/>
                <a:gd name="T58" fmla="*/ 49 w 281"/>
                <a:gd name="T59" fmla="*/ 19 h 59"/>
                <a:gd name="T60" fmla="*/ 44 w 281"/>
                <a:gd name="T61" fmla="*/ 20 h 59"/>
                <a:gd name="T62" fmla="*/ 39 w 281"/>
                <a:gd name="T63" fmla="*/ 20 h 59"/>
                <a:gd name="T64" fmla="*/ 36 w 281"/>
                <a:gd name="T65" fmla="*/ 20 h 59"/>
                <a:gd name="T66" fmla="*/ 35 w 281"/>
                <a:gd name="T67" fmla="*/ 20 h 59"/>
                <a:gd name="T68" fmla="*/ 34 w 281"/>
                <a:gd name="T69" fmla="*/ 20 h 59"/>
                <a:gd name="T70" fmla="*/ 34 w 281"/>
                <a:gd name="T71" fmla="*/ 20 h 59"/>
                <a:gd name="T72" fmla="*/ 25 w 281"/>
                <a:gd name="T73" fmla="*/ 19 h 59"/>
                <a:gd name="T74" fmla="*/ 18 w 281"/>
                <a:gd name="T75" fmla="*/ 18 h 59"/>
                <a:gd name="T76" fmla="*/ 18 w 281"/>
                <a:gd name="T77" fmla="*/ 18 h 59"/>
                <a:gd name="T78" fmla="*/ 0 w 281"/>
                <a:gd name="T79" fmla="*/ 13 h 59"/>
                <a:gd name="T80" fmla="*/ 31 w 281"/>
                <a:gd name="T81" fmla="*/ 23 h 59"/>
                <a:gd name="T82" fmla="*/ 57 w 281"/>
                <a:gd name="T83" fmla="*/ 17 h 59"/>
                <a:gd name="T84" fmla="*/ 131 w 281"/>
                <a:gd name="T85" fmla="*/ 6 h 59"/>
                <a:gd name="T86" fmla="*/ 281 w 281"/>
                <a:gd name="T87" fmla="*/ 59 h 59"/>
                <a:gd name="T88" fmla="*/ 281 w 281"/>
                <a:gd name="T89" fmla="*/ 59 h 59"/>
                <a:gd name="T90" fmla="*/ 124 w 281"/>
                <a:gd name="T9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1" h="59">
                  <a:moveTo>
                    <a:pt x="124" y="0"/>
                  </a:moveTo>
                  <a:cubicBezTo>
                    <a:pt x="86" y="0"/>
                    <a:pt x="54" y="8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6" y="15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2" y="16"/>
                    <a:pt x="29" y="17"/>
                    <a:pt x="26" y="17"/>
                  </a:cubicBezTo>
                  <a:cubicBezTo>
                    <a:pt x="29" y="17"/>
                    <a:pt x="31" y="17"/>
                    <a:pt x="34" y="17"/>
                  </a:cubicBezTo>
                  <a:cubicBezTo>
                    <a:pt x="37" y="17"/>
                    <a:pt x="40" y="17"/>
                    <a:pt x="43" y="16"/>
                  </a:cubicBezTo>
                  <a:cubicBezTo>
                    <a:pt x="45" y="16"/>
                    <a:pt x="47" y="16"/>
                    <a:pt x="48" y="16"/>
                  </a:cubicBezTo>
                  <a:cubicBezTo>
                    <a:pt x="50" y="15"/>
                    <a:pt x="52" y="15"/>
                    <a:pt x="53" y="14"/>
                  </a:cubicBezTo>
                  <a:cubicBezTo>
                    <a:pt x="55" y="14"/>
                    <a:pt x="56" y="13"/>
                    <a:pt x="57" y="13"/>
                  </a:cubicBezTo>
                  <a:cubicBezTo>
                    <a:pt x="59" y="12"/>
                    <a:pt x="60" y="12"/>
                    <a:pt x="61" y="11"/>
                  </a:cubicBezTo>
                  <a:cubicBezTo>
                    <a:pt x="62" y="10"/>
                    <a:pt x="63" y="10"/>
                    <a:pt x="64" y="9"/>
                  </a:cubicBezTo>
                  <a:cubicBezTo>
                    <a:pt x="65" y="9"/>
                    <a:pt x="65" y="8"/>
                    <a:pt x="66" y="8"/>
                  </a:cubicBezTo>
                  <a:cubicBezTo>
                    <a:pt x="67" y="7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8" y="6"/>
                    <a:pt x="67" y="7"/>
                    <a:pt x="66" y="8"/>
                  </a:cubicBezTo>
                  <a:cubicBezTo>
                    <a:pt x="66" y="9"/>
                    <a:pt x="66" y="10"/>
                    <a:pt x="65" y="10"/>
                  </a:cubicBezTo>
                  <a:cubicBezTo>
                    <a:pt x="64" y="11"/>
                    <a:pt x="63" y="12"/>
                    <a:pt x="62" y="13"/>
                  </a:cubicBezTo>
                  <a:cubicBezTo>
                    <a:pt x="61" y="13"/>
                    <a:pt x="60" y="14"/>
                    <a:pt x="58" y="15"/>
                  </a:cubicBezTo>
                  <a:cubicBezTo>
                    <a:pt x="57" y="16"/>
                    <a:pt x="56" y="16"/>
                    <a:pt x="54" y="17"/>
                  </a:cubicBezTo>
                  <a:cubicBezTo>
                    <a:pt x="52" y="18"/>
                    <a:pt x="51" y="18"/>
                    <a:pt x="49" y="19"/>
                  </a:cubicBezTo>
                  <a:cubicBezTo>
                    <a:pt x="47" y="19"/>
                    <a:pt x="46" y="19"/>
                    <a:pt x="44" y="20"/>
                  </a:cubicBezTo>
                  <a:cubicBezTo>
                    <a:pt x="42" y="20"/>
                    <a:pt x="40" y="20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6" y="20"/>
                    <a:pt x="35" y="20"/>
                    <a:pt x="35" y="20"/>
                  </a:cubicBezTo>
                  <a:cubicBezTo>
                    <a:pt x="35" y="20"/>
                    <a:pt x="34" y="20"/>
                    <a:pt x="34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0" y="20"/>
                    <a:pt x="27" y="20"/>
                    <a:pt x="25" y="19"/>
                  </a:cubicBezTo>
                  <a:cubicBezTo>
                    <a:pt x="22" y="19"/>
                    <a:pt x="20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1" y="17"/>
                    <a:pt x="5" y="16"/>
                    <a:pt x="0" y="13"/>
                  </a:cubicBezTo>
                  <a:cubicBezTo>
                    <a:pt x="8" y="19"/>
                    <a:pt x="18" y="23"/>
                    <a:pt x="31" y="23"/>
                  </a:cubicBezTo>
                  <a:cubicBezTo>
                    <a:pt x="38" y="23"/>
                    <a:pt x="47" y="21"/>
                    <a:pt x="57" y="17"/>
                  </a:cubicBezTo>
                  <a:cubicBezTo>
                    <a:pt x="76" y="11"/>
                    <a:pt x="102" y="6"/>
                    <a:pt x="131" y="6"/>
                  </a:cubicBezTo>
                  <a:cubicBezTo>
                    <a:pt x="178" y="6"/>
                    <a:pt x="234" y="19"/>
                    <a:pt x="281" y="59"/>
                  </a:cubicBezTo>
                  <a:cubicBezTo>
                    <a:pt x="281" y="59"/>
                    <a:pt x="281" y="59"/>
                    <a:pt x="281" y="59"/>
                  </a:cubicBezTo>
                  <a:cubicBezTo>
                    <a:pt x="233" y="13"/>
                    <a:pt x="174" y="0"/>
                    <a:pt x="124" y="0"/>
                  </a:cubicBezTo>
                </a:path>
              </a:pathLst>
            </a:custGeom>
            <a:solidFill>
              <a:srgbClr val="DF8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6" name="iślíḓè">
              <a:extLst>
                <a:ext uri="{FF2B5EF4-FFF2-40B4-BE49-F238E27FC236}">
                  <a16:creationId xmlns:a16="http://schemas.microsoft.com/office/drawing/2014/main" id="{04A498F5-4438-4F48-A812-4B341317C9F3}"/>
                </a:ext>
              </a:extLst>
            </p:cNvPr>
            <p:cNvSpPr/>
            <p:nvPr/>
          </p:nvSpPr>
          <p:spPr bwMode="auto">
            <a:xfrm>
              <a:off x="5897372" y="1530083"/>
              <a:ext cx="125196" cy="34911"/>
            </a:xfrm>
            <a:custGeom>
              <a:avLst/>
              <a:gdLst>
                <a:gd name="T0" fmla="*/ 50 w 50"/>
                <a:gd name="T1" fmla="*/ 0 h 14"/>
                <a:gd name="T2" fmla="*/ 48 w 50"/>
                <a:gd name="T3" fmla="*/ 2 h 14"/>
                <a:gd name="T4" fmla="*/ 46 w 50"/>
                <a:gd name="T5" fmla="*/ 3 h 14"/>
                <a:gd name="T6" fmla="*/ 43 w 50"/>
                <a:gd name="T7" fmla="*/ 5 h 14"/>
                <a:gd name="T8" fmla="*/ 39 w 50"/>
                <a:gd name="T9" fmla="*/ 7 h 14"/>
                <a:gd name="T10" fmla="*/ 35 w 50"/>
                <a:gd name="T11" fmla="*/ 8 h 14"/>
                <a:gd name="T12" fmla="*/ 30 w 50"/>
                <a:gd name="T13" fmla="*/ 10 h 14"/>
                <a:gd name="T14" fmla="*/ 25 w 50"/>
                <a:gd name="T15" fmla="*/ 10 h 14"/>
                <a:gd name="T16" fmla="*/ 16 w 50"/>
                <a:gd name="T17" fmla="*/ 11 h 14"/>
                <a:gd name="T18" fmla="*/ 8 w 50"/>
                <a:gd name="T19" fmla="*/ 11 h 14"/>
                <a:gd name="T20" fmla="*/ 2 w 50"/>
                <a:gd name="T21" fmla="*/ 12 h 14"/>
                <a:gd name="T22" fmla="*/ 0 w 50"/>
                <a:gd name="T23" fmla="*/ 12 h 14"/>
                <a:gd name="T24" fmla="*/ 0 w 50"/>
                <a:gd name="T25" fmla="*/ 12 h 14"/>
                <a:gd name="T26" fmla="*/ 0 w 50"/>
                <a:gd name="T27" fmla="*/ 12 h 14"/>
                <a:gd name="T28" fmla="*/ 7 w 50"/>
                <a:gd name="T29" fmla="*/ 13 h 14"/>
                <a:gd name="T30" fmla="*/ 16 w 50"/>
                <a:gd name="T31" fmla="*/ 14 h 14"/>
                <a:gd name="T32" fmla="*/ 16 w 50"/>
                <a:gd name="T33" fmla="*/ 14 h 14"/>
                <a:gd name="T34" fmla="*/ 17 w 50"/>
                <a:gd name="T35" fmla="*/ 14 h 14"/>
                <a:gd name="T36" fmla="*/ 18 w 50"/>
                <a:gd name="T37" fmla="*/ 14 h 14"/>
                <a:gd name="T38" fmla="*/ 21 w 50"/>
                <a:gd name="T39" fmla="*/ 14 h 14"/>
                <a:gd name="T40" fmla="*/ 26 w 50"/>
                <a:gd name="T41" fmla="*/ 14 h 14"/>
                <a:gd name="T42" fmla="*/ 31 w 50"/>
                <a:gd name="T43" fmla="*/ 13 h 14"/>
                <a:gd name="T44" fmla="*/ 36 w 50"/>
                <a:gd name="T45" fmla="*/ 11 h 14"/>
                <a:gd name="T46" fmla="*/ 40 w 50"/>
                <a:gd name="T47" fmla="*/ 9 h 14"/>
                <a:gd name="T48" fmla="*/ 44 w 50"/>
                <a:gd name="T49" fmla="*/ 7 h 14"/>
                <a:gd name="T50" fmla="*/ 47 w 50"/>
                <a:gd name="T51" fmla="*/ 4 h 14"/>
                <a:gd name="T52" fmla="*/ 48 w 50"/>
                <a:gd name="T53" fmla="*/ 2 h 14"/>
                <a:gd name="T54" fmla="*/ 50 w 50"/>
                <a:gd name="T5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" h="14">
                  <a:moveTo>
                    <a:pt x="50" y="0"/>
                  </a:moveTo>
                  <a:cubicBezTo>
                    <a:pt x="50" y="0"/>
                    <a:pt x="49" y="1"/>
                    <a:pt x="48" y="2"/>
                  </a:cubicBezTo>
                  <a:cubicBezTo>
                    <a:pt x="47" y="2"/>
                    <a:pt x="47" y="3"/>
                    <a:pt x="46" y="3"/>
                  </a:cubicBezTo>
                  <a:cubicBezTo>
                    <a:pt x="45" y="4"/>
                    <a:pt x="44" y="4"/>
                    <a:pt x="43" y="5"/>
                  </a:cubicBezTo>
                  <a:cubicBezTo>
                    <a:pt x="42" y="6"/>
                    <a:pt x="41" y="6"/>
                    <a:pt x="39" y="7"/>
                  </a:cubicBezTo>
                  <a:cubicBezTo>
                    <a:pt x="38" y="7"/>
                    <a:pt x="37" y="8"/>
                    <a:pt x="35" y="8"/>
                  </a:cubicBezTo>
                  <a:cubicBezTo>
                    <a:pt x="34" y="9"/>
                    <a:pt x="32" y="9"/>
                    <a:pt x="30" y="10"/>
                  </a:cubicBezTo>
                  <a:cubicBezTo>
                    <a:pt x="29" y="10"/>
                    <a:pt x="27" y="10"/>
                    <a:pt x="25" y="10"/>
                  </a:cubicBezTo>
                  <a:cubicBezTo>
                    <a:pt x="22" y="11"/>
                    <a:pt x="19" y="11"/>
                    <a:pt x="16" y="11"/>
                  </a:cubicBezTo>
                  <a:cubicBezTo>
                    <a:pt x="13" y="11"/>
                    <a:pt x="11" y="11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2"/>
                    <a:pt x="4" y="13"/>
                    <a:pt x="7" y="13"/>
                  </a:cubicBezTo>
                  <a:cubicBezTo>
                    <a:pt x="9" y="14"/>
                    <a:pt x="12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19" y="14"/>
                    <a:pt x="20" y="14"/>
                    <a:pt x="21" y="14"/>
                  </a:cubicBezTo>
                  <a:cubicBezTo>
                    <a:pt x="22" y="14"/>
                    <a:pt x="24" y="14"/>
                    <a:pt x="26" y="14"/>
                  </a:cubicBezTo>
                  <a:cubicBezTo>
                    <a:pt x="28" y="13"/>
                    <a:pt x="29" y="13"/>
                    <a:pt x="31" y="13"/>
                  </a:cubicBezTo>
                  <a:cubicBezTo>
                    <a:pt x="33" y="12"/>
                    <a:pt x="34" y="12"/>
                    <a:pt x="36" y="11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2" y="8"/>
                    <a:pt x="43" y="7"/>
                    <a:pt x="44" y="7"/>
                  </a:cubicBezTo>
                  <a:cubicBezTo>
                    <a:pt x="45" y="6"/>
                    <a:pt x="46" y="5"/>
                    <a:pt x="47" y="4"/>
                  </a:cubicBezTo>
                  <a:cubicBezTo>
                    <a:pt x="48" y="4"/>
                    <a:pt x="48" y="3"/>
                    <a:pt x="48" y="2"/>
                  </a:cubicBezTo>
                  <a:cubicBezTo>
                    <a:pt x="49" y="1"/>
                    <a:pt x="50" y="0"/>
                    <a:pt x="50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7" name="işḻíḋè">
              <a:extLst>
                <a:ext uri="{FF2B5EF4-FFF2-40B4-BE49-F238E27FC236}">
                  <a16:creationId xmlns:a16="http://schemas.microsoft.com/office/drawing/2014/main" id="{8FBC207C-41F9-4089-9CB6-52B7FE2838F1}"/>
                </a:ext>
              </a:extLst>
            </p:cNvPr>
            <p:cNvSpPr/>
            <p:nvPr/>
          </p:nvSpPr>
          <p:spPr bwMode="auto">
            <a:xfrm>
              <a:off x="5669852" y="1615554"/>
              <a:ext cx="174553" cy="149272"/>
            </a:xfrm>
            <a:custGeom>
              <a:avLst/>
              <a:gdLst>
                <a:gd name="T0" fmla="*/ 14 w 70"/>
                <a:gd name="T1" fmla="*/ 41 h 60"/>
                <a:gd name="T2" fmla="*/ 12 w 70"/>
                <a:gd name="T3" fmla="*/ 41 h 60"/>
                <a:gd name="T4" fmla="*/ 12 w 70"/>
                <a:gd name="T5" fmla="*/ 41 h 60"/>
                <a:gd name="T6" fmla="*/ 18 w 70"/>
                <a:gd name="T7" fmla="*/ 45 h 60"/>
                <a:gd name="T8" fmla="*/ 14 w 70"/>
                <a:gd name="T9" fmla="*/ 41 h 60"/>
                <a:gd name="T10" fmla="*/ 1 w 70"/>
                <a:gd name="T11" fmla="*/ 0 h 60"/>
                <a:gd name="T12" fmla="*/ 6 w 70"/>
                <a:gd name="T13" fmla="*/ 28 h 60"/>
                <a:gd name="T14" fmla="*/ 6 w 70"/>
                <a:gd name="T15" fmla="*/ 28 h 60"/>
                <a:gd name="T16" fmla="*/ 6 w 70"/>
                <a:gd name="T17" fmla="*/ 28 h 60"/>
                <a:gd name="T18" fmla="*/ 14 w 70"/>
                <a:gd name="T19" fmla="*/ 40 h 60"/>
                <a:gd name="T20" fmla="*/ 15 w 70"/>
                <a:gd name="T21" fmla="*/ 41 h 60"/>
                <a:gd name="T22" fmla="*/ 20 w 70"/>
                <a:gd name="T23" fmla="*/ 45 h 60"/>
                <a:gd name="T24" fmla="*/ 23 w 70"/>
                <a:gd name="T25" fmla="*/ 47 h 60"/>
                <a:gd name="T26" fmla="*/ 26 w 70"/>
                <a:gd name="T27" fmla="*/ 49 h 60"/>
                <a:gd name="T28" fmla="*/ 34 w 70"/>
                <a:gd name="T29" fmla="*/ 54 h 60"/>
                <a:gd name="T30" fmla="*/ 39 w 70"/>
                <a:gd name="T31" fmla="*/ 55 h 60"/>
                <a:gd name="T32" fmla="*/ 43 w 70"/>
                <a:gd name="T33" fmla="*/ 57 h 60"/>
                <a:gd name="T34" fmla="*/ 47 w 70"/>
                <a:gd name="T35" fmla="*/ 58 h 60"/>
                <a:gd name="T36" fmla="*/ 51 w 70"/>
                <a:gd name="T37" fmla="*/ 58 h 60"/>
                <a:gd name="T38" fmla="*/ 54 w 70"/>
                <a:gd name="T39" fmla="*/ 59 h 60"/>
                <a:gd name="T40" fmla="*/ 56 w 70"/>
                <a:gd name="T41" fmla="*/ 59 h 60"/>
                <a:gd name="T42" fmla="*/ 58 w 70"/>
                <a:gd name="T43" fmla="*/ 59 h 60"/>
                <a:gd name="T44" fmla="*/ 57 w 70"/>
                <a:gd name="T45" fmla="*/ 60 h 60"/>
                <a:gd name="T46" fmla="*/ 60 w 70"/>
                <a:gd name="T47" fmla="*/ 60 h 60"/>
                <a:gd name="T48" fmla="*/ 66 w 70"/>
                <a:gd name="T49" fmla="*/ 57 h 60"/>
                <a:gd name="T50" fmla="*/ 1 w 70"/>
                <a:gd name="T5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60">
                  <a:moveTo>
                    <a:pt x="14" y="41"/>
                  </a:moveTo>
                  <a:cubicBezTo>
                    <a:pt x="13" y="41"/>
                    <a:pt x="13" y="41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3"/>
                    <a:pt x="16" y="44"/>
                    <a:pt x="18" y="45"/>
                  </a:cubicBezTo>
                  <a:cubicBezTo>
                    <a:pt x="16" y="43"/>
                    <a:pt x="15" y="41"/>
                    <a:pt x="14" y="41"/>
                  </a:cubicBezTo>
                  <a:moveTo>
                    <a:pt x="1" y="0"/>
                  </a:moveTo>
                  <a:cubicBezTo>
                    <a:pt x="0" y="9"/>
                    <a:pt x="1" y="1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8" y="32"/>
                    <a:pt x="10" y="36"/>
                    <a:pt x="14" y="40"/>
                  </a:cubicBezTo>
                  <a:cubicBezTo>
                    <a:pt x="14" y="40"/>
                    <a:pt x="15" y="41"/>
                    <a:pt x="15" y="41"/>
                  </a:cubicBezTo>
                  <a:cubicBezTo>
                    <a:pt x="16" y="42"/>
                    <a:pt x="18" y="43"/>
                    <a:pt x="20" y="45"/>
                  </a:cubicBezTo>
                  <a:cubicBezTo>
                    <a:pt x="21" y="46"/>
                    <a:pt x="22" y="46"/>
                    <a:pt x="23" y="47"/>
                  </a:cubicBezTo>
                  <a:cubicBezTo>
                    <a:pt x="24" y="48"/>
                    <a:pt x="25" y="48"/>
                    <a:pt x="26" y="49"/>
                  </a:cubicBezTo>
                  <a:cubicBezTo>
                    <a:pt x="29" y="51"/>
                    <a:pt x="32" y="52"/>
                    <a:pt x="34" y="54"/>
                  </a:cubicBezTo>
                  <a:cubicBezTo>
                    <a:pt x="36" y="54"/>
                    <a:pt x="37" y="55"/>
                    <a:pt x="39" y="55"/>
                  </a:cubicBezTo>
                  <a:cubicBezTo>
                    <a:pt x="40" y="56"/>
                    <a:pt x="41" y="56"/>
                    <a:pt x="43" y="57"/>
                  </a:cubicBezTo>
                  <a:cubicBezTo>
                    <a:pt x="44" y="57"/>
                    <a:pt x="46" y="57"/>
                    <a:pt x="47" y="58"/>
                  </a:cubicBezTo>
                  <a:cubicBezTo>
                    <a:pt x="48" y="58"/>
                    <a:pt x="49" y="58"/>
                    <a:pt x="51" y="58"/>
                  </a:cubicBezTo>
                  <a:cubicBezTo>
                    <a:pt x="52" y="59"/>
                    <a:pt x="53" y="59"/>
                    <a:pt x="54" y="59"/>
                  </a:cubicBezTo>
                  <a:cubicBezTo>
                    <a:pt x="55" y="59"/>
                    <a:pt x="55" y="59"/>
                    <a:pt x="56" y="59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59"/>
                    <a:pt x="58" y="59"/>
                    <a:pt x="57" y="60"/>
                  </a:cubicBezTo>
                  <a:cubicBezTo>
                    <a:pt x="58" y="60"/>
                    <a:pt x="59" y="60"/>
                    <a:pt x="60" y="60"/>
                  </a:cubicBezTo>
                  <a:cubicBezTo>
                    <a:pt x="67" y="60"/>
                    <a:pt x="70" y="58"/>
                    <a:pt x="66" y="57"/>
                  </a:cubicBezTo>
                  <a:cubicBezTo>
                    <a:pt x="26" y="53"/>
                    <a:pt x="8" y="22"/>
                    <a:pt x="1" y="0"/>
                  </a:cubicBezTo>
                </a:path>
              </a:pathLst>
            </a:custGeom>
            <a:solidFill>
              <a:srgbClr val="DF8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8" name="íṩļïde">
              <a:extLst>
                <a:ext uri="{FF2B5EF4-FFF2-40B4-BE49-F238E27FC236}">
                  <a16:creationId xmlns:a16="http://schemas.microsoft.com/office/drawing/2014/main" id="{14AABD34-634D-4882-97AF-0663531F33B1}"/>
                </a:ext>
              </a:extLst>
            </p:cNvPr>
            <p:cNvSpPr/>
            <p:nvPr/>
          </p:nvSpPr>
          <p:spPr bwMode="auto">
            <a:xfrm>
              <a:off x="5704763" y="1715470"/>
              <a:ext cx="109547" cy="49357"/>
            </a:xfrm>
            <a:custGeom>
              <a:avLst/>
              <a:gdLst>
                <a:gd name="T0" fmla="*/ 0 w 44"/>
                <a:gd name="T1" fmla="*/ 0 h 20"/>
                <a:gd name="T2" fmla="*/ 0 w 44"/>
                <a:gd name="T3" fmla="*/ 0 h 20"/>
                <a:gd name="T4" fmla="*/ 0 w 44"/>
                <a:gd name="T5" fmla="*/ 0 h 20"/>
                <a:gd name="T6" fmla="*/ 0 w 44"/>
                <a:gd name="T7" fmla="*/ 0 h 20"/>
                <a:gd name="T8" fmla="*/ 0 w 44"/>
                <a:gd name="T9" fmla="*/ 0 h 20"/>
                <a:gd name="T10" fmla="*/ 0 w 44"/>
                <a:gd name="T11" fmla="*/ 0 h 20"/>
                <a:gd name="T12" fmla="*/ 0 w 44"/>
                <a:gd name="T13" fmla="*/ 0 h 20"/>
                <a:gd name="T14" fmla="*/ 0 w 44"/>
                <a:gd name="T15" fmla="*/ 0 h 20"/>
                <a:gd name="T16" fmla="*/ 0 w 44"/>
                <a:gd name="T17" fmla="*/ 1 h 20"/>
                <a:gd name="T18" fmla="*/ 4 w 44"/>
                <a:gd name="T19" fmla="*/ 5 h 20"/>
                <a:gd name="T20" fmla="*/ 43 w 44"/>
                <a:gd name="T21" fmla="*/ 20 h 20"/>
                <a:gd name="T22" fmla="*/ 44 w 44"/>
                <a:gd name="T23" fmla="*/ 19 h 20"/>
                <a:gd name="T24" fmla="*/ 42 w 44"/>
                <a:gd name="T25" fmla="*/ 19 h 20"/>
                <a:gd name="T26" fmla="*/ 40 w 44"/>
                <a:gd name="T27" fmla="*/ 19 h 20"/>
                <a:gd name="T28" fmla="*/ 37 w 44"/>
                <a:gd name="T29" fmla="*/ 18 h 20"/>
                <a:gd name="T30" fmla="*/ 33 w 44"/>
                <a:gd name="T31" fmla="*/ 18 h 20"/>
                <a:gd name="T32" fmla="*/ 29 w 44"/>
                <a:gd name="T33" fmla="*/ 17 h 20"/>
                <a:gd name="T34" fmla="*/ 25 w 44"/>
                <a:gd name="T35" fmla="*/ 15 h 20"/>
                <a:gd name="T36" fmla="*/ 20 w 44"/>
                <a:gd name="T37" fmla="*/ 14 h 20"/>
                <a:gd name="T38" fmla="*/ 12 w 44"/>
                <a:gd name="T39" fmla="*/ 9 h 20"/>
                <a:gd name="T40" fmla="*/ 9 w 44"/>
                <a:gd name="T41" fmla="*/ 7 h 20"/>
                <a:gd name="T42" fmla="*/ 6 w 44"/>
                <a:gd name="T43" fmla="*/ 5 h 20"/>
                <a:gd name="T44" fmla="*/ 1 w 44"/>
                <a:gd name="T45" fmla="*/ 1 h 20"/>
                <a:gd name="T46" fmla="*/ 0 w 4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2" y="3"/>
                    <a:pt x="4" y="5"/>
                  </a:cubicBezTo>
                  <a:cubicBezTo>
                    <a:pt x="19" y="16"/>
                    <a:pt x="34" y="19"/>
                    <a:pt x="43" y="2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19"/>
                    <a:pt x="44" y="19"/>
                    <a:pt x="42" y="19"/>
                  </a:cubicBezTo>
                  <a:cubicBezTo>
                    <a:pt x="41" y="19"/>
                    <a:pt x="41" y="19"/>
                    <a:pt x="40" y="19"/>
                  </a:cubicBezTo>
                  <a:cubicBezTo>
                    <a:pt x="39" y="19"/>
                    <a:pt x="38" y="19"/>
                    <a:pt x="37" y="18"/>
                  </a:cubicBezTo>
                  <a:cubicBezTo>
                    <a:pt x="35" y="18"/>
                    <a:pt x="34" y="18"/>
                    <a:pt x="33" y="18"/>
                  </a:cubicBezTo>
                  <a:cubicBezTo>
                    <a:pt x="32" y="17"/>
                    <a:pt x="30" y="17"/>
                    <a:pt x="29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3" y="15"/>
                    <a:pt x="22" y="14"/>
                    <a:pt x="20" y="14"/>
                  </a:cubicBezTo>
                  <a:cubicBezTo>
                    <a:pt x="18" y="12"/>
                    <a:pt x="15" y="11"/>
                    <a:pt x="12" y="9"/>
                  </a:cubicBezTo>
                  <a:cubicBezTo>
                    <a:pt x="11" y="8"/>
                    <a:pt x="10" y="8"/>
                    <a:pt x="9" y="7"/>
                  </a:cubicBezTo>
                  <a:cubicBezTo>
                    <a:pt x="8" y="6"/>
                    <a:pt x="7" y="6"/>
                    <a:pt x="6" y="5"/>
                  </a:cubicBezTo>
                  <a:cubicBezTo>
                    <a:pt x="4" y="3"/>
                    <a:pt x="2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C04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9" name="isḻíḑê">
              <a:extLst>
                <a:ext uri="{FF2B5EF4-FFF2-40B4-BE49-F238E27FC236}">
                  <a16:creationId xmlns:a16="http://schemas.microsoft.com/office/drawing/2014/main" id="{37E40EF2-97C2-4A13-8AD1-ACBF16762511}"/>
                </a:ext>
              </a:extLst>
            </p:cNvPr>
            <p:cNvSpPr/>
            <p:nvPr/>
          </p:nvSpPr>
          <p:spPr bwMode="auto">
            <a:xfrm>
              <a:off x="5754119" y="1450632"/>
              <a:ext cx="175756" cy="132419"/>
            </a:xfrm>
            <a:custGeom>
              <a:avLst/>
              <a:gdLst>
                <a:gd name="T0" fmla="*/ 0 w 70"/>
                <a:gd name="T1" fmla="*/ 0 h 53"/>
                <a:gd name="T2" fmla="*/ 1 w 70"/>
                <a:gd name="T3" fmla="*/ 1 h 53"/>
                <a:gd name="T4" fmla="*/ 2 w 70"/>
                <a:gd name="T5" fmla="*/ 4 h 53"/>
                <a:gd name="T6" fmla="*/ 7 w 70"/>
                <a:gd name="T7" fmla="*/ 13 h 53"/>
                <a:gd name="T8" fmla="*/ 11 w 70"/>
                <a:gd name="T9" fmla="*/ 19 h 53"/>
                <a:gd name="T10" fmla="*/ 13 w 70"/>
                <a:gd name="T11" fmla="*/ 22 h 53"/>
                <a:gd name="T12" fmla="*/ 15 w 70"/>
                <a:gd name="T13" fmla="*/ 25 h 53"/>
                <a:gd name="T14" fmla="*/ 18 w 70"/>
                <a:gd name="T15" fmla="*/ 28 h 53"/>
                <a:gd name="T16" fmla="*/ 21 w 70"/>
                <a:gd name="T17" fmla="*/ 31 h 53"/>
                <a:gd name="T18" fmla="*/ 28 w 70"/>
                <a:gd name="T19" fmla="*/ 36 h 53"/>
                <a:gd name="T20" fmla="*/ 35 w 70"/>
                <a:gd name="T21" fmla="*/ 41 h 53"/>
                <a:gd name="T22" fmla="*/ 42 w 70"/>
                <a:gd name="T23" fmla="*/ 44 h 53"/>
                <a:gd name="T24" fmla="*/ 49 w 70"/>
                <a:gd name="T25" fmla="*/ 47 h 53"/>
                <a:gd name="T26" fmla="*/ 56 w 70"/>
                <a:gd name="T27" fmla="*/ 49 h 53"/>
                <a:gd name="T28" fmla="*/ 62 w 70"/>
                <a:gd name="T29" fmla="*/ 51 h 53"/>
                <a:gd name="T30" fmla="*/ 66 w 70"/>
                <a:gd name="T31" fmla="*/ 52 h 53"/>
                <a:gd name="T32" fmla="*/ 70 w 70"/>
                <a:gd name="T33" fmla="*/ 53 h 53"/>
                <a:gd name="T34" fmla="*/ 66 w 70"/>
                <a:gd name="T35" fmla="*/ 53 h 53"/>
                <a:gd name="T36" fmla="*/ 62 w 70"/>
                <a:gd name="T37" fmla="*/ 53 h 53"/>
                <a:gd name="T38" fmla="*/ 61 w 70"/>
                <a:gd name="T39" fmla="*/ 53 h 53"/>
                <a:gd name="T40" fmla="*/ 59 w 70"/>
                <a:gd name="T41" fmla="*/ 53 h 53"/>
                <a:gd name="T42" fmla="*/ 55 w 70"/>
                <a:gd name="T43" fmla="*/ 53 h 53"/>
                <a:gd name="T44" fmla="*/ 48 w 70"/>
                <a:gd name="T45" fmla="*/ 52 h 53"/>
                <a:gd name="T46" fmla="*/ 40 w 70"/>
                <a:gd name="T47" fmla="*/ 49 h 53"/>
                <a:gd name="T48" fmla="*/ 32 w 70"/>
                <a:gd name="T49" fmla="*/ 46 h 53"/>
                <a:gd name="T50" fmla="*/ 24 w 70"/>
                <a:gd name="T51" fmla="*/ 41 h 53"/>
                <a:gd name="T52" fmla="*/ 17 w 70"/>
                <a:gd name="T53" fmla="*/ 35 h 53"/>
                <a:gd name="T54" fmla="*/ 14 w 70"/>
                <a:gd name="T55" fmla="*/ 32 h 53"/>
                <a:gd name="T56" fmla="*/ 11 w 70"/>
                <a:gd name="T57" fmla="*/ 28 h 53"/>
                <a:gd name="T58" fmla="*/ 7 w 70"/>
                <a:gd name="T59" fmla="*/ 21 h 53"/>
                <a:gd name="T60" fmla="*/ 4 w 70"/>
                <a:gd name="T61" fmla="*/ 15 h 53"/>
                <a:gd name="T62" fmla="*/ 2 w 70"/>
                <a:gd name="T63" fmla="*/ 9 h 53"/>
                <a:gd name="T64" fmla="*/ 1 w 70"/>
                <a:gd name="T65" fmla="*/ 4 h 53"/>
                <a:gd name="T66" fmla="*/ 0 w 70"/>
                <a:gd name="T6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" h="5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2"/>
                    <a:pt x="2" y="4"/>
                  </a:cubicBezTo>
                  <a:cubicBezTo>
                    <a:pt x="3" y="6"/>
                    <a:pt x="5" y="9"/>
                    <a:pt x="7" y="13"/>
                  </a:cubicBezTo>
                  <a:cubicBezTo>
                    <a:pt x="8" y="15"/>
                    <a:pt x="9" y="17"/>
                    <a:pt x="11" y="19"/>
                  </a:cubicBezTo>
                  <a:cubicBezTo>
                    <a:pt x="11" y="20"/>
                    <a:pt x="12" y="21"/>
                    <a:pt x="13" y="22"/>
                  </a:cubicBezTo>
                  <a:cubicBezTo>
                    <a:pt x="14" y="23"/>
                    <a:pt x="15" y="24"/>
                    <a:pt x="15" y="25"/>
                  </a:cubicBezTo>
                  <a:cubicBezTo>
                    <a:pt x="16" y="26"/>
                    <a:pt x="17" y="27"/>
                    <a:pt x="18" y="28"/>
                  </a:cubicBezTo>
                  <a:cubicBezTo>
                    <a:pt x="19" y="29"/>
                    <a:pt x="20" y="30"/>
                    <a:pt x="21" y="31"/>
                  </a:cubicBezTo>
                  <a:cubicBezTo>
                    <a:pt x="23" y="33"/>
                    <a:pt x="26" y="34"/>
                    <a:pt x="28" y="36"/>
                  </a:cubicBezTo>
                  <a:cubicBezTo>
                    <a:pt x="30" y="38"/>
                    <a:pt x="32" y="39"/>
                    <a:pt x="35" y="41"/>
                  </a:cubicBezTo>
                  <a:cubicBezTo>
                    <a:pt x="37" y="42"/>
                    <a:pt x="40" y="43"/>
                    <a:pt x="42" y="44"/>
                  </a:cubicBezTo>
                  <a:cubicBezTo>
                    <a:pt x="45" y="45"/>
                    <a:pt x="47" y="46"/>
                    <a:pt x="49" y="47"/>
                  </a:cubicBezTo>
                  <a:cubicBezTo>
                    <a:pt x="52" y="48"/>
                    <a:pt x="54" y="48"/>
                    <a:pt x="56" y="49"/>
                  </a:cubicBezTo>
                  <a:cubicBezTo>
                    <a:pt x="58" y="50"/>
                    <a:pt x="60" y="50"/>
                    <a:pt x="62" y="51"/>
                  </a:cubicBezTo>
                  <a:cubicBezTo>
                    <a:pt x="64" y="51"/>
                    <a:pt x="65" y="51"/>
                    <a:pt x="66" y="52"/>
                  </a:cubicBezTo>
                  <a:cubicBezTo>
                    <a:pt x="69" y="52"/>
                    <a:pt x="70" y="53"/>
                    <a:pt x="70" y="53"/>
                  </a:cubicBezTo>
                  <a:cubicBezTo>
                    <a:pt x="70" y="53"/>
                    <a:pt x="69" y="53"/>
                    <a:pt x="66" y="53"/>
                  </a:cubicBezTo>
                  <a:cubicBezTo>
                    <a:pt x="65" y="53"/>
                    <a:pt x="63" y="53"/>
                    <a:pt x="62" y="53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0" y="53"/>
                    <a:pt x="59" y="53"/>
                    <a:pt x="59" y="53"/>
                  </a:cubicBezTo>
                  <a:cubicBezTo>
                    <a:pt x="58" y="53"/>
                    <a:pt x="56" y="53"/>
                    <a:pt x="55" y="53"/>
                  </a:cubicBezTo>
                  <a:cubicBezTo>
                    <a:pt x="53" y="52"/>
                    <a:pt x="51" y="52"/>
                    <a:pt x="48" y="52"/>
                  </a:cubicBezTo>
                  <a:cubicBezTo>
                    <a:pt x="46" y="51"/>
                    <a:pt x="43" y="50"/>
                    <a:pt x="40" y="49"/>
                  </a:cubicBezTo>
                  <a:cubicBezTo>
                    <a:pt x="37" y="48"/>
                    <a:pt x="35" y="47"/>
                    <a:pt x="32" y="46"/>
                  </a:cubicBezTo>
                  <a:cubicBezTo>
                    <a:pt x="29" y="44"/>
                    <a:pt x="27" y="43"/>
                    <a:pt x="24" y="41"/>
                  </a:cubicBezTo>
                  <a:cubicBezTo>
                    <a:pt x="22" y="39"/>
                    <a:pt x="19" y="37"/>
                    <a:pt x="17" y="35"/>
                  </a:cubicBezTo>
                  <a:cubicBezTo>
                    <a:pt x="16" y="34"/>
                    <a:pt x="15" y="33"/>
                    <a:pt x="14" y="32"/>
                  </a:cubicBezTo>
                  <a:cubicBezTo>
                    <a:pt x="13" y="31"/>
                    <a:pt x="12" y="29"/>
                    <a:pt x="11" y="28"/>
                  </a:cubicBezTo>
                  <a:cubicBezTo>
                    <a:pt x="9" y="26"/>
                    <a:pt x="8" y="24"/>
                    <a:pt x="7" y="21"/>
                  </a:cubicBezTo>
                  <a:cubicBezTo>
                    <a:pt x="5" y="19"/>
                    <a:pt x="4" y="17"/>
                    <a:pt x="4" y="15"/>
                  </a:cubicBezTo>
                  <a:cubicBezTo>
                    <a:pt x="3" y="12"/>
                    <a:pt x="2" y="10"/>
                    <a:pt x="2" y="9"/>
                  </a:cubicBezTo>
                  <a:cubicBezTo>
                    <a:pt x="1" y="7"/>
                    <a:pt x="1" y="5"/>
                    <a:pt x="1" y="4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0" name="íşḷïḓé">
              <a:extLst>
                <a:ext uri="{FF2B5EF4-FFF2-40B4-BE49-F238E27FC236}">
                  <a16:creationId xmlns:a16="http://schemas.microsoft.com/office/drawing/2014/main" id="{FC399DED-6B8A-4EA4-96DB-C32C76598E9C}"/>
                </a:ext>
              </a:extLst>
            </p:cNvPr>
            <p:cNvSpPr/>
            <p:nvPr/>
          </p:nvSpPr>
          <p:spPr bwMode="auto">
            <a:xfrm>
              <a:off x="5702355" y="1574625"/>
              <a:ext cx="146865" cy="104732"/>
            </a:xfrm>
            <a:custGeom>
              <a:avLst/>
              <a:gdLst>
                <a:gd name="T0" fmla="*/ 1 w 59"/>
                <a:gd name="T1" fmla="*/ 0 h 42"/>
                <a:gd name="T2" fmla="*/ 2 w 59"/>
                <a:gd name="T3" fmla="*/ 3 h 42"/>
                <a:gd name="T4" fmla="*/ 6 w 59"/>
                <a:gd name="T5" fmla="*/ 10 h 42"/>
                <a:gd name="T6" fmla="*/ 9 w 59"/>
                <a:gd name="T7" fmla="*/ 15 h 42"/>
                <a:gd name="T8" fmla="*/ 11 w 59"/>
                <a:gd name="T9" fmla="*/ 18 h 42"/>
                <a:gd name="T10" fmla="*/ 13 w 59"/>
                <a:gd name="T11" fmla="*/ 20 h 42"/>
                <a:gd name="T12" fmla="*/ 15 w 59"/>
                <a:gd name="T13" fmla="*/ 22 h 42"/>
                <a:gd name="T14" fmla="*/ 18 w 59"/>
                <a:gd name="T15" fmla="*/ 25 h 42"/>
                <a:gd name="T16" fmla="*/ 19 w 59"/>
                <a:gd name="T17" fmla="*/ 26 h 42"/>
                <a:gd name="T18" fmla="*/ 20 w 59"/>
                <a:gd name="T19" fmla="*/ 27 h 42"/>
                <a:gd name="T20" fmla="*/ 23 w 59"/>
                <a:gd name="T21" fmla="*/ 29 h 42"/>
                <a:gd name="T22" fmla="*/ 29 w 59"/>
                <a:gd name="T23" fmla="*/ 32 h 42"/>
                <a:gd name="T24" fmla="*/ 35 w 59"/>
                <a:gd name="T25" fmla="*/ 35 h 42"/>
                <a:gd name="T26" fmla="*/ 42 w 59"/>
                <a:gd name="T27" fmla="*/ 37 h 42"/>
                <a:gd name="T28" fmla="*/ 47 w 59"/>
                <a:gd name="T29" fmla="*/ 38 h 42"/>
                <a:gd name="T30" fmla="*/ 50 w 59"/>
                <a:gd name="T31" fmla="*/ 39 h 42"/>
                <a:gd name="T32" fmla="*/ 52 w 59"/>
                <a:gd name="T33" fmla="*/ 39 h 42"/>
                <a:gd name="T34" fmla="*/ 56 w 59"/>
                <a:gd name="T35" fmla="*/ 40 h 42"/>
                <a:gd name="T36" fmla="*/ 59 w 59"/>
                <a:gd name="T37" fmla="*/ 41 h 42"/>
                <a:gd name="T38" fmla="*/ 56 w 59"/>
                <a:gd name="T39" fmla="*/ 41 h 42"/>
                <a:gd name="T40" fmla="*/ 52 w 59"/>
                <a:gd name="T41" fmla="*/ 42 h 42"/>
                <a:gd name="T42" fmla="*/ 49 w 59"/>
                <a:gd name="T43" fmla="*/ 42 h 42"/>
                <a:gd name="T44" fmla="*/ 47 w 59"/>
                <a:gd name="T45" fmla="*/ 42 h 42"/>
                <a:gd name="T46" fmla="*/ 41 w 59"/>
                <a:gd name="T47" fmla="*/ 41 h 42"/>
                <a:gd name="T48" fmla="*/ 34 w 59"/>
                <a:gd name="T49" fmla="*/ 40 h 42"/>
                <a:gd name="T50" fmla="*/ 27 w 59"/>
                <a:gd name="T51" fmla="*/ 38 h 42"/>
                <a:gd name="T52" fmla="*/ 20 w 59"/>
                <a:gd name="T53" fmla="*/ 34 h 42"/>
                <a:gd name="T54" fmla="*/ 14 w 59"/>
                <a:gd name="T55" fmla="*/ 29 h 42"/>
                <a:gd name="T56" fmla="*/ 11 w 59"/>
                <a:gd name="T57" fmla="*/ 27 h 42"/>
                <a:gd name="T58" fmla="*/ 9 w 59"/>
                <a:gd name="T59" fmla="*/ 24 h 42"/>
                <a:gd name="T60" fmla="*/ 5 w 59"/>
                <a:gd name="T61" fmla="*/ 18 h 42"/>
                <a:gd name="T62" fmla="*/ 3 w 59"/>
                <a:gd name="T63" fmla="*/ 12 h 42"/>
                <a:gd name="T64" fmla="*/ 1 w 59"/>
                <a:gd name="T65" fmla="*/ 7 h 42"/>
                <a:gd name="T66" fmla="*/ 1 w 59"/>
                <a:gd name="T67" fmla="*/ 3 h 42"/>
                <a:gd name="T68" fmla="*/ 1 w 59"/>
                <a:gd name="T6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42">
                  <a:moveTo>
                    <a:pt x="1" y="0"/>
                  </a:moveTo>
                  <a:cubicBezTo>
                    <a:pt x="1" y="0"/>
                    <a:pt x="1" y="1"/>
                    <a:pt x="2" y="3"/>
                  </a:cubicBezTo>
                  <a:cubicBezTo>
                    <a:pt x="3" y="5"/>
                    <a:pt x="4" y="7"/>
                    <a:pt x="6" y="10"/>
                  </a:cubicBezTo>
                  <a:cubicBezTo>
                    <a:pt x="7" y="12"/>
                    <a:pt x="8" y="14"/>
                    <a:pt x="9" y="15"/>
                  </a:cubicBezTo>
                  <a:cubicBezTo>
                    <a:pt x="10" y="16"/>
                    <a:pt x="10" y="17"/>
                    <a:pt x="11" y="18"/>
                  </a:cubicBezTo>
                  <a:cubicBezTo>
                    <a:pt x="12" y="19"/>
                    <a:pt x="12" y="19"/>
                    <a:pt x="13" y="20"/>
                  </a:cubicBezTo>
                  <a:cubicBezTo>
                    <a:pt x="14" y="21"/>
                    <a:pt x="14" y="22"/>
                    <a:pt x="15" y="22"/>
                  </a:cubicBezTo>
                  <a:cubicBezTo>
                    <a:pt x="16" y="23"/>
                    <a:pt x="17" y="24"/>
                    <a:pt x="18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5" y="30"/>
                    <a:pt x="27" y="31"/>
                    <a:pt x="29" y="32"/>
                  </a:cubicBezTo>
                  <a:cubicBezTo>
                    <a:pt x="31" y="33"/>
                    <a:pt x="33" y="34"/>
                    <a:pt x="35" y="35"/>
                  </a:cubicBezTo>
                  <a:cubicBezTo>
                    <a:pt x="38" y="35"/>
                    <a:pt x="40" y="36"/>
                    <a:pt x="42" y="37"/>
                  </a:cubicBezTo>
                  <a:cubicBezTo>
                    <a:pt x="43" y="37"/>
                    <a:pt x="45" y="38"/>
                    <a:pt x="47" y="38"/>
                  </a:cubicBezTo>
                  <a:cubicBezTo>
                    <a:pt x="48" y="38"/>
                    <a:pt x="49" y="39"/>
                    <a:pt x="50" y="39"/>
                  </a:cubicBezTo>
                  <a:cubicBezTo>
                    <a:pt x="51" y="39"/>
                    <a:pt x="51" y="39"/>
                    <a:pt x="52" y="39"/>
                  </a:cubicBezTo>
                  <a:cubicBezTo>
                    <a:pt x="53" y="39"/>
                    <a:pt x="55" y="40"/>
                    <a:pt x="56" y="40"/>
                  </a:cubicBezTo>
                  <a:cubicBezTo>
                    <a:pt x="58" y="40"/>
                    <a:pt x="59" y="41"/>
                    <a:pt x="59" y="41"/>
                  </a:cubicBezTo>
                  <a:cubicBezTo>
                    <a:pt x="59" y="41"/>
                    <a:pt x="58" y="41"/>
                    <a:pt x="56" y="41"/>
                  </a:cubicBezTo>
                  <a:cubicBezTo>
                    <a:pt x="55" y="41"/>
                    <a:pt x="53" y="41"/>
                    <a:pt x="52" y="42"/>
                  </a:cubicBezTo>
                  <a:cubicBezTo>
                    <a:pt x="51" y="42"/>
                    <a:pt x="50" y="42"/>
                    <a:pt x="49" y="42"/>
                  </a:cubicBezTo>
                  <a:cubicBezTo>
                    <a:pt x="49" y="42"/>
                    <a:pt x="48" y="42"/>
                    <a:pt x="47" y="42"/>
                  </a:cubicBezTo>
                  <a:cubicBezTo>
                    <a:pt x="45" y="42"/>
                    <a:pt x="43" y="42"/>
                    <a:pt x="41" y="41"/>
                  </a:cubicBezTo>
                  <a:cubicBezTo>
                    <a:pt x="38" y="41"/>
                    <a:pt x="36" y="41"/>
                    <a:pt x="34" y="40"/>
                  </a:cubicBezTo>
                  <a:cubicBezTo>
                    <a:pt x="31" y="40"/>
                    <a:pt x="29" y="39"/>
                    <a:pt x="27" y="38"/>
                  </a:cubicBezTo>
                  <a:cubicBezTo>
                    <a:pt x="24" y="37"/>
                    <a:pt x="22" y="35"/>
                    <a:pt x="20" y="34"/>
                  </a:cubicBezTo>
                  <a:cubicBezTo>
                    <a:pt x="18" y="32"/>
                    <a:pt x="15" y="31"/>
                    <a:pt x="14" y="29"/>
                  </a:cubicBezTo>
                  <a:cubicBezTo>
                    <a:pt x="13" y="28"/>
                    <a:pt x="12" y="27"/>
                    <a:pt x="11" y="27"/>
                  </a:cubicBezTo>
                  <a:cubicBezTo>
                    <a:pt x="10" y="26"/>
                    <a:pt x="9" y="25"/>
                    <a:pt x="9" y="24"/>
                  </a:cubicBezTo>
                  <a:cubicBezTo>
                    <a:pt x="7" y="22"/>
                    <a:pt x="6" y="20"/>
                    <a:pt x="5" y="18"/>
                  </a:cubicBezTo>
                  <a:cubicBezTo>
                    <a:pt x="4" y="16"/>
                    <a:pt x="3" y="14"/>
                    <a:pt x="3" y="12"/>
                  </a:cubicBezTo>
                  <a:cubicBezTo>
                    <a:pt x="2" y="10"/>
                    <a:pt x="1" y="8"/>
                    <a:pt x="1" y="7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1" name="iṡḷiḍè">
              <a:extLst>
                <a:ext uri="{FF2B5EF4-FFF2-40B4-BE49-F238E27FC236}">
                  <a16:creationId xmlns:a16="http://schemas.microsoft.com/office/drawing/2014/main" id="{7B31C182-D84C-463D-BCC9-F92032A9D0AE}"/>
                </a:ext>
              </a:extLst>
            </p:cNvPr>
            <p:cNvSpPr/>
            <p:nvPr/>
          </p:nvSpPr>
          <p:spPr bwMode="auto">
            <a:xfrm>
              <a:off x="5789029" y="1627592"/>
              <a:ext cx="361143" cy="172145"/>
            </a:xfrm>
            <a:custGeom>
              <a:avLst/>
              <a:gdLst>
                <a:gd name="T0" fmla="*/ 144 w 144"/>
                <a:gd name="T1" fmla="*/ 0 h 69"/>
                <a:gd name="T2" fmla="*/ 142 w 144"/>
                <a:gd name="T3" fmla="*/ 7 h 69"/>
                <a:gd name="T4" fmla="*/ 132 w 144"/>
                <a:gd name="T5" fmla="*/ 24 h 69"/>
                <a:gd name="T6" fmla="*/ 124 w 144"/>
                <a:gd name="T7" fmla="*/ 34 h 69"/>
                <a:gd name="T8" fmla="*/ 113 w 144"/>
                <a:gd name="T9" fmla="*/ 44 h 69"/>
                <a:gd name="T10" fmla="*/ 100 w 144"/>
                <a:gd name="T11" fmla="*/ 53 h 69"/>
                <a:gd name="T12" fmla="*/ 85 w 144"/>
                <a:gd name="T13" fmla="*/ 60 h 69"/>
                <a:gd name="T14" fmla="*/ 78 w 144"/>
                <a:gd name="T15" fmla="*/ 63 h 69"/>
                <a:gd name="T16" fmla="*/ 70 w 144"/>
                <a:gd name="T17" fmla="*/ 65 h 69"/>
                <a:gd name="T18" fmla="*/ 54 w 144"/>
                <a:gd name="T19" fmla="*/ 68 h 69"/>
                <a:gd name="T20" fmla="*/ 47 w 144"/>
                <a:gd name="T21" fmla="*/ 69 h 69"/>
                <a:gd name="T22" fmla="*/ 40 w 144"/>
                <a:gd name="T23" fmla="*/ 69 h 69"/>
                <a:gd name="T24" fmla="*/ 26 w 144"/>
                <a:gd name="T25" fmla="*/ 68 h 69"/>
                <a:gd name="T26" fmla="*/ 21 w 144"/>
                <a:gd name="T27" fmla="*/ 67 h 69"/>
                <a:gd name="T28" fmla="*/ 16 w 144"/>
                <a:gd name="T29" fmla="*/ 66 h 69"/>
                <a:gd name="T30" fmla="*/ 7 w 144"/>
                <a:gd name="T31" fmla="*/ 65 h 69"/>
                <a:gd name="T32" fmla="*/ 0 w 144"/>
                <a:gd name="T33" fmla="*/ 63 h 69"/>
                <a:gd name="T34" fmla="*/ 7 w 144"/>
                <a:gd name="T35" fmla="*/ 63 h 69"/>
                <a:gd name="T36" fmla="*/ 16 w 144"/>
                <a:gd name="T37" fmla="*/ 64 h 69"/>
                <a:gd name="T38" fmla="*/ 27 w 144"/>
                <a:gd name="T39" fmla="*/ 64 h 69"/>
                <a:gd name="T40" fmla="*/ 33 w 144"/>
                <a:gd name="T41" fmla="*/ 64 h 69"/>
                <a:gd name="T42" fmla="*/ 39 w 144"/>
                <a:gd name="T43" fmla="*/ 64 h 69"/>
                <a:gd name="T44" fmla="*/ 46 w 144"/>
                <a:gd name="T45" fmla="*/ 63 h 69"/>
                <a:gd name="T46" fmla="*/ 54 w 144"/>
                <a:gd name="T47" fmla="*/ 62 h 69"/>
                <a:gd name="T48" fmla="*/ 68 w 144"/>
                <a:gd name="T49" fmla="*/ 59 h 69"/>
                <a:gd name="T50" fmla="*/ 76 w 144"/>
                <a:gd name="T51" fmla="*/ 57 h 69"/>
                <a:gd name="T52" fmla="*/ 83 w 144"/>
                <a:gd name="T53" fmla="*/ 55 h 69"/>
                <a:gd name="T54" fmla="*/ 97 w 144"/>
                <a:gd name="T55" fmla="*/ 48 h 69"/>
                <a:gd name="T56" fmla="*/ 104 w 144"/>
                <a:gd name="T57" fmla="*/ 44 h 69"/>
                <a:gd name="T58" fmla="*/ 110 w 144"/>
                <a:gd name="T59" fmla="*/ 40 h 69"/>
                <a:gd name="T60" fmla="*/ 120 w 144"/>
                <a:gd name="T61" fmla="*/ 31 h 69"/>
                <a:gd name="T62" fmla="*/ 129 w 144"/>
                <a:gd name="T63" fmla="*/ 21 h 69"/>
                <a:gd name="T64" fmla="*/ 136 w 144"/>
                <a:gd name="T65" fmla="*/ 13 h 69"/>
                <a:gd name="T66" fmla="*/ 141 w 144"/>
                <a:gd name="T67" fmla="*/ 6 h 69"/>
                <a:gd name="T68" fmla="*/ 144 w 144"/>
                <a:gd name="T6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" h="69">
                  <a:moveTo>
                    <a:pt x="144" y="0"/>
                  </a:moveTo>
                  <a:cubicBezTo>
                    <a:pt x="144" y="0"/>
                    <a:pt x="143" y="2"/>
                    <a:pt x="142" y="7"/>
                  </a:cubicBezTo>
                  <a:cubicBezTo>
                    <a:pt x="140" y="11"/>
                    <a:pt x="137" y="17"/>
                    <a:pt x="132" y="24"/>
                  </a:cubicBezTo>
                  <a:cubicBezTo>
                    <a:pt x="130" y="27"/>
                    <a:pt x="127" y="30"/>
                    <a:pt x="124" y="34"/>
                  </a:cubicBezTo>
                  <a:cubicBezTo>
                    <a:pt x="121" y="37"/>
                    <a:pt x="117" y="41"/>
                    <a:pt x="113" y="44"/>
                  </a:cubicBezTo>
                  <a:cubicBezTo>
                    <a:pt x="109" y="47"/>
                    <a:pt x="105" y="50"/>
                    <a:pt x="100" y="53"/>
                  </a:cubicBezTo>
                  <a:cubicBezTo>
                    <a:pt x="95" y="56"/>
                    <a:pt x="90" y="58"/>
                    <a:pt x="85" y="60"/>
                  </a:cubicBezTo>
                  <a:cubicBezTo>
                    <a:pt x="83" y="61"/>
                    <a:pt x="80" y="62"/>
                    <a:pt x="78" y="63"/>
                  </a:cubicBezTo>
                  <a:cubicBezTo>
                    <a:pt x="75" y="64"/>
                    <a:pt x="72" y="65"/>
                    <a:pt x="70" y="65"/>
                  </a:cubicBezTo>
                  <a:cubicBezTo>
                    <a:pt x="65" y="67"/>
                    <a:pt x="59" y="67"/>
                    <a:pt x="54" y="68"/>
                  </a:cubicBezTo>
                  <a:cubicBezTo>
                    <a:pt x="52" y="68"/>
                    <a:pt x="49" y="68"/>
                    <a:pt x="47" y="69"/>
                  </a:cubicBezTo>
                  <a:cubicBezTo>
                    <a:pt x="44" y="69"/>
                    <a:pt x="42" y="69"/>
                    <a:pt x="40" y="69"/>
                  </a:cubicBezTo>
                  <a:cubicBezTo>
                    <a:pt x="35" y="68"/>
                    <a:pt x="30" y="68"/>
                    <a:pt x="26" y="68"/>
                  </a:cubicBezTo>
                  <a:cubicBezTo>
                    <a:pt x="24" y="68"/>
                    <a:pt x="23" y="67"/>
                    <a:pt x="21" y="67"/>
                  </a:cubicBezTo>
                  <a:cubicBezTo>
                    <a:pt x="19" y="67"/>
                    <a:pt x="17" y="67"/>
                    <a:pt x="16" y="66"/>
                  </a:cubicBezTo>
                  <a:cubicBezTo>
                    <a:pt x="12" y="66"/>
                    <a:pt x="9" y="65"/>
                    <a:pt x="7" y="65"/>
                  </a:cubicBezTo>
                  <a:cubicBezTo>
                    <a:pt x="3" y="63"/>
                    <a:pt x="0" y="63"/>
                    <a:pt x="0" y="63"/>
                  </a:cubicBezTo>
                  <a:cubicBezTo>
                    <a:pt x="0" y="63"/>
                    <a:pt x="3" y="63"/>
                    <a:pt x="7" y="63"/>
                  </a:cubicBezTo>
                  <a:cubicBezTo>
                    <a:pt x="10" y="64"/>
                    <a:pt x="13" y="64"/>
                    <a:pt x="16" y="64"/>
                  </a:cubicBezTo>
                  <a:cubicBezTo>
                    <a:pt x="19" y="64"/>
                    <a:pt x="23" y="64"/>
                    <a:pt x="27" y="64"/>
                  </a:cubicBezTo>
                  <a:cubicBezTo>
                    <a:pt x="29" y="64"/>
                    <a:pt x="31" y="64"/>
                    <a:pt x="33" y="64"/>
                  </a:cubicBezTo>
                  <a:cubicBezTo>
                    <a:pt x="35" y="64"/>
                    <a:pt x="37" y="64"/>
                    <a:pt x="39" y="64"/>
                  </a:cubicBezTo>
                  <a:cubicBezTo>
                    <a:pt x="42" y="64"/>
                    <a:pt x="44" y="64"/>
                    <a:pt x="46" y="63"/>
                  </a:cubicBezTo>
                  <a:cubicBezTo>
                    <a:pt x="49" y="63"/>
                    <a:pt x="51" y="63"/>
                    <a:pt x="54" y="62"/>
                  </a:cubicBezTo>
                  <a:cubicBezTo>
                    <a:pt x="58" y="62"/>
                    <a:pt x="63" y="61"/>
                    <a:pt x="68" y="59"/>
                  </a:cubicBezTo>
                  <a:cubicBezTo>
                    <a:pt x="71" y="59"/>
                    <a:pt x="73" y="58"/>
                    <a:pt x="76" y="57"/>
                  </a:cubicBezTo>
                  <a:cubicBezTo>
                    <a:pt x="78" y="56"/>
                    <a:pt x="81" y="56"/>
                    <a:pt x="83" y="55"/>
                  </a:cubicBezTo>
                  <a:cubicBezTo>
                    <a:pt x="88" y="53"/>
                    <a:pt x="93" y="50"/>
                    <a:pt x="97" y="48"/>
                  </a:cubicBezTo>
                  <a:cubicBezTo>
                    <a:pt x="99" y="47"/>
                    <a:pt x="101" y="45"/>
                    <a:pt x="104" y="44"/>
                  </a:cubicBezTo>
                  <a:cubicBezTo>
                    <a:pt x="106" y="43"/>
                    <a:pt x="108" y="41"/>
                    <a:pt x="110" y="40"/>
                  </a:cubicBezTo>
                  <a:cubicBezTo>
                    <a:pt x="114" y="37"/>
                    <a:pt x="117" y="34"/>
                    <a:pt x="120" y="31"/>
                  </a:cubicBezTo>
                  <a:cubicBezTo>
                    <a:pt x="124" y="27"/>
                    <a:pt x="127" y="24"/>
                    <a:pt x="129" y="21"/>
                  </a:cubicBezTo>
                  <a:cubicBezTo>
                    <a:pt x="132" y="18"/>
                    <a:pt x="134" y="16"/>
                    <a:pt x="136" y="13"/>
                  </a:cubicBezTo>
                  <a:cubicBezTo>
                    <a:pt x="138" y="10"/>
                    <a:pt x="139" y="8"/>
                    <a:pt x="141" y="6"/>
                  </a:cubicBezTo>
                  <a:cubicBezTo>
                    <a:pt x="143" y="2"/>
                    <a:pt x="144" y="0"/>
                    <a:pt x="144" y="0"/>
                  </a:cubicBezTo>
                  <a:close/>
                </a:path>
              </a:pathLst>
            </a:custGeom>
            <a:solidFill>
              <a:srgbClr val="FFF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2" name="iṡḻïḓé">
              <a:extLst>
                <a:ext uri="{FF2B5EF4-FFF2-40B4-BE49-F238E27FC236}">
                  <a16:creationId xmlns:a16="http://schemas.microsoft.com/office/drawing/2014/main" id="{BC44D9DC-E008-4F28-8F0A-D433DFFDD5DE}"/>
                </a:ext>
              </a:extLst>
            </p:cNvPr>
            <p:cNvSpPr/>
            <p:nvPr/>
          </p:nvSpPr>
          <p:spPr bwMode="auto">
            <a:xfrm>
              <a:off x="6164618" y="1587866"/>
              <a:ext cx="115566" cy="144457"/>
            </a:xfrm>
            <a:custGeom>
              <a:avLst/>
              <a:gdLst>
                <a:gd name="T0" fmla="*/ 46 w 46"/>
                <a:gd name="T1" fmla="*/ 0 h 58"/>
                <a:gd name="T2" fmla="*/ 43 w 46"/>
                <a:gd name="T3" fmla="*/ 12 h 58"/>
                <a:gd name="T4" fmla="*/ 39 w 46"/>
                <a:gd name="T5" fmla="*/ 24 h 58"/>
                <a:gd name="T6" fmla="*/ 36 w 46"/>
                <a:gd name="T7" fmla="*/ 30 h 58"/>
                <a:gd name="T8" fmla="*/ 32 w 46"/>
                <a:gd name="T9" fmla="*/ 36 h 58"/>
                <a:gd name="T10" fmla="*/ 28 w 46"/>
                <a:gd name="T11" fmla="*/ 42 h 58"/>
                <a:gd name="T12" fmla="*/ 23 w 46"/>
                <a:gd name="T13" fmla="*/ 47 h 58"/>
                <a:gd name="T14" fmla="*/ 17 w 46"/>
                <a:gd name="T15" fmla="*/ 52 h 58"/>
                <a:gd name="T16" fmla="*/ 15 w 46"/>
                <a:gd name="T17" fmla="*/ 53 h 58"/>
                <a:gd name="T18" fmla="*/ 12 w 46"/>
                <a:gd name="T19" fmla="*/ 55 h 58"/>
                <a:gd name="T20" fmla="*/ 7 w 46"/>
                <a:gd name="T21" fmla="*/ 57 h 58"/>
                <a:gd name="T22" fmla="*/ 3 w 46"/>
                <a:gd name="T23" fmla="*/ 57 h 58"/>
                <a:gd name="T24" fmla="*/ 1 w 46"/>
                <a:gd name="T25" fmla="*/ 58 h 58"/>
                <a:gd name="T26" fmla="*/ 0 w 46"/>
                <a:gd name="T27" fmla="*/ 58 h 58"/>
                <a:gd name="T28" fmla="*/ 3 w 46"/>
                <a:gd name="T29" fmla="*/ 56 h 58"/>
                <a:gd name="T30" fmla="*/ 6 w 46"/>
                <a:gd name="T31" fmla="*/ 54 h 58"/>
                <a:gd name="T32" fmla="*/ 10 w 46"/>
                <a:gd name="T33" fmla="*/ 52 h 58"/>
                <a:gd name="T34" fmla="*/ 14 w 46"/>
                <a:gd name="T35" fmla="*/ 48 h 58"/>
                <a:gd name="T36" fmla="*/ 19 w 46"/>
                <a:gd name="T37" fmla="*/ 44 h 58"/>
                <a:gd name="T38" fmla="*/ 27 w 46"/>
                <a:gd name="T39" fmla="*/ 33 h 58"/>
                <a:gd name="T40" fmla="*/ 34 w 46"/>
                <a:gd name="T41" fmla="*/ 21 h 58"/>
                <a:gd name="T42" fmla="*/ 40 w 46"/>
                <a:gd name="T43" fmla="*/ 10 h 58"/>
                <a:gd name="T44" fmla="*/ 46 w 46"/>
                <a:gd name="T4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58">
                  <a:moveTo>
                    <a:pt x="46" y="0"/>
                  </a:moveTo>
                  <a:cubicBezTo>
                    <a:pt x="46" y="0"/>
                    <a:pt x="45" y="5"/>
                    <a:pt x="43" y="12"/>
                  </a:cubicBezTo>
                  <a:cubicBezTo>
                    <a:pt x="42" y="15"/>
                    <a:pt x="41" y="19"/>
                    <a:pt x="39" y="24"/>
                  </a:cubicBezTo>
                  <a:cubicBezTo>
                    <a:pt x="38" y="26"/>
                    <a:pt x="37" y="28"/>
                    <a:pt x="36" y="30"/>
                  </a:cubicBezTo>
                  <a:cubicBezTo>
                    <a:pt x="35" y="32"/>
                    <a:pt x="33" y="34"/>
                    <a:pt x="32" y="36"/>
                  </a:cubicBezTo>
                  <a:cubicBezTo>
                    <a:pt x="31" y="38"/>
                    <a:pt x="29" y="40"/>
                    <a:pt x="28" y="42"/>
                  </a:cubicBezTo>
                  <a:cubicBezTo>
                    <a:pt x="26" y="44"/>
                    <a:pt x="24" y="46"/>
                    <a:pt x="23" y="47"/>
                  </a:cubicBezTo>
                  <a:cubicBezTo>
                    <a:pt x="21" y="49"/>
                    <a:pt x="19" y="50"/>
                    <a:pt x="17" y="52"/>
                  </a:cubicBezTo>
                  <a:cubicBezTo>
                    <a:pt x="16" y="52"/>
                    <a:pt x="15" y="53"/>
                    <a:pt x="15" y="53"/>
                  </a:cubicBezTo>
                  <a:cubicBezTo>
                    <a:pt x="14" y="54"/>
                    <a:pt x="13" y="54"/>
                    <a:pt x="12" y="55"/>
                  </a:cubicBezTo>
                  <a:cubicBezTo>
                    <a:pt x="10" y="56"/>
                    <a:pt x="9" y="56"/>
                    <a:pt x="7" y="57"/>
                  </a:cubicBezTo>
                  <a:cubicBezTo>
                    <a:pt x="6" y="57"/>
                    <a:pt x="4" y="57"/>
                    <a:pt x="3" y="57"/>
                  </a:cubicBezTo>
                  <a:cubicBezTo>
                    <a:pt x="2" y="58"/>
                    <a:pt x="1" y="58"/>
                    <a:pt x="1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1" y="57"/>
                    <a:pt x="3" y="56"/>
                  </a:cubicBezTo>
                  <a:cubicBezTo>
                    <a:pt x="4" y="56"/>
                    <a:pt x="5" y="55"/>
                    <a:pt x="6" y="54"/>
                  </a:cubicBezTo>
                  <a:cubicBezTo>
                    <a:pt x="7" y="54"/>
                    <a:pt x="9" y="53"/>
                    <a:pt x="10" y="52"/>
                  </a:cubicBezTo>
                  <a:cubicBezTo>
                    <a:pt x="11" y="51"/>
                    <a:pt x="13" y="49"/>
                    <a:pt x="14" y="48"/>
                  </a:cubicBezTo>
                  <a:cubicBezTo>
                    <a:pt x="16" y="47"/>
                    <a:pt x="17" y="45"/>
                    <a:pt x="19" y="44"/>
                  </a:cubicBezTo>
                  <a:cubicBezTo>
                    <a:pt x="21" y="40"/>
                    <a:pt x="24" y="37"/>
                    <a:pt x="27" y="33"/>
                  </a:cubicBezTo>
                  <a:cubicBezTo>
                    <a:pt x="29" y="29"/>
                    <a:pt x="32" y="25"/>
                    <a:pt x="34" y="21"/>
                  </a:cubicBezTo>
                  <a:cubicBezTo>
                    <a:pt x="36" y="17"/>
                    <a:pt x="38" y="14"/>
                    <a:pt x="40" y="10"/>
                  </a:cubicBezTo>
                  <a:cubicBezTo>
                    <a:pt x="43" y="4"/>
                    <a:pt x="46" y="0"/>
                    <a:pt x="46" y="0"/>
                  </a:cubicBezTo>
                  <a:close/>
                </a:path>
              </a:pathLst>
            </a:custGeom>
            <a:solidFill>
              <a:srgbClr val="FFF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3" name="iṥļíde">
              <a:extLst>
                <a:ext uri="{FF2B5EF4-FFF2-40B4-BE49-F238E27FC236}">
                  <a16:creationId xmlns:a16="http://schemas.microsoft.com/office/drawing/2014/main" id="{CFF1D1C3-E901-4FCF-9D07-A9C81A43F1A8}"/>
                </a:ext>
              </a:extLst>
            </p:cNvPr>
            <p:cNvSpPr/>
            <p:nvPr/>
          </p:nvSpPr>
          <p:spPr bwMode="auto">
            <a:xfrm>
              <a:off x="6333151" y="1602312"/>
              <a:ext cx="102324" cy="97509"/>
            </a:xfrm>
            <a:custGeom>
              <a:avLst/>
              <a:gdLst>
                <a:gd name="T0" fmla="*/ 41 w 41"/>
                <a:gd name="T1" fmla="*/ 0 h 39"/>
                <a:gd name="T2" fmla="*/ 41 w 41"/>
                <a:gd name="T3" fmla="*/ 3 h 39"/>
                <a:gd name="T4" fmla="*/ 40 w 41"/>
                <a:gd name="T5" fmla="*/ 10 h 39"/>
                <a:gd name="T6" fmla="*/ 39 w 41"/>
                <a:gd name="T7" fmla="*/ 14 h 39"/>
                <a:gd name="T8" fmla="*/ 36 w 41"/>
                <a:gd name="T9" fmla="*/ 19 h 39"/>
                <a:gd name="T10" fmla="*/ 33 w 41"/>
                <a:gd name="T11" fmla="*/ 24 h 39"/>
                <a:gd name="T12" fmla="*/ 29 w 41"/>
                <a:gd name="T13" fmla="*/ 29 h 39"/>
                <a:gd name="T14" fmla="*/ 24 w 41"/>
                <a:gd name="T15" fmla="*/ 32 h 39"/>
                <a:gd name="T16" fmla="*/ 19 w 41"/>
                <a:gd name="T17" fmla="*/ 35 h 39"/>
                <a:gd name="T18" fmla="*/ 14 w 41"/>
                <a:gd name="T19" fmla="*/ 37 h 39"/>
                <a:gd name="T20" fmla="*/ 10 w 41"/>
                <a:gd name="T21" fmla="*/ 38 h 39"/>
                <a:gd name="T22" fmla="*/ 6 w 41"/>
                <a:gd name="T23" fmla="*/ 39 h 39"/>
                <a:gd name="T24" fmla="*/ 2 w 41"/>
                <a:gd name="T25" fmla="*/ 39 h 39"/>
                <a:gd name="T26" fmla="*/ 0 w 41"/>
                <a:gd name="T27" fmla="*/ 39 h 39"/>
                <a:gd name="T28" fmla="*/ 2 w 41"/>
                <a:gd name="T29" fmla="*/ 38 h 39"/>
                <a:gd name="T30" fmla="*/ 5 w 41"/>
                <a:gd name="T31" fmla="*/ 37 h 39"/>
                <a:gd name="T32" fmla="*/ 8 w 41"/>
                <a:gd name="T33" fmla="*/ 35 h 39"/>
                <a:gd name="T34" fmla="*/ 12 w 41"/>
                <a:gd name="T35" fmla="*/ 33 h 39"/>
                <a:gd name="T36" fmla="*/ 17 w 41"/>
                <a:gd name="T37" fmla="*/ 30 h 39"/>
                <a:gd name="T38" fmla="*/ 21 w 41"/>
                <a:gd name="T39" fmla="*/ 27 h 39"/>
                <a:gd name="T40" fmla="*/ 25 w 41"/>
                <a:gd name="T41" fmla="*/ 24 h 39"/>
                <a:gd name="T42" fmla="*/ 28 w 41"/>
                <a:gd name="T43" fmla="*/ 20 h 39"/>
                <a:gd name="T44" fmla="*/ 32 w 41"/>
                <a:gd name="T45" fmla="*/ 16 h 39"/>
                <a:gd name="T46" fmla="*/ 35 w 41"/>
                <a:gd name="T47" fmla="*/ 12 h 39"/>
                <a:gd name="T48" fmla="*/ 37 w 41"/>
                <a:gd name="T49" fmla="*/ 9 h 39"/>
                <a:gd name="T50" fmla="*/ 40 w 41"/>
                <a:gd name="T51" fmla="*/ 3 h 39"/>
                <a:gd name="T52" fmla="*/ 41 w 41"/>
                <a:gd name="T5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1" h="39">
                  <a:moveTo>
                    <a:pt x="41" y="0"/>
                  </a:moveTo>
                  <a:cubicBezTo>
                    <a:pt x="41" y="0"/>
                    <a:pt x="41" y="1"/>
                    <a:pt x="41" y="3"/>
                  </a:cubicBezTo>
                  <a:cubicBezTo>
                    <a:pt x="41" y="5"/>
                    <a:pt x="41" y="7"/>
                    <a:pt x="40" y="10"/>
                  </a:cubicBezTo>
                  <a:cubicBezTo>
                    <a:pt x="40" y="11"/>
                    <a:pt x="39" y="13"/>
                    <a:pt x="39" y="14"/>
                  </a:cubicBezTo>
                  <a:cubicBezTo>
                    <a:pt x="38" y="16"/>
                    <a:pt x="37" y="18"/>
                    <a:pt x="36" y="19"/>
                  </a:cubicBezTo>
                  <a:cubicBezTo>
                    <a:pt x="35" y="21"/>
                    <a:pt x="34" y="23"/>
                    <a:pt x="33" y="24"/>
                  </a:cubicBezTo>
                  <a:cubicBezTo>
                    <a:pt x="32" y="26"/>
                    <a:pt x="30" y="27"/>
                    <a:pt x="29" y="29"/>
                  </a:cubicBezTo>
                  <a:cubicBezTo>
                    <a:pt x="28" y="30"/>
                    <a:pt x="26" y="31"/>
                    <a:pt x="24" y="32"/>
                  </a:cubicBezTo>
                  <a:cubicBezTo>
                    <a:pt x="23" y="34"/>
                    <a:pt x="21" y="34"/>
                    <a:pt x="19" y="35"/>
                  </a:cubicBezTo>
                  <a:cubicBezTo>
                    <a:pt x="18" y="36"/>
                    <a:pt x="16" y="37"/>
                    <a:pt x="14" y="37"/>
                  </a:cubicBezTo>
                  <a:cubicBezTo>
                    <a:pt x="13" y="38"/>
                    <a:pt x="11" y="38"/>
                    <a:pt x="10" y="38"/>
                  </a:cubicBezTo>
                  <a:cubicBezTo>
                    <a:pt x="8" y="39"/>
                    <a:pt x="7" y="39"/>
                    <a:pt x="6" y="39"/>
                  </a:cubicBezTo>
                  <a:cubicBezTo>
                    <a:pt x="4" y="39"/>
                    <a:pt x="3" y="39"/>
                    <a:pt x="2" y="39"/>
                  </a:cubicBezTo>
                  <a:cubicBezTo>
                    <a:pt x="1" y="39"/>
                    <a:pt x="0" y="39"/>
                    <a:pt x="0" y="39"/>
                  </a:cubicBezTo>
                  <a:cubicBezTo>
                    <a:pt x="0" y="39"/>
                    <a:pt x="1" y="39"/>
                    <a:pt x="2" y="38"/>
                  </a:cubicBezTo>
                  <a:cubicBezTo>
                    <a:pt x="3" y="38"/>
                    <a:pt x="4" y="37"/>
                    <a:pt x="5" y="37"/>
                  </a:cubicBezTo>
                  <a:cubicBezTo>
                    <a:pt x="6" y="36"/>
                    <a:pt x="7" y="36"/>
                    <a:pt x="8" y="35"/>
                  </a:cubicBezTo>
                  <a:cubicBezTo>
                    <a:pt x="10" y="34"/>
                    <a:pt x="11" y="34"/>
                    <a:pt x="12" y="33"/>
                  </a:cubicBezTo>
                  <a:cubicBezTo>
                    <a:pt x="14" y="32"/>
                    <a:pt x="15" y="31"/>
                    <a:pt x="17" y="30"/>
                  </a:cubicBezTo>
                  <a:cubicBezTo>
                    <a:pt x="18" y="29"/>
                    <a:pt x="19" y="28"/>
                    <a:pt x="21" y="27"/>
                  </a:cubicBezTo>
                  <a:cubicBezTo>
                    <a:pt x="22" y="26"/>
                    <a:pt x="24" y="25"/>
                    <a:pt x="25" y="24"/>
                  </a:cubicBezTo>
                  <a:cubicBezTo>
                    <a:pt x="26" y="23"/>
                    <a:pt x="27" y="22"/>
                    <a:pt x="28" y="20"/>
                  </a:cubicBezTo>
                  <a:cubicBezTo>
                    <a:pt x="30" y="19"/>
                    <a:pt x="31" y="18"/>
                    <a:pt x="32" y="16"/>
                  </a:cubicBezTo>
                  <a:cubicBezTo>
                    <a:pt x="33" y="15"/>
                    <a:pt x="34" y="14"/>
                    <a:pt x="35" y="12"/>
                  </a:cubicBezTo>
                  <a:cubicBezTo>
                    <a:pt x="35" y="11"/>
                    <a:pt x="36" y="10"/>
                    <a:pt x="37" y="9"/>
                  </a:cubicBezTo>
                  <a:cubicBezTo>
                    <a:pt x="38" y="6"/>
                    <a:pt x="39" y="4"/>
                    <a:pt x="40" y="3"/>
                  </a:cubicBezTo>
                  <a:cubicBezTo>
                    <a:pt x="41" y="1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FFF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4" name="ïṣḷiḍê">
              <a:extLst>
                <a:ext uri="{FF2B5EF4-FFF2-40B4-BE49-F238E27FC236}">
                  <a16:creationId xmlns:a16="http://schemas.microsoft.com/office/drawing/2014/main" id="{7DB13A6E-99A0-4C28-85FB-E02A10C29E9C}"/>
                </a:ext>
              </a:extLst>
            </p:cNvPr>
            <p:cNvSpPr/>
            <p:nvPr/>
          </p:nvSpPr>
          <p:spPr bwMode="auto">
            <a:xfrm>
              <a:off x="6449921" y="1634815"/>
              <a:ext cx="115566" cy="255208"/>
            </a:xfrm>
            <a:custGeom>
              <a:avLst/>
              <a:gdLst>
                <a:gd name="T0" fmla="*/ 7 w 46"/>
                <a:gd name="T1" fmla="*/ 0 h 102"/>
                <a:gd name="T2" fmla="*/ 5 w 46"/>
                <a:gd name="T3" fmla="*/ 19 h 102"/>
                <a:gd name="T4" fmla="*/ 6 w 46"/>
                <a:gd name="T5" fmla="*/ 38 h 102"/>
                <a:gd name="T6" fmla="*/ 7 w 46"/>
                <a:gd name="T7" fmla="*/ 49 h 102"/>
                <a:gd name="T8" fmla="*/ 9 w 46"/>
                <a:gd name="T9" fmla="*/ 59 h 102"/>
                <a:gd name="T10" fmla="*/ 11 w 46"/>
                <a:gd name="T11" fmla="*/ 65 h 102"/>
                <a:gd name="T12" fmla="*/ 13 w 46"/>
                <a:gd name="T13" fmla="*/ 70 h 102"/>
                <a:gd name="T14" fmla="*/ 18 w 46"/>
                <a:gd name="T15" fmla="*/ 79 h 102"/>
                <a:gd name="T16" fmla="*/ 30 w 46"/>
                <a:gd name="T17" fmla="*/ 92 h 102"/>
                <a:gd name="T18" fmla="*/ 34 w 46"/>
                <a:gd name="T19" fmla="*/ 95 h 102"/>
                <a:gd name="T20" fmla="*/ 37 w 46"/>
                <a:gd name="T21" fmla="*/ 97 h 102"/>
                <a:gd name="T22" fmla="*/ 42 w 46"/>
                <a:gd name="T23" fmla="*/ 99 h 102"/>
                <a:gd name="T24" fmla="*/ 46 w 46"/>
                <a:gd name="T25" fmla="*/ 102 h 102"/>
                <a:gd name="T26" fmla="*/ 41 w 46"/>
                <a:gd name="T27" fmla="*/ 101 h 102"/>
                <a:gd name="T28" fmla="*/ 35 w 46"/>
                <a:gd name="T29" fmla="*/ 99 h 102"/>
                <a:gd name="T30" fmla="*/ 28 w 46"/>
                <a:gd name="T31" fmla="*/ 95 h 102"/>
                <a:gd name="T32" fmla="*/ 21 w 46"/>
                <a:gd name="T33" fmla="*/ 90 h 102"/>
                <a:gd name="T34" fmla="*/ 13 w 46"/>
                <a:gd name="T35" fmla="*/ 82 h 102"/>
                <a:gd name="T36" fmla="*/ 10 w 46"/>
                <a:gd name="T37" fmla="*/ 77 h 102"/>
                <a:gd name="T38" fmla="*/ 7 w 46"/>
                <a:gd name="T39" fmla="*/ 72 h 102"/>
                <a:gd name="T40" fmla="*/ 5 w 46"/>
                <a:gd name="T41" fmla="*/ 67 h 102"/>
                <a:gd name="T42" fmla="*/ 3 w 46"/>
                <a:gd name="T43" fmla="*/ 61 h 102"/>
                <a:gd name="T44" fmla="*/ 1 w 46"/>
                <a:gd name="T45" fmla="*/ 50 h 102"/>
                <a:gd name="T46" fmla="*/ 0 w 46"/>
                <a:gd name="T47" fmla="*/ 38 h 102"/>
                <a:gd name="T48" fmla="*/ 1 w 46"/>
                <a:gd name="T49" fmla="*/ 28 h 102"/>
                <a:gd name="T50" fmla="*/ 2 w 46"/>
                <a:gd name="T51" fmla="*/ 19 h 102"/>
                <a:gd name="T52" fmla="*/ 7 w 46"/>
                <a:gd name="T5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102">
                  <a:moveTo>
                    <a:pt x="7" y="0"/>
                  </a:moveTo>
                  <a:cubicBezTo>
                    <a:pt x="7" y="0"/>
                    <a:pt x="6" y="8"/>
                    <a:pt x="5" y="19"/>
                  </a:cubicBezTo>
                  <a:cubicBezTo>
                    <a:pt x="5" y="25"/>
                    <a:pt x="5" y="31"/>
                    <a:pt x="6" y="38"/>
                  </a:cubicBezTo>
                  <a:cubicBezTo>
                    <a:pt x="6" y="42"/>
                    <a:pt x="6" y="45"/>
                    <a:pt x="7" y="49"/>
                  </a:cubicBezTo>
                  <a:cubicBezTo>
                    <a:pt x="7" y="52"/>
                    <a:pt x="8" y="56"/>
                    <a:pt x="9" y="59"/>
                  </a:cubicBezTo>
                  <a:cubicBezTo>
                    <a:pt x="10" y="61"/>
                    <a:pt x="10" y="63"/>
                    <a:pt x="11" y="65"/>
                  </a:cubicBezTo>
                  <a:cubicBezTo>
                    <a:pt x="11" y="66"/>
                    <a:pt x="12" y="68"/>
                    <a:pt x="13" y="70"/>
                  </a:cubicBezTo>
                  <a:cubicBezTo>
                    <a:pt x="14" y="73"/>
                    <a:pt x="16" y="76"/>
                    <a:pt x="18" y="79"/>
                  </a:cubicBezTo>
                  <a:cubicBezTo>
                    <a:pt x="21" y="84"/>
                    <a:pt x="26" y="89"/>
                    <a:pt x="30" y="92"/>
                  </a:cubicBezTo>
                  <a:cubicBezTo>
                    <a:pt x="31" y="93"/>
                    <a:pt x="32" y="94"/>
                    <a:pt x="34" y="95"/>
                  </a:cubicBezTo>
                  <a:cubicBezTo>
                    <a:pt x="35" y="95"/>
                    <a:pt x="36" y="96"/>
                    <a:pt x="37" y="97"/>
                  </a:cubicBezTo>
                  <a:cubicBezTo>
                    <a:pt x="39" y="98"/>
                    <a:pt x="40" y="99"/>
                    <a:pt x="42" y="99"/>
                  </a:cubicBezTo>
                  <a:cubicBezTo>
                    <a:pt x="45" y="101"/>
                    <a:pt x="46" y="102"/>
                    <a:pt x="46" y="102"/>
                  </a:cubicBezTo>
                  <a:cubicBezTo>
                    <a:pt x="46" y="102"/>
                    <a:pt x="45" y="101"/>
                    <a:pt x="41" y="101"/>
                  </a:cubicBezTo>
                  <a:cubicBezTo>
                    <a:pt x="40" y="100"/>
                    <a:pt x="38" y="100"/>
                    <a:pt x="35" y="99"/>
                  </a:cubicBezTo>
                  <a:cubicBezTo>
                    <a:pt x="33" y="98"/>
                    <a:pt x="31" y="97"/>
                    <a:pt x="28" y="95"/>
                  </a:cubicBezTo>
                  <a:cubicBezTo>
                    <a:pt x="26" y="94"/>
                    <a:pt x="23" y="92"/>
                    <a:pt x="21" y="90"/>
                  </a:cubicBezTo>
                  <a:cubicBezTo>
                    <a:pt x="18" y="87"/>
                    <a:pt x="15" y="85"/>
                    <a:pt x="13" y="82"/>
                  </a:cubicBezTo>
                  <a:cubicBezTo>
                    <a:pt x="12" y="80"/>
                    <a:pt x="11" y="79"/>
                    <a:pt x="10" y="77"/>
                  </a:cubicBezTo>
                  <a:cubicBezTo>
                    <a:pt x="9" y="76"/>
                    <a:pt x="8" y="74"/>
                    <a:pt x="7" y="72"/>
                  </a:cubicBezTo>
                  <a:cubicBezTo>
                    <a:pt x="6" y="70"/>
                    <a:pt x="6" y="69"/>
                    <a:pt x="5" y="67"/>
                  </a:cubicBezTo>
                  <a:cubicBezTo>
                    <a:pt x="4" y="65"/>
                    <a:pt x="4" y="63"/>
                    <a:pt x="3" y="61"/>
                  </a:cubicBezTo>
                  <a:cubicBezTo>
                    <a:pt x="2" y="57"/>
                    <a:pt x="1" y="53"/>
                    <a:pt x="1" y="50"/>
                  </a:cubicBezTo>
                  <a:cubicBezTo>
                    <a:pt x="0" y="46"/>
                    <a:pt x="0" y="42"/>
                    <a:pt x="0" y="38"/>
                  </a:cubicBezTo>
                  <a:cubicBezTo>
                    <a:pt x="0" y="35"/>
                    <a:pt x="0" y="31"/>
                    <a:pt x="1" y="28"/>
                  </a:cubicBezTo>
                  <a:cubicBezTo>
                    <a:pt x="1" y="25"/>
                    <a:pt x="1" y="22"/>
                    <a:pt x="2" y="19"/>
                  </a:cubicBezTo>
                  <a:cubicBezTo>
                    <a:pt x="4" y="7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F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5" name="íṧļíďê">
              <a:extLst>
                <a:ext uri="{FF2B5EF4-FFF2-40B4-BE49-F238E27FC236}">
                  <a16:creationId xmlns:a16="http://schemas.microsoft.com/office/drawing/2014/main" id="{CD96DBE8-FB2F-4411-ACB1-219B5C02A87E}"/>
                </a:ext>
              </a:extLst>
            </p:cNvPr>
            <p:cNvSpPr/>
            <p:nvPr/>
          </p:nvSpPr>
          <p:spPr bwMode="auto">
            <a:xfrm>
              <a:off x="5621700" y="1734731"/>
              <a:ext cx="65006" cy="215482"/>
            </a:xfrm>
            <a:custGeom>
              <a:avLst/>
              <a:gdLst>
                <a:gd name="T0" fmla="*/ 26 w 26"/>
                <a:gd name="T1" fmla="*/ 0 h 86"/>
                <a:gd name="T2" fmla="*/ 24 w 26"/>
                <a:gd name="T3" fmla="*/ 4 h 86"/>
                <a:gd name="T4" fmla="*/ 19 w 26"/>
                <a:gd name="T5" fmla="*/ 13 h 86"/>
                <a:gd name="T6" fmla="*/ 16 w 26"/>
                <a:gd name="T7" fmla="*/ 19 h 86"/>
                <a:gd name="T8" fmla="*/ 13 w 26"/>
                <a:gd name="T9" fmla="*/ 26 h 86"/>
                <a:gd name="T10" fmla="*/ 10 w 26"/>
                <a:gd name="T11" fmla="*/ 34 h 86"/>
                <a:gd name="T12" fmla="*/ 9 w 26"/>
                <a:gd name="T13" fmla="*/ 37 h 86"/>
                <a:gd name="T14" fmla="*/ 8 w 26"/>
                <a:gd name="T15" fmla="*/ 42 h 86"/>
                <a:gd name="T16" fmla="*/ 7 w 26"/>
                <a:gd name="T17" fmla="*/ 50 h 86"/>
                <a:gd name="T18" fmla="*/ 6 w 26"/>
                <a:gd name="T19" fmla="*/ 58 h 86"/>
                <a:gd name="T20" fmla="*/ 6 w 26"/>
                <a:gd name="T21" fmla="*/ 60 h 86"/>
                <a:gd name="T22" fmla="*/ 6 w 26"/>
                <a:gd name="T23" fmla="*/ 62 h 86"/>
                <a:gd name="T24" fmla="*/ 5 w 26"/>
                <a:gd name="T25" fmla="*/ 65 h 86"/>
                <a:gd name="T26" fmla="*/ 6 w 26"/>
                <a:gd name="T27" fmla="*/ 72 h 86"/>
                <a:gd name="T28" fmla="*/ 6 w 26"/>
                <a:gd name="T29" fmla="*/ 78 h 86"/>
                <a:gd name="T30" fmla="*/ 7 w 26"/>
                <a:gd name="T31" fmla="*/ 82 h 86"/>
                <a:gd name="T32" fmla="*/ 7 w 26"/>
                <a:gd name="T33" fmla="*/ 86 h 86"/>
                <a:gd name="T34" fmla="*/ 5 w 26"/>
                <a:gd name="T35" fmla="*/ 83 h 86"/>
                <a:gd name="T36" fmla="*/ 4 w 26"/>
                <a:gd name="T37" fmla="*/ 79 h 86"/>
                <a:gd name="T38" fmla="*/ 2 w 26"/>
                <a:gd name="T39" fmla="*/ 73 h 86"/>
                <a:gd name="T40" fmla="*/ 1 w 26"/>
                <a:gd name="T41" fmla="*/ 66 h 86"/>
                <a:gd name="T42" fmla="*/ 0 w 26"/>
                <a:gd name="T43" fmla="*/ 58 h 86"/>
                <a:gd name="T44" fmla="*/ 0 w 26"/>
                <a:gd name="T45" fmla="*/ 53 h 86"/>
                <a:gd name="T46" fmla="*/ 0 w 26"/>
                <a:gd name="T47" fmla="*/ 51 h 86"/>
                <a:gd name="T48" fmla="*/ 0 w 26"/>
                <a:gd name="T49" fmla="*/ 49 h 86"/>
                <a:gd name="T50" fmla="*/ 2 w 26"/>
                <a:gd name="T51" fmla="*/ 40 h 86"/>
                <a:gd name="T52" fmla="*/ 3 w 26"/>
                <a:gd name="T53" fmla="*/ 36 h 86"/>
                <a:gd name="T54" fmla="*/ 4 w 26"/>
                <a:gd name="T55" fmla="*/ 32 h 86"/>
                <a:gd name="T56" fmla="*/ 8 w 26"/>
                <a:gd name="T57" fmla="*/ 24 h 86"/>
                <a:gd name="T58" fmla="*/ 12 w 26"/>
                <a:gd name="T59" fmla="*/ 17 h 86"/>
                <a:gd name="T60" fmla="*/ 16 w 26"/>
                <a:gd name="T61" fmla="*/ 11 h 86"/>
                <a:gd name="T62" fmla="*/ 20 w 26"/>
                <a:gd name="T63" fmla="*/ 6 h 86"/>
                <a:gd name="T64" fmla="*/ 23 w 26"/>
                <a:gd name="T65" fmla="*/ 3 h 86"/>
                <a:gd name="T66" fmla="*/ 26 w 26"/>
                <a:gd name="T6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" h="86">
                  <a:moveTo>
                    <a:pt x="26" y="0"/>
                  </a:moveTo>
                  <a:cubicBezTo>
                    <a:pt x="26" y="0"/>
                    <a:pt x="25" y="1"/>
                    <a:pt x="24" y="4"/>
                  </a:cubicBezTo>
                  <a:cubicBezTo>
                    <a:pt x="23" y="6"/>
                    <a:pt x="21" y="9"/>
                    <a:pt x="19" y="13"/>
                  </a:cubicBezTo>
                  <a:cubicBezTo>
                    <a:pt x="18" y="15"/>
                    <a:pt x="17" y="17"/>
                    <a:pt x="16" y="19"/>
                  </a:cubicBezTo>
                  <a:cubicBezTo>
                    <a:pt x="15" y="21"/>
                    <a:pt x="14" y="23"/>
                    <a:pt x="13" y="26"/>
                  </a:cubicBezTo>
                  <a:cubicBezTo>
                    <a:pt x="12" y="28"/>
                    <a:pt x="11" y="31"/>
                    <a:pt x="10" y="34"/>
                  </a:cubicBezTo>
                  <a:cubicBezTo>
                    <a:pt x="10" y="35"/>
                    <a:pt x="9" y="36"/>
                    <a:pt x="9" y="3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4"/>
                    <a:pt x="7" y="47"/>
                    <a:pt x="7" y="50"/>
                  </a:cubicBezTo>
                  <a:cubicBezTo>
                    <a:pt x="6" y="52"/>
                    <a:pt x="6" y="55"/>
                    <a:pt x="6" y="58"/>
                  </a:cubicBezTo>
                  <a:cubicBezTo>
                    <a:pt x="6" y="58"/>
                    <a:pt x="6" y="59"/>
                    <a:pt x="6" y="60"/>
                  </a:cubicBezTo>
                  <a:cubicBezTo>
                    <a:pt x="6" y="60"/>
                    <a:pt x="6" y="61"/>
                    <a:pt x="6" y="62"/>
                  </a:cubicBezTo>
                  <a:cubicBezTo>
                    <a:pt x="5" y="63"/>
                    <a:pt x="5" y="64"/>
                    <a:pt x="5" y="65"/>
                  </a:cubicBezTo>
                  <a:cubicBezTo>
                    <a:pt x="5" y="68"/>
                    <a:pt x="6" y="70"/>
                    <a:pt x="6" y="72"/>
                  </a:cubicBezTo>
                  <a:cubicBezTo>
                    <a:pt x="6" y="74"/>
                    <a:pt x="6" y="76"/>
                    <a:pt x="6" y="78"/>
                  </a:cubicBezTo>
                  <a:cubicBezTo>
                    <a:pt x="6" y="80"/>
                    <a:pt x="7" y="81"/>
                    <a:pt x="7" y="82"/>
                  </a:cubicBezTo>
                  <a:cubicBezTo>
                    <a:pt x="7" y="85"/>
                    <a:pt x="7" y="86"/>
                    <a:pt x="7" y="86"/>
                  </a:cubicBezTo>
                  <a:cubicBezTo>
                    <a:pt x="7" y="86"/>
                    <a:pt x="6" y="85"/>
                    <a:pt x="5" y="83"/>
                  </a:cubicBezTo>
                  <a:cubicBezTo>
                    <a:pt x="5" y="82"/>
                    <a:pt x="4" y="80"/>
                    <a:pt x="4" y="79"/>
                  </a:cubicBezTo>
                  <a:cubicBezTo>
                    <a:pt x="3" y="77"/>
                    <a:pt x="3" y="75"/>
                    <a:pt x="2" y="73"/>
                  </a:cubicBezTo>
                  <a:cubicBezTo>
                    <a:pt x="2" y="71"/>
                    <a:pt x="1" y="68"/>
                    <a:pt x="1" y="66"/>
                  </a:cubicBezTo>
                  <a:cubicBezTo>
                    <a:pt x="1" y="63"/>
                    <a:pt x="0" y="60"/>
                    <a:pt x="0" y="58"/>
                  </a:cubicBezTo>
                  <a:cubicBezTo>
                    <a:pt x="0" y="56"/>
                    <a:pt x="0" y="55"/>
                    <a:pt x="0" y="5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6"/>
                    <a:pt x="1" y="43"/>
                    <a:pt x="2" y="40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4"/>
                    <a:pt x="4" y="33"/>
                    <a:pt x="4" y="32"/>
                  </a:cubicBezTo>
                  <a:cubicBezTo>
                    <a:pt x="5" y="29"/>
                    <a:pt x="7" y="26"/>
                    <a:pt x="8" y="24"/>
                  </a:cubicBezTo>
                  <a:cubicBezTo>
                    <a:pt x="9" y="21"/>
                    <a:pt x="10" y="19"/>
                    <a:pt x="12" y="17"/>
                  </a:cubicBezTo>
                  <a:cubicBezTo>
                    <a:pt x="13" y="14"/>
                    <a:pt x="14" y="12"/>
                    <a:pt x="16" y="11"/>
                  </a:cubicBezTo>
                  <a:cubicBezTo>
                    <a:pt x="17" y="9"/>
                    <a:pt x="18" y="7"/>
                    <a:pt x="20" y="6"/>
                  </a:cubicBezTo>
                  <a:cubicBezTo>
                    <a:pt x="21" y="5"/>
                    <a:pt x="22" y="4"/>
                    <a:pt x="23" y="3"/>
                  </a:cubicBezTo>
                  <a:cubicBezTo>
                    <a:pt x="25" y="1"/>
                    <a:pt x="26" y="0"/>
                    <a:pt x="26" y="0"/>
                  </a:cubicBezTo>
                </a:path>
              </a:pathLst>
            </a:custGeom>
            <a:solidFill>
              <a:srgbClr val="FFF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6" name="íṡliḋê">
              <a:extLst>
                <a:ext uri="{FF2B5EF4-FFF2-40B4-BE49-F238E27FC236}">
                  <a16:creationId xmlns:a16="http://schemas.microsoft.com/office/drawing/2014/main" id="{D6CAF595-D3C2-409F-9F73-969DB4A7ED39}"/>
                </a:ext>
              </a:extLst>
            </p:cNvPr>
            <p:cNvSpPr/>
            <p:nvPr/>
          </p:nvSpPr>
          <p:spPr bwMode="auto">
            <a:xfrm>
              <a:off x="5604846" y="1353124"/>
              <a:ext cx="807757" cy="456244"/>
            </a:xfrm>
            <a:custGeom>
              <a:avLst/>
              <a:gdLst>
                <a:gd name="T0" fmla="*/ 10 w 323"/>
                <a:gd name="T1" fmla="*/ 183 h 183"/>
                <a:gd name="T2" fmla="*/ 10 w 323"/>
                <a:gd name="T3" fmla="*/ 183 h 183"/>
                <a:gd name="T4" fmla="*/ 10 w 323"/>
                <a:gd name="T5" fmla="*/ 183 h 183"/>
                <a:gd name="T6" fmla="*/ 9 w 323"/>
                <a:gd name="T7" fmla="*/ 182 h 183"/>
                <a:gd name="T8" fmla="*/ 9 w 323"/>
                <a:gd name="T9" fmla="*/ 183 h 183"/>
                <a:gd name="T10" fmla="*/ 9 w 323"/>
                <a:gd name="T11" fmla="*/ 182 h 183"/>
                <a:gd name="T12" fmla="*/ 9 w 323"/>
                <a:gd name="T13" fmla="*/ 182 h 183"/>
                <a:gd name="T14" fmla="*/ 9 w 323"/>
                <a:gd name="T15" fmla="*/ 182 h 183"/>
                <a:gd name="T16" fmla="*/ 9 w 323"/>
                <a:gd name="T17" fmla="*/ 182 h 183"/>
                <a:gd name="T18" fmla="*/ 1 w 323"/>
                <a:gd name="T19" fmla="*/ 170 h 183"/>
                <a:gd name="T20" fmla="*/ 9 w 323"/>
                <a:gd name="T21" fmla="*/ 182 h 183"/>
                <a:gd name="T22" fmla="*/ 1 w 323"/>
                <a:gd name="T23" fmla="*/ 170 h 183"/>
                <a:gd name="T24" fmla="*/ 1 w 323"/>
                <a:gd name="T25" fmla="*/ 169 h 183"/>
                <a:gd name="T26" fmla="*/ 1 w 323"/>
                <a:gd name="T27" fmla="*/ 170 h 183"/>
                <a:gd name="T28" fmla="*/ 1 w 323"/>
                <a:gd name="T29" fmla="*/ 169 h 183"/>
                <a:gd name="T30" fmla="*/ 1 w 323"/>
                <a:gd name="T31" fmla="*/ 169 h 183"/>
                <a:gd name="T32" fmla="*/ 1 w 323"/>
                <a:gd name="T33" fmla="*/ 169 h 183"/>
                <a:gd name="T34" fmla="*/ 1 w 323"/>
                <a:gd name="T35" fmla="*/ 169 h 183"/>
                <a:gd name="T36" fmla="*/ 1 w 323"/>
                <a:gd name="T37" fmla="*/ 168 h 183"/>
                <a:gd name="T38" fmla="*/ 1 w 323"/>
                <a:gd name="T39" fmla="*/ 169 h 183"/>
                <a:gd name="T40" fmla="*/ 1 w 323"/>
                <a:gd name="T41" fmla="*/ 168 h 183"/>
                <a:gd name="T42" fmla="*/ 1 w 323"/>
                <a:gd name="T43" fmla="*/ 168 h 183"/>
                <a:gd name="T44" fmla="*/ 1 w 323"/>
                <a:gd name="T45" fmla="*/ 168 h 183"/>
                <a:gd name="T46" fmla="*/ 1 w 323"/>
                <a:gd name="T47" fmla="*/ 168 h 183"/>
                <a:gd name="T48" fmla="*/ 0 w 323"/>
                <a:gd name="T49" fmla="*/ 168 h 183"/>
                <a:gd name="T50" fmla="*/ 0 w 323"/>
                <a:gd name="T51" fmla="*/ 168 h 183"/>
                <a:gd name="T52" fmla="*/ 0 w 323"/>
                <a:gd name="T53" fmla="*/ 168 h 183"/>
                <a:gd name="T54" fmla="*/ 230 w 323"/>
                <a:gd name="T55" fmla="*/ 0 h 183"/>
                <a:gd name="T56" fmla="*/ 323 w 323"/>
                <a:gd name="T57" fmla="*/ 54 h 183"/>
                <a:gd name="T58" fmla="*/ 230 w 323"/>
                <a:gd name="T5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3" h="183">
                  <a:moveTo>
                    <a:pt x="10" y="183"/>
                  </a:moveTo>
                  <a:cubicBezTo>
                    <a:pt x="10" y="183"/>
                    <a:pt x="10" y="183"/>
                    <a:pt x="10" y="183"/>
                  </a:cubicBezTo>
                  <a:cubicBezTo>
                    <a:pt x="10" y="183"/>
                    <a:pt x="10" y="183"/>
                    <a:pt x="10" y="183"/>
                  </a:cubicBezTo>
                  <a:moveTo>
                    <a:pt x="9" y="182"/>
                  </a:moveTo>
                  <a:cubicBezTo>
                    <a:pt x="9" y="183"/>
                    <a:pt x="9" y="183"/>
                    <a:pt x="9" y="183"/>
                  </a:cubicBezTo>
                  <a:cubicBezTo>
                    <a:pt x="9" y="183"/>
                    <a:pt x="9" y="183"/>
                    <a:pt x="9" y="182"/>
                  </a:cubicBezTo>
                  <a:moveTo>
                    <a:pt x="9" y="182"/>
                  </a:moveTo>
                  <a:cubicBezTo>
                    <a:pt x="9" y="182"/>
                    <a:pt x="9" y="182"/>
                    <a:pt x="9" y="182"/>
                  </a:cubicBezTo>
                  <a:cubicBezTo>
                    <a:pt x="9" y="182"/>
                    <a:pt x="9" y="182"/>
                    <a:pt x="9" y="182"/>
                  </a:cubicBezTo>
                  <a:moveTo>
                    <a:pt x="1" y="170"/>
                  </a:moveTo>
                  <a:cubicBezTo>
                    <a:pt x="4" y="174"/>
                    <a:pt x="6" y="178"/>
                    <a:pt x="9" y="182"/>
                  </a:cubicBezTo>
                  <a:cubicBezTo>
                    <a:pt x="6" y="178"/>
                    <a:pt x="4" y="174"/>
                    <a:pt x="1" y="170"/>
                  </a:cubicBezTo>
                  <a:moveTo>
                    <a:pt x="1" y="169"/>
                  </a:moveTo>
                  <a:cubicBezTo>
                    <a:pt x="1" y="169"/>
                    <a:pt x="1" y="170"/>
                    <a:pt x="1" y="170"/>
                  </a:cubicBezTo>
                  <a:cubicBezTo>
                    <a:pt x="1" y="170"/>
                    <a:pt x="1" y="169"/>
                    <a:pt x="1" y="169"/>
                  </a:cubicBezTo>
                  <a:moveTo>
                    <a:pt x="1" y="169"/>
                  </a:moveTo>
                  <a:cubicBezTo>
                    <a:pt x="1" y="169"/>
                    <a:pt x="1" y="169"/>
                    <a:pt x="1" y="169"/>
                  </a:cubicBezTo>
                  <a:cubicBezTo>
                    <a:pt x="1" y="169"/>
                    <a:pt x="1" y="169"/>
                    <a:pt x="1" y="169"/>
                  </a:cubicBezTo>
                  <a:moveTo>
                    <a:pt x="1" y="168"/>
                  </a:moveTo>
                  <a:cubicBezTo>
                    <a:pt x="1" y="168"/>
                    <a:pt x="1" y="168"/>
                    <a:pt x="1" y="169"/>
                  </a:cubicBezTo>
                  <a:cubicBezTo>
                    <a:pt x="1" y="168"/>
                    <a:pt x="1" y="168"/>
                    <a:pt x="1" y="168"/>
                  </a:cubicBezTo>
                  <a:moveTo>
                    <a:pt x="1" y="168"/>
                  </a:moveTo>
                  <a:cubicBezTo>
                    <a:pt x="1" y="168"/>
                    <a:pt x="1" y="168"/>
                    <a:pt x="1" y="168"/>
                  </a:cubicBezTo>
                  <a:cubicBezTo>
                    <a:pt x="1" y="168"/>
                    <a:pt x="1" y="168"/>
                    <a:pt x="1" y="168"/>
                  </a:cubicBezTo>
                  <a:moveTo>
                    <a:pt x="0" y="168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moveTo>
                    <a:pt x="230" y="0"/>
                  </a:moveTo>
                  <a:cubicBezTo>
                    <a:pt x="260" y="10"/>
                    <a:pt x="292" y="27"/>
                    <a:pt x="323" y="54"/>
                  </a:cubicBezTo>
                  <a:cubicBezTo>
                    <a:pt x="292" y="27"/>
                    <a:pt x="260" y="10"/>
                    <a:pt x="230" y="0"/>
                  </a:cubicBezTo>
                </a:path>
              </a:pathLst>
            </a:custGeom>
            <a:solidFill>
              <a:srgbClr val="CE09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îṡ1iḓé">
              <a:extLst>
                <a:ext uri="{FF2B5EF4-FFF2-40B4-BE49-F238E27FC236}">
                  <a16:creationId xmlns:a16="http://schemas.microsoft.com/office/drawing/2014/main" id="{A784FEDB-33A6-4E78-A4C1-A7CFD26F19E3}"/>
                </a:ext>
              </a:extLst>
            </p:cNvPr>
            <p:cNvSpPr/>
            <p:nvPr/>
          </p:nvSpPr>
          <p:spPr bwMode="auto">
            <a:xfrm>
              <a:off x="5563917" y="1325436"/>
              <a:ext cx="1008792" cy="483932"/>
            </a:xfrm>
            <a:custGeom>
              <a:avLst/>
              <a:gdLst>
                <a:gd name="T0" fmla="*/ 133 w 403"/>
                <a:gd name="T1" fmla="*/ 3 h 194"/>
                <a:gd name="T2" fmla="*/ 151 w 403"/>
                <a:gd name="T3" fmla="*/ 3 h 194"/>
                <a:gd name="T4" fmla="*/ 350 w 403"/>
                <a:gd name="T5" fmla="*/ 93 h 194"/>
                <a:gd name="T6" fmla="*/ 244 w 403"/>
                <a:gd name="T7" fmla="*/ 68 h 194"/>
                <a:gd name="T8" fmla="*/ 150 w 403"/>
                <a:gd name="T9" fmla="*/ 75 h 194"/>
                <a:gd name="T10" fmla="*/ 51 w 403"/>
                <a:gd name="T11" fmla="*/ 81 h 194"/>
                <a:gd name="T12" fmla="*/ 31 w 403"/>
                <a:gd name="T13" fmla="*/ 156 h 194"/>
                <a:gd name="T14" fmla="*/ 16 w 403"/>
                <a:gd name="T15" fmla="*/ 179 h 194"/>
                <a:gd name="T16" fmla="*/ 17 w 403"/>
                <a:gd name="T17" fmla="*/ 179 h 194"/>
                <a:gd name="T18" fmla="*/ 17 w 403"/>
                <a:gd name="T19" fmla="*/ 179 h 194"/>
                <a:gd name="T20" fmla="*/ 17 w 403"/>
                <a:gd name="T21" fmla="*/ 180 h 194"/>
                <a:gd name="T22" fmla="*/ 17 w 403"/>
                <a:gd name="T23" fmla="*/ 180 h 194"/>
                <a:gd name="T24" fmla="*/ 17 w 403"/>
                <a:gd name="T25" fmla="*/ 181 h 194"/>
                <a:gd name="T26" fmla="*/ 25 w 403"/>
                <a:gd name="T27" fmla="*/ 193 h 194"/>
                <a:gd name="T28" fmla="*/ 25 w 403"/>
                <a:gd name="T29" fmla="*/ 193 h 194"/>
                <a:gd name="T30" fmla="*/ 26 w 403"/>
                <a:gd name="T31" fmla="*/ 194 h 194"/>
                <a:gd name="T32" fmla="*/ 26 w 403"/>
                <a:gd name="T33" fmla="*/ 194 h 194"/>
                <a:gd name="T34" fmla="*/ 54 w 403"/>
                <a:gd name="T35" fmla="*/ 157 h 194"/>
                <a:gd name="T36" fmla="*/ 56 w 403"/>
                <a:gd name="T37" fmla="*/ 156 h 194"/>
                <a:gd name="T38" fmla="*/ 48 w 403"/>
                <a:gd name="T39" fmla="*/ 144 h 194"/>
                <a:gd name="T40" fmla="*/ 42 w 403"/>
                <a:gd name="T41" fmla="*/ 121 h 194"/>
                <a:gd name="T42" fmla="*/ 58 w 403"/>
                <a:gd name="T43" fmla="*/ 90 h 194"/>
                <a:gd name="T44" fmla="*/ 57 w 403"/>
                <a:gd name="T45" fmla="*/ 80 h 194"/>
                <a:gd name="T46" fmla="*/ 78 w 403"/>
                <a:gd name="T47" fmla="*/ 43 h 194"/>
                <a:gd name="T48" fmla="*/ 78 w 403"/>
                <a:gd name="T49" fmla="*/ 44 h 194"/>
                <a:gd name="T50" fmla="*/ 78 w 403"/>
                <a:gd name="T51" fmla="*/ 44 h 194"/>
                <a:gd name="T52" fmla="*/ 78 w 403"/>
                <a:gd name="T53" fmla="*/ 45 h 194"/>
                <a:gd name="T54" fmla="*/ 115 w 403"/>
                <a:gd name="T55" fmla="*/ 89 h 194"/>
                <a:gd name="T56" fmla="*/ 150 w 403"/>
                <a:gd name="T57" fmla="*/ 91 h 194"/>
                <a:gd name="T58" fmla="*/ 150 w 403"/>
                <a:gd name="T59" fmla="*/ 91 h 194"/>
                <a:gd name="T60" fmla="*/ 152 w 403"/>
                <a:gd name="T61" fmla="*/ 91 h 194"/>
                <a:gd name="T62" fmla="*/ 152 w 403"/>
                <a:gd name="T63" fmla="*/ 90 h 194"/>
                <a:gd name="T64" fmla="*/ 396 w 403"/>
                <a:gd name="T65" fmla="*/ 135 h 194"/>
                <a:gd name="T66" fmla="*/ 403 w 403"/>
                <a:gd name="T67" fmla="*/ 142 h 194"/>
                <a:gd name="T68" fmla="*/ 339 w 403"/>
                <a:gd name="T69" fmla="*/ 65 h 194"/>
                <a:gd name="T70" fmla="*/ 172 w 403"/>
                <a:gd name="T7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3" h="194">
                  <a:moveTo>
                    <a:pt x="172" y="0"/>
                  </a:moveTo>
                  <a:cubicBezTo>
                    <a:pt x="158" y="0"/>
                    <a:pt x="144" y="1"/>
                    <a:pt x="133" y="3"/>
                  </a:cubicBezTo>
                  <a:cubicBezTo>
                    <a:pt x="134" y="3"/>
                    <a:pt x="135" y="3"/>
                    <a:pt x="136" y="3"/>
                  </a:cubicBezTo>
                  <a:cubicBezTo>
                    <a:pt x="141" y="3"/>
                    <a:pt x="146" y="3"/>
                    <a:pt x="151" y="3"/>
                  </a:cubicBezTo>
                  <a:cubicBezTo>
                    <a:pt x="220" y="3"/>
                    <a:pt x="272" y="25"/>
                    <a:pt x="305" y="48"/>
                  </a:cubicBezTo>
                  <a:cubicBezTo>
                    <a:pt x="339" y="70"/>
                    <a:pt x="354" y="93"/>
                    <a:pt x="350" y="93"/>
                  </a:cubicBezTo>
                  <a:cubicBezTo>
                    <a:pt x="350" y="93"/>
                    <a:pt x="349" y="92"/>
                    <a:pt x="348" y="92"/>
                  </a:cubicBezTo>
                  <a:cubicBezTo>
                    <a:pt x="320" y="77"/>
                    <a:pt x="290" y="68"/>
                    <a:pt x="244" y="68"/>
                  </a:cubicBezTo>
                  <a:cubicBezTo>
                    <a:pt x="224" y="68"/>
                    <a:pt x="202" y="70"/>
                    <a:pt x="175" y="74"/>
                  </a:cubicBezTo>
                  <a:cubicBezTo>
                    <a:pt x="166" y="75"/>
                    <a:pt x="158" y="75"/>
                    <a:pt x="150" y="75"/>
                  </a:cubicBezTo>
                  <a:cubicBezTo>
                    <a:pt x="87" y="75"/>
                    <a:pt x="83" y="35"/>
                    <a:pt x="83" y="35"/>
                  </a:cubicBezTo>
                  <a:cubicBezTo>
                    <a:pt x="83" y="35"/>
                    <a:pt x="56" y="47"/>
                    <a:pt x="51" y="81"/>
                  </a:cubicBezTo>
                  <a:cubicBezTo>
                    <a:pt x="39" y="95"/>
                    <a:pt x="25" y="116"/>
                    <a:pt x="42" y="153"/>
                  </a:cubicBezTo>
                  <a:cubicBezTo>
                    <a:pt x="38" y="155"/>
                    <a:pt x="35" y="156"/>
                    <a:pt x="31" y="156"/>
                  </a:cubicBezTo>
                  <a:cubicBezTo>
                    <a:pt x="14" y="156"/>
                    <a:pt x="6" y="136"/>
                    <a:pt x="2" y="116"/>
                  </a:cubicBezTo>
                  <a:cubicBezTo>
                    <a:pt x="0" y="135"/>
                    <a:pt x="4" y="156"/>
                    <a:pt x="16" y="179"/>
                  </a:cubicBezTo>
                  <a:cubicBezTo>
                    <a:pt x="16" y="179"/>
                    <a:pt x="16" y="179"/>
                    <a:pt x="16" y="179"/>
                  </a:cubicBezTo>
                  <a:cubicBezTo>
                    <a:pt x="16" y="179"/>
                    <a:pt x="16" y="179"/>
                    <a:pt x="17" y="179"/>
                  </a:cubicBezTo>
                  <a:cubicBezTo>
                    <a:pt x="17" y="179"/>
                    <a:pt x="17" y="179"/>
                    <a:pt x="17" y="179"/>
                  </a:cubicBezTo>
                  <a:cubicBezTo>
                    <a:pt x="17" y="179"/>
                    <a:pt x="17" y="179"/>
                    <a:pt x="17" y="179"/>
                  </a:cubicBezTo>
                  <a:cubicBezTo>
                    <a:pt x="17" y="179"/>
                    <a:pt x="17" y="179"/>
                    <a:pt x="17" y="180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7" y="180"/>
                    <a:pt x="17" y="181"/>
                    <a:pt x="17" y="181"/>
                  </a:cubicBezTo>
                  <a:cubicBezTo>
                    <a:pt x="17" y="181"/>
                    <a:pt x="17" y="181"/>
                    <a:pt x="17" y="181"/>
                  </a:cubicBezTo>
                  <a:cubicBezTo>
                    <a:pt x="20" y="185"/>
                    <a:pt x="22" y="189"/>
                    <a:pt x="25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6" y="194"/>
                    <a:pt x="26" y="194"/>
                    <a:pt x="26" y="194"/>
                  </a:cubicBezTo>
                  <a:cubicBezTo>
                    <a:pt x="26" y="194"/>
                    <a:pt x="26" y="194"/>
                    <a:pt x="26" y="194"/>
                  </a:cubicBezTo>
                  <a:cubicBezTo>
                    <a:pt x="26" y="194"/>
                    <a:pt x="26" y="194"/>
                    <a:pt x="26" y="194"/>
                  </a:cubicBezTo>
                  <a:cubicBezTo>
                    <a:pt x="32" y="174"/>
                    <a:pt x="44" y="160"/>
                    <a:pt x="54" y="157"/>
                  </a:cubicBezTo>
                  <a:cubicBezTo>
                    <a:pt x="54" y="157"/>
                    <a:pt x="54" y="157"/>
                    <a:pt x="54" y="157"/>
                  </a:cubicBezTo>
                  <a:cubicBezTo>
                    <a:pt x="54" y="157"/>
                    <a:pt x="54" y="157"/>
                    <a:pt x="54" y="157"/>
                  </a:cubicBezTo>
                  <a:cubicBezTo>
                    <a:pt x="55" y="157"/>
                    <a:pt x="55" y="157"/>
                    <a:pt x="56" y="156"/>
                  </a:cubicBezTo>
                  <a:cubicBezTo>
                    <a:pt x="53" y="153"/>
                    <a:pt x="50" y="149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4" y="137"/>
                    <a:pt x="42" y="129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08"/>
                    <a:pt x="47" y="96"/>
                    <a:pt x="58" y="90"/>
                  </a:cubicBezTo>
                  <a:cubicBezTo>
                    <a:pt x="57" y="86"/>
                    <a:pt x="57" y="83"/>
                    <a:pt x="57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62"/>
                    <a:pt x="69" y="49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4"/>
                    <a:pt x="78" y="4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78" y="44"/>
                    <a:pt x="78" y="45"/>
                    <a:pt x="78" y="45"/>
                  </a:cubicBezTo>
                  <a:cubicBezTo>
                    <a:pt x="78" y="58"/>
                    <a:pt x="94" y="80"/>
                    <a:pt x="115" y="89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21" y="92"/>
                    <a:pt x="128" y="94"/>
                    <a:pt x="135" y="94"/>
                  </a:cubicBezTo>
                  <a:cubicBezTo>
                    <a:pt x="140" y="94"/>
                    <a:pt x="145" y="93"/>
                    <a:pt x="150" y="91"/>
                  </a:cubicBezTo>
                  <a:cubicBezTo>
                    <a:pt x="150" y="91"/>
                    <a:pt x="150" y="91"/>
                    <a:pt x="150" y="91"/>
                  </a:cubicBezTo>
                  <a:cubicBezTo>
                    <a:pt x="150" y="91"/>
                    <a:pt x="150" y="91"/>
                    <a:pt x="150" y="91"/>
                  </a:cubicBezTo>
                  <a:cubicBezTo>
                    <a:pt x="150" y="91"/>
                    <a:pt x="151" y="91"/>
                    <a:pt x="152" y="91"/>
                  </a:cubicBezTo>
                  <a:cubicBezTo>
                    <a:pt x="152" y="91"/>
                    <a:pt x="152" y="91"/>
                    <a:pt x="152" y="91"/>
                  </a:cubicBezTo>
                  <a:cubicBezTo>
                    <a:pt x="152" y="91"/>
                    <a:pt x="152" y="91"/>
                    <a:pt x="152" y="90"/>
                  </a:cubicBezTo>
                  <a:cubicBezTo>
                    <a:pt x="152" y="90"/>
                    <a:pt x="152" y="90"/>
                    <a:pt x="152" y="90"/>
                  </a:cubicBezTo>
                  <a:cubicBezTo>
                    <a:pt x="169" y="84"/>
                    <a:pt x="201" y="76"/>
                    <a:pt x="239" y="76"/>
                  </a:cubicBezTo>
                  <a:cubicBezTo>
                    <a:pt x="289" y="76"/>
                    <a:pt x="349" y="89"/>
                    <a:pt x="396" y="135"/>
                  </a:cubicBezTo>
                  <a:cubicBezTo>
                    <a:pt x="396" y="135"/>
                    <a:pt x="396" y="135"/>
                    <a:pt x="396" y="135"/>
                  </a:cubicBezTo>
                  <a:cubicBezTo>
                    <a:pt x="399" y="137"/>
                    <a:pt x="401" y="139"/>
                    <a:pt x="403" y="142"/>
                  </a:cubicBezTo>
                  <a:cubicBezTo>
                    <a:pt x="403" y="142"/>
                    <a:pt x="403" y="142"/>
                    <a:pt x="403" y="142"/>
                  </a:cubicBezTo>
                  <a:cubicBezTo>
                    <a:pt x="383" y="110"/>
                    <a:pt x="361" y="85"/>
                    <a:pt x="339" y="65"/>
                  </a:cubicBezTo>
                  <a:cubicBezTo>
                    <a:pt x="308" y="38"/>
                    <a:pt x="276" y="21"/>
                    <a:pt x="246" y="11"/>
                  </a:cubicBezTo>
                  <a:cubicBezTo>
                    <a:pt x="219" y="3"/>
                    <a:pt x="194" y="0"/>
                    <a:pt x="172" y="0"/>
                  </a:cubicBezTo>
                </a:path>
              </a:pathLst>
            </a:custGeom>
            <a:solidFill>
              <a:srgbClr val="CE0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íśľide">
              <a:extLst>
                <a:ext uri="{FF2B5EF4-FFF2-40B4-BE49-F238E27FC236}">
                  <a16:creationId xmlns:a16="http://schemas.microsoft.com/office/drawing/2014/main" id="{4F348B7E-2AAA-49AF-9F4E-43DBDDE64CD5}"/>
                </a:ext>
              </a:extLst>
            </p:cNvPr>
            <p:cNvSpPr/>
            <p:nvPr/>
          </p:nvSpPr>
          <p:spPr bwMode="auto">
            <a:xfrm>
              <a:off x="5851628" y="1515638"/>
              <a:ext cx="704229" cy="146865"/>
            </a:xfrm>
            <a:custGeom>
              <a:avLst/>
              <a:gdLst>
                <a:gd name="T0" fmla="*/ 35 w 281"/>
                <a:gd name="T1" fmla="*/ 15 h 59"/>
                <a:gd name="T2" fmla="*/ 35 w 281"/>
                <a:gd name="T3" fmla="*/ 15 h 59"/>
                <a:gd name="T4" fmla="*/ 35 w 281"/>
                <a:gd name="T5" fmla="*/ 15 h 59"/>
                <a:gd name="T6" fmla="*/ 37 w 281"/>
                <a:gd name="T7" fmla="*/ 14 h 59"/>
                <a:gd name="T8" fmla="*/ 37 w 281"/>
                <a:gd name="T9" fmla="*/ 15 h 59"/>
                <a:gd name="T10" fmla="*/ 37 w 281"/>
                <a:gd name="T11" fmla="*/ 14 h 59"/>
                <a:gd name="T12" fmla="*/ 0 w 281"/>
                <a:gd name="T13" fmla="*/ 13 h 59"/>
                <a:gd name="T14" fmla="*/ 0 w 281"/>
                <a:gd name="T15" fmla="*/ 13 h 59"/>
                <a:gd name="T16" fmla="*/ 20 w 281"/>
                <a:gd name="T17" fmla="*/ 18 h 59"/>
                <a:gd name="T18" fmla="*/ 35 w 281"/>
                <a:gd name="T19" fmla="*/ 15 h 59"/>
                <a:gd name="T20" fmla="*/ 20 w 281"/>
                <a:gd name="T21" fmla="*/ 18 h 59"/>
                <a:gd name="T22" fmla="*/ 0 w 281"/>
                <a:gd name="T23" fmla="*/ 13 h 59"/>
                <a:gd name="T24" fmla="*/ 124 w 281"/>
                <a:gd name="T25" fmla="*/ 0 h 59"/>
                <a:gd name="T26" fmla="*/ 37 w 281"/>
                <a:gd name="T27" fmla="*/ 14 h 59"/>
                <a:gd name="T28" fmla="*/ 124 w 281"/>
                <a:gd name="T29" fmla="*/ 0 h 59"/>
                <a:gd name="T30" fmla="*/ 281 w 281"/>
                <a:gd name="T31" fmla="*/ 59 h 59"/>
                <a:gd name="T32" fmla="*/ 281 w 281"/>
                <a:gd name="T33" fmla="*/ 59 h 59"/>
                <a:gd name="T34" fmla="*/ 124 w 281"/>
                <a:gd name="T3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1" h="59">
                  <a:moveTo>
                    <a:pt x="35" y="15"/>
                  </a:move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moveTo>
                    <a:pt x="37" y="14"/>
                  </a:move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4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6" y="16"/>
                    <a:pt x="13" y="18"/>
                    <a:pt x="20" y="18"/>
                  </a:cubicBezTo>
                  <a:cubicBezTo>
                    <a:pt x="25" y="18"/>
                    <a:pt x="30" y="17"/>
                    <a:pt x="35" y="15"/>
                  </a:cubicBezTo>
                  <a:cubicBezTo>
                    <a:pt x="30" y="17"/>
                    <a:pt x="25" y="18"/>
                    <a:pt x="20" y="18"/>
                  </a:cubicBezTo>
                  <a:cubicBezTo>
                    <a:pt x="13" y="18"/>
                    <a:pt x="6" y="16"/>
                    <a:pt x="0" y="13"/>
                  </a:cubicBezTo>
                  <a:moveTo>
                    <a:pt x="124" y="0"/>
                  </a:moveTo>
                  <a:cubicBezTo>
                    <a:pt x="86" y="0"/>
                    <a:pt x="54" y="8"/>
                    <a:pt x="37" y="14"/>
                  </a:cubicBezTo>
                  <a:cubicBezTo>
                    <a:pt x="54" y="8"/>
                    <a:pt x="86" y="0"/>
                    <a:pt x="124" y="0"/>
                  </a:cubicBezTo>
                  <a:cubicBezTo>
                    <a:pt x="174" y="0"/>
                    <a:pt x="233" y="13"/>
                    <a:pt x="281" y="59"/>
                  </a:cubicBezTo>
                  <a:cubicBezTo>
                    <a:pt x="281" y="59"/>
                    <a:pt x="281" y="59"/>
                    <a:pt x="281" y="59"/>
                  </a:cubicBezTo>
                  <a:cubicBezTo>
                    <a:pt x="234" y="13"/>
                    <a:pt x="174" y="0"/>
                    <a:pt x="124" y="0"/>
                  </a:cubicBezTo>
                </a:path>
              </a:pathLst>
            </a:custGeom>
            <a:solidFill>
              <a:srgbClr val="B40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i$ḻîďe">
              <a:extLst>
                <a:ext uri="{FF2B5EF4-FFF2-40B4-BE49-F238E27FC236}">
                  <a16:creationId xmlns:a16="http://schemas.microsoft.com/office/drawing/2014/main" id="{2EA0CBC4-C6E0-4EBF-9603-952376E55543}"/>
                </a:ext>
              </a:extLst>
            </p:cNvPr>
            <p:cNvSpPr/>
            <p:nvPr/>
          </p:nvSpPr>
          <p:spPr bwMode="auto">
            <a:xfrm>
              <a:off x="5684298" y="16853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0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ïs1ïḓé">
              <a:extLst>
                <a:ext uri="{FF2B5EF4-FFF2-40B4-BE49-F238E27FC236}">
                  <a16:creationId xmlns:a16="http://schemas.microsoft.com/office/drawing/2014/main" id="{D516D958-0FC6-4332-8F8D-A4136CE3EA84}"/>
                </a:ext>
              </a:extLst>
            </p:cNvPr>
            <p:cNvSpPr/>
            <p:nvPr/>
          </p:nvSpPr>
          <p:spPr bwMode="auto">
            <a:xfrm>
              <a:off x="5684298" y="1685375"/>
              <a:ext cx="20465" cy="32503"/>
            </a:xfrm>
            <a:custGeom>
              <a:avLst/>
              <a:gdLst>
                <a:gd name="T0" fmla="*/ 6 w 8"/>
                <a:gd name="T1" fmla="*/ 13 h 13"/>
                <a:gd name="T2" fmla="*/ 6 w 8"/>
                <a:gd name="T3" fmla="*/ 13 h 13"/>
                <a:gd name="T4" fmla="*/ 6 w 8"/>
                <a:gd name="T5" fmla="*/ 13 h 13"/>
                <a:gd name="T6" fmla="*/ 6 w 8"/>
                <a:gd name="T7" fmla="*/ 13 h 13"/>
                <a:gd name="T8" fmla="*/ 0 w 8"/>
                <a:gd name="T9" fmla="*/ 0 h 13"/>
                <a:gd name="T10" fmla="*/ 8 w 8"/>
                <a:gd name="T11" fmla="*/ 12 h 13"/>
                <a:gd name="T12" fmla="*/ 8 w 8"/>
                <a:gd name="T13" fmla="*/ 12 h 13"/>
                <a:gd name="T14" fmla="*/ 0 w 8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moveTo>
                    <a:pt x="0" y="0"/>
                  </a:moveTo>
                  <a:cubicBezTo>
                    <a:pt x="2" y="5"/>
                    <a:pt x="5" y="9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5" y="9"/>
                    <a:pt x="2" y="5"/>
                    <a:pt x="0" y="0"/>
                  </a:cubicBezTo>
                </a:path>
              </a:pathLst>
            </a:custGeom>
            <a:solidFill>
              <a:srgbClr val="B402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ïšľiḑè">
              <a:extLst>
                <a:ext uri="{FF2B5EF4-FFF2-40B4-BE49-F238E27FC236}">
                  <a16:creationId xmlns:a16="http://schemas.microsoft.com/office/drawing/2014/main" id="{D4CF8361-DEE6-4B78-B3B1-8F8B701A34BA}"/>
                </a:ext>
              </a:extLst>
            </p:cNvPr>
            <p:cNvSpPr/>
            <p:nvPr/>
          </p:nvSpPr>
          <p:spPr bwMode="auto">
            <a:xfrm>
              <a:off x="5802271" y="1244781"/>
              <a:ext cx="776458" cy="438187"/>
            </a:xfrm>
            <a:custGeom>
              <a:avLst/>
              <a:gdLst>
                <a:gd name="T0" fmla="*/ 0 w 310"/>
                <a:gd name="T1" fmla="*/ 45 h 175"/>
                <a:gd name="T2" fmla="*/ 0 w 310"/>
                <a:gd name="T3" fmla="*/ 45 h 175"/>
                <a:gd name="T4" fmla="*/ 0 w 310"/>
                <a:gd name="T5" fmla="*/ 45 h 175"/>
                <a:gd name="T6" fmla="*/ 0 w 310"/>
                <a:gd name="T7" fmla="*/ 45 h 175"/>
                <a:gd name="T8" fmla="*/ 0 w 310"/>
                <a:gd name="T9" fmla="*/ 44 h 175"/>
                <a:gd name="T10" fmla="*/ 0 w 310"/>
                <a:gd name="T11" fmla="*/ 44 h 175"/>
                <a:gd name="T12" fmla="*/ 0 w 310"/>
                <a:gd name="T13" fmla="*/ 44 h 175"/>
                <a:gd name="T14" fmla="*/ 2 w 310"/>
                <a:gd name="T15" fmla="*/ 38 h 175"/>
                <a:gd name="T16" fmla="*/ 0 w 310"/>
                <a:gd name="T17" fmla="*/ 44 h 175"/>
                <a:gd name="T18" fmla="*/ 2 w 310"/>
                <a:gd name="T19" fmla="*/ 38 h 175"/>
                <a:gd name="T20" fmla="*/ 3 w 310"/>
                <a:gd name="T21" fmla="*/ 37 h 175"/>
                <a:gd name="T22" fmla="*/ 2 w 310"/>
                <a:gd name="T23" fmla="*/ 38 h 175"/>
                <a:gd name="T24" fmla="*/ 3 w 310"/>
                <a:gd name="T25" fmla="*/ 37 h 175"/>
                <a:gd name="T26" fmla="*/ 3 w 310"/>
                <a:gd name="T27" fmla="*/ 37 h 175"/>
                <a:gd name="T28" fmla="*/ 3 w 310"/>
                <a:gd name="T29" fmla="*/ 37 h 175"/>
                <a:gd name="T30" fmla="*/ 3 w 310"/>
                <a:gd name="T31" fmla="*/ 37 h 175"/>
                <a:gd name="T32" fmla="*/ 3 w 310"/>
                <a:gd name="T33" fmla="*/ 37 h 175"/>
                <a:gd name="T34" fmla="*/ 3 w 310"/>
                <a:gd name="T35" fmla="*/ 37 h 175"/>
                <a:gd name="T36" fmla="*/ 3 w 310"/>
                <a:gd name="T37" fmla="*/ 37 h 175"/>
                <a:gd name="T38" fmla="*/ 3 w 310"/>
                <a:gd name="T39" fmla="*/ 37 h 175"/>
                <a:gd name="T40" fmla="*/ 3 w 310"/>
                <a:gd name="T41" fmla="*/ 37 h 175"/>
                <a:gd name="T42" fmla="*/ 3 w 310"/>
                <a:gd name="T43" fmla="*/ 37 h 175"/>
                <a:gd name="T44" fmla="*/ 3 w 310"/>
                <a:gd name="T45" fmla="*/ 36 h 175"/>
                <a:gd name="T46" fmla="*/ 3 w 310"/>
                <a:gd name="T47" fmla="*/ 37 h 175"/>
                <a:gd name="T48" fmla="*/ 3 w 310"/>
                <a:gd name="T49" fmla="*/ 36 h 175"/>
                <a:gd name="T50" fmla="*/ 3 w 310"/>
                <a:gd name="T51" fmla="*/ 36 h 175"/>
                <a:gd name="T52" fmla="*/ 3 w 310"/>
                <a:gd name="T53" fmla="*/ 36 h 175"/>
                <a:gd name="T54" fmla="*/ 3 w 310"/>
                <a:gd name="T55" fmla="*/ 36 h 175"/>
                <a:gd name="T56" fmla="*/ 3 w 310"/>
                <a:gd name="T57" fmla="*/ 36 h 175"/>
                <a:gd name="T58" fmla="*/ 3 w 310"/>
                <a:gd name="T59" fmla="*/ 36 h 175"/>
                <a:gd name="T60" fmla="*/ 3 w 310"/>
                <a:gd name="T61" fmla="*/ 36 h 175"/>
                <a:gd name="T62" fmla="*/ 4 w 310"/>
                <a:gd name="T63" fmla="*/ 36 h 175"/>
                <a:gd name="T64" fmla="*/ 3 w 310"/>
                <a:gd name="T65" fmla="*/ 36 h 175"/>
                <a:gd name="T66" fmla="*/ 4 w 310"/>
                <a:gd name="T67" fmla="*/ 36 h 175"/>
                <a:gd name="T68" fmla="*/ 216 w 310"/>
                <a:gd name="T69" fmla="*/ 0 h 175"/>
                <a:gd name="T70" fmla="*/ 221 w 310"/>
                <a:gd name="T71" fmla="*/ 2 h 175"/>
                <a:gd name="T72" fmla="*/ 310 w 310"/>
                <a:gd name="T73" fmla="*/ 175 h 175"/>
                <a:gd name="T74" fmla="*/ 310 w 310"/>
                <a:gd name="T75" fmla="*/ 175 h 175"/>
                <a:gd name="T76" fmla="*/ 221 w 310"/>
                <a:gd name="T77" fmla="*/ 2 h 175"/>
                <a:gd name="T78" fmla="*/ 216 w 310"/>
                <a:gd name="T79" fmla="*/ 0 h 175"/>
                <a:gd name="T80" fmla="*/ 216 w 310"/>
                <a:gd name="T81" fmla="*/ 0 h 175"/>
                <a:gd name="T82" fmla="*/ 216 w 310"/>
                <a:gd name="T83" fmla="*/ 0 h 175"/>
                <a:gd name="T84" fmla="*/ 216 w 310"/>
                <a:gd name="T85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0" h="175">
                  <a:moveTo>
                    <a:pt x="0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moveTo>
                    <a:pt x="0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moveTo>
                    <a:pt x="2" y="38"/>
                  </a:moveTo>
                  <a:cubicBezTo>
                    <a:pt x="1" y="40"/>
                    <a:pt x="1" y="42"/>
                    <a:pt x="0" y="44"/>
                  </a:cubicBezTo>
                  <a:cubicBezTo>
                    <a:pt x="1" y="42"/>
                    <a:pt x="1" y="40"/>
                    <a:pt x="2" y="38"/>
                  </a:cubicBezTo>
                  <a:moveTo>
                    <a:pt x="3" y="37"/>
                  </a:moveTo>
                  <a:cubicBezTo>
                    <a:pt x="3" y="38"/>
                    <a:pt x="2" y="38"/>
                    <a:pt x="2" y="38"/>
                  </a:cubicBezTo>
                  <a:cubicBezTo>
                    <a:pt x="2" y="38"/>
                    <a:pt x="3" y="38"/>
                    <a:pt x="3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moveTo>
                    <a:pt x="3" y="36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6"/>
                  </a:cubicBezTo>
                  <a:moveTo>
                    <a:pt x="3" y="36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moveTo>
                    <a:pt x="3" y="36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moveTo>
                    <a:pt x="4" y="36"/>
                  </a:moveTo>
                  <a:cubicBezTo>
                    <a:pt x="4" y="36"/>
                    <a:pt x="4" y="36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moveTo>
                    <a:pt x="216" y="0"/>
                  </a:moveTo>
                  <a:cubicBezTo>
                    <a:pt x="218" y="1"/>
                    <a:pt x="219" y="1"/>
                    <a:pt x="221" y="2"/>
                  </a:cubicBezTo>
                  <a:cubicBezTo>
                    <a:pt x="306" y="40"/>
                    <a:pt x="306" y="124"/>
                    <a:pt x="310" y="175"/>
                  </a:cubicBezTo>
                  <a:cubicBezTo>
                    <a:pt x="310" y="175"/>
                    <a:pt x="310" y="175"/>
                    <a:pt x="310" y="175"/>
                  </a:cubicBezTo>
                  <a:cubicBezTo>
                    <a:pt x="306" y="124"/>
                    <a:pt x="306" y="40"/>
                    <a:pt x="221" y="2"/>
                  </a:cubicBezTo>
                  <a:cubicBezTo>
                    <a:pt x="219" y="1"/>
                    <a:pt x="218" y="1"/>
                    <a:pt x="216" y="0"/>
                  </a:cubicBezTo>
                  <a:moveTo>
                    <a:pt x="216" y="0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216" y="0"/>
                    <a:pt x="216" y="0"/>
                    <a:pt x="216" y="0"/>
                  </a:cubicBezTo>
                </a:path>
              </a:pathLst>
            </a:custGeom>
            <a:solidFill>
              <a:srgbClr val="7FB5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íSlïḑê">
              <a:extLst>
                <a:ext uri="{FF2B5EF4-FFF2-40B4-BE49-F238E27FC236}">
                  <a16:creationId xmlns:a16="http://schemas.microsoft.com/office/drawing/2014/main" id="{257B3E74-38C1-403F-8084-D0E44B2F8F6C}"/>
                </a:ext>
              </a:extLst>
            </p:cNvPr>
            <p:cNvSpPr/>
            <p:nvPr/>
          </p:nvSpPr>
          <p:spPr bwMode="auto">
            <a:xfrm>
              <a:off x="5802271" y="1205055"/>
              <a:ext cx="776458" cy="477913"/>
            </a:xfrm>
            <a:custGeom>
              <a:avLst/>
              <a:gdLst>
                <a:gd name="T0" fmla="*/ 82 w 310"/>
                <a:gd name="T1" fmla="*/ 0 h 191"/>
                <a:gd name="T2" fmla="*/ 4 w 310"/>
                <a:gd name="T3" fmla="*/ 52 h 191"/>
                <a:gd name="T4" fmla="*/ 3 w 310"/>
                <a:gd name="T5" fmla="*/ 52 h 191"/>
                <a:gd name="T6" fmla="*/ 3 w 310"/>
                <a:gd name="T7" fmla="*/ 52 h 191"/>
                <a:gd name="T8" fmla="*/ 3 w 310"/>
                <a:gd name="T9" fmla="*/ 52 h 191"/>
                <a:gd name="T10" fmla="*/ 3 w 310"/>
                <a:gd name="T11" fmla="*/ 52 h 191"/>
                <a:gd name="T12" fmla="*/ 3 w 310"/>
                <a:gd name="T13" fmla="*/ 52 h 191"/>
                <a:gd name="T14" fmla="*/ 3 w 310"/>
                <a:gd name="T15" fmla="*/ 52 h 191"/>
                <a:gd name="T16" fmla="*/ 3 w 310"/>
                <a:gd name="T17" fmla="*/ 53 h 191"/>
                <a:gd name="T18" fmla="*/ 3 w 310"/>
                <a:gd name="T19" fmla="*/ 53 h 191"/>
                <a:gd name="T20" fmla="*/ 3 w 310"/>
                <a:gd name="T21" fmla="*/ 53 h 191"/>
                <a:gd name="T22" fmla="*/ 3 w 310"/>
                <a:gd name="T23" fmla="*/ 53 h 191"/>
                <a:gd name="T24" fmla="*/ 3 w 310"/>
                <a:gd name="T25" fmla="*/ 53 h 191"/>
                <a:gd name="T26" fmla="*/ 3 w 310"/>
                <a:gd name="T27" fmla="*/ 53 h 191"/>
                <a:gd name="T28" fmla="*/ 3 w 310"/>
                <a:gd name="T29" fmla="*/ 53 h 191"/>
                <a:gd name="T30" fmla="*/ 3 w 310"/>
                <a:gd name="T31" fmla="*/ 53 h 191"/>
                <a:gd name="T32" fmla="*/ 2 w 310"/>
                <a:gd name="T33" fmla="*/ 54 h 191"/>
                <a:gd name="T34" fmla="*/ 2 w 310"/>
                <a:gd name="T35" fmla="*/ 54 h 191"/>
                <a:gd name="T36" fmla="*/ 0 w 310"/>
                <a:gd name="T37" fmla="*/ 60 h 191"/>
                <a:gd name="T38" fmla="*/ 0 w 310"/>
                <a:gd name="T39" fmla="*/ 60 h 191"/>
                <a:gd name="T40" fmla="*/ 0 w 310"/>
                <a:gd name="T41" fmla="*/ 60 h 191"/>
                <a:gd name="T42" fmla="*/ 0 w 310"/>
                <a:gd name="T43" fmla="*/ 61 h 191"/>
                <a:gd name="T44" fmla="*/ 0 w 310"/>
                <a:gd name="T45" fmla="*/ 61 h 191"/>
                <a:gd name="T46" fmla="*/ 0 w 310"/>
                <a:gd name="T47" fmla="*/ 61 h 191"/>
                <a:gd name="T48" fmla="*/ 77 w 310"/>
                <a:gd name="T49" fmla="*/ 48 h 191"/>
                <a:gd name="T50" fmla="*/ 77 w 310"/>
                <a:gd name="T51" fmla="*/ 48 h 191"/>
                <a:gd name="T52" fmla="*/ 77 w 310"/>
                <a:gd name="T53" fmla="*/ 48 h 191"/>
                <a:gd name="T54" fmla="*/ 77 w 310"/>
                <a:gd name="T55" fmla="*/ 48 h 191"/>
                <a:gd name="T56" fmla="*/ 78 w 310"/>
                <a:gd name="T57" fmla="*/ 48 h 191"/>
                <a:gd name="T58" fmla="*/ 307 w 310"/>
                <a:gd name="T59" fmla="*/ 188 h 191"/>
                <a:gd name="T60" fmla="*/ 307 w 310"/>
                <a:gd name="T61" fmla="*/ 188 h 191"/>
                <a:gd name="T62" fmla="*/ 308 w 310"/>
                <a:gd name="T63" fmla="*/ 189 h 191"/>
                <a:gd name="T64" fmla="*/ 308 w 310"/>
                <a:gd name="T65" fmla="*/ 190 h 191"/>
                <a:gd name="T66" fmla="*/ 308 w 310"/>
                <a:gd name="T67" fmla="*/ 190 h 191"/>
                <a:gd name="T68" fmla="*/ 310 w 310"/>
                <a:gd name="T69" fmla="*/ 191 h 191"/>
                <a:gd name="T70" fmla="*/ 221 w 310"/>
                <a:gd name="T71" fmla="*/ 18 h 191"/>
                <a:gd name="T72" fmla="*/ 216 w 310"/>
                <a:gd name="T73" fmla="*/ 16 h 191"/>
                <a:gd name="T74" fmla="*/ 216 w 310"/>
                <a:gd name="T75" fmla="*/ 16 h 191"/>
                <a:gd name="T76" fmla="*/ 216 w 310"/>
                <a:gd name="T77" fmla="*/ 16 h 191"/>
                <a:gd name="T78" fmla="*/ 205 w 310"/>
                <a:gd name="T79" fmla="*/ 12 h 191"/>
                <a:gd name="T80" fmla="*/ 278 w 310"/>
                <a:gd name="T81" fmla="*/ 129 h 191"/>
                <a:gd name="T82" fmla="*/ 268 w 310"/>
                <a:gd name="T83" fmla="*/ 122 h 191"/>
                <a:gd name="T84" fmla="*/ 64 w 310"/>
                <a:gd name="T85" fmla="*/ 40 h 191"/>
                <a:gd name="T86" fmla="*/ 63 w 310"/>
                <a:gd name="T87" fmla="*/ 40 h 191"/>
                <a:gd name="T88" fmla="*/ 62 w 310"/>
                <a:gd name="T89" fmla="*/ 40 h 191"/>
                <a:gd name="T90" fmla="*/ 34 w 310"/>
                <a:gd name="T91" fmla="*/ 34 h 191"/>
                <a:gd name="T92" fmla="*/ 82 w 310"/>
                <a:gd name="T93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0" h="191">
                  <a:moveTo>
                    <a:pt x="82" y="0"/>
                  </a:moveTo>
                  <a:cubicBezTo>
                    <a:pt x="47" y="7"/>
                    <a:pt x="18" y="24"/>
                    <a:pt x="4" y="52"/>
                  </a:cubicBezTo>
                  <a:cubicBezTo>
                    <a:pt x="4" y="52"/>
                    <a:pt x="4" y="52"/>
                    <a:pt x="3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4"/>
                    <a:pt x="2" y="54"/>
                    <a:pt x="2" y="54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1" y="56"/>
                    <a:pt x="1" y="58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31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8" y="48"/>
                    <a:pt x="78" y="48"/>
                  </a:cubicBezTo>
                  <a:cubicBezTo>
                    <a:pt x="141" y="48"/>
                    <a:pt x="232" y="73"/>
                    <a:pt x="307" y="188"/>
                  </a:cubicBezTo>
                  <a:cubicBezTo>
                    <a:pt x="307" y="188"/>
                    <a:pt x="307" y="188"/>
                    <a:pt x="307" y="188"/>
                  </a:cubicBezTo>
                  <a:cubicBezTo>
                    <a:pt x="307" y="188"/>
                    <a:pt x="308" y="188"/>
                    <a:pt x="308" y="189"/>
                  </a:cubicBezTo>
                  <a:cubicBezTo>
                    <a:pt x="308" y="189"/>
                    <a:pt x="308" y="189"/>
                    <a:pt x="308" y="190"/>
                  </a:cubicBezTo>
                  <a:cubicBezTo>
                    <a:pt x="308" y="190"/>
                    <a:pt x="308" y="190"/>
                    <a:pt x="308" y="190"/>
                  </a:cubicBezTo>
                  <a:cubicBezTo>
                    <a:pt x="309" y="190"/>
                    <a:pt x="309" y="191"/>
                    <a:pt x="310" y="191"/>
                  </a:cubicBezTo>
                  <a:cubicBezTo>
                    <a:pt x="306" y="140"/>
                    <a:pt x="306" y="56"/>
                    <a:pt x="221" y="18"/>
                  </a:cubicBezTo>
                  <a:cubicBezTo>
                    <a:pt x="219" y="17"/>
                    <a:pt x="218" y="17"/>
                    <a:pt x="216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6" y="16"/>
                    <a:pt x="216" y="16"/>
                    <a:pt x="216" y="16"/>
                  </a:cubicBezTo>
                  <a:cubicBezTo>
                    <a:pt x="212" y="14"/>
                    <a:pt x="209" y="13"/>
                    <a:pt x="205" y="12"/>
                  </a:cubicBezTo>
                  <a:cubicBezTo>
                    <a:pt x="279" y="48"/>
                    <a:pt x="293" y="129"/>
                    <a:pt x="278" y="129"/>
                  </a:cubicBezTo>
                  <a:cubicBezTo>
                    <a:pt x="275" y="129"/>
                    <a:pt x="272" y="126"/>
                    <a:pt x="268" y="122"/>
                  </a:cubicBezTo>
                  <a:cubicBezTo>
                    <a:pt x="179" y="41"/>
                    <a:pt x="104" y="40"/>
                    <a:pt x="64" y="40"/>
                  </a:cubicBezTo>
                  <a:cubicBezTo>
                    <a:pt x="64" y="40"/>
                    <a:pt x="64" y="40"/>
                    <a:pt x="63" y="40"/>
                  </a:cubicBezTo>
                  <a:cubicBezTo>
                    <a:pt x="63" y="40"/>
                    <a:pt x="63" y="40"/>
                    <a:pt x="62" y="40"/>
                  </a:cubicBezTo>
                  <a:cubicBezTo>
                    <a:pt x="46" y="40"/>
                    <a:pt x="36" y="40"/>
                    <a:pt x="34" y="34"/>
                  </a:cubicBezTo>
                  <a:cubicBezTo>
                    <a:pt x="32" y="22"/>
                    <a:pt x="68" y="7"/>
                    <a:pt x="82" y="0"/>
                  </a:cubicBezTo>
                </a:path>
              </a:pathLst>
            </a:custGeom>
            <a:solidFill>
              <a:srgbClr val="004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iṧḻiḓe">
              <a:extLst>
                <a:ext uri="{FF2B5EF4-FFF2-40B4-BE49-F238E27FC236}">
                  <a16:creationId xmlns:a16="http://schemas.microsoft.com/office/drawing/2014/main" id="{136234D5-A49C-4536-8B9B-7281EB47B433}"/>
                </a:ext>
              </a:extLst>
            </p:cNvPr>
            <p:cNvSpPr/>
            <p:nvPr/>
          </p:nvSpPr>
          <p:spPr bwMode="auto">
            <a:xfrm>
              <a:off x="5802271" y="1325436"/>
              <a:ext cx="770438" cy="353920"/>
            </a:xfrm>
            <a:custGeom>
              <a:avLst/>
              <a:gdLst>
                <a:gd name="T0" fmla="*/ 308 w 308"/>
                <a:gd name="T1" fmla="*/ 141 h 142"/>
                <a:gd name="T2" fmla="*/ 308 w 308"/>
                <a:gd name="T3" fmla="*/ 142 h 142"/>
                <a:gd name="T4" fmla="*/ 308 w 308"/>
                <a:gd name="T5" fmla="*/ 141 h 142"/>
                <a:gd name="T6" fmla="*/ 307 w 308"/>
                <a:gd name="T7" fmla="*/ 140 h 142"/>
                <a:gd name="T8" fmla="*/ 307 w 308"/>
                <a:gd name="T9" fmla="*/ 140 h 142"/>
                <a:gd name="T10" fmla="*/ 307 w 308"/>
                <a:gd name="T11" fmla="*/ 140 h 142"/>
                <a:gd name="T12" fmla="*/ 77 w 308"/>
                <a:gd name="T13" fmla="*/ 0 h 142"/>
                <a:gd name="T14" fmla="*/ 0 w 308"/>
                <a:gd name="T15" fmla="*/ 13 h 142"/>
                <a:gd name="T16" fmla="*/ 77 w 308"/>
                <a:gd name="T17" fmla="*/ 0 h 142"/>
                <a:gd name="T18" fmla="*/ 77 w 308"/>
                <a:gd name="T19" fmla="*/ 0 h 142"/>
                <a:gd name="T20" fmla="*/ 77 w 308"/>
                <a:gd name="T21" fmla="*/ 0 h 142"/>
                <a:gd name="T22" fmla="*/ 78 w 308"/>
                <a:gd name="T23" fmla="*/ 0 h 142"/>
                <a:gd name="T24" fmla="*/ 77 w 308"/>
                <a:gd name="T2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8" h="142">
                  <a:moveTo>
                    <a:pt x="308" y="141"/>
                  </a:moveTo>
                  <a:cubicBezTo>
                    <a:pt x="308" y="141"/>
                    <a:pt x="308" y="141"/>
                    <a:pt x="308" y="142"/>
                  </a:cubicBezTo>
                  <a:cubicBezTo>
                    <a:pt x="308" y="141"/>
                    <a:pt x="308" y="141"/>
                    <a:pt x="308" y="141"/>
                  </a:cubicBezTo>
                  <a:moveTo>
                    <a:pt x="307" y="140"/>
                  </a:moveTo>
                  <a:cubicBezTo>
                    <a:pt x="307" y="140"/>
                    <a:pt x="307" y="140"/>
                    <a:pt x="307" y="140"/>
                  </a:cubicBezTo>
                  <a:cubicBezTo>
                    <a:pt x="307" y="140"/>
                    <a:pt x="307" y="140"/>
                    <a:pt x="307" y="140"/>
                  </a:cubicBezTo>
                  <a:moveTo>
                    <a:pt x="77" y="0"/>
                  </a:moveTo>
                  <a:cubicBezTo>
                    <a:pt x="31" y="0"/>
                    <a:pt x="0" y="13"/>
                    <a:pt x="0" y="13"/>
                  </a:cubicBezTo>
                  <a:cubicBezTo>
                    <a:pt x="0" y="13"/>
                    <a:pt x="31" y="0"/>
                    <a:pt x="77" y="0"/>
                  </a:cubicBezTo>
                  <a:moveTo>
                    <a:pt x="77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8" y="0"/>
                    <a:pt x="78" y="0"/>
                  </a:cubicBezTo>
                  <a:cubicBezTo>
                    <a:pt x="78" y="0"/>
                    <a:pt x="77" y="0"/>
                    <a:pt x="77" y="0"/>
                  </a:cubicBezTo>
                </a:path>
              </a:pathLst>
            </a:custGeom>
            <a:solidFill>
              <a:srgbClr val="7F22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ísļîdê">
              <a:extLst>
                <a:ext uri="{FF2B5EF4-FFF2-40B4-BE49-F238E27FC236}">
                  <a16:creationId xmlns:a16="http://schemas.microsoft.com/office/drawing/2014/main" id="{A437C03B-7D77-4AA5-BE6C-6706B68A71F8}"/>
                </a:ext>
              </a:extLst>
            </p:cNvPr>
            <p:cNvSpPr/>
            <p:nvPr/>
          </p:nvSpPr>
          <p:spPr bwMode="auto">
            <a:xfrm>
              <a:off x="5904595" y="1207462"/>
              <a:ext cx="456244" cy="78248"/>
            </a:xfrm>
            <a:custGeom>
              <a:avLst/>
              <a:gdLst>
                <a:gd name="T0" fmla="*/ 86 w 182"/>
                <a:gd name="T1" fmla="*/ 0 h 31"/>
                <a:gd name="T2" fmla="*/ 17 w 182"/>
                <a:gd name="T3" fmla="*/ 16 h 31"/>
                <a:gd name="T4" fmla="*/ 10 w 182"/>
                <a:gd name="T5" fmla="*/ 31 h 31"/>
                <a:gd name="T6" fmla="*/ 19 w 182"/>
                <a:gd name="T7" fmla="*/ 30 h 31"/>
                <a:gd name="T8" fmla="*/ 93 w 182"/>
                <a:gd name="T9" fmla="*/ 13 h 31"/>
                <a:gd name="T10" fmla="*/ 154 w 182"/>
                <a:gd name="T11" fmla="*/ 23 h 31"/>
                <a:gd name="T12" fmla="*/ 169 w 182"/>
                <a:gd name="T13" fmla="*/ 27 h 31"/>
                <a:gd name="T14" fmla="*/ 92 w 182"/>
                <a:gd name="T15" fmla="*/ 0 h 31"/>
                <a:gd name="T16" fmla="*/ 86 w 182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31">
                  <a:moveTo>
                    <a:pt x="86" y="0"/>
                  </a:moveTo>
                  <a:cubicBezTo>
                    <a:pt x="56" y="0"/>
                    <a:pt x="32" y="8"/>
                    <a:pt x="17" y="16"/>
                  </a:cubicBezTo>
                  <a:cubicBezTo>
                    <a:pt x="3" y="24"/>
                    <a:pt x="0" y="31"/>
                    <a:pt x="10" y="31"/>
                  </a:cubicBezTo>
                  <a:cubicBezTo>
                    <a:pt x="13" y="31"/>
                    <a:pt x="16" y="31"/>
                    <a:pt x="19" y="30"/>
                  </a:cubicBezTo>
                  <a:cubicBezTo>
                    <a:pt x="19" y="30"/>
                    <a:pt x="47" y="13"/>
                    <a:pt x="93" y="13"/>
                  </a:cubicBezTo>
                  <a:cubicBezTo>
                    <a:pt x="111" y="13"/>
                    <a:pt x="131" y="16"/>
                    <a:pt x="154" y="23"/>
                  </a:cubicBezTo>
                  <a:cubicBezTo>
                    <a:pt x="161" y="26"/>
                    <a:pt x="166" y="27"/>
                    <a:pt x="169" y="27"/>
                  </a:cubicBezTo>
                  <a:cubicBezTo>
                    <a:pt x="182" y="27"/>
                    <a:pt x="150" y="2"/>
                    <a:pt x="92" y="0"/>
                  </a:cubicBezTo>
                  <a:cubicBezTo>
                    <a:pt x="90" y="0"/>
                    <a:pt x="88" y="0"/>
                    <a:pt x="86" y="0"/>
                  </a:cubicBezTo>
                </a:path>
              </a:pathLst>
            </a:custGeom>
            <a:solidFill>
              <a:srgbClr val="00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ïṧľiḋe">
              <a:extLst>
                <a:ext uri="{FF2B5EF4-FFF2-40B4-BE49-F238E27FC236}">
                  <a16:creationId xmlns:a16="http://schemas.microsoft.com/office/drawing/2014/main" id="{3FF66F79-C272-4375-BC69-557F447C2C6F}"/>
                </a:ext>
              </a:extLst>
            </p:cNvPr>
            <p:cNvSpPr/>
            <p:nvPr/>
          </p:nvSpPr>
          <p:spPr bwMode="auto">
            <a:xfrm>
              <a:off x="5596420" y="1353124"/>
              <a:ext cx="317806" cy="223909"/>
            </a:xfrm>
            <a:custGeom>
              <a:avLst/>
              <a:gdLst>
                <a:gd name="T0" fmla="*/ 122 w 127"/>
                <a:gd name="T1" fmla="*/ 0 h 90"/>
                <a:gd name="T2" fmla="*/ 120 w 127"/>
                <a:gd name="T3" fmla="*/ 0 h 90"/>
                <a:gd name="T4" fmla="*/ 111 w 127"/>
                <a:gd name="T5" fmla="*/ 0 h 90"/>
                <a:gd name="T6" fmla="*/ 106 w 127"/>
                <a:gd name="T7" fmla="*/ 1 h 90"/>
                <a:gd name="T8" fmla="*/ 101 w 127"/>
                <a:gd name="T9" fmla="*/ 1 h 90"/>
                <a:gd name="T10" fmla="*/ 88 w 127"/>
                <a:gd name="T11" fmla="*/ 4 h 90"/>
                <a:gd name="T12" fmla="*/ 74 w 127"/>
                <a:gd name="T13" fmla="*/ 8 h 90"/>
                <a:gd name="T14" fmla="*/ 60 w 127"/>
                <a:gd name="T15" fmla="*/ 13 h 90"/>
                <a:gd name="T16" fmla="*/ 46 w 127"/>
                <a:gd name="T17" fmla="*/ 21 h 90"/>
                <a:gd name="T18" fmla="*/ 40 w 127"/>
                <a:gd name="T19" fmla="*/ 26 h 90"/>
                <a:gd name="T20" fmla="*/ 36 w 127"/>
                <a:gd name="T21" fmla="*/ 29 h 90"/>
                <a:gd name="T22" fmla="*/ 33 w 127"/>
                <a:gd name="T23" fmla="*/ 31 h 90"/>
                <a:gd name="T24" fmla="*/ 28 w 127"/>
                <a:gd name="T25" fmla="*/ 37 h 90"/>
                <a:gd name="T26" fmla="*/ 22 w 127"/>
                <a:gd name="T27" fmla="*/ 42 h 90"/>
                <a:gd name="T28" fmla="*/ 14 w 127"/>
                <a:gd name="T29" fmla="*/ 54 h 90"/>
                <a:gd name="T30" fmla="*/ 7 w 127"/>
                <a:gd name="T31" fmla="*/ 65 h 90"/>
                <a:gd name="T32" fmla="*/ 5 w 127"/>
                <a:gd name="T33" fmla="*/ 70 h 90"/>
                <a:gd name="T34" fmla="*/ 3 w 127"/>
                <a:gd name="T35" fmla="*/ 75 h 90"/>
                <a:gd name="T36" fmla="*/ 1 w 127"/>
                <a:gd name="T37" fmla="*/ 83 h 90"/>
                <a:gd name="T38" fmla="*/ 0 w 127"/>
                <a:gd name="T39" fmla="*/ 90 h 90"/>
                <a:gd name="T40" fmla="*/ 0 w 127"/>
                <a:gd name="T41" fmla="*/ 89 h 90"/>
                <a:gd name="T42" fmla="*/ 3 w 127"/>
                <a:gd name="T43" fmla="*/ 84 h 90"/>
                <a:gd name="T44" fmla="*/ 7 w 127"/>
                <a:gd name="T45" fmla="*/ 77 h 90"/>
                <a:gd name="T46" fmla="*/ 9 w 127"/>
                <a:gd name="T47" fmla="*/ 73 h 90"/>
                <a:gd name="T48" fmla="*/ 12 w 127"/>
                <a:gd name="T49" fmla="*/ 68 h 90"/>
                <a:gd name="T50" fmla="*/ 14 w 127"/>
                <a:gd name="T51" fmla="*/ 66 h 90"/>
                <a:gd name="T52" fmla="*/ 16 w 127"/>
                <a:gd name="T53" fmla="*/ 63 h 90"/>
                <a:gd name="T54" fmla="*/ 19 w 127"/>
                <a:gd name="T55" fmla="*/ 58 h 90"/>
                <a:gd name="T56" fmla="*/ 29 w 127"/>
                <a:gd name="T57" fmla="*/ 48 h 90"/>
                <a:gd name="T58" fmla="*/ 34 w 127"/>
                <a:gd name="T59" fmla="*/ 43 h 90"/>
                <a:gd name="T60" fmla="*/ 39 w 127"/>
                <a:gd name="T61" fmla="*/ 38 h 90"/>
                <a:gd name="T62" fmla="*/ 42 w 127"/>
                <a:gd name="T63" fmla="*/ 36 h 90"/>
                <a:gd name="T64" fmla="*/ 45 w 127"/>
                <a:gd name="T65" fmla="*/ 34 h 90"/>
                <a:gd name="T66" fmla="*/ 51 w 127"/>
                <a:gd name="T67" fmla="*/ 29 h 90"/>
                <a:gd name="T68" fmla="*/ 64 w 127"/>
                <a:gd name="T69" fmla="*/ 22 h 90"/>
                <a:gd name="T70" fmla="*/ 77 w 127"/>
                <a:gd name="T71" fmla="*/ 15 h 90"/>
                <a:gd name="T72" fmla="*/ 90 w 127"/>
                <a:gd name="T73" fmla="*/ 10 h 90"/>
                <a:gd name="T74" fmla="*/ 96 w 127"/>
                <a:gd name="T75" fmla="*/ 9 h 90"/>
                <a:gd name="T76" fmla="*/ 102 w 127"/>
                <a:gd name="T77" fmla="*/ 7 h 90"/>
                <a:gd name="T78" fmla="*/ 112 w 127"/>
                <a:gd name="T79" fmla="*/ 4 h 90"/>
                <a:gd name="T80" fmla="*/ 120 w 127"/>
                <a:gd name="T81" fmla="*/ 2 h 90"/>
                <a:gd name="T82" fmla="*/ 127 w 127"/>
                <a:gd name="T83" fmla="*/ 0 h 90"/>
                <a:gd name="T84" fmla="*/ 122 w 127"/>
                <a:gd name="T8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90">
                  <a:moveTo>
                    <a:pt x="122" y="0"/>
                  </a:moveTo>
                  <a:cubicBezTo>
                    <a:pt x="121" y="0"/>
                    <a:pt x="120" y="0"/>
                    <a:pt x="120" y="0"/>
                  </a:cubicBezTo>
                  <a:cubicBezTo>
                    <a:pt x="117" y="0"/>
                    <a:pt x="115" y="0"/>
                    <a:pt x="111" y="0"/>
                  </a:cubicBezTo>
                  <a:cubicBezTo>
                    <a:pt x="110" y="1"/>
                    <a:pt x="108" y="0"/>
                    <a:pt x="106" y="1"/>
                  </a:cubicBezTo>
                  <a:cubicBezTo>
                    <a:pt x="105" y="1"/>
                    <a:pt x="103" y="1"/>
                    <a:pt x="101" y="1"/>
                  </a:cubicBezTo>
                  <a:cubicBezTo>
                    <a:pt x="97" y="2"/>
                    <a:pt x="92" y="3"/>
                    <a:pt x="88" y="4"/>
                  </a:cubicBezTo>
                  <a:cubicBezTo>
                    <a:pt x="84" y="5"/>
                    <a:pt x="79" y="6"/>
                    <a:pt x="74" y="8"/>
                  </a:cubicBezTo>
                  <a:cubicBezTo>
                    <a:pt x="70" y="9"/>
                    <a:pt x="65" y="11"/>
                    <a:pt x="60" y="13"/>
                  </a:cubicBezTo>
                  <a:cubicBezTo>
                    <a:pt x="55" y="16"/>
                    <a:pt x="51" y="19"/>
                    <a:pt x="46" y="21"/>
                  </a:cubicBezTo>
                  <a:cubicBezTo>
                    <a:pt x="44" y="23"/>
                    <a:pt x="42" y="25"/>
                    <a:pt x="40" y="26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5" y="30"/>
                    <a:pt x="34" y="30"/>
                    <a:pt x="33" y="31"/>
                  </a:cubicBezTo>
                  <a:cubicBezTo>
                    <a:pt x="31" y="33"/>
                    <a:pt x="29" y="35"/>
                    <a:pt x="28" y="37"/>
                  </a:cubicBezTo>
                  <a:cubicBezTo>
                    <a:pt x="26" y="39"/>
                    <a:pt x="24" y="41"/>
                    <a:pt x="22" y="42"/>
                  </a:cubicBezTo>
                  <a:cubicBezTo>
                    <a:pt x="19" y="46"/>
                    <a:pt x="16" y="50"/>
                    <a:pt x="14" y="54"/>
                  </a:cubicBezTo>
                  <a:cubicBezTo>
                    <a:pt x="11" y="58"/>
                    <a:pt x="9" y="62"/>
                    <a:pt x="7" y="65"/>
                  </a:cubicBezTo>
                  <a:cubicBezTo>
                    <a:pt x="7" y="67"/>
                    <a:pt x="6" y="69"/>
                    <a:pt x="5" y="70"/>
                  </a:cubicBezTo>
                  <a:cubicBezTo>
                    <a:pt x="4" y="72"/>
                    <a:pt x="4" y="74"/>
                    <a:pt x="3" y="75"/>
                  </a:cubicBezTo>
                  <a:cubicBezTo>
                    <a:pt x="2" y="78"/>
                    <a:pt x="1" y="81"/>
                    <a:pt x="1" y="83"/>
                  </a:cubicBezTo>
                  <a:cubicBezTo>
                    <a:pt x="0" y="88"/>
                    <a:pt x="0" y="90"/>
                    <a:pt x="0" y="90"/>
                  </a:cubicBezTo>
                  <a:cubicBezTo>
                    <a:pt x="0" y="90"/>
                    <a:pt x="0" y="90"/>
                    <a:pt x="0" y="89"/>
                  </a:cubicBezTo>
                  <a:cubicBezTo>
                    <a:pt x="1" y="88"/>
                    <a:pt x="2" y="86"/>
                    <a:pt x="3" y="84"/>
                  </a:cubicBezTo>
                  <a:cubicBezTo>
                    <a:pt x="4" y="82"/>
                    <a:pt x="5" y="79"/>
                    <a:pt x="7" y="77"/>
                  </a:cubicBezTo>
                  <a:cubicBezTo>
                    <a:pt x="7" y="75"/>
                    <a:pt x="8" y="74"/>
                    <a:pt x="9" y="73"/>
                  </a:cubicBezTo>
                  <a:cubicBezTo>
                    <a:pt x="10" y="71"/>
                    <a:pt x="11" y="70"/>
                    <a:pt x="12" y="68"/>
                  </a:cubicBezTo>
                  <a:cubicBezTo>
                    <a:pt x="13" y="67"/>
                    <a:pt x="13" y="66"/>
                    <a:pt x="14" y="66"/>
                  </a:cubicBezTo>
                  <a:cubicBezTo>
                    <a:pt x="14" y="65"/>
                    <a:pt x="15" y="64"/>
                    <a:pt x="16" y="63"/>
                  </a:cubicBezTo>
                  <a:cubicBezTo>
                    <a:pt x="17" y="62"/>
                    <a:pt x="18" y="60"/>
                    <a:pt x="19" y="58"/>
                  </a:cubicBezTo>
                  <a:cubicBezTo>
                    <a:pt x="22" y="55"/>
                    <a:pt x="25" y="51"/>
                    <a:pt x="29" y="48"/>
                  </a:cubicBezTo>
                  <a:cubicBezTo>
                    <a:pt x="30" y="46"/>
                    <a:pt x="32" y="45"/>
                    <a:pt x="34" y="43"/>
                  </a:cubicBezTo>
                  <a:cubicBezTo>
                    <a:pt x="36" y="41"/>
                    <a:pt x="37" y="40"/>
                    <a:pt x="39" y="38"/>
                  </a:cubicBezTo>
                  <a:cubicBezTo>
                    <a:pt x="40" y="37"/>
                    <a:pt x="41" y="37"/>
                    <a:pt x="42" y="36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7" y="32"/>
                    <a:pt x="49" y="31"/>
                    <a:pt x="51" y="29"/>
                  </a:cubicBezTo>
                  <a:cubicBezTo>
                    <a:pt x="55" y="27"/>
                    <a:pt x="60" y="24"/>
                    <a:pt x="64" y="22"/>
                  </a:cubicBezTo>
                  <a:cubicBezTo>
                    <a:pt x="69" y="20"/>
                    <a:pt x="73" y="17"/>
                    <a:pt x="77" y="15"/>
                  </a:cubicBezTo>
                  <a:cubicBezTo>
                    <a:pt x="82" y="14"/>
                    <a:pt x="86" y="12"/>
                    <a:pt x="90" y="10"/>
                  </a:cubicBezTo>
                  <a:cubicBezTo>
                    <a:pt x="92" y="10"/>
                    <a:pt x="94" y="9"/>
                    <a:pt x="96" y="9"/>
                  </a:cubicBezTo>
                  <a:cubicBezTo>
                    <a:pt x="98" y="8"/>
                    <a:pt x="100" y="7"/>
                    <a:pt x="102" y="7"/>
                  </a:cubicBezTo>
                  <a:cubicBezTo>
                    <a:pt x="106" y="6"/>
                    <a:pt x="109" y="5"/>
                    <a:pt x="112" y="4"/>
                  </a:cubicBezTo>
                  <a:cubicBezTo>
                    <a:pt x="115" y="3"/>
                    <a:pt x="118" y="3"/>
                    <a:pt x="120" y="2"/>
                  </a:cubicBezTo>
                  <a:cubicBezTo>
                    <a:pt x="124" y="1"/>
                    <a:pt x="127" y="0"/>
                    <a:pt x="127" y="0"/>
                  </a:cubicBezTo>
                  <a:cubicBezTo>
                    <a:pt x="127" y="0"/>
                    <a:pt x="125" y="0"/>
                    <a:pt x="122" y="0"/>
                  </a:cubicBezTo>
                </a:path>
              </a:pathLst>
            </a:custGeom>
            <a:solidFill>
              <a:srgbClr val="FFA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îṧļíḋê">
              <a:extLst>
                <a:ext uri="{FF2B5EF4-FFF2-40B4-BE49-F238E27FC236}">
                  <a16:creationId xmlns:a16="http://schemas.microsoft.com/office/drawing/2014/main" id="{1277D961-CAA2-41FA-87FF-5D75F22AFED0}"/>
                </a:ext>
              </a:extLst>
            </p:cNvPr>
            <p:cNvSpPr/>
            <p:nvPr/>
          </p:nvSpPr>
          <p:spPr bwMode="auto">
            <a:xfrm>
              <a:off x="5476039" y="3119112"/>
              <a:ext cx="6019" cy="12038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1 h 5"/>
                <a:gd name="T4" fmla="*/ 2 w 2"/>
                <a:gd name="T5" fmla="*/ 5 h 5"/>
                <a:gd name="T6" fmla="*/ 2 w 2"/>
                <a:gd name="T7" fmla="*/ 3 h 5"/>
                <a:gd name="T8" fmla="*/ 2 w 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1A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śḷiḓe">
              <a:extLst>
                <a:ext uri="{FF2B5EF4-FFF2-40B4-BE49-F238E27FC236}">
                  <a16:creationId xmlns:a16="http://schemas.microsoft.com/office/drawing/2014/main" id="{500F6DE5-6EC7-48F7-BA5C-56F4083C4523}"/>
                </a:ext>
              </a:extLst>
            </p:cNvPr>
            <p:cNvSpPr/>
            <p:nvPr/>
          </p:nvSpPr>
          <p:spPr bwMode="auto">
            <a:xfrm>
              <a:off x="5451963" y="2875943"/>
              <a:ext cx="69821" cy="264838"/>
            </a:xfrm>
            <a:custGeom>
              <a:avLst/>
              <a:gdLst>
                <a:gd name="T0" fmla="*/ 28 w 28"/>
                <a:gd name="T1" fmla="*/ 0 h 106"/>
                <a:gd name="T2" fmla="*/ 25 w 28"/>
                <a:gd name="T3" fmla="*/ 6 h 106"/>
                <a:gd name="T4" fmla="*/ 23 w 28"/>
                <a:gd name="T5" fmla="*/ 12 h 106"/>
                <a:gd name="T6" fmla="*/ 22 w 28"/>
                <a:gd name="T7" fmla="*/ 18 h 106"/>
                <a:gd name="T8" fmla="*/ 20 w 28"/>
                <a:gd name="T9" fmla="*/ 24 h 106"/>
                <a:gd name="T10" fmla="*/ 17 w 28"/>
                <a:gd name="T11" fmla="*/ 36 h 106"/>
                <a:gd name="T12" fmla="*/ 16 w 28"/>
                <a:gd name="T13" fmla="*/ 42 h 106"/>
                <a:gd name="T14" fmla="*/ 15 w 28"/>
                <a:gd name="T15" fmla="*/ 48 h 106"/>
                <a:gd name="T16" fmla="*/ 12 w 28"/>
                <a:gd name="T17" fmla="*/ 72 h 106"/>
                <a:gd name="T18" fmla="*/ 10 w 28"/>
                <a:gd name="T19" fmla="*/ 88 h 106"/>
                <a:gd name="T20" fmla="*/ 10 w 28"/>
                <a:gd name="T21" fmla="*/ 88 h 106"/>
                <a:gd name="T22" fmla="*/ 8 w 28"/>
                <a:gd name="T23" fmla="*/ 79 h 106"/>
                <a:gd name="T24" fmla="*/ 6 w 28"/>
                <a:gd name="T25" fmla="*/ 70 h 106"/>
                <a:gd name="T26" fmla="*/ 5 w 28"/>
                <a:gd name="T27" fmla="*/ 60 h 106"/>
                <a:gd name="T28" fmla="*/ 3 w 28"/>
                <a:gd name="T29" fmla="*/ 51 h 106"/>
                <a:gd name="T30" fmla="*/ 2 w 28"/>
                <a:gd name="T31" fmla="*/ 42 h 106"/>
                <a:gd name="T32" fmla="*/ 1 w 28"/>
                <a:gd name="T33" fmla="*/ 37 h 106"/>
                <a:gd name="T34" fmla="*/ 1 w 28"/>
                <a:gd name="T35" fmla="*/ 33 h 106"/>
                <a:gd name="T36" fmla="*/ 0 w 28"/>
                <a:gd name="T37" fmla="*/ 23 h 106"/>
                <a:gd name="T38" fmla="*/ 0 w 28"/>
                <a:gd name="T39" fmla="*/ 33 h 106"/>
                <a:gd name="T40" fmla="*/ 0 w 28"/>
                <a:gd name="T41" fmla="*/ 37 h 106"/>
                <a:gd name="T42" fmla="*/ 1 w 28"/>
                <a:gd name="T43" fmla="*/ 42 h 106"/>
                <a:gd name="T44" fmla="*/ 1 w 28"/>
                <a:gd name="T45" fmla="*/ 52 h 106"/>
                <a:gd name="T46" fmla="*/ 2 w 28"/>
                <a:gd name="T47" fmla="*/ 61 h 106"/>
                <a:gd name="T48" fmla="*/ 4 w 28"/>
                <a:gd name="T49" fmla="*/ 70 h 106"/>
                <a:gd name="T50" fmla="*/ 6 w 28"/>
                <a:gd name="T51" fmla="*/ 79 h 106"/>
                <a:gd name="T52" fmla="*/ 8 w 28"/>
                <a:gd name="T53" fmla="*/ 88 h 106"/>
                <a:gd name="T54" fmla="*/ 10 w 28"/>
                <a:gd name="T55" fmla="*/ 98 h 106"/>
                <a:gd name="T56" fmla="*/ 10 w 28"/>
                <a:gd name="T57" fmla="*/ 98 h 106"/>
                <a:gd name="T58" fmla="*/ 12 w 28"/>
                <a:gd name="T59" fmla="*/ 97 h 106"/>
                <a:gd name="T60" fmla="*/ 12 w 28"/>
                <a:gd name="T61" fmla="*/ 97 h 106"/>
                <a:gd name="T62" fmla="*/ 12 w 28"/>
                <a:gd name="T63" fmla="*/ 97 h 106"/>
                <a:gd name="T64" fmla="*/ 12 w 28"/>
                <a:gd name="T65" fmla="*/ 100 h 106"/>
                <a:gd name="T66" fmla="*/ 12 w 28"/>
                <a:gd name="T67" fmla="*/ 102 h 106"/>
                <a:gd name="T68" fmla="*/ 13 w 28"/>
                <a:gd name="T69" fmla="*/ 106 h 106"/>
                <a:gd name="T70" fmla="*/ 13 w 28"/>
                <a:gd name="T71" fmla="*/ 97 h 106"/>
                <a:gd name="T72" fmla="*/ 15 w 28"/>
                <a:gd name="T73" fmla="*/ 73 h 106"/>
                <a:gd name="T74" fmla="*/ 18 w 28"/>
                <a:gd name="T75" fmla="*/ 48 h 106"/>
                <a:gd name="T76" fmla="*/ 18 w 28"/>
                <a:gd name="T77" fmla="*/ 42 h 106"/>
                <a:gd name="T78" fmla="*/ 19 w 28"/>
                <a:gd name="T79" fmla="*/ 36 h 106"/>
                <a:gd name="T80" fmla="*/ 22 w 28"/>
                <a:gd name="T81" fmla="*/ 24 h 106"/>
                <a:gd name="T82" fmla="*/ 24 w 28"/>
                <a:gd name="T83" fmla="*/ 12 h 106"/>
                <a:gd name="T84" fmla="*/ 26 w 28"/>
                <a:gd name="T85" fmla="*/ 6 h 106"/>
                <a:gd name="T86" fmla="*/ 28 w 28"/>
                <a:gd name="T8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106">
                  <a:moveTo>
                    <a:pt x="28" y="0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5" y="8"/>
                    <a:pt x="24" y="10"/>
                    <a:pt x="23" y="12"/>
                  </a:cubicBezTo>
                  <a:cubicBezTo>
                    <a:pt x="23" y="14"/>
                    <a:pt x="22" y="16"/>
                    <a:pt x="22" y="18"/>
                  </a:cubicBezTo>
                  <a:cubicBezTo>
                    <a:pt x="21" y="20"/>
                    <a:pt x="20" y="22"/>
                    <a:pt x="20" y="24"/>
                  </a:cubicBezTo>
                  <a:cubicBezTo>
                    <a:pt x="19" y="28"/>
                    <a:pt x="18" y="32"/>
                    <a:pt x="17" y="36"/>
                  </a:cubicBezTo>
                  <a:cubicBezTo>
                    <a:pt x="17" y="38"/>
                    <a:pt x="16" y="40"/>
                    <a:pt x="16" y="42"/>
                  </a:cubicBezTo>
                  <a:cubicBezTo>
                    <a:pt x="16" y="44"/>
                    <a:pt x="15" y="46"/>
                    <a:pt x="15" y="48"/>
                  </a:cubicBezTo>
                  <a:cubicBezTo>
                    <a:pt x="14" y="56"/>
                    <a:pt x="13" y="64"/>
                    <a:pt x="12" y="72"/>
                  </a:cubicBezTo>
                  <a:cubicBezTo>
                    <a:pt x="11" y="78"/>
                    <a:pt x="11" y="83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5"/>
                    <a:pt x="9" y="82"/>
                    <a:pt x="8" y="79"/>
                  </a:cubicBezTo>
                  <a:cubicBezTo>
                    <a:pt x="7" y="76"/>
                    <a:pt x="7" y="73"/>
                    <a:pt x="6" y="70"/>
                  </a:cubicBezTo>
                  <a:cubicBezTo>
                    <a:pt x="6" y="67"/>
                    <a:pt x="5" y="64"/>
                    <a:pt x="5" y="6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48"/>
                    <a:pt x="2" y="45"/>
                    <a:pt x="2" y="42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5"/>
                    <a:pt x="1" y="48"/>
                    <a:pt x="1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4"/>
                    <a:pt x="3" y="67"/>
                    <a:pt x="4" y="70"/>
                  </a:cubicBezTo>
                  <a:cubicBezTo>
                    <a:pt x="4" y="73"/>
                    <a:pt x="5" y="76"/>
                    <a:pt x="6" y="79"/>
                  </a:cubicBezTo>
                  <a:cubicBezTo>
                    <a:pt x="6" y="82"/>
                    <a:pt x="7" y="85"/>
                    <a:pt x="8" y="88"/>
                  </a:cubicBezTo>
                  <a:cubicBezTo>
                    <a:pt x="8" y="92"/>
                    <a:pt x="9" y="95"/>
                    <a:pt x="10" y="98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1" y="98"/>
                    <a:pt x="11" y="97"/>
                    <a:pt x="12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2" y="97"/>
                    <a:pt x="12" y="98"/>
                    <a:pt x="12" y="100"/>
                  </a:cubicBezTo>
                  <a:cubicBezTo>
                    <a:pt x="12" y="101"/>
                    <a:pt x="12" y="102"/>
                    <a:pt x="12" y="102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3" y="89"/>
                    <a:pt x="14" y="81"/>
                    <a:pt x="15" y="73"/>
                  </a:cubicBezTo>
                  <a:cubicBezTo>
                    <a:pt x="16" y="65"/>
                    <a:pt x="16" y="56"/>
                    <a:pt x="18" y="48"/>
                  </a:cubicBezTo>
                  <a:cubicBezTo>
                    <a:pt x="18" y="46"/>
                    <a:pt x="18" y="44"/>
                    <a:pt x="18" y="42"/>
                  </a:cubicBezTo>
                  <a:cubicBezTo>
                    <a:pt x="19" y="40"/>
                    <a:pt x="19" y="38"/>
                    <a:pt x="19" y="36"/>
                  </a:cubicBezTo>
                  <a:cubicBezTo>
                    <a:pt x="20" y="32"/>
                    <a:pt x="21" y="28"/>
                    <a:pt x="22" y="24"/>
                  </a:cubicBezTo>
                  <a:cubicBezTo>
                    <a:pt x="22" y="20"/>
                    <a:pt x="23" y="16"/>
                    <a:pt x="24" y="12"/>
                  </a:cubicBezTo>
                  <a:cubicBezTo>
                    <a:pt x="25" y="10"/>
                    <a:pt x="25" y="8"/>
                    <a:pt x="26" y="6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C19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ïṡļiḍe">
              <a:extLst>
                <a:ext uri="{FF2B5EF4-FFF2-40B4-BE49-F238E27FC236}">
                  <a16:creationId xmlns:a16="http://schemas.microsoft.com/office/drawing/2014/main" id="{4F00C2DD-AC14-4A2A-A9CB-ABBD9E7EA8BD}"/>
                </a:ext>
              </a:extLst>
            </p:cNvPr>
            <p:cNvSpPr/>
            <p:nvPr/>
          </p:nvSpPr>
          <p:spPr bwMode="auto">
            <a:xfrm>
              <a:off x="6746058" y="2854274"/>
              <a:ext cx="32503" cy="306972"/>
            </a:xfrm>
            <a:custGeom>
              <a:avLst/>
              <a:gdLst>
                <a:gd name="T0" fmla="*/ 0 w 13"/>
                <a:gd name="T1" fmla="*/ 0 h 123"/>
                <a:gd name="T2" fmla="*/ 1 w 13"/>
                <a:gd name="T3" fmla="*/ 5 h 123"/>
                <a:gd name="T4" fmla="*/ 3 w 13"/>
                <a:gd name="T5" fmla="*/ 19 h 123"/>
                <a:gd name="T6" fmla="*/ 6 w 13"/>
                <a:gd name="T7" fmla="*/ 39 h 123"/>
                <a:gd name="T8" fmla="*/ 8 w 13"/>
                <a:gd name="T9" fmla="*/ 50 h 123"/>
                <a:gd name="T10" fmla="*/ 9 w 13"/>
                <a:gd name="T11" fmla="*/ 61 h 123"/>
                <a:gd name="T12" fmla="*/ 10 w 13"/>
                <a:gd name="T13" fmla="*/ 73 h 123"/>
                <a:gd name="T14" fmla="*/ 10 w 13"/>
                <a:gd name="T15" fmla="*/ 84 h 123"/>
                <a:gd name="T16" fmla="*/ 10 w 13"/>
                <a:gd name="T17" fmla="*/ 95 h 123"/>
                <a:gd name="T18" fmla="*/ 10 w 13"/>
                <a:gd name="T19" fmla="*/ 104 h 123"/>
                <a:gd name="T20" fmla="*/ 10 w 13"/>
                <a:gd name="T21" fmla="*/ 112 h 123"/>
                <a:gd name="T22" fmla="*/ 9 w 13"/>
                <a:gd name="T23" fmla="*/ 118 h 123"/>
                <a:gd name="T24" fmla="*/ 9 w 13"/>
                <a:gd name="T25" fmla="*/ 123 h 123"/>
                <a:gd name="T26" fmla="*/ 10 w 13"/>
                <a:gd name="T27" fmla="*/ 118 h 123"/>
                <a:gd name="T28" fmla="*/ 11 w 13"/>
                <a:gd name="T29" fmla="*/ 112 h 123"/>
                <a:gd name="T30" fmla="*/ 12 w 13"/>
                <a:gd name="T31" fmla="*/ 104 h 123"/>
                <a:gd name="T32" fmla="*/ 13 w 13"/>
                <a:gd name="T33" fmla="*/ 95 h 123"/>
                <a:gd name="T34" fmla="*/ 13 w 13"/>
                <a:gd name="T35" fmla="*/ 91 h 123"/>
                <a:gd name="T36" fmla="*/ 13 w 13"/>
                <a:gd name="T37" fmla="*/ 92 h 123"/>
                <a:gd name="T38" fmla="*/ 11 w 13"/>
                <a:gd name="T39" fmla="*/ 95 h 123"/>
                <a:gd name="T40" fmla="*/ 12 w 13"/>
                <a:gd name="T41" fmla="*/ 92 h 123"/>
                <a:gd name="T42" fmla="*/ 13 w 13"/>
                <a:gd name="T43" fmla="*/ 87 h 123"/>
                <a:gd name="T44" fmla="*/ 13 w 13"/>
                <a:gd name="T45" fmla="*/ 84 h 123"/>
                <a:gd name="T46" fmla="*/ 13 w 13"/>
                <a:gd name="T47" fmla="*/ 73 h 123"/>
                <a:gd name="T48" fmla="*/ 12 w 13"/>
                <a:gd name="T49" fmla="*/ 61 h 123"/>
                <a:gd name="T50" fmla="*/ 11 w 13"/>
                <a:gd name="T51" fmla="*/ 49 h 123"/>
                <a:gd name="T52" fmla="*/ 9 w 13"/>
                <a:gd name="T53" fmla="*/ 38 h 123"/>
                <a:gd name="T54" fmla="*/ 5 w 13"/>
                <a:gd name="T55" fmla="*/ 19 h 123"/>
                <a:gd name="T56" fmla="*/ 2 w 13"/>
                <a:gd name="T57" fmla="*/ 5 h 123"/>
                <a:gd name="T58" fmla="*/ 0 w 13"/>
                <a:gd name="T5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" h="123">
                  <a:moveTo>
                    <a:pt x="0" y="0"/>
                  </a:moveTo>
                  <a:cubicBezTo>
                    <a:pt x="0" y="0"/>
                    <a:pt x="0" y="2"/>
                    <a:pt x="1" y="5"/>
                  </a:cubicBezTo>
                  <a:cubicBezTo>
                    <a:pt x="2" y="8"/>
                    <a:pt x="2" y="13"/>
                    <a:pt x="3" y="19"/>
                  </a:cubicBezTo>
                  <a:cubicBezTo>
                    <a:pt x="4" y="25"/>
                    <a:pt x="5" y="31"/>
                    <a:pt x="6" y="39"/>
                  </a:cubicBezTo>
                  <a:cubicBezTo>
                    <a:pt x="7" y="42"/>
                    <a:pt x="7" y="46"/>
                    <a:pt x="8" y="50"/>
                  </a:cubicBezTo>
                  <a:cubicBezTo>
                    <a:pt x="8" y="54"/>
                    <a:pt x="9" y="57"/>
                    <a:pt x="9" y="61"/>
                  </a:cubicBezTo>
                  <a:cubicBezTo>
                    <a:pt x="9" y="65"/>
                    <a:pt x="10" y="69"/>
                    <a:pt x="10" y="73"/>
                  </a:cubicBezTo>
                  <a:cubicBezTo>
                    <a:pt x="10" y="77"/>
                    <a:pt x="10" y="80"/>
                    <a:pt x="10" y="84"/>
                  </a:cubicBezTo>
                  <a:cubicBezTo>
                    <a:pt x="10" y="88"/>
                    <a:pt x="11" y="91"/>
                    <a:pt x="10" y="95"/>
                  </a:cubicBezTo>
                  <a:cubicBezTo>
                    <a:pt x="10" y="98"/>
                    <a:pt x="11" y="101"/>
                    <a:pt x="10" y="104"/>
                  </a:cubicBezTo>
                  <a:cubicBezTo>
                    <a:pt x="10" y="107"/>
                    <a:pt x="10" y="110"/>
                    <a:pt x="10" y="112"/>
                  </a:cubicBezTo>
                  <a:cubicBezTo>
                    <a:pt x="10" y="114"/>
                    <a:pt x="9" y="116"/>
                    <a:pt x="9" y="118"/>
                  </a:cubicBezTo>
                  <a:cubicBezTo>
                    <a:pt x="9" y="121"/>
                    <a:pt x="9" y="123"/>
                    <a:pt x="9" y="123"/>
                  </a:cubicBezTo>
                  <a:cubicBezTo>
                    <a:pt x="9" y="123"/>
                    <a:pt x="9" y="121"/>
                    <a:pt x="10" y="118"/>
                  </a:cubicBezTo>
                  <a:cubicBezTo>
                    <a:pt x="10" y="116"/>
                    <a:pt x="11" y="114"/>
                    <a:pt x="11" y="112"/>
                  </a:cubicBezTo>
                  <a:cubicBezTo>
                    <a:pt x="11" y="110"/>
                    <a:pt x="12" y="107"/>
                    <a:pt x="12" y="104"/>
                  </a:cubicBezTo>
                  <a:cubicBezTo>
                    <a:pt x="12" y="101"/>
                    <a:pt x="13" y="98"/>
                    <a:pt x="13" y="95"/>
                  </a:cubicBezTo>
                  <a:cubicBezTo>
                    <a:pt x="13" y="93"/>
                    <a:pt x="13" y="92"/>
                    <a:pt x="13" y="91"/>
                  </a:cubicBezTo>
                  <a:cubicBezTo>
                    <a:pt x="13" y="91"/>
                    <a:pt x="13" y="91"/>
                    <a:pt x="13" y="92"/>
                  </a:cubicBezTo>
                  <a:cubicBezTo>
                    <a:pt x="12" y="94"/>
                    <a:pt x="11" y="95"/>
                    <a:pt x="11" y="95"/>
                  </a:cubicBezTo>
                  <a:cubicBezTo>
                    <a:pt x="11" y="95"/>
                    <a:pt x="12" y="93"/>
                    <a:pt x="12" y="92"/>
                  </a:cubicBezTo>
                  <a:cubicBezTo>
                    <a:pt x="12" y="90"/>
                    <a:pt x="13" y="89"/>
                    <a:pt x="13" y="87"/>
                  </a:cubicBezTo>
                  <a:cubicBezTo>
                    <a:pt x="13" y="86"/>
                    <a:pt x="13" y="85"/>
                    <a:pt x="13" y="84"/>
                  </a:cubicBezTo>
                  <a:cubicBezTo>
                    <a:pt x="13" y="80"/>
                    <a:pt x="13" y="77"/>
                    <a:pt x="13" y="73"/>
                  </a:cubicBezTo>
                  <a:cubicBezTo>
                    <a:pt x="13" y="69"/>
                    <a:pt x="12" y="65"/>
                    <a:pt x="12" y="61"/>
                  </a:cubicBezTo>
                  <a:cubicBezTo>
                    <a:pt x="12" y="57"/>
                    <a:pt x="11" y="53"/>
                    <a:pt x="11" y="49"/>
                  </a:cubicBezTo>
                  <a:cubicBezTo>
                    <a:pt x="10" y="46"/>
                    <a:pt x="10" y="42"/>
                    <a:pt x="9" y="38"/>
                  </a:cubicBezTo>
                  <a:cubicBezTo>
                    <a:pt x="8" y="31"/>
                    <a:pt x="6" y="24"/>
                    <a:pt x="5" y="19"/>
                  </a:cubicBezTo>
                  <a:cubicBezTo>
                    <a:pt x="4" y="13"/>
                    <a:pt x="2" y="8"/>
                    <a:pt x="2" y="5"/>
                  </a:cubicBezTo>
                  <a:cubicBezTo>
                    <a:pt x="1" y="2"/>
                    <a:pt x="0" y="0"/>
                    <a:pt x="0" y="0"/>
                  </a:cubicBezTo>
                </a:path>
              </a:pathLst>
            </a:custGeom>
            <a:solidFill>
              <a:srgbClr val="C19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iṧľïḍé">
              <a:extLst>
                <a:ext uri="{FF2B5EF4-FFF2-40B4-BE49-F238E27FC236}">
                  <a16:creationId xmlns:a16="http://schemas.microsoft.com/office/drawing/2014/main" id="{4E105E4E-31B8-4453-A2F3-DE09D3D38F7D}"/>
                </a:ext>
              </a:extLst>
            </p:cNvPr>
            <p:cNvSpPr/>
            <p:nvPr/>
          </p:nvSpPr>
          <p:spPr bwMode="auto">
            <a:xfrm>
              <a:off x="6773746" y="2921688"/>
              <a:ext cx="37318" cy="169738"/>
            </a:xfrm>
            <a:custGeom>
              <a:avLst/>
              <a:gdLst>
                <a:gd name="T0" fmla="*/ 15 w 15"/>
                <a:gd name="T1" fmla="*/ 0 h 68"/>
                <a:gd name="T2" fmla="*/ 14 w 15"/>
                <a:gd name="T3" fmla="*/ 3 h 68"/>
                <a:gd name="T4" fmla="*/ 13 w 15"/>
                <a:gd name="T5" fmla="*/ 11 h 68"/>
                <a:gd name="T6" fmla="*/ 10 w 15"/>
                <a:gd name="T7" fmla="*/ 21 h 68"/>
                <a:gd name="T8" fmla="*/ 8 w 15"/>
                <a:gd name="T9" fmla="*/ 34 h 68"/>
                <a:gd name="T10" fmla="*/ 3 w 15"/>
                <a:gd name="T11" fmla="*/ 57 h 68"/>
                <a:gd name="T12" fmla="*/ 2 w 15"/>
                <a:gd name="T13" fmla="*/ 60 h 68"/>
                <a:gd name="T14" fmla="*/ 1 w 15"/>
                <a:gd name="T15" fmla="*/ 65 h 68"/>
                <a:gd name="T16" fmla="*/ 0 w 15"/>
                <a:gd name="T17" fmla="*/ 68 h 68"/>
                <a:gd name="T18" fmla="*/ 2 w 15"/>
                <a:gd name="T19" fmla="*/ 65 h 68"/>
                <a:gd name="T20" fmla="*/ 2 w 15"/>
                <a:gd name="T21" fmla="*/ 64 h 68"/>
                <a:gd name="T22" fmla="*/ 5 w 15"/>
                <a:gd name="T23" fmla="*/ 57 h 68"/>
                <a:gd name="T24" fmla="*/ 8 w 15"/>
                <a:gd name="T25" fmla="*/ 47 h 68"/>
                <a:gd name="T26" fmla="*/ 11 w 15"/>
                <a:gd name="T27" fmla="*/ 34 h 68"/>
                <a:gd name="T28" fmla="*/ 13 w 15"/>
                <a:gd name="T29" fmla="*/ 22 h 68"/>
                <a:gd name="T30" fmla="*/ 14 w 15"/>
                <a:gd name="T31" fmla="*/ 11 h 68"/>
                <a:gd name="T32" fmla="*/ 15 w 15"/>
                <a:gd name="T3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" h="68">
                  <a:moveTo>
                    <a:pt x="15" y="0"/>
                  </a:moveTo>
                  <a:cubicBezTo>
                    <a:pt x="15" y="0"/>
                    <a:pt x="15" y="1"/>
                    <a:pt x="14" y="3"/>
                  </a:cubicBezTo>
                  <a:cubicBezTo>
                    <a:pt x="14" y="5"/>
                    <a:pt x="13" y="8"/>
                    <a:pt x="13" y="11"/>
                  </a:cubicBezTo>
                  <a:cubicBezTo>
                    <a:pt x="12" y="14"/>
                    <a:pt x="11" y="18"/>
                    <a:pt x="10" y="21"/>
                  </a:cubicBezTo>
                  <a:cubicBezTo>
                    <a:pt x="10" y="25"/>
                    <a:pt x="9" y="30"/>
                    <a:pt x="8" y="34"/>
                  </a:cubicBezTo>
                  <a:cubicBezTo>
                    <a:pt x="6" y="42"/>
                    <a:pt x="4" y="51"/>
                    <a:pt x="3" y="57"/>
                  </a:cubicBezTo>
                  <a:cubicBezTo>
                    <a:pt x="3" y="58"/>
                    <a:pt x="2" y="59"/>
                    <a:pt x="2" y="60"/>
                  </a:cubicBezTo>
                  <a:cubicBezTo>
                    <a:pt x="2" y="62"/>
                    <a:pt x="1" y="63"/>
                    <a:pt x="1" y="65"/>
                  </a:cubicBezTo>
                  <a:cubicBezTo>
                    <a:pt x="1" y="66"/>
                    <a:pt x="0" y="68"/>
                    <a:pt x="0" y="68"/>
                  </a:cubicBezTo>
                  <a:cubicBezTo>
                    <a:pt x="0" y="68"/>
                    <a:pt x="1" y="67"/>
                    <a:pt x="2" y="65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3" y="62"/>
                    <a:pt x="4" y="60"/>
                    <a:pt x="5" y="57"/>
                  </a:cubicBezTo>
                  <a:cubicBezTo>
                    <a:pt x="6" y="54"/>
                    <a:pt x="7" y="51"/>
                    <a:pt x="8" y="47"/>
                  </a:cubicBezTo>
                  <a:cubicBezTo>
                    <a:pt x="9" y="43"/>
                    <a:pt x="10" y="39"/>
                    <a:pt x="11" y="34"/>
                  </a:cubicBezTo>
                  <a:cubicBezTo>
                    <a:pt x="12" y="30"/>
                    <a:pt x="13" y="26"/>
                    <a:pt x="13" y="22"/>
                  </a:cubicBezTo>
                  <a:cubicBezTo>
                    <a:pt x="14" y="18"/>
                    <a:pt x="14" y="14"/>
                    <a:pt x="14" y="11"/>
                  </a:cubicBezTo>
                  <a:cubicBezTo>
                    <a:pt x="15" y="5"/>
                    <a:pt x="15" y="0"/>
                    <a:pt x="15" y="0"/>
                  </a:cubicBezTo>
                </a:path>
              </a:pathLst>
            </a:custGeom>
            <a:solidFill>
              <a:srgbClr val="C19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ïśḷîdé">
              <a:extLst>
                <a:ext uri="{FF2B5EF4-FFF2-40B4-BE49-F238E27FC236}">
                  <a16:creationId xmlns:a16="http://schemas.microsoft.com/office/drawing/2014/main" id="{572F5EE7-BC23-4190-9250-6AB7E67A69F4}"/>
                </a:ext>
              </a:extLst>
            </p:cNvPr>
            <p:cNvSpPr/>
            <p:nvPr/>
          </p:nvSpPr>
          <p:spPr bwMode="auto">
            <a:xfrm>
              <a:off x="5506134" y="255693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1A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ïṡḷidê">
              <a:extLst>
                <a:ext uri="{FF2B5EF4-FFF2-40B4-BE49-F238E27FC236}">
                  <a16:creationId xmlns:a16="http://schemas.microsoft.com/office/drawing/2014/main" id="{A8B5FB95-1C6A-4805-92FF-675CFE3B22A0}"/>
                </a:ext>
              </a:extLst>
            </p:cNvPr>
            <p:cNvSpPr/>
            <p:nvPr/>
          </p:nvSpPr>
          <p:spPr bwMode="auto">
            <a:xfrm>
              <a:off x="5506134" y="2556934"/>
              <a:ext cx="66210" cy="25280"/>
            </a:xfrm>
            <a:custGeom>
              <a:avLst/>
              <a:gdLst>
                <a:gd name="T0" fmla="*/ 3 w 26"/>
                <a:gd name="T1" fmla="*/ 0 h 10"/>
                <a:gd name="T2" fmla="*/ 0 w 26"/>
                <a:gd name="T3" fmla="*/ 0 h 10"/>
                <a:gd name="T4" fmla="*/ 0 w 26"/>
                <a:gd name="T5" fmla="*/ 0 h 10"/>
                <a:gd name="T6" fmla="*/ 4 w 26"/>
                <a:gd name="T7" fmla="*/ 2 h 10"/>
                <a:gd name="T8" fmla="*/ 13 w 26"/>
                <a:gd name="T9" fmla="*/ 5 h 10"/>
                <a:gd name="T10" fmla="*/ 15 w 26"/>
                <a:gd name="T11" fmla="*/ 6 h 10"/>
                <a:gd name="T12" fmla="*/ 18 w 26"/>
                <a:gd name="T13" fmla="*/ 7 h 10"/>
                <a:gd name="T14" fmla="*/ 22 w 26"/>
                <a:gd name="T15" fmla="*/ 8 h 10"/>
                <a:gd name="T16" fmla="*/ 26 w 26"/>
                <a:gd name="T17" fmla="*/ 10 h 10"/>
                <a:gd name="T18" fmla="*/ 23 w 26"/>
                <a:gd name="T19" fmla="*/ 7 h 10"/>
                <a:gd name="T20" fmla="*/ 19 w 26"/>
                <a:gd name="T21" fmla="*/ 4 h 10"/>
                <a:gd name="T22" fmla="*/ 14 w 26"/>
                <a:gd name="T23" fmla="*/ 2 h 10"/>
                <a:gd name="T24" fmla="*/ 9 w 26"/>
                <a:gd name="T25" fmla="*/ 0 h 10"/>
                <a:gd name="T26" fmla="*/ 4 w 26"/>
                <a:gd name="T27" fmla="*/ 0 h 10"/>
                <a:gd name="T28" fmla="*/ 3 w 26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0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4" y="2"/>
                  </a:cubicBezTo>
                  <a:cubicBezTo>
                    <a:pt x="6" y="3"/>
                    <a:pt x="10" y="4"/>
                    <a:pt x="13" y="5"/>
                  </a:cubicBezTo>
                  <a:cubicBezTo>
                    <a:pt x="14" y="5"/>
                    <a:pt x="15" y="5"/>
                    <a:pt x="15" y="6"/>
                  </a:cubicBezTo>
                  <a:cubicBezTo>
                    <a:pt x="16" y="6"/>
                    <a:pt x="17" y="6"/>
                    <a:pt x="18" y="7"/>
                  </a:cubicBezTo>
                  <a:cubicBezTo>
                    <a:pt x="19" y="7"/>
                    <a:pt x="21" y="8"/>
                    <a:pt x="22" y="8"/>
                  </a:cubicBezTo>
                  <a:cubicBezTo>
                    <a:pt x="24" y="10"/>
                    <a:pt x="26" y="10"/>
                    <a:pt x="26" y="10"/>
                  </a:cubicBezTo>
                  <a:cubicBezTo>
                    <a:pt x="26" y="10"/>
                    <a:pt x="25" y="9"/>
                    <a:pt x="23" y="7"/>
                  </a:cubicBezTo>
                  <a:cubicBezTo>
                    <a:pt x="22" y="6"/>
                    <a:pt x="21" y="5"/>
                    <a:pt x="19" y="4"/>
                  </a:cubicBezTo>
                  <a:cubicBezTo>
                    <a:pt x="18" y="3"/>
                    <a:pt x="16" y="3"/>
                    <a:pt x="14" y="2"/>
                  </a:cubicBezTo>
                  <a:cubicBezTo>
                    <a:pt x="12" y="1"/>
                    <a:pt x="11" y="1"/>
                    <a:pt x="9" y="0"/>
                  </a:cubicBezTo>
                  <a:cubicBezTo>
                    <a:pt x="7" y="0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C19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iŝļiďè">
              <a:extLst>
                <a:ext uri="{FF2B5EF4-FFF2-40B4-BE49-F238E27FC236}">
                  <a16:creationId xmlns:a16="http://schemas.microsoft.com/office/drawing/2014/main" id="{BD155AC3-2447-4C98-BD20-EA0143D6A5B0}"/>
                </a:ext>
              </a:extLst>
            </p:cNvPr>
            <p:cNvSpPr/>
            <p:nvPr/>
          </p:nvSpPr>
          <p:spPr bwMode="auto">
            <a:xfrm>
              <a:off x="6665403" y="2561749"/>
              <a:ext cx="45745" cy="20465"/>
            </a:xfrm>
            <a:custGeom>
              <a:avLst/>
              <a:gdLst>
                <a:gd name="T0" fmla="*/ 15 w 18"/>
                <a:gd name="T1" fmla="*/ 0 h 8"/>
                <a:gd name="T2" fmla="*/ 13 w 18"/>
                <a:gd name="T3" fmla="*/ 0 h 8"/>
                <a:gd name="T4" fmla="*/ 12 w 18"/>
                <a:gd name="T5" fmla="*/ 0 h 8"/>
                <a:gd name="T6" fmla="*/ 8 w 18"/>
                <a:gd name="T7" fmla="*/ 2 h 8"/>
                <a:gd name="T8" fmla="*/ 6 w 18"/>
                <a:gd name="T9" fmla="*/ 2 h 8"/>
                <a:gd name="T10" fmla="*/ 5 w 18"/>
                <a:gd name="T11" fmla="*/ 3 h 8"/>
                <a:gd name="T12" fmla="*/ 2 w 18"/>
                <a:gd name="T13" fmla="*/ 5 h 8"/>
                <a:gd name="T14" fmla="*/ 0 w 18"/>
                <a:gd name="T15" fmla="*/ 8 h 8"/>
                <a:gd name="T16" fmla="*/ 3 w 18"/>
                <a:gd name="T17" fmla="*/ 7 h 8"/>
                <a:gd name="T18" fmla="*/ 6 w 18"/>
                <a:gd name="T19" fmla="*/ 6 h 8"/>
                <a:gd name="T20" fmla="*/ 9 w 18"/>
                <a:gd name="T21" fmla="*/ 4 h 8"/>
                <a:gd name="T22" fmla="*/ 13 w 18"/>
                <a:gd name="T23" fmla="*/ 3 h 8"/>
                <a:gd name="T24" fmla="*/ 15 w 18"/>
                <a:gd name="T25" fmla="*/ 2 h 8"/>
                <a:gd name="T26" fmla="*/ 18 w 18"/>
                <a:gd name="T27" fmla="*/ 1 h 8"/>
                <a:gd name="T28" fmla="*/ 15 w 18"/>
                <a:gd name="T29" fmla="*/ 0 h 8"/>
                <a:gd name="T30" fmla="*/ 15 w 18"/>
                <a:gd name="T31" fmla="*/ 0 h 8"/>
                <a:gd name="T32" fmla="*/ 15 w 18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8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1"/>
                    <a:pt x="9" y="1"/>
                    <a:pt x="8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4"/>
                    <a:pt x="3" y="5"/>
                    <a:pt x="2" y="5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2" y="8"/>
                    <a:pt x="3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0" y="4"/>
                    <a:pt x="12" y="4"/>
                    <a:pt x="13" y="3"/>
                  </a:cubicBezTo>
                  <a:cubicBezTo>
                    <a:pt x="14" y="3"/>
                    <a:pt x="15" y="2"/>
                    <a:pt x="15" y="2"/>
                  </a:cubicBezTo>
                  <a:cubicBezTo>
                    <a:pt x="17" y="1"/>
                    <a:pt x="18" y="1"/>
                    <a:pt x="18" y="1"/>
                  </a:cubicBezTo>
                  <a:cubicBezTo>
                    <a:pt x="18" y="1"/>
                    <a:pt x="17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C19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íṡlîḓé">
              <a:extLst>
                <a:ext uri="{FF2B5EF4-FFF2-40B4-BE49-F238E27FC236}">
                  <a16:creationId xmlns:a16="http://schemas.microsoft.com/office/drawing/2014/main" id="{2FEB3405-497B-4E0F-BC13-4AF6F5C4A58E}"/>
                </a:ext>
              </a:extLst>
            </p:cNvPr>
            <p:cNvSpPr/>
            <p:nvPr/>
          </p:nvSpPr>
          <p:spPr bwMode="auto">
            <a:xfrm>
              <a:off x="6055071" y="2789269"/>
              <a:ext cx="49357" cy="286507"/>
            </a:xfrm>
            <a:custGeom>
              <a:avLst/>
              <a:gdLst>
                <a:gd name="T0" fmla="*/ 20 w 20"/>
                <a:gd name="T1" fmla="*/ 0 h 115"/>
                <a:gd name="T2" fmla="*/ 16 w 20"/>
                <a:gd name="T3" fmla="*/ 3 h 115"/>
                <a:gd name="T4" fmla="*/ 5 w 20"/>
                <a:gd name="T5" fmla="*/ 12 h 115"/>
                <a:gd name="T6" fmla="*/ 2 w 20"/>
                <a:gd name="T7" fmla="*/ 16 h 115"/>
                <a:gd name="T8" fmla="*/ 1 w 20"/>
                <a:gd name="T9" fmla="*/ 18 h 115"/>
                <a:gd name="T10" fmla="*/ 0 w 20"/>
                <a:gd name="T11" fmla="*/ 21 h 115"/>
                <a:gd name="T12" fmla="*/ 0 w 20"/>
                <a:gd name="T13" fmla="*/ 31 h 115"/>
                <a:gd name="T14" fmla="*/ 1 w 20"/>
                <a:gd name="T15" fmla="*/ 54 h 115"/>
                <a:gd name="T16" fmla="*/ 3 w 20"/>
                <a:gd name="T17" fmla="*/ 77 h 115"/>
                <a:gd name="T18" fmla="*/ 5 w 20"/>
                <a:gd name="T19" fmla="*/ 97 h 115"/>
                <a:gd name="T20" fmla="*/ 7 w 20"/>
                <a:gd name="T21" fmla="*/ 111 h 115"/>
                <a:gd name="T22" fmla="*/ 8 w 20"/>
                <a:gd name="T23" fmla="*/ 115 h 115"/>
                <a:gd name="T24" fmla="*/ 8 w 20"/>
                <a:gd name="T25" fmla="*/ 115 h 115"/>
                <a:gd name="T26" fmla="*/ 8 w 20"/>
                <a:gd name="T27" fmla="*/ 111 h 115"/>
                <a:gd name="T28" fmla="*/ 7 w 20"/>
                <a:gd name="T29" fmla="*/ 97 h 115"/>
                <a:gd name="T30" fmla="*/ 6 w 20"/>
                <a:gd name="T31" fmla="*/ 77 h 115"/>
                <a:gd name="T32" fmla="*/ 4 w 20"/>
                <a:gd name="T33" fmla="*/ 54 h 115"/>
                <a:gd name="T34" fmla="*/ 2 w 20"/>
                <a:gd name="T35" fmla="*/ 31 h 115"/>
                <a:gd name="T36" fmla="*/ 2 w 20"/>
                <a:gd name="T37" fmla="*/ 21 h 115"/>
                <a:gd name="T38" fmla="*/ 3 w 20"/>
                <a:gd name="T39" fmla="*/ 19 h 115"/>
                <a:gd name="T40" fmla="*/ 4 w 20"/>
                <a:gd name="T41" fmla="*/ 17 h 115"/>
                <a:gd name="T42" fmla="*/ 7 w 20"/>
                <a:gd name="T43" fmla="*/ 14 h 115"/>
                <a:gd name="T44" fmla="*/ 16 w 20"/>
                <a:gd name="T45" fmla="*/ 3 h 115"/>
                <a:gd name="T46" fmla="*/ 20 w 20"/>
                <a:gd name="T4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115">
                  <a:moveTo>
                    <a:pt x="20" y="0"/>
                  </a:moveTo>
                  <a:cubicBezTo>
                    <a:pt x="20" y="0"/>
                    <a:pt x="18" y="1"/>
                    <a:pt x="16" y="3"/>
                  </a:cubicBezTo>
                  <a:cubicBezTo>
                    <a:pt x="13" y="5"/>
                    <a:pt x="9" y="8"/>
                    <a:pt x="5" y="12"/>
                  </a:cubicBezTo>
                  <a:cubicBezTo>
                    <a:pt x="4" y="14"/>
                    <a:pt x="3" y="15"/>
                    <a:pt x="2" y="16"/>
                  </a:cubicBezTo>
                  <a:cubicBezTo>
                    <a:pt x="2" y="17"/>
                    <a:pt x="1" y="17"/>
                    <a:pt x="1" y="18"/>
                  </a:cubicBezTo>
                  <a:cubicBezTo>
                    <a:pt x="1" y="19"/>
                    <a:pt x="0" y="20"/>
                    <a:pt x="0" y="21"/>
                  </a:cubicBezTo>
                  <a:cubicBezTo>
                    <a:pt x="0" y="24"/>
                    <a:pt x="0" y="28"/>
                    <a:pt x="0" y="31"/>
                  </a:cubicBezTo>
                  <a:cubicBezTo>
                    <a:pt x="0" y="39"/>
                    <a:pt x="0" y="47"/>
                    <a:pt x="1" y="54"/>
                  </a:cubicBezTo>
                  <a:cubicBezTo>
                    <a:pt x="1" y="62"/>
                    <a:pt x="2" y="70"/>
                    <a:pt x="3" y="77"/>
                  </a:cubicBezTo>
                  <a:cubicBezTo>
                    <a:pt x="4" y="84"/>
                    <a:pt x="5" y="91"/>
                    <a:pt x="5" y="97"/>
                  </a:cubicBezTo>
                  <a:cubicBezTo>
                    <a:pt x="6" y="103"/>
                    <a:pt x="7" y="108"/>
                    <a:pt x="7" y="111"/>
                  </a:cubicBezTo>
                  <a:cubicBezTo>
                    <a:pt x="8" y="113"/>
                    <a:pt x="8" y="114"/>
                    <a:pt x="8" y="115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8" y="114"/>
                    <a:pt x="8" y="113"/>
                    <a:pt x="8" y="111"/>
                  </a:cubicBezTo>
                  <a:cubicBezTo>
                    <a:pt x="8" y="108"/>
                    <a:pt x="7" y="103"/>
                    <a:pt x="7" y="97"/>
                  </a:cubicBezTo>
                  <a:cubicBezTo>
                    <a:pt x="7" y="91"/>
                    <a:pt x="6" y="84"/>
                    <a:pt x="6" y="77"/>
                  </a:cubicBezTo>
                  <a:cubicBezTo>
                    <a:pt x="5" y="70"/>
                    <a:pt x="4" y="62"/>
                    <a:pt x="4" y="54"/>
                  </a:cubicBezTo>
                  <a:cubicBezTo>
                    <a:pt x="3" y="46"/>
                    <a:pt x="3" y="39"/>
                    <a:pt x="2" y="31"/>
                  </a:cubicBezTo>
                  <a:cubicBezTo>
                    <a:pt x="2" y="28"/>
                    <a:pt x="2" y="24"/>
                    <a:pt x="2" y="21"/>
                  </a:cubicBezTo>
                  <a:cubicBezTo>
                    <a:pt x="3" y="20"/>
                    <a:pt x="3" y="20"/>
                    <a:pt x="3" y="19"/>
                  </a:cubicBezTo>
                  <a:cubicBezTo>
                    <a:pt x="3" y="18"/>
                    <a:pt x="4" y="18"/>
                    <a:pt x="4" y="17"/>
                  </a:cubicBezTo>
                  <a:cubicBezTo>
                    <a:pt x="5" y="16"/>
                    <a:pt x="6" y="15"/>
                    <a:pt x="7" y="14"/>
                  </a:cubicBezTo>
                  <a:cubicBezTo>
                    <a:pt x="10" y="9"/>
                    <a:pt x="14" y="6"/>
                    <a:pt x="16" y="3"/>
                  </a:cubicBezTo>
                  <a:cubicBezTo>
                    <a:pt x="19" y="1"/>
                    <a:pt x="20" y="0"/>
                    <a:pt x="20" y="0"/>
                  </a:cubicBezTo>
                </a:path>
              </a:pathLst>
            </a:custGeom>
            <a:solidFill>
              <a:srgbClr val="C19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išľiḓè">
              <a:extLst>
                <a:ext uri="{FF2B5EF4-FFF2-40B4-BE49-F238E27FC236}">
                  <a16:creationId xmlns:a16="http://schemas.microsoft.com/office/drawing/2014/main" id="{61A52536-3E07-4376-84DB-E1B8AE8EA886}"/>
                </a:ext>
              </a:extLst>
            </p:cNvPr>
            <p:cNvSpPr/>
            <p:nvPr/>
          </p:nvSpPr>
          <p:spPr bwMode="auto">
            <a:xfrm>
              <a:off x="6050256" y="3075775"/>
              <a:ext cx="60190" cy="8427"/>
            </a:xfrm>
            <a:custGeom>
              <a:avLst/>
              <a:gdLst>
                <a:gd name="T0" fmla="*/ 14 w 24"/>
                <a:gd name="T1" fmla="*/ 0 h 3"/>
                <a:gd name="T2" fmla="*/ 12 w 24"/>
                <a:gd name="T3" fmla="*/ 0 h 3"/>
                <a:gd name="T4" fmla="*/ 10 w 24"/>
                <a:gd name="T5" fmla="*/ 0 h 3"/>
                <a:gd name="T6" fmla="*/ 10 w 24"/>
                <a:gd name="T7" fmla="*/ 0 h 3"/>
                <a:gd name="T8" fmla="*/ 4 w 24"/>
                <a:gd name="T9" fmla="*/ 1 h 3"/>
                <a:gd name="T10" fmla="*/ 0 w 24"/>
                <a:gd name="T11" fmla="*/ 2 h 3"/>
                <a:gd name="T12" fmla="*/ 4 w 24"/>
                <a:gd name="T13" fmla="*/ 3 h 3"/>
                <a:gd name="T14" fmla="*/ 11 w 24"/>
                <a:gd name="T15" fmla="*/ 3 h 3"/>
                <a:gd name="T16" fmla="*/ 12 w 24"/>
                <a:gd name="T17" fmla="*/ 3 h 3"/>
                <a:gd name="T18" fmla="*/ 21 w 24"/>
                <a:gd name="T19" fmla="*/ 2 h 3"/>
                <a:gd name="T20" fmla="*/ 24 w 24"/>
                <a:gd name="T21" fmla="*/ 1 h 3"/>
                <a:gd name="T22" fmla="*/ 21 w 24"/>
                <a:gd name="T23" fmla="*/ 1 h 3"/>
                <a:gd name="T24" fmla="*/ 14 w 24"/>
                <a:gd name="T2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">
                  <a:moveTo>
                    <a:pt x="14" y="0"/>
                  </a:moveTo>
                  <a:cubicBezTo>
                    <a:pt x="13" y="0"/>
                    <a:pt x="13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1"/>
                    <a:pt x="4" y="1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3"/>
                    <a:pt x="4" y="3"/>
                  </a:cubicBezTo>
                  <a:cubicBezTo>
                    <a:pt x="6" y="3"/>
                    <a:pt x="8" y="3"/>
                    <a:pt x="11" y="3"/>
                  </a:cubicBezTo>
                  <a:cubicBezTo>
                    <a:pt x="11" y="3"/>
                    <a:pt x="12" y="3"/>
                    <a:pt x="12" y="3"/>
                  </a:cubicBezTo>
                  <a:cubicBezTo>
                    <a:pt x="15" y="3"/>
                    <a:pt x="18" y="3"/>
                    <a:pt x="21" y="2"/>
                  </a:cubicBezTo>
                  <a:cubicBezTo>
                    <a:pt x="23" y="2"/>
                    <a:pt x="24" y="1"/>
                    <a:pt x="24" y="1"/>
                  </a:cubicBezTo>
                  <a:cubicBezTo>
                    <a:pt x="24" y="1"/>
                    <a:pt x="23" y="1"/>
                    <a:pt x="21" y="1"/>
                  </a:cubicBezTo>
                  <a:cubicBezTo>
                    <a:pt x="19" y="0"/>
                    <a:pt x="16" y="0"/>
                    <a:pt x="14" y="0"/>
                  </a:cubicBezTo>
                </a:path>
              </a:pathLst>
            </a:custGeom>
            <a:solidFill>
              <a:srgbClr val="C19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ïṧľiḑê">
              <a:extLst>
                <a:ext uri="{FF2B5EF4-FFF2-40B4-BE49-F238E27FC236}">
                  <a16:creationId xmlns:a16="http://schemas.microsoft.com/office/drawing/2014/main" id="{AFC47BDE-687E-4595-85AB-FD72EF66F073}"/>
                </a:ext>
              </a:extLst>
            </p:cNvPr>
            <p:cNvSpPr/>
            <p:nvPr/>
          </p:nvSpPr>
          <p:spPr bwMode="auto">
            <a:xfrm>
              <a:off x="5874500" y="3208194"/>
              <a:ext cx="516435" cy="410500"/>
            </a:xfrm>
            <a:custGeom>
              <a:avLst/>
              <a:gdLst>
                <a:gd name="T0" fmla="*/ 0 w 206"/>
                <a:gd name="T1" fmla="*/ 6 h 164"/>
                <a:gd name="T2" fmla="*/ 195 w 206"/>
                <a:gd name="T3" fmla="*/ 0 h 164"/>
                <a:gd name="T4" fmla="*/ 177 w 206"/>
                <a:gd name="T5" fmla="*/ 119 h 164"/>
                <a:gd name="T6" fmla="*/ 94 w 206"/>
                <a:gd name="T7" fmla="*/ 164 h 164"/>
                <a:gd name="T8" fmla="*/ 15 w 206"/>
                <a:gd name="T9" fmla="*/ 124 h 164"/>
                <a:gd name="T10" fmla="*/ 1 w 206"/>
                <a:gd name="T11" fmla="*/ 60 h 164"/>
                <a:gd name="T12" fmla="*/ 0 w 206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164">
                  <a:moveTo>
                    <a:pt x="0" y="6"/>
                  </a:moveTo>
                  <a:cubicBezTo>
                    <a:pt x="0" y="6"/>
                    <a:pt x="92" y="27"/>
                    <a:pt x="195" y="0"/>
                  </a:cubicBezTo>
                  <a:cubicBezTo>
                    <a:pt x="201" y="49"/>
                    <a:pt x="206" y="97"/>
                    <a:pt x="177" y="119"/>
                  </a:cubicBezTo>
                  <a:cubicBezTo>
                    <a:pt x="148" y="141"/>
                    <a:pt x="103" y="164"/>
                    <a:pt x="94" y="164"/>
                  </a:cubicBezTo>
                  <a:cubicBezTo>
                    <a:pt x="84" y="163"/>
                    <a:pt x="36" y="142"/>
                    <a:pt x="15" y="124"/>
                  </a:cubicBezTo>
                  <a:cubicBezTo>
                    <a:pt x="2" y="108"/>
                    <a:pt x="0" y="78"/>
                    <a:pt x="1" y="60"/>
                  </a:cubicBezTo>
                  <a:cubicBezTo>
                    <a:pt x="2" y="42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B54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iṥliḋè">
              <a:extLst>
                <a:ext uri="{FF2B5EF4-FFF2-40B4-BE49-F238E27FC236}">
                  <a16:creationId xmlns:a16="http://schemas.microsoft.com/office/drawing/2014/main" id="{F739BB57-3094-4278-BC55-2B97899AD11E}"/>
                </a:ext>
              </a:extLst>
            </p:cNvPr>
            <p:cNvSpPr/>
            <p:nvPr/>
          </p:nvSpPr>
          <p:spPr bwMode="auto">
            <a:xfrm>
              <a:off x="5867277" y="3170877"/>
              <a:ext cx="512823" cy="410500"/>
            </a:xfrm>
            <a:custGeom>
              <a:avLst/>
              <a:gdLst>
                <a:gd name="T0" fmla="*/ 0 w 205"/>
                <a:gd name="T1" fmla="*/ 6 h 164"/>
                <a:gd name="T2" fmla="*/ 194 w 205"/>
                <a:gd name="T3" fmla="*/ 0 h 164"/>
                <a:gd name="T4" fmla="*/ 176 w 205"/>
                <a:gd name="T5" fmla="*/ 120 h 164"/>
                <a:gd name="T6" fmla="*/ 93 w 205"/>
                <a:gd name="T7" fmla="*/ 164 h 164"/>
                <a:gd name="T8" fmla="*/ 15 w 205"/>
                <a:gd name="T9" fmla="*/ 124 h 164"/>
                <a:gd name="T10" fmla="*/ 0 w 205"/>
                <a:gd name="T11" fmla="*/ 60 h 164"/>
                <a:gd name="T12" fmla="*/ 0 w 20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64">
                  <a:moveTo>
                    <a:pt x="0" y="6"/>
                  </a:moveTo>
                  <a:cubicBezTo>
                    <a:pt x="0" y="6"/>
                    <a:pt x="91" y="27"/>
                    <a:pt x="194" y="0"/>
                  </a:cubicBezTo>
                  <a:cubicBezTo>
                    <a:pt x="200" y="49"/>
                    <a:pt x="205" y="97"/>
                    <a:pt x="176" y="120"/>
                  </a:cubicBezTo>
                  <a:cubicBezTo>
                    <a:pt x="147" y="142"/>
                    <a:pt x="102" y="164"/>
                    <a:pt x="93" y="164"/>
                  </a:cubicBezTo>
                  <a:cubicBezTo>
                    <a:pt x="83" y="163"/>
                    <a:pt x="35" y="142"/>
                    <a:pt x="15" y="124"/>
                  </a:cubicBezTo>
                  <a:cubicBezTo>
                    <a:pt x="1" y="108"/>
                    <a:pt x="0" y="78"/>
                    <a:pt x="0" y="60"/>
                  </a:cubicBezTo>
                  <a:cubicBezTo>
                    <a:pt x="1" y="42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FFF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íṧlïdê">
              <a:extLst>
                <a:ext uri="{FF2B5EF4-FFF2-40B4-BE49-F238E27FC236}">
                  <a16:creationId xmlns:a16="http://schemas.microsoft.com/office/drawing/2014/main" id="{62D9FA11-54E7-4114-8179-D88BE675246A}"/>
                </a:ext>
              </a:extLst>
            </p:cNvPr>
            <p:cNvSpPr/>
            <p:nvPr/>
          </p:nvSpPr>
          <p:spPr bwMode="auto">
            <a:xfrm>
              <a:off x="5899780" y="3205787"/>
              <a:ext cx="445410" cy="347901"/>
            </a:xfrm>
            <a:custGeom>
              <a:avLst/>
              <a:gdLst>
                <a:gd name="T0" fmla="*/ 0 w 178"/>
                <a:gd name="T1" fmla="*/ 4 h 139"/>
                <a:gd name="T2" fmla="*/ 168 w 178"/>
                <a:gd name="T3" fmla="*/ 0 h 139"/>
                <a:gd name="T4" fmla="*/ 153 w 178"/>
                <a:gd name="T5" fmla="*/ 101 h 139"/>
                <a:gd name="T6" fmla="*/ 81 w 178"/>
                <a:gd name="T7" fmla="*/ 139 h 139"/>
                <a:gd name="T8" fmla="*/ 13 w 178"/>
                <a:gd name="T9" fmla="*/ 105 h 139"/>
                <a:gd name="T10" fmla="*/ 1 w 178"/>
                <a:gd name="T11" fmla="*/ 51 h 139"/>
                <a:gd name="T12" fmla="*/ 0 w 178"/>
                <a:gd name="T13" fmla="*/ 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39">
                  <a:moveTo>
                    <a:pt x="0" y="4"/>
                  </a:moveTo>
                  <a:cubicBezTo>
                    <a:pt x="0" y="4"/>
                    <a:pt x="79" y="23"/>
                    <a:pt x="168" y="0"/>
                  </a:cubicBezTo>
                  <a:cubicBezTo>
                    <a:pt x="173" y="41"/>
                    <a:pt x="178" y="82"/>
                    <a:pt x="153" y="101"/>
                  </a:cubicBezTo>
                  <a:cubicBezTo>
                    <a:pt x="128" y="120"/>
                    <a:pt x="89" y="139"/>
                    <a:pt x="81" y="139"/>
                  </a:cubicBezTo>
                  <a:cubicBezTo>
                    <a:pt x="72" y="138"/>
                    <a:pt x="31" y="121"/>
                    <a:pt x="13" y="105"/>
                  </a:cubicBezTo>
                  <a:cubicBezTo>
                    <a:pt x="1" y="92"/>
                    <a:pt x="0" y="66"/>
                    <a:pt x="1" y="51"/>
                  </a:cubicBezTo>
                  <a:cubicBezTo>
                    <a:pt x="1" y="3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FB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î$ḷiḑe">
              <a:extLst>
                <a:ext uri="{FF2B5EF4-FFF2-40B4-BE49-F238E27FC236}">
                  <a16:creationId xmlns:a16="http://schemas.microsoft.com/office/drawing/2014/main" id="{A709674D-AF9D-4C50-8F1D-28D0BC5CD18C}"/>
                </a:ext>
              </a:extLst>
            </p:cNvPr>
            <p:cNvSpPr/>
            <p:nvPr/>
          </p:nvSpPr>
          <p:spPr bwMode="auto">
            <a:xfrm>
              <a:off x="5536229" y="3725833"/>
              <a:ext cx="103528" cy="241966"/>
            </a:xfrm>
            <a:custGeom>
              <a:avLst/>
              <a:gdLst>
                <a:gd name="T0" fmla="*/ 38 w 41"/>
                <a:gd name="T1" fmla="*/ 7 h 97"/>
                <a:gd name="T2" fmla="*/ 16 w 41"/>
                <a:gd name="T3" fmla="*/ 89 h 97"/>
                <a:gd name="T4" fmla="*/ 4 w 41"/>
                <a:gd name="T5" fmla="*/ 71 h 97"/>
                <a:gd name="T6" fmla="*/ 23 w 41"/>
                <a:gd name="T7" fmla="*/ 15 h 97"/>
                <a:gd name="T8" fmla="*/ 35 w 41"/>
                <a:gd name="T9" fmla="*/ 0 h 97"/>
                <a:gd name="T10" fmla="*/ 38 w 41"/>
                <a:gd name="T11" fmla="*/ 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97">
                  <a:moveTo>
                    <a:pt x="38" y="7"/>
                  </a:moveTo>
                  <a:cubicBezTo>
                    <a:pt x="38" y="7"/>
                    <a:pt x="18" y="51"/>
                    <a:pt x="16" y="89"/>
                  </a:cubicBezTo>
                  <a:cubicBezTo>
                    <a:pt x="16" y="97"/>
                    <a:pt x="0" y="89"/>
                    <a:pt x="4" y="71"/>
                  </a:cubicBezTo>
                  <a:cubicBezTo>
                    <a:pt x="7" y="52"/>
                    <a:pt x="18" y="26"/>
                    <a:pt x="23" y="15"/>
                  </a:cubicBezTo>
                  <a:cubicBezTo>
                    <a:pt x="30" y="0"/>
                    <a:pt x="29" y="0"/>
                    <a:pt x="35" y="0"/>
                  </a:cubicBezTo>
                  <a:cubicBezTo>
                    <a:pt x="41" y="1"/>
                    <a:pt x="41" y="4"/>
                    <a:pt x="38" y="7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íṩļïḍe">
              <a:extLst>
                <a:ext uri="{FF2B5EF4-FFF2-40B4-BE49-F238E27FC236}">
                  <a16:creationId xmlns:a16="http://schemas.microsoft.com/office/drawing/2014/main" id="{BFCEF425-5771-40B4-A830-D196EADA225D}"/>
                </a:ext>
              </a:extLst>
            </p:cNvPr>
            <p:cNvSpPr/>
            <p:nvPr/>
          </p:nvSpPr>
          <p:spPr bwMode="auto">
            <a:xfrm>
              <a:off x="5724024" y="3818526"/>
              <a:ext cx="57783" cy="249189"/>
            </a:xfrm>
            <a:custGeom>
              <a:avLst/>
              <a:gdLst>
                <a:gd name="T0" fmla="*/ 23 w 23"/>
                <a:gd name="T1" fmla="*/ 10 h 100"/>
                <a:gd name="T2" fmla="*/ 20 w 23"/>
                <a:gd name="T3" fmla="*/ 78 h 100"/>
                <a:gd name="T4" fmla="*/ 9 w 23"/>
                <a:gd name="T5" fmla="*/ 97 h 100"/>
                <a:gd name="T6" fmla="*/ 1 w 23"/>
                <a:gd name="T7" fmla="*/ 72 h 100"/>
                <a:gd name="T8" fmla="*/ 8 w 23"/>
                <a:gd name="T9" fmla="*/ 15 h 100"/>
                <a:gd name="T10" fmla="*/ 23 w 23"/>
                <a:gd name="T11" fmla="*/ 1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00">
                  <a:moveTo>
                    <a:pt x="23" y="10"/>
                  </a:moveTo>
                  <a:cubicBezTo>
                    <a:pt x="23" y="10"/>
                    <a:pt x="19" y="47"/>
                    <a:pt x="20" y="78"/>
                  </a:cubicBezTo>
                  <a:cubicBezTo>
                    <a:pt x="22" y="100"/>
                    <a:pt x="19" y="99"/>
                    <a:pt x="9" y="97"/>
                  </a:cubicBezTo>
                  <a:cubicBezTo>
                    <a:pt x="0" y="95"/>
                    <a:pt x="1" y="86"/>
                    <a:pt x="1" y="72"/>
                  </a:cubicBezTo>
                  <a:cubicBezTo>
                    <a:pt x="1" y="58"/>
                    <a:pt x="4" y="30"/>
                    <a:pt x="8" y="15"/>
                  </a:cubicBezTo>
                  <a:cubicBezTo>
                    <a:pt x="12" y="0"/>
                    <a:pt x="23" y="6"/>
                    <a:pt x="23" y="10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íŝļíḋè">
              <a:extLst>
                <a:ext uri="{FF2B5EF4-FFF2-40B4-BE49-F238E27FC236}">
                  <a16:creationId xmlns:a16="http://schemas.microsoft.com/office/drawing/2014/main" id="{41391D83-C951-4C31-A73B-5CA4257D9601}"/>
                </a:ext>
              </a:extLst>
            </p:cNvPr>
            <p:cNvSpPr/>
            <p:nvPr/>
          </p:nvSpPr>
          <p:spPr bwMode="auto">
            <a:xfrm>
              <a:off x="6405380" y="3818526"/>
              <a:ext cx="42134" cy="207055"/>
            </a:xfrm>
            <a:custGeom>
              <a:avLst/>
              <a:gdLst>
                <a:gd name="T0" fmla="*/ 0 w 17"/>
                <a:gd name="T1" fmla="*/ 8 h 83"/>
                <a:gd name="T2" fmla="*/ 3 w 17"/>
                <a:gd name="T3" fmla="*/ 73 h 83"/>
                <a:gd name="T4" fmla="*/ 12 w 17"/>
                <a:gd name="T5" fmla="*/ 80 h 83"/>
                <a:gd name="T6" fmla="*/ 14 w 17"/>
                <a:gd name="T7" fmla="*/ 27 h 83"/>
                <a:gd name="T8" fmla="*/ 6 w 17"/>
                <a:gd name="T9" fmla="*/ 1 h 83"/>
                <a:gd name="T10" fmla="*/ 0 w 17"/>
                <a:gd name="T11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3">
                  <a:moveTo>
                    <a:pt x="0" y="8"/>
                  </a:moveTo>
                  <a:cubicBezTo>
                    <a:pt x="0" y="8"/>
                    <a:pt x="4" y="47"/>
                    <a:pt x="3" y="73"/>
                  </a:cubicBezTo>
                  <a:cubicBezTo>
                    <a:pt x="2" y="83"/>
                    <a:pt x="8" y="81"/>
                    <a:pt x="12" y="80"/>
                  </a:cubicBezTo>
                  <a:cubicBezTo>
                    <a:pt x="17" y="79"/>
                    <a:pt x="14" y="43"/>
                    <a:pt x="14" y="27"/>
                  </a:cubicBezTo>
                  <a:cubicBezTo>
                    <a:pt x="14" y="11"/>
                    <a:pt x="11" y="0"/>
                    <a:pt x="6" y="1"/>
                  </a:cubicBezTo>
                  <a:cubicBezTo>
                    <a:pt x="1" y="2"/>
                    <a:pt x="0" y="2"/>
                    <a:pt x="0" y="8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íş1îďè">
              <a:extLst>
                <a:ext uri="{FF2B5EF4-FFF2-40B4-BE49-F238E27FC236}">
                  <a16:creationId xmlns:a16="http://schemas.microsoft.com/office/drawing/2014/main" id="{E75771AB-C097-4A28-8409-DDCA5D7E91EB}"/>
                </a:ext>
              </a:extLst>
            </p:cNvPr>
            <p:cNvSpPr/>
            <p:nvPr/>
          </p:nvSpPr>
          <p:spPr bwMode="auto">
            <a:xfrm>
              <a:off x="6548633" y="3751113"/>
              <a:ext cx="58987" cy="226316"/>
            </a:xfrm>
            <a:custGeom>
              <a:avLst/>
              <a:gdLst>
                <a:gd name="T0" fmla="*/ 0 w 24"/>
                <a:gd name="T1" fmla="*/ 11 h 91"/>
                <a:gd name="T2" fmla="*/ 7 w 24"/>
                <a:gd name="T3" fmla="*/ 81 h 91"/>
                <a:gd name="T4" fmla="*/ 20 w 24"/>
                <a:gd name="T5" fmla="*/ 83 h 91"/>
                <a:gd name="T6" fmla="*/ 19 w 24"/>
                <a:gd name="T7" fmla="*/ 41 h 91"/>
                <a:gd name="T8" fmla="*/ 8 w 24"/>
                <a:gd name="T9" fmla="*/ 3 h 91"/>
                <a:gd name="T10" fmla="*/ 0 w 24"/>
                <a:gd name="T11" fmla="*/ 1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91">
                  <a:moveTo>
                    <a:pt x="0" y="11"/>
                  </a:moveTo>
                  <a:cubicBezTo>
                    <a:pt x="0" y="11"/>
                    <a:pt x="7" y="39"/>
                    <a:pt x="7" y="81"/>
                  </a:cubicBezTo>
                  <a:cubicBezTo>
                    <a:pt x="7" y="91"/>
                    <a:pt x="16" y="88"/>
                    <a:pt x="20" y="83"/>
                  </a:cubicBezTo>
                  <a:cubicBezTo>
                    <a:pt x="24" y="79"/>
                    <a:pt x="20" y="60"/>
                    <a:pt x="19" y="41"/>
                  </a:cubicBezTo>
                  <a:cubicBezTo>
                    <a:pt x="18" y="23"/>
                    <a:pt x="12" y="0"/>
                    <a:pt x="8" y="3"/>
                  </a:cubicBezTo>
                  <a:cubicBezTo>
                    <a:pt x="4" y="6"/>
                    <a:pt x="0" y="8"/>
                    <a:pt x="0" y="11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iś1ïḋê">
              <a:extLst>
                <a:ext uri="{FF2B5EF4-FFF2-40B4-BE49-F238E27FC236}">
                  <a16:creationId xmlns:a16="http://schemas.microsoft.com/office/drawing/2014/main" id="{7711AE40-66B2-4459-8540-5273275858DE}"/>
                </a:ext>
              </a:extLst>
            </p:cNvPr>
            <p:cNvSpPr/>
            <p:nvPr/>
          </p:nvSpPr>
          <p:spPr bwMode="auto">
            <a:xfrm>
              <a:off x="6115261" y="2993916"/>
              <a:ext cx="51764" cy="51764"/>
            </a:xfrm>
            <a:prstGeom prst="ellipse">
              <a:avLst/>
            </a:prstGeom>
            <a:solidFill>
              <a:srgbClr val="FF6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3" name="íṡḷîḑé">
              <a:extLst>
                <a:ext uri="{FF2B5EF4-FFF2-40B4-BE49-F238E27FC236}">
                  <a16:creationId xmlns:a16="http://schemas.microsoft.com/office/drawing/2014/main" id="{14505E36-857C-47B0-8886-A5B70C3FEC81}"/>
                </a:ext>
              </a:extLst>
            </p:cNvPr>
            <p:cNvSpPr/>
            <p:nvPr/>
          </p:nvSpPr>
          <p:spPr bwMode="auto">
            <a:xfrm>
              <a:off x="5911818" y="3221437"/>
              <a:ext cx="377996" cy="327436"/>
            </a:xfrm>
            <a:custGeom>
              <a:avLst/>
              <a:gdLst>
                <a:gd name="T0" fmla="*/ 0 w 151"/>
                <a:gd name="T1" fmla="*/ 9 h 131"/>
                <a:gd name="T2" fmla="*/ 0 w 151"/>
                <a:gd name="T3" fmla="*/ 61 h 131"/>
                <a:gd name="T4" fmla="*/ 52 w 151"/>
                <a:gd name="T5" fmla="*/ 114 h 131"/>
                <a:gd name="T6" fmla="*/ 113 w 151"/>
                <a:gd name="T7" fmla="*/ 102 h 131"/>
                <a:gd name="T8" fmla="*/ 136 w 151"/>
                <a:gd name="T9" fmla="*/ 89 h 131"/>
                <a:gd name="T10" fmla="*/ 141 w 151"/>
                <a:gd name="T11" fmla="*/ 9 h 131"/>
                <a:gd name="T12" fmla="*/ 0 w 151"/>
                <a:gd name="T13" fmla="*/ 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31">
                  <a:moveTo>
                    <a:pt x="0" y="9"/>
                  </a:moveTo>
                  <a:cubicBezTo>
                    <a:pt x="0" y="9"/>
                    <a:pt x="0" y="45"/>
                    <a:pt x="0" y="61"/>
                  </a:cubicBezTo>
                  <a:cubicBezTo>
                    <a:pt x="0" y="77"/>
                    <a:pt x="19" y="97"/>
                    <a:pt x="52" y="114"/>
                  </a:cubicBezTo>
                  <a:cubicBezTo>
                    <a:pt x="85" y="131"/>
                    <a:pt x="121" y="88"/>
                    <a:pt x="113" y="102"/>
                  </a:cubicBezTo>
                  <a:cubicBezTo>
                    <a:pt x="105" y="115"/>
                    <a:pt x="121" y="107"/>
                    <a:pt x="136" y="89"/>
                  </a:cubicBezTo>
                  <a:cubicBezTo>
                    <a:pt x="151" y="72"/>
                    <a:pt x="145" y="19"/>
                    <a:pt x="141" y="9"/>
                  </a:cubicBezTo>
                  <a:cubicBezTo>
                    <a:pt x="136" y="0"/>
                    <a:pt x="100" y="21"/>
                    <a:pt x="0" y="9"/>
                  </a:cubicBezTo>
                  <a:close/>
                </a:path>
              </a:pathLst>
            </a:custGeom>
            <a:solidFill>
              <a:srgbClr val="FFF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4" name="îṧlíďe">
              <a:extLst>
                <a:ext uri="{FF2B5EF4-FFF2-40B4-BE49-F238E27FC236}">
                  <a16:creationId xmlns:a16="http://schemas.microsoft.com/office/drawing/2014/main" id="{257AF42A-4BE3-4306-990E-D5D7AE9F79F4}"/>
                </a:ext>
              </a:extLst>
            </p:cNvPr>
            <p:cNvSpPr/>
            <p:nvPr/>
          </p:nvSpPr>
          <p:spPr bwMode="auto">
            <a:xfrm>
              <a:off x="5897372" y="3213010"/>
              <a:ext cx="14446" cy="15650"/>
            </a:xfrm>
            <a:custGeom>
              <a:avLst/>
              <a:gdLst>
                <a:gd name="T0" fmla="*/ 4 w 6"/>
                <a:gd name="T1" fmla="*/ 6 h 6"/>
                <a:gd name="T2" fmla="*/ 0 w 6"/>
                <a:gd name="T3" fmla="*/ 3 h 6"/>
                <a:gd name="T4" fmla="*/ 2 w 6"/>
                <a:gd name="T5" fmla="*/ 0 h 6"/>
                <a:gd name="T6" fmla="*/ 6 w 6"/>
                <a:gd name="T7" fmla="*/ 3 h 6"/>
                <a:gd name="T8" fmla="*/ 4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6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5" name="ís1ïḓé">
              <a:extLst>
                <a:ext uri="{FF2B5EF4-FFF2-40B4-BE49-F238E27FC236}">
                  <a16:creationId xmlns:a16="http://schemas.microsoft.com/office/drawing/2014/main" id="{EF7761A4-987A-426E-908F-25BB99FBE013}"/>
                </a:ext>
              </a:extLst>
            </p:cNvPr>
            <p:cNvSpPr/>
            <p:nvPr/>
          </p:nvSpPr>
          <p:spPr bwMode="auto">
            <a:xfrm>
              <a:off x="5925060" y="3235882"/>
              <a:ext cx="302157" cy="220298"/>
            </a:xfrm>
            <a:custGeom>
              <a:avLst/>
              <a:gdLst>
                <a:gd name="T0" fmla="*/ 119 w 121"/>
                <a:gd name="T1" fmla="*/ 88 h 88"/>
                <a:gd name="T2" fmla="*/ 111 w 121"/>
                <a:gd name="T3" fmla="*/ 83 h 88"/>
                <a:gd name="T4" fmla="*/ 113 w 121"/>
                <a:gd name="T5" fmla="*/ 80 h 88"/>
                <a:gd name="T6" fmla="*/ 121 w 121"/>
                <a:gd name="T7" fmla="*/ 86 h 88"/>
                <a:gd name="T8" fmla="*/ 119 w 121"/>
                <a:gd name="T9" fmla="*/ 88 h 88"/>
                <a:gd name="T10" fmla="*/ 103 w 121"/>
                <a:gd name="T11" fmla="*/ 78 h 88"/>
                <a:gd name="T12" fmla="*/ 95 w 121"/>
                <a:gd name="T13" fmla="*/ 72 h 88"/>
                <a:gd name="T14" fmla="*/ 96 w 121"/>
                <a:gd name="T15" fmla="*/ 70 h 88"/>
                <a:gd name="T16" fmla="*/ 105 w 121"/>
                <a:gd name="T17" fmla="*/ 75 h 88"/>
                <a:gd name="T18" fmla="*/ 103 w 121"/>
                <a:gd name="T19" fmla="*/ 78 h 88"/>
                <a:gd name="T20" fmla="*/ 87 w 121"/>
                <a:gd name="T21" fmla="*/ 67 h 88"/>
                <a:gd name="T22" fmla="*/ 79 w 121"/>
                <a:gd name="T23" fmla="*/ 61 h 88"/>
                <a:gd name="T24" fmla="*/ 80 w 121"/>
                <a:gd name="T25" fmla="*/ 59 h 88"/>
                <a:gd name="T26" fmla="*/ 88 w 121"/>
                <a:gd name="T27" fmla="*/ 64 h 88"/>
                <a:gd name="T28" fmla="*/ 87 w 121"/>
                <a:gd name="T29" fmla="*/ 67 h 88"/>
                <a:gd name="T30" fmla="*/ 71 w 121"/>
                <a:gd name="T31" fmla="*/ 56 h 88"/>
                <a:gd name="T32" fmla="*/ 63 w 121"/>
                <a:gd name="T33" fmla="*/ 50 h 88"/>
                <a:gd name="T34" fmla="*/ 64 w 121"/>
                <a:gd name="T35" fmla="*/ 47 h 88"/>
                <a:gd name="T36" fmla="*/ 72 w 121"/>
                <a:gd name="T37" fmla="*/ 53 h 88"/>
                <a:gd name="T38" fmla="*/ 71 w 121"/>
                <a:gd name="T39" fmla="*/ 56 h 88"/>
                <a:gd name="T40" fmla="*/ 55 w 121"/>
                <a:gd name="T41" fmla="*/ 44 h 88"/>
                <a:gd name="T42" fmla="*/ 47 w 121"/>
                <a:gd name="T43" fmla="*/ 38 h 88"/>
                <a:gd name="T44" fmla="*/ 49 w 121"/>
                <a:gd name="T45" fmla="*/ 36 h 88"/>
                <a:gd name="T46" fmla="*/ 57 w 121"/>
                <a:gd name="T47" fmla="*/ 42 h 88"/>
                <a:gd name="T48" fmla="*/ 55 w 121"/>
                <a:gd name="T49" fmla="*/ 44 h 88"/>
                <a:gd name="T50" fmla="*/ 39 w 121"/>
                <a:gd name="T51" fmla="*/ 33 h 88"/>
                <a:gd name="T52" fmla="*/ 31 w 121"/>
                <a:gd name="T53" fmla="*/ 27 h 88"/>
                <a:gd name="T54" fmla="*/ 33 w 121"/>
                <a:gd name="T55" fmla="*/ 24 h 88"/>
                <a:gd name="T56" fmla="*/ 41 w 121"/>
                <a:gd name="T57" fmla="*/ 30 h 88"/>
                <a:gd name="T58" fmla="*/ 39 w 121"/>
                <a:gd name="T59" fmla="*/ 33 h 88"/>
                <a:gd name="T60" fmla="*/ 23 w 121"/>
                <a:gd name="T61" fmla="*/ 21 h 88"/>
                <a:gd name="T62" fmla="*/ 16 w 121"/>
                <a:gd name="T63" fmla="*/ 15 h 88"/>
                <a:gd name="T64" fmla="*/ 18 w 121"/>
                <a:gd name="T65" fmla="*/ 12 h 88"/>
                <a:gd name="T66" fmla="*/ 25 w 121"/>
                <a:gd name="T67" fmla="*/ 18 h 88"/>
                <a:gd name="T68" fmla="*/ 23 w 121"/>
                <a:gd name="T69" fmla="*/ 21 h 88"/>
                <a:gd name="T70" fmla="*/ 8 w 121"/>
                <a:gd name="T71" fmla="*/ 9 h 88"/>
                <a:gd name="T72" fmla="*/ 0 w 121"/>
                <a:gd name="T73" fmla="*/ 3 h 88"/>
                <a:gd name="T74" fmla="*/ 2 w 121"/>
                <a:gd name="T75" fmla="*/ 0 h 88"/>
                <a:gd name="T76" fmla="*/ 10 w 121"/>
                <a:gd name="T77" fmla="*/ 6 h 88"/>
                <a:gd name="T78" fmla="*/ 8 w 121"/>
                <a:gd name="T79" fmla="*/ 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1" h="88">
                  <a:moveTo>
                    <a:pt x="119" y="88"/>
                  </a:moveTo>
                  <a:cubicBezTo>
                    <a:pt x="117" y="87"/>
                    <a:pt x="114" y="85"/>
                    <a:pt x="111" y="83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16" y="82"/>
                    <a:pt x="118" y="84"/>
                    <a:pt x="121" y="86"/>
                  </a:cubicBezTo>
                  <a:lnTo>
                    <a:pt x="119" y="88"/>
                  </a:lnTo>
                  <a:close/>
                  <a:moveTo>
                    <a:pt x="103" y="78"/>
                  </a:moveTo>
                  <a:cubicBezTo>
                    <a:pt x="100" y="76"/>
                    <a:pt x="97" y="74"/>
                    <a:pt x="95" y="72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9" y="72"/>
                    <a:pt x="102" y="73"/>
                    <a:pt x="105" y="75"/>
                  </a:cubicBezTo>
                  <a:lnTo>
                    <a:pt x="103" y="78"/>
                  </a:lnTo>
                  <a:close/>
                  <a:moveTo>
                    <a:pt x="87" y="67"/>
                  </a:moveTo>
                  <a:cubicBezTo>
                    <a:pt x="84" y="65"/>
                    <a:pt x="81" y="63"/>
                    <a:pt x="79" y="61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3" y="61"/>
                    <a:pt x="86" y="62"/>
                    <a:pt x="88" y="64"/>
                  </a:cubicBezTo>
                  <a:lnTo>
                    <a:pt x="87" y="67"/>
                  </a:lnTo>
                  <a:close/>
                  <a:moveTo>
                    <a:pt x="71" y="56"/>
                  </a:moveTo>
                  <a:cubicBezTo>
                    <a:pt x="68" y="54"/>
                    <a:pt x="65" y="52"/>
                    <a:pt x="63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7" y="49"/>
                    <a:pt x="70" y="51"/>
                    <a:pt x="72" y="53"/>
                  </a:cubicBezTo>
                  <a:lnTo>
                    <a:pt x="71" y="56"/>
                  </a:lnTo>
                  <a:close/>
                  <a:moveTo>
                    <a:pt x="55" y="44"/>
                  </a:moveTo>
                  <a:cubicBezTo>
                    <a:pt x="52" y="42"/>
                    <a:pt x="49" y="40"/>
                    <a:pt x="47" y="38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1" y="38"/>
                    <a:pt x="54" y="40"/>
                    <a:pt x="57" y="42"/>
                  </a:cubicBezTo>
                  <a:lnTo>
                    <a:pt x="55" y="44"/>
                  </a:lnTo>
                  <a:close/>
                  <a:moveTo>
                    <a:pt x="39" y="33"/>
                  </a:moveTo>
                  <a:cubicBezTo>
                    <a:pt x="36" y="31"/>
                    <a:pt x="34" y="29"/>
                    <a:pt x="31" y="27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6" y="26"/>
                    <a:pt x="38" y="28"/>
                    <a:pt x="41" y="30"/>
                  </a:cubicBezTo>
                  <a:lnTo>
                    <a:pt x="39" y="33"/>
                  </a:lnTo>
                  <a:close/>
                  <a:moveTo>
                    <a:pt x="23" y="21"/>
                  </a:moveTo>
                  <a:cubicBezTo>
                    <a:pt x="21" y="19"/>
                    <a:pt x="18" y="17"/>
                    <a:pt x="16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0" y="14"/>
                    <a:pt x="23" y="16"/>
                    <a:pt x="25" y="18"/>
                  </a:cubicBezTo>
                  <a:lnTo>
                    <a:pt x="23" y="21"/>
                  </a:lnTo>
                  <a:close/>
                  <a:moveTo>
                    <a:pt x="8" y="9"/>
                  </a:moveTo>
                  <a:cubicBezTo>
                    <a:pt x="5" y="7"/>
                    <a:pt x="3" y="5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2"/>
                    <a:pt x="7" y="4"/>
                    <a:pt x="10" y="6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6" name="ïşļïḍe">
              <a:extLst>
                <a:ext uri="{FF2B5EF4-FFF2-40B4-BE49-F238E27FC236}">
                  <a16:creationId xmlns:a16="http://schemas.microsoft.com/office/drawing/2014/main" id="{2872568B-5FAE-4E92-A812-E10E8B1205B7}"/>
                </a:ext>
              </a:extLst>
            </p:cNvPr>
            <p:cNvSpPr/>
            <p:nvPr/>
          </p:nvSpPr>
          <p:spPr bwMode="auto">
            <a:xfrm>
              <a:off x="6245273" y="3460994"/>
              <a:ext cx="12038" cy="14446"/>
            </a:xfrm>
            <a:custGeom>
              <a:avLst/>
              <a:gdLst>
                <a:gd name="T0" fmla="*/ 4 w 5"/>
                <a:gd name="T1" fmla="*/ 6 h 6"/>
                <a:gd name="T2" fmla="*/ 0 w 5"/>
                <a:gd name="T3" fmla="*/ 3 h 6"/>
                <a:gd name="T4" fmla="*/ 1 w 5"/>
                <a:gd name="T5" fmla="*/ 0 h 6"/>
                <a:gd name="T6" fmla="*/ 5 w 5"/>
                <a:gd name="T7" fmla="*/ 3 h 6"/>
                <a:gd name="T8" fmla="*/ 4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3" y="5"/>
                    <a:pt x="1" y="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1"/>
                    <a:pt x="4" y="2"/>
                    <a:pt x="5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7" name="îšlíďè">
              <a:extLst>
                <a:ext uri="{FF2B5EF4-FFF2-40B4-BE49-F238E27FC236}">
                  <a16:creationId xmlns:a16="http://schemas.microsoft.com/office/drawing/2014/main" id="{CB087E8E-0EE1-4EA5-A028-923C9A179EEF}"/>
                </a:ext>
              </a:extLst>
            </p:cNvPr>
            <p:cNvSpPr/>
            <p:nvPr/>
          </p:nvSpPr>
          <p:spPr bwMode="auto">
            <a:xfrm>
              <a:off x="6307871" y="3203379"/>
              <a:ext cx="14446" cy="13242"/>
            </a:xfrm>
            <a:custGeom>
              <a:avLst/>
              <a:gdLst>
                <a:gd name="T0" fmla="*/ 2 w 6"/>
                <a:gd name="T1" fmla="*/ 5 h 5"/>
                <a:gd name="T2" fmla="*/ 0 w 6"/>
                <a:gd name="T3" fmla="*/ 2 h 5"/>
                <a:gd name="T4" fmla="*/ 4 w 6"/>
                <a:gd name="T5" fmla="*/ 0 h 5"/>
                <a:gd name="T6" fmla="*/ 6 w 6"/>
                <a:gd name="T7" fmla="*/ 2 h 5"/>
                <a:gd name="T8" fmla="*/ 2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3"/>
                    <a:pt x="2" y="5"/>
                  </a:cubicBezTo>
                  <a:close/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8" name="ïṡlîḑe">
              <a:extLst>
                <a:ext uri="{FF2B5EF4-FFF2-40B4-BE49-F238E27FC236}">
                  <a16:creationId xmlns:a16="http://schemas.microsoft.com/office/drawing/2014/main" id="{F98C8027-42E3-4D67-AAF5-6EA310B56AE8}"/>
                </a:ext>
              </a:extLst>
            </p:cNvPr>
            <p:cNvSpPr/>
            <p:nvPr/>
          </p:nvSpPr>
          <p:spPr bwMode="auto">
            <a:xfrm>
              <a:off x="5950340" y="3223844"/>
              <a:ext cx="345494" cy="221501"/>
            </a:xfrm>
            <a:custGeom>
              <a:avLst/>
              <a:gdLst>
                <a:gd name="T0" fmla="*/ 2 w 138"/>
                <a:gd name="T1" fmla="*/ 89 h 89"/>
                <a:gd name="T2" fmla="*/ 0 w 138"/>
                <a:gd name="T3" fmla="*/ 86 h 89"/>
                <a:gd name="T4" fmla="*/ 9 w 138"/>
                <a:gd name="T5" fmla="*/ 82 h 89"/>
                <a:gd name="T6" fmla="*/ 10 w 138"/>
                <a:gd name="T7" fmla="*/ 85 h 89"/>
                <a:gd name="T8" fmla="*/ 2 w 138"/>
                <a:gd name="T9" fmla="*/ 89 h 89"/>
                <a:gd name="T10" fmla="*/ 19 w 138"/>
                <a:gd name="T11" fmla="*/ 81 h 89"/>
                <a:gd name="T12" fmla="*/ 17 w 138"/>
                <a:gd name="T13" fmla="*/ 78 h 89"/>
                <a:gd name="T14" fmla="*/ 26 w 138"/>
                <a:gd name="T15" fmla="*/ 73 h 89"/>
                <a:gd name="T16" fmla="*/ 27 w 138"/>
                <a:gd name="T17" fmla="*/ 76 h 89"/>
                <a:gd name="T18" fmla="*/ 19 w 138"/>
                <a:gd name="T19" fmla="*/ 81 h 89"/>
                <a:gd name="T20" fmla="*/ 35 w 138"/>
                <a:gd name="T21" fmla="*/ 72 h 89"/>
                <a:gd name="T22" fmla="*/ 34 w 138"/>
                <a:gd name="T23" fmla="*/ 69 h 89"/>
                <a:gd name="T24" fmla="*/ 42 w 138"/>
                <a:gd name="T25" fmla="*/ 64 h 89"/>
                <a:gd name="T26" fmla="*/ 44 w 138"/>
                <a:gd name="T27" fmla="*/ 67 h 89"/>
                <a:gd name="T28" fmla="*/ 35 w 138"/>
                <a:gd name="T29" fmla="*/ 72 h 89"/>
                <a:gd name="T30" fmla="*/ 52 w 138"/>
                <a:gd name="T31" fmla="*/ 62 h 89"/>
                <a:gd name="T32" fmla="*/ 50 w 138"/>
                <a:gd name="T33" fmla="*/ 59 h 89"/>
                <a:gd name="T34" fmla="*/ 58 w 138"/>
                <a:gd name="T35" fmla="*/ 54 h 89"/>
                <a:gd name="T36" fmla="*/ 60 w 138"/>
                <a:gd name="T37" fmla="*/ 57 h 89"/>
                <a:gd name="T38" fmla="*/ 52 w 138"/>
                <a:gd name="T39" fmla="*/ 62 h 89"/>
                <a:gd name="T40" fmla="*/ 68 w 138"/>
                <a:gd name="T41" fmla="*/ 52 h 89"/>
                <a:gd name="T42" fmla="*/ 66 w 138"/>
                <a:gd name="T43" fmla="*/ 49 h 89"/>
                <a:gd name="T44" fmla="*/ 74 w 138"/>
                <a:gd name="T45" fmla="*/ 44 h 89"/>
                <a:gd name="T46" fmla="*/ 76 w 138"/>
                <a:gd name="T47" fmla="*/ 46 h 89"/>
                <a:gd name="T48" fmla="*/ 68 w 138"/>
                <a:gd name="T49" fmla="*/ 52 h 89"/>
                <a:gd name="T50" fmla="*/ 84 w 138"/>
                <a:gd name="T51" fmla="*/ 41 h 89"/>
                <a:gd name="T52" fmla="*/ 82 w 138"/>
                <a:gd name="T53" fmla="*/ 38 h 89"/>
                <a:gd name="T54" fmla="*/ 90 w 138"/>
                <a:gd name="T55" fmla="*/ 33 h 89"/>
                <a:gd name="T56" fmla="*/ 91 w 138"/>
                <a:gd name="T57" fmla="*/ 36 h 89"/>
                <a:gd name="T58" fmla="*/ 84 w 138"/>
                <a:gd name="T59" fmla="*/ 41 h 89"/>
                <a:gd name="T60" fmla="*/ 99 w 138"/>
                <a:gd name="T61" fmla="*/ 30 h 89"/>
                <a:gd name="T62" fmla="*/ 97 w 138"/>
                <a:gd name="T63" fmla="*/ 28 h 89"/>
                <a:gd name="T64" fmla="*/ 105 w 138"/>
                <a:gd name="T65" fmla="*/ 22 h 89"/>
                <a:gd name="T66" fmla="*/ 107 w 138"/>
                <a:gd name="T67" fmla="*/ 25 h 89"/>
                <a:gd name="T68" fmla="*/ 99 w 138"/>
                <a:gd name="T69" fmla="*/ 30 h 89"/>
                <a:gd name="T70" fmla="*/ 115 w 138"/>
                <a:gd name="T71" fmla="*/ 19 h 89"/>
                <a:gd name="T72" fmla="*/ 113 w 138"/>
                <a:gd name="T73" fmla="*/ 17 h 89"/>
                <a:gd name="T74" fmla="*/ 120 w 138"/>
                <a:gd name="T75" fmla="*/ 11 h 89"/>
                <a:gd name="T76" fmla="*/ 122 w 138"/>
                <a:gd name="T77" fmla="*/ 14 h 89"/>
                <a:gd name="T78" fmla="*/ 115 w 138"/>
                <a:gd name="T79" fmla="*/ 19 h 89"/>
                <a:gd name="T80" fmla="*/ 130 w 138"/>
                <a:gd name="T81" fmla="*/ 8 h 89"/>
                <a:gd name="T82" fmla="*/ 128 w 138"/>
                <a:gd name="T83" fmla="*/ 6 h 89"/>
                <a:gd name="T84" fmla="*/ 136 w 138"/>
                <a:gd name="T85" fmla="*/ 0 h 89"/>
                <a:gd name="T86" fmla="*/ 138 w 138"/>
                <a:gd name="T87" fmla="*/ 3 h 89"/>
                <a:gd name="T88" fmla="*/ 130 w 138"/>
                <a:gd name="T8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8" h="89">
                  <a:moveTo>
                    <a:pt x="2" y="89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3" y="85"/>
                    <a:pt x="6" y="84"/>
                    <a:pt x="9" y="82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7"/>
                    <a:pt x="5" y="88"/>
                    <a:pt x="2" y="89"/>
                  </a:cubicBezTo>
                  <a:close/>
                  <a:moveTo>
                    <a:pt x="19" y="81"/>
                  </a:moveTo>
                  <a:cubicBezTo>
                    <a:pt x="17" y="78"/>
                    <a:pt x="17" y="78"/>
                    <a:pt x="17" y="78"/>
                  </a:cubicBezTo>
                  <a:cubicBezTo>
                    <a:pt x="20" y="77"/>
                    <a:pt x="23" y="75"/>
                    <a:pt x="26" y="73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4" y="78"/>
                    <a:pt x="22" y="79"/>
                    <a:pt x="19" y="81"/>
                  </a:cubicBezTo>
                  <a:close/>
                  <a:moveTo>
                    <a:pt x="35" y="72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7" y="67"/>
                    <a:pt x="39" y="66"/>
                    <a:pt x="42" y="64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1" y="68"/>
                    <a:pt x="38" y="70"/>
                    <a:pt x="35" y="72"/>
                  </a:cubicBezTo>
                  <a:close/>
                  <a:moveTo>
                    <a:pt x="52" y="62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3" y="57"/>
                    <a:pt x="55" y="56"/>
                    <a:pt x="58" y="54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57" y="58"/>
                    <a:pt x="54" y="60"/>
                    <a:pt x="52" y="62"/>
                  </a:cubicBezTo>
                  <a:close/>
                  <a:moveTo>
                    <a:pt x="68" y="52"/>
                  </a:moveTo>
                  <a:cubicBezTo>
                    <a:pt x="66" y="49"/>
                    <a:pt x="66" y="49"/>
                    <a:pt x="66" y="49"/>
                  </a:cubicBezTo>
                  <a:cubicBezTo>
                    <a:pt x="69" y="47"/>
                    <a:pt x="71" y="45"/>
                    <a:pt x="74" y="44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3" y="48"/>
                    <a:pt x="70" y="50"/>
                    <a:pt x="68" y="52"/>
                  </a:cubicBezTo>
                  <a:close/>
                  <a:moveTo>
                    <a:pt x="84" y="41"/>
                  </a:moveTo>
                  <a:cubicBezTo>
                    <a:pt x="82" y="38"/>
                    <a:pt x="82" y="38"/>
                    <a:pt x="82" y="38"/>
                  </a:cubicBezTo>
                  <a:cubicBezTo>
                    <a:pt x="84" y="37"/>
                    <a:pt x="87" y="35"/>
                    <a:pt x="90" y="33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89" y="38"/>
                    <a:pt x="86" y="39"/>
                    <a:pt x="84" y="41"/>
                  </a:cubicBezTo>
                  <a:close/>
                  <a:moveTo>
                    <a:pt x="99" y="30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0" y="26"/>
                    <a:pt x="103" y="24"/>
                    <a:pt x="105" y="22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4" y="27"/>
                    <a:pt x="102" y="29"/>
                    <a:pt x="99" y="30"/>
                  </a:cubicBezTo>
                  <a:close/>
                  <a:moveTo>
                    <a:pt x="115" y="19"/>
                  </a:moveTo>
                  <a:cubicBezTo>
                    <a:pt x="113" y="17"/>
                    <a:pt x="113" y="17"/>
                    <a:pt x="113" y="17"/>
                  </a:cubicBezTo>
                  <a:cubicBezTo>
                    <a:pt x="115" y="15"/>
                    <a:pt x="118" y="13"/>
                    <a:pt x="120" y="11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0" y="16"/>
                    <a:pt x="117" y="17"/>
                    <a:pt x="115" y="19"/>
                  </a:cubicBezTo>
                  <a:close/>
                  <a:moveTo>
                    <a:pt x="130" y="8"/>
                  </a:moveTo>
                  <a:cubicBezTo>
                    <a:pt x="128" y="6"/>
                    <a:pt x="128" y="6"/>
                    <a:pt x="128" y="6"/>
                  </a:cubicBezTo>
                  <a:cubicBezTo>
                    <a:pt x="131" y="4"/>
                    <a:pt x="133" y="2"/>
                    <a:pt x="136" y="0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4"/>
                    <a:pt x="133" y="6"/>
                    <a:pt x="130" y="8"/>
                  </a:cubicBezTo>
                  <a:close/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9" name="íŝ1iḑè">
              <a:extLst>
                <a:ext uri="{FF2B5EF4-FFF2-40B4-BE49-F238E27FC236}">
                  <a16:creationId xmlns:a16="http://schemas.microsoft.com/office/drawing/2014/main" id="{D3801AE0-15DD-4A56-BD67-CFC7FB5F5898}"/>
                </a:ext>
              </a:extLst>
            </p:cNvPr>
            <p:cNvSpPr/>
            <p:nvPr/>
          </p:nvSpPr>
          <p:spPr bwMode="auto">
            <a:xfrm>
              <a:off x="5920244" y="3448956"/>
              <a:ext cx="12038" cy="12038"/>
            </a:xfrm>
            <a:custGeom>
              <a:avLst/>
              <a:gdLst>
                <a:gd name="T0" fmla="*/ 1 w 5"/>
                <a:gd name="T1" fmla="*/ 5 h 5"/>
                <a:gd name="T2" fmla="*/ 0 w 5"/>
                <a:gd name="T3" fmla="*/ 2 h 5"/>
                <a:gd name="T4" fmla="*/ 4 w 5"/>
                <a:gd name="T5" fmla="*/ 0 h 5"/>
                <a:gd name="T6" fmla="*/ 5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4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4"/>
                    <a:pt x="2" y="4"/>
                    <a:pt x="1" y="5"/>
                  </a:cubicBezTo>
                  <a:close/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0" name="iS1iḍê">
              <a:extLst>
                <a:ext uri="{FF2B5EF4-FFF2-40B4-BE49-F238E27FC236}">
                  <a16:creationId xmlns:a16="http://schemas.microsoft.com/office/drawing/2014/main" id="{650B0AE4-FD86-4723-9CA8-4C3BA7F848AD}"/>
                </a:ext>
              </a:extLst>
            </p:cNvPr>
            <p:cNvSpPr/>
            <p:nvPr/>
          </p:nvSpPr>
          <p:spPr bwMode="auto">
            <a:xfrm>
              <a:off x="5364084" y="4304865"/>
              <a:ext cx="325029" cy="529676"/>
            </a:xfrm>
            <a:custGeom>
              <a:avLst/>
              <a:gdLst>
                <a:gd name="T0" fmla="*/ 20 w 130"/>
                <a:gd name="T1" fmla="*/ 0 h 212"/>
                <a:gd name="T2" fmla="*/ 18 w 130"/>
                <a:gd name="T3" fmla="*/ 6 h 212"/>
                <a:gd name="T4" fmla="*/ 103 w 130"/>
                <a:gd name="T5" fmla="*/ 39 h 212"/>
                <a:gd name="T6" fmla="*/ 120 w 130"/>
                <a:gd name="T7" fmla="*/ 51 h 212"/>
                <a:gd name="T8" fmla="*/ 116 w 130"/>
                <a:gd name="T9" fmla="*/ 61 h 212"/>
                <a:gd name="T10" fmla="*/ 94 w 130"/>
                <a:gd name="T11" fmla="*/ 88 h 212"/>
                <a:gd name="T12" fmla="*/ 94 w 130"/>
                <a:gd name="T13" fmla="*/ 88 h 212"/>
                <a:gd name="T14" fmla="*/ 94 w 130"/>
                <a:gd name="T15" fmla="*/ 88 h 212"/>
                <a:gd name="T16" fmla="*/ 94 w 130"/>
                <a:gd name="T17" fmla="*/ 88 h 212"/>
                <a:gd name="T18" fmla="*/ 76 w 130"/>
                <a:gd name="T19" fmla="*/ 145 h 212"/>
                <a:gd name="T20" fmla="*/ 27 w 130"/>
                <a:gd name="T21" fmla="*/ 206 h 212"/>
                <a:gd name="T22" fmla="*/ 0 w 130"/>
                <a:gd name="T23" fmla="*/ 196 h 212"/>
                <a:gd name="T24" fmla="*/ 1 w 130"/>
                <a:gd name="T25" fmla="*/ 204 h 212"/>
                <a:gd name="T26" fmla="*/ 30 w 130"/>
                <a:gd name="T27" fmla="*/ 212 h 212"/>
                <a:gd name="T28" fmla="*/ 32 w 130"/>
                <a:gd name="T29" fmla="*/ 212 h 212"/>
                <a:gd name="T30" fmla="*/ 99 w 130"/>
                <a:gd name="T31" fmla="*/ 90 h 212"/>
                <a:gd name="T32" fmla="*/ 122 w 130"/>
                <a:gd name="T33" fmla="*/ 59 h 212"/>
                <a:gd name="T34" fmla="*/ 91 w 130"/>
                <a:gd name="T35" fmla="*/ 29 h 212"/>
                <a:gd name="T36" fmla="*/ 20 w 130"/>
                <a:gd name="T3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0" h="212">
                  <a:moveTo>
                    <a:pt x="20" y="0"/>
                  </a:moveTo>
                  <a:cubicBezTo>
                    <a:pt x="19" y="2"/>
                    <a:pt x="19" y="4"/>
                    <a:pt x="18" y="6"/>
                  </a:cubicBezTo>
                  <a:cubicBezTo>
                    <a:pt x="33" y="12"/>
                    <a:pt x="81" y="31"/>
                    <a:pt x="103" y="39"/>
                  </a:cubicBezTo>
                  <a:cubicBezTo>
                    <a:pt x="116" y="45"/>
                    <a:pt x="120" y="48"/>
                    <a:pt x="120" y="51"/>
                  </a:cubicBezTo>
                  <a:cubicBezTo>
                    <a:pt x="120" y="54"/>
                    <a:pt x="118" y="57"/>
                    <a:pt x="116" y="61"/>
                  </a:cubicBezTo>
                  <a:cubicBezTo>
                    <a:pt x="109" y="80"/>
                    <a:pt x="102" y="87"/>
                    <a:pt x="94" y="88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4" y="88"/>
                    <a:pt x="91" y="115"/>
                    <a:pt x="76" y="145"/>
                  </a:cubicBezTo>
                  <a:cubicBezTo>
                    <a:pt x="62" y="175"/>
                    <a:pt x="52" y="206"/>
                    <a:pt x="27" y="206"/>
                  </a:cubicBezTo>
                  <a:cubicBezTo>
                    <a:pt x="16" y="206"/>
                    <a:pt x="7" y="203"/>
                    <a:pt x="0" y="196"/>
                  </a:cubicBezTo>
                  <a:cubicBezTo>
                    <a:pt x="1" y="199"/>
                    <a:pt x="1" y="201"/>
                    <a:pt x="1" y="204"/>
                  </a:cubicBezTo>
                  <a:cubicBezTo>
                    <a:pt x="9" y="208"/>
                    <a:pt x="19" y="212"/>
                    <a:pt x="30" y="212"/>
                  </a:cubicBezTo>
                  <a:cubicBezTo>
                    <a:pt x="31" y="212"/>
                    <a:pt x="32" y="212"/>
                    <a:pt x="32" y="212"/>
                  </a:cubicBezTo>
                  <a:cubicBezTo>
                    <a:pt x="55" y="210"/>
                    <a:pt x="86" y="159"/>
                    <a:pt x="99" y="90"/>
                  </a:cubicBezTo>
                  <a:cubicBezTo>
                    <a:pt x="111" y="86"/>
                    <a:pt x="117" y="67"/>
                    <a:pt x="122" y="59"/>
                  </a:cubicBezTo>
                  <a:cubicBezTo>
                    <a:pt x="127" y="50"/>
                    <a:pt x="130" y="44"/>
                    <a:pt x="91" y="29"/>
                  </a:cubicBezTo>
                  <a:cubicBezTo>
                    <a:pt x="56" y="15"/>
                    <a:pt x="31" y="5"/>
                    <a:pt x="20" y="0"/>
                  </a:cubicBezTo>
                </a:path>
              </a:pathLst>
            </a:custGeom>
            <a:solidFill>
              <a:srgbClr val="004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1" name="ísļîde">
              <a:extLst>
                <a:ext uri="{FF2B5EF4-FFF2-40B4-BE49-F238E27FC236}">
                  <a16:creationId xmlns:a16="http://schemas.microsoft.com/office/drawing/2014/main" id="{EB8B174B-C175-43FD-9B74-8411F8AD10FB}"/>
                </a:ext>
              </a:extLst>
            </p:cNvPr>
            <p:cNvSpPr/>
            <p:nvPr/>
          </p:nvSpPr>
          <p:spPr bwMode="auto">
            <a:xfrm>
              <a:off x="5338805" y="4457749"/>
              <a:ext cx="260023" cy="362347"/>
            </a:xfrm>
            <a:custGeom>
              <a:avLst/>
              <a:gdLst>
                <a:gd name="T0" fmla="*/ 1 w 104"/>
                <a:gd name="T1" fmla="*/ 102 h 145"/>
                <a:gd name="T2" fmla="*/ 37 w 104"/>
                <a:gd name="T3" fmla="*/ 145 h 145"/>
                <a:gd name="T4" fmla="*/ 86 w 104"/>
                <a:gd name="T5" fmla="*/ 84 h 145"/>
                <a:gd name="T6" fmla="*/ 104 w 104"/>
                <a:gd name="T7" fmla="*/ 27 h 145"/>
                <a:gd name="T8" fmla="*/ 11 w 104"/>
                <a:gd name="T9" fmla="*/ 0 h 145"/>
                <a:gd name="T10" fmla="*/ 1 w 104"/>
                <a:gd name="T11" fmla="*/ 10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45">
                  <a:moveTo>
                    <a:pt x="1" y="102"/>
                  </a:moveTo>
                  <a:cubicBezTo>
                    <a:pt x="0" y="131"/>
                    <a:pt x="13" y="145"/>
                    <a:pt x="37" y="145"/>
                  </a:cubicBezTo>
                  <a:cubicBezTo>
                    <a:pt x="62" y="145"/>
                    <a:pt x="72" y="114"/>
                    <a:pt x="86" y="84"/>
                  </a:cubicBezTo>
                  <a:cubicBezTo>
                    <a:pt x="101" y="54"/>
                    <a:pt x="104" y="27"/>
                    <a:pt x="104" y="27"/>
                  </a:cubicBezTo>
                  <a:cubicBezTo>
                    <a:pt x="49" y="27"/>
                    <a:pt x="11" y="0"/>
                    <a:pt x="11" y="0"/>
                  </a:cubicBezTo>
                  <a:cubicBezTo>
                    <a:pt x="11" y="0"/>
                    <a:pt x="2" y="73"/>
                    <a:pt x="1" y="102"/>
                  </a:cubicBezTo>
                </a:path>
              </a:pathLst>
            </a:custGeom>
            <a:solidFill>
              <a:srgbClr val="FFF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2" name="íṥḻïďé">
              <a:extLst>
                <a:ext uri="{FF2B5EF4-FFF2-40B4-BE49-F238E27FC236}">
                  <a16:creationId xmlns:a16="http://schemas.microsoft.com/office/drawing/2014/main" id="{9184DC5F-CED6-40A0-B683-509F01035FE7}"/>
                </a:ext>
              </a:extLst>
            </p:cNvPr>
            <p:cNvSpPr/>
            <p:nvPr/>
          </p:nvSpPr>
          <p:spPr bwMode="auto">
            <a:xfrm>
              <a:off x="5341212" y="4302458"/>
              <a:ext cx="338271" cy="222705"/>
            </a:xfrm>
            <a:custGeom>
              <a:avLst/>
              <a:gdLst>
                <a:gd name="T0" fmla="*/ 125 w 135"/>
                <a:gd name="T1" fmla="*/ 62 h 89"/>
                <a:gd name="T2" fmla="*/ 112 w 135"/>
                <a:gd name="T3" fmla="*/ 40 h 89"/>
                <a:gd name="T4" fmla="*/ 23 w 135"/>
                <a:gd name="T5" fmla="*/ 6 h 89"/>
                <a:gd name="T6" fmla="*/ 1 w 135"/>
                <a:gd name="T7" fmla="*/ 43 h 89"/>
                <a:gd name="T8" fmla="*/ 10 w 135"/>
                <a:gd name="T9" fmla="*/ 62 h 89"/>
                <a:gd name="T10" fmla="*/ 103 w 135"/>
                <a:gd name="T11" fmla="*/ 89 h 89"/>
                <a:gd name="T12" fmla="*/ 125 w 135"/>
                <a:gd name="T1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89">
                  <a:moveTo>
                    <a:pt x="125" y="62"/>
                  </a:moveTo>
                  <a:cubicBezTo>
                    <a:pt x="129" y="52"/>
                    <a:pt x="135" y="50"/>
                    <a:pt x="112" y="40"/>
                  </a:cubicBezTo>
                  <a:cubicBezTo>
                    <a:pt x="86" y="30"/>
                    <a:pt x="23" y="6"/>
                    <a:pt x="23" y="6"/>
                  </a:cubicBezTo>
                  <a:cubicBezTo>
                    <a:pt x="5" y="0"/>
                    <a:pt x="2" y="31"/>
                    <a:pt x="1" y="43"/>
                  </a:cubicBezTo>
                  <a:cubicBezTo>
                    <a:pt x="0" y="55"/>
                    <a:pt x="10" y="62"/>
                    <a:pt x="10" y="62"/>
                  </a:cubicBezTo>
                  <a:cubicBezTo>
                    <a:pt x="10" y="62"/>
                    <a:pt x="48" y="89"/>
                    <a:pt x="103" y="89"/>
                  </a:cubicBezTo>
                  <a:cubicBezTo>
                    <a:pt x="111" y="88"/>
                    <a:pt x="118" y="81"/>
                    <a:pt x="125" y="62"/>
                  </a:cubicBezTo>
                </a:path>
              </a:pathLst>
            </a:custGeom>
            <a:solidFill>
              <a:srgbClr val="FFB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3" name="íśḻïḍè">
              <a:extLst>
                <a:ext uri="{FF2B5EF4-FFF2-40B4-BE49-F238E27FC236}">
                  <a16:creationId xmlns:a16="http://schemas.microsoft.com/office/drawing/2014/main" id="{357431EB-D2B7-4B06-8042-28CB49BA128A}"/>
                </a:ext>
              </a:extLst>
            </p:cNvPr>
            <p:cNvSpPr/>
            <p:nvPr/>
          </p:nvSpPr>
          <p:spPr bwMode="auto">
            <a:xfrm>
              <a:off x="5414644" y="4504698"/>
              <a:ext cx="56579" cy="312991"/>
            </a:xfrm>
            <a:custGeom>
              <a:avLst/>
              <a:gdLst>
                <a:gd name="T0" fmla="*/ 23 w 23"/>
                <a:gd name="T1" fmla="*/ 0 h 125"/>
                <a:gd name="T2" fmla="*/ 22 w 23"/>
                <a:gd name="T3" fmla="*/ 6 h 125"/>
                <a:gd name="T4" fmla="*/ 20 w 23"/>
                <a:gd name="T5" fmla="*/ 20 h 125"/>
                <a:gd name="T6" fmla="*/ 17 w 23"/>
                <a:gd name="T7" fmla="*/ 40 h 125"/>
                <a:gd name="T8" fmla="*/ 13 w 23"/>
                <a:gd name="T9" fmla="*/ 63 h 125"/>
                <a:gd name="T10" fmla="*/ 8 w 23"/>
                <a:gd name="T11" fmla="*/ 86 h 125"/>
                <a:gd name="T12" fmla="*/ 4 w 23"/>
                <a:gd name="T13" fmla="*/ 105 h 125"/>
                <a:gd name="T14" fmla="*/ 1 w 23"/>
                <a:gd name="T15" fmla="*/ 119 h 125"/>
                <a:gd name="T16" fmla="*/ 0 w 23"/>
                <a:gd name="T17" fmla="*/ 125 h 125"/>
                <a:gd name="T18" fmla="*/ 0 w 23"/>
                <a:gd name="T19" fmla="*/ 119 h 125"/>
                <a:gd name="T20" fmla="*/ 2 w 23"/>
                <a:gd name="T21" fmla="*/ 105 h 125"/>
                <a:gd name="T22" fmla="*/ 6 w 23"/>
                <a:gd name="T23" fmla="*/ 85 h 125"/>
                <a:gd name="T24" fmla="*/ 10 w 23"/>
                <a:gd name="T25" fmla="*/ 62 h 125"/>
                <a:gd name="T26" fmla="*/ 14 w 23"/>
                <a:gd name="T27" fmla="*/ 40 h 125"/>
                <a:gd name="T28" fmla="*/ 18 w 23"/>
                <a:gd name="T29" fmla="*/ 20 h 125"/>
                <a:gd name="T30" fmla="*/ 21 w 23"/>
                <a:gd name="T31" fmla="*/ 6 h 125"/>
                <a:gd name="T32" fmla="*/ 23 w 23"/>
                <a:gd name="T3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125">
                  <a:moveTo>
                    <a:pt x="23" y="0"/>
                  </a:moveTo>
                  <a:cubicBezTo>
                    <a:pt x="23" y="0"/>
                    <a:pt x="23" y="2"/>
                    <a:pt x="22" y="6"/>
                  </a:cubicBezTo>
                  <a:cubicBezTo>
                    <a:pt x="22" y="9"/>
                    <a:pt x="21" y="14"/>
                    <a:pt x="20" y="20"/>
                  </a:cubicBezTo>
                  <a:cubicBezTo>
                    <a:pt x="19" y="26"/>
                    <a:pt x="18" y="33"/>
                    <a:pt x="17" y="40"/>
                  </a:cubicBezTo>
                  <a:cubicBezTo>
                    <a:pt x="16" y="47"/>
                    <a:pt x="14" y="55"/>
                    <a:pt x="13" y="63"/>
                  </a:cubicBezTo>
                  <a:cubicBezTo>
                    <a:pt x="11" y="71"/>
                    <a:pt x="10" y="78"/>
                    <a:pt x="8" y="86"/>
                  </a:cubicBezTo>
                  <a:cubicBezTo>
                    <a:pt x="7" y="93"/>
                    <a:pt x="5" y="100"/>
                    <a:pt x="4" y="105"/>
                  </a:cubicBezTo>
                  <a:cubicBezTo>
                    <a:pt x="3" y="111"/>
                    <a:pt x="2" y="116"/>
                    <a:pt x="1" y="119"/>
                  </a:cubicBezTo>
                  <a:cubicBezTo>
                    <a:pt x="0" y="123"/>
                    <a:pt x="0" y="125"/>
                    <a:pt x="0" y="125"/>
                  </a:cubicBezTo>
                  <a:cubicBezTo>
                    <a:pt x="0" y="125"/>
                    <a:pt x="0" y="123"/>
                    <a:pt x="0" y="119"/>
                  </a:cubicBezTo>
                  <a:cubicBezTo>
                    <a:pt x="1" y="116"/>
                    <a:pt x="1" y="111"/>
                    <a:pt x="2" y="105"/>
                  </a:cubicBezTo>
                  <a:cubicBezTo>
                    <a:pt x="3" y="99"/>
                    <a:pt x="4" y="92"/>
                    <a:pt x="6" y="85"/>
                  </a:cubicBezTo>
                  <a:cubicBezTo>
                    <a:pt x="7" y="78"/>
                    <a:pt x="8" y="70"/>
                    <a:pt x="10" y="62"/>
                  </a:cubicBezTo>
                  <a:cubicBezTo>
                    <a:pt x="11" y="55"/>
                    <a:pt x="13" y="47"/>
                    <a:pt x="14" y="40"/>
                  </a:cubicBezTo>
                  <a:cubicBezTo>
                    <a:pt x="16" y="32"/>
                    <a:pt x="17" y="26"/>
                    <a:pt x="18" y="20"/>
                  </a:cubicBezTo>
                  <a:cubicBezTo>
                    <a:pt x="20" y="14"/>
                    <a:pt x="21" y="9"/>
                    <a:pt x="21" y="6"/>
                  </a:cubicBezTo>
                  <a:cubicBezTo>
                    <a:pt x="22" y="2"/>
                    <a:pt x="23" y="0"/>
                    <a:pt x="23" y="0"/>
                  </a:cubicBezTo>
                </a:path>
              </a:pathLst>
            </a:custGeom>
            <a:solidFill>
              <a:srgbClr val="FFB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4" name="ïṣļïḑê">
              <a:extLst>
                <a:ext uri="{FF2B5EF4-FFF2-40B4-BE49-F238E27FC236}">
                  <a16:creationId xmlns:a16="http://schemas.microsoft.com/office/drawing/2014/main" id="{8C16E635-D923-4485-9D07-9083AF124CE9}"/>
                </a:ext>
              </a:extLst>
            </p:cNvPr>
            <p:cNvSpPr/>
            <p:nvPr/>
          </p:nvSpPr>
          <p:spPr bwMode="auto">
            <a:xfrm>
              <a:off x="7015711" y="4769536"/>
              <a:ext cx="0" cy="240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1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9DB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5" name="íŝľiḓè">
              <a:extLst>
                <a:ext uri="{FF2B5EF4-FFF2-40B4-BE49-F238E27FC236}">
                  <a16:creationId xmlns:a16="http://schemas.microsoft.com/office/drawing/2014/main" id="{A94167AB-5742-4C61-9B6C-45CEC103407A}"/>
                </a:ext>
              </a:extLst>
            </p:cNvPr>
            <p:cNvSpPr/>
            <p:nvPr/>
          </p:nvSpPr>
          <p:spPr bwMode="auto">
            <a:xfrm>
              <a:off x="6683460" y="4314496"/>
              <a:ext cx="338271" cy="482728"/>
            </a:xfrm>
            <a:custGeom>
              <a:avLst/>
              <a:gdLst>
                <a:gd name="T0" fmla="*/ 47 w 135"/>
                <a:gd name="T1" fmla="*/ 68 h 193"/>
                <a:gd name="T2" fmla="*/ 48 w 135"/>
                <a:gd name="T3" fmla="*/ 68 h 193"/>
                <a:gd name="T4" fmla="*/ 74 w 135"/>
                <a:gd name="T5" fmla="*/ 64 h 193"/>
                <a:gd name="T6" fmla="*/ 75 w 135"/>
                <a:gd name="T7" fmla="*/ 64 h 193"/>
                <a:gd name="T8" fmla="*/ 75 w 135"/>
                <a:gd name="T9" fmla="*/ 64 h 193"/>
                <a:gd name="T10" fmla="*/ 20 w 135"/>
                <a:gd name="T11" fmla="*/ 28 h 193"/>
                <a:gd name="T12" fmla="*/ 124 w 135"/>
                <a:gd name="T13" fmla="*/ 193 h 193"/>
                <a:gd name="T14" fmla="*/ 133 w 135"/>
                <a:gd name="T15" fmla="*/ 183 h 193"/>
                <a:gd name="T16" fmla="*/ 133 w 135"/>
                <a:gd name="T17" fmla="*/ 183 h 193"/>
                <a:gd name="T18" fmla="*/ 133 w 135"/>
                <a:gd name="T19" fmla="*/ 182 h 193"/>
                <a:gd name="T20" fmla="*/ 133 w 135"/>
                <a:gd name="T21" fmla="*/ 182 h 193"/>
                <a:gd name="T22" fmla="*/ 129 w 135"/>
                <a:gd name="T23" fmla="*/ 185 h 193"/>
                <a:gd name="T24" fmla="*/ 129 w 135"/>
                <a:gd name="T25" fmla="*/ 185 h 193"/>
                <a:gd name="T26" fmla="*/ 129 w 135"/>
                <a:gd name="T27" fmla="*/ 185 h 193"/>
                <a:gd name="T28" fmla="*/ 128 w 135"/>
                <a:gd name="T29" fmla="*/ 185 h 193"/>
                <a:gd name="T30" fmla="*/ 128 w 135"/>
                <a:gd name="T31" fmla="*/ 185 h 193"/>
                <a:gd name="T32" fmla="*/ 128 w 135"/>
                <a:gd name="T33" fmla="*/ 185 h 193"/>
                <a:gd name="T34" fmla="*/ 128 w 135"/>
                <a:gd name="T35" fmla="*/ 186 h 193"/>
                <a:gd name="T36" fmla="*/ 128 w 135"/>
                <a:gd name="T37" fmla="*/ 186 h 193"/>
                <a:gd name="T38" fmla="*/ 128 w 135"/>
                <a:gd name="T39" fmla="*/ 186 h 193"/>
                <a:gd name="T40" fmla="*/ 128 w 135"/>
                <a:gd name="T41" fmla="*/ 186 h 193"/>
                <a:gd name="T42" fmla="*/ 128 w 135"/>
                <a:gd name="T43" fmla="*/ 186 h 193"/>
                <a:gd name="T44" fmla="*/ 127 w 135"/>
                <a:gd name="T45" fmla="*/ 186 h 193"/>
                <a:gd name="T46" fmla="*/ 127 w 135"/>
                <a:gd name="T47" fmla="*/ 186 h 193"/>
                <a:gd name="T48" fmla="*/ 127 w 135"/>
                <a:gd name="T49" fmla="*/ 186 h 193"/>
                <a:gd name="T50" fmla="*/ 127 w 135"/>
                <a:gd name="T51" fmla="*/ 186 h 193"/>
                <a:gd name="T52" fmla="*/ 127 w 135"/>
                <a:gd name="T53" fmla="*/ 186 h 193"/>
                <a:gd name="T54" fmla="*/ 127 w 135"/>
                <a:gd name="T55" fmla="*/ 186 h 193"/>
                <a:gd name="T56" fmla="*/ 127 w 135"/>
                <a:gd name="T57" fmla="*/ 186 h 193"/>
                <a:gd name="T58" fmla="*/ 126 w 135"/>
                <a:gd name="T59" fmla="*/ 186 h 193"/>
                <a:gd name="T60" fmla="*/ 126 w 135"/>
                <a:gd name="T61" fmla="*/ 186 h 193"/>
                <a:gd name="T62" fmla="*/ 126 w 135"/>
                <a:gd name="T63" fmla="*/ 186 h 193"/>
                <a:gd name="T64" fmla="*/ 125 w 135"/>
                <a:gd name="T65" fmla="*/ 186 h 193"/>
                <a:gd name="T66" fmla="*/ 41 w 135"/>
                <a:gd name="T67" fmla="*/ 68 h 193"/>
                <a:gd name="T68" fmla="*/ 41 w 135"/>
                <a:gd name="T69" fmla="*/ 68 h 193"/>
                <a:gd name="T70" fmla="*/ 41 w 135"/>
                <a:gd name="T71" fmla="*/ 68 h 193"/>
                <a:gd name="T72" fmla="*/ 18 w 135"/>
                <a:gd name="T73" fmla="*/ 40 h 193"/>
                <a:gd name="T74" fmla="*/ 84 w 135"/>
                <a:gd name="T75" fmla="*/ 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5" h="193">
                  <a:moveTo>
                    <a:pt x="48" y="68"/>
                  </a:moveTo>
                  <a:cubicBezTo>
                    <a:pt x="48" y="68"/>
                    <a:pt x="47" y="68"/>
                    <a:pt x="47" y="68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47" y="68"/>
                    <a:pt x="48" y="68"/>
                    <a:pt x="48" y="68"/>
                  </a:cubicBezTo>
                  <a:moveTo>
                    <a:pt x="75" y="64"/>
                  </a:moveTo>
                  <a:cubicBezTo>
                    <a:pt x="74" y="64"/>
                    <a:pt x="74" y="64"/>
                    <a:pt x="74" y="64"/>
                  </a:cubicBezTo>
                  <a:cubicBezTo>
                    <a:pt x="74" y="64"/>
                    <a:pt x="74" y="64"/>
                    <a:pt x="75" y="64"/>
                  </a:cubicBezTo>
                  <a:moveTo>
                    <a:pt x="75" y="64"/>
                  </a:moveTo>
                  <a:cubicBezTo>
                    <a:pt x="75" y="64"/>
                    <a:pt x="75" y="64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moveTo>
                    <a:pt x="82" y="0"/>
                  </a:moveTo>
                  <a:cubicBezTo>
                    <a:pt x="71" y="5"/>
                    <a:pt x="40" y="18"/>
                    <a:pt x="20" y="28"/>
                  </a:cubicBezTo>
                  <a:cubicBezTo>
                    <a:pt x="0" y="35"/>
                    <a:pt x="21" y="63"/>
                    <a:pt x="37" y="70"/>
                  </a:cubicBezTo>
                  <a:cubicBezTo>
                    <a:pt x="56" y="123"/>
                    <a:pt x="79" y="193"/>
                    <a:pt x="124" y="193"/>
                  </a:cubicBezTo>
                  <a:cubicBezTo>
                    <a:pt x="127" y="193"/>
                    <a:pt x="131" y="193"/>
                    <a:pt x="135" y="192"/>
                  </a:cubicBezTo>
                  <a:cubicBezTo>
                    <a:pt x="134" y="189"/>
                    <a:pt x="134" y="186"/>
                    <a:pt x="133" y="183"/>
                  </a:cubicBezTo>
                  <a:cubicBezTo>
                    <a:pt x="133" y="183"/>
                    <a:pt x="133" y="183"/>
                    <a:pt x="133" y="183"/>
                  </a:cubicBezTo>
                  <a:cubicBezTo>
                    <a:pt x="133" y="183"/>
                    <a:pt x="133" y="183"/>
                    <a:pt x="133" y="183"/>
                  </a:cubicBezTo>
                  <a:cubicBezTo>
                    <a:pt x="133" y="183"/>
                    <a:pt x="133" y="182"/>
                    <a:pt x="133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3" y="183"/>
                    <a:pt x="133" y="183"/>
                    <a:pt x="133" y="183"/>
                  </a:cubicBezTo>
                  <a:cubicBezTo>
                    <a:pt x="133" y="183"/>
                    <a:pt x="133" y="183"/>
                    <a:pt x="133" y="182"/>
                  </a:cubicBezTo>
                  <a:cubicBezTo>
                    <a:pt x="132" y="184"/>
                    <a:pt x="130" y="185"/>
                    <a:pt x="129" y="185"/>
                  </a:cubicBezTo>
                  <a:cubicBezTo>
                    <a:pt x="129" y="185"/>
                    <a:pt x="129" y="185"/>
                    <a:pt x="129" y="185"/>
                  </a:cubicBezTo>
                  <a:cubicBezTo>
                    <a:pt x="129" y="185"/>
                    <a:pt x="129" y="185"/>
                    <a:pt x="129" y="185"/>
                  </a:cubicBezTo>
                  <a:cubicBezTo>
                    <a:pt x="129" y="185"/>
                    <a:pt x="129" y="185"/>
                    <a:pt x="129" y="185"/>
                  </a:cubicBezTo>
                  <a:cubicBezTo>
                    <a:pt x="129" y="185"/>
                    <a:pt x="129" y="185"/>
                    <a:pt x="129" y="185"/>
                  </a:cubicBezTo>
                  <a:cubicBezTo>
                    <a:pt x="129" y="185"/>
                    <a:pt x="129" y="185"/>
                    <a:pt x="129" y="185"/>
                  </a:cubicBezTo>
                  <a:cubicBezTo>
                    <a:pt x="129" y="185"/>
                    <a:pt x="129" y="185"/>
                    <a:pt x="128" y="185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28" y="186"/>
                    <a:pt x="128" y="186"/>
                    <a:pt x="128" y="186"/>
                  </a:cubicBezTo>
                  <a:cubicBezTo>
                    <a:pt x="128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7" y="186"/>
                    <a:pt x="127" y="186"/>
                    <a:pt x="126" y="186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126" y="186"/>
                    <a:pt x="125" y="186"/>
                    <a:pt x="125" y="186"/>
                  </a:cubicBezTo>
                  <a:cubicBezTo>
                    <a:pt x="94" y="186"/>
                    <a:pt x="76" y="152"/>
                    <a:pt x="63" y="121"/>
                  </a:cubicBezTo>
                  <a:cubicBezTo>
                    <a:pt x="50" y="90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3" y="68"/>
                    <a:pt x="47" y="68"/>
                  </a:cubicBezTo>
                  <a:cubicBezTo>
                    <a:pt x="43" y="68"/>
                    <a:pt x="41" y="68"/>
                    <a:pt x="41" y="68"/>
                  </a:cubicBezTo>
                  <a:cubicBezTo>
                    <a:pt x="41" y="68"/>
                    <a:pt x="26" y="61"/>
                    <a:pt x="21" y="50"/>
                  </a:cubicBezTo>
                  <a:cubicBezTo>
                    <a:pt x="19" y="46"/>
                    <a:pt x="18" y="43"/>
                    <a:pt x="18" y="40"/>
                  </a:cubicBezTo>
                  <a:cubicBezTo>
                    <a:pt x="18" y="35"/>
                    <a:pt x="22" y="30"/>
                    <a:pt x="36" y="25"/>
                  </a:cubicBezTo>
                  <a:cubicBezTo>
                    <a:pt x="56" y="17"/>
                    <a:pt x="82" y="7"/>
                    <a:pt x="84" y="5"/>
                  </a:cubicBezTo>
                  <a:cubicBezTo>
                    <a:pt x="84" y="4"/>
                    <a:pt x="83" y="2"/>
                    <a:pt x="82" y="0"/>
                  </a:cubicBezTo>
                </a:path>
              </a:pathLst>
            </a:custGeom>
            <a:solidFill>
              <a:srgbClr val="004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6" name="ïṥľíďê">
              <a:extLst>
                <a:ext uri="{FF2B5EF4-FFF2-40B4-BE49-F238E27FC236}">
                  <a16:creationId xmlns:a16="http://schemas.microsoft.com/office/drawing/2014/main" id="{E6933B35-7DDF-41A1-9A7D-502CC1350CED}"/>
                </a:ext>
              </a:extLst>
            </p:cNvPr>
            <p:cNvSpPr/>
            <p:nvPr/>
          </p:nvSpPr>
          <p:spPr bwMode="auto">
            <a:xfrm>
              <a:off x="5512153" y="3944926"/>
              <a:ext cx="517638" cy="320213"/>
            </a:xfrm>
            <a:custGeom>
              <a:avLst/>
              <a:gdLst>
                <a:gd name="T0" fmla="*/ 30 w 207"/>
                <a:gd name="T1" fmla="*/ 15 h 128"/>
                <a:gd name="T2" fmla="*/ 77 w 207"/>
                <a:gd name="T3" fmla="*/ 41 h 128"/>
                <a:gd name="T4" fmla="*/ 122 w 207"/>
                <a:gd name="T5" fmla="*/ 56 h 128"/>
                <a:gd name="T6" fmla="*/ 189 w 207"/>
                <a:gd name="T7" fmla="*/ 75 h 128"/>
                <a:gd name="T8" fmla="*/ 179 w 207"/>
                <a:gd name="T9" fmla="*/ 116 h 128"/>
                <a:gd name="T10" fmla="*/ 84 w 207"/>
                <a:gd name="T11" fmla="*/ 77 h 128"/>
                <a:gd name="T12" fmla="*/ 30 w 207"/>
                <a:gd name="T13" fmla="*/ 1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128">
                  <a:moveTo>
                    <a:pt x="30" y="15"/>
                  </a:moveTo>
                  <a:cubicBezTo>
                    <a:pt x="30" y="15"/>
                    <a:pt x="74" y="34"/>
                    <a:pt x="77" y="41"/>
                  </a:cubicBezTo>
                  <a:cubicBezTo>
                    <a:pt x="81" y="47"/>
                    <a:pt x="103" y="56"/>
                    <a:pt x="122" y="56"/>
                  </a:cubicBezTo>
                  <a:cubicBezTo>
                    <a:pt x="140" y="56"/>
                    <a:pt x="182" y="53"/>
                    <a:pt x="189" y="75"/>
                  </a:cubicBezTo>
                  <a:cubicBezTo>
                    <a:pt x="197" y="96"/>
                    <a:pt x="207" y="128"/>
                    <a:pt x="179" y="116"/>
                  </a:cubicBezTo>
                  <a:cubicBezTo>
                    <a:pt x="150" y="104"/>
                    <a:pt x="118" y="87"/>
                    <a:pt x="84" y="77"/>
                  </a:cubicBezTo>
                  <a:cubicBezTo>
                    <a:pt x="50" y="67"/>
                    <a:pt x="0" y="0"/>
                    <a:pt x="30" y="15"/>
                  </a:cubicBezTo>
                  <a:close/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7" name="ïṡliḋê">
              <a:extLst>
                <a:ext uri="{FF2B5EF4-FFF2-40B4-BE49-F238E27FC236}">
                  <a16:creationId xmlns:a16="http://schemas.microsoft.com/office/drawing/2014/main" id="{4F87DA13-AFF5-43DE-AED3-9549646D823A}"/>
                </a:ext>
              </a:extLst>
            </p:cNvPr>
            <p:cNvSpPr/>
            <p:nvPr/>
          </p:nvSpPr>
          <p:spPr bwMode="auto">
            <a:xfrm>
              <a:off x="6032199" y="4055676"/>
              <a:ext cx="164922" cy="229928"/>
            </a:xfrm>
            <a:custGeom>
              <a:avLst/>
              <a:gdLst>
                <a:gd name="T0" fmla="*/ 0 w 66"/>
                <a:gd name="T1" fmla="*/ 23 h 92"/>
                <a:gd name="T2" fmla="*/ 25 w 66"/>
                <a:gd name="T3" fmla="*/ 80 h 92"/>
                <a:gd name="T4" fmla="*/ 66 w 66"/>
                <a:gd name="T5" fmla="*/ 30 h 92"/>
                <a:gd name="T6" fmla="*/ 0 w 66"/>
                <a:gd name="T7" fmla="*/ 2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92">
                  <a:moveTo>
                    <a:pt x="0" y="23"/>
                  </a:moveTo>
                  <a:cubicBezTo>
                    <a:pt x="0" y="23"/>
                    <a:pt x="5" y="63"/>
                    <a:pt x="25" y="80"/>
                  </a:cubicBezTo>
                  <a:cubicBezTo>
                    <a:pt x="43" y="92"/>
                    <a:pt x="66" y="59"/>
                    <a:pt x="66" y="30"/>
                  </a:cubicBezTo>
                  <a:cubicBezTo>
                    <a:pt x="66" y="0"/>
                    <a:pt x="60" y="32"/>
                    <a:pt x="0" y="23"/>
                  </a:cubicBezTo>
                  <a:close/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8" name="iṣḷíḓè">
              <a:extLst>
                <a:ext uri="{FF2B5EF4-FFF2-40B4-BE49-F238E27FC236}">
                  <a16:creationId xmlns:a16="http://schemas.microsoft.com/office/drawing/2014/main" id="{6C0C6E3A-91DF-4F43-A6AF-7573F9D758EE}"/>
                </a:ext>
              </a:extLst>
            </p:cNvPr>
            <p:cNvSpPr/>
            <p:nvPr/>
          </p:nvSpPr>
          <p:spPr bwMode="auto">
            <a:xfrm>
              <a:off x="6215178" y="3988263"/>
              <a:ext cx="461059" cy="267246"/>
            </a:xfrm>
            <a:custGeom>
              <a:avLst/>
              <a:gdLst>
                <a:gd name="T0" fmla="*/ 13 w 184"/>
                <a:gd name="T1" fmla="*/ 41 h 107"/>
                <a:gd name="T2" fmla="*/ 9 w 184"/>
                <a:gd name="T3" fmla="*/ 87 h 107"/>
                <a:gd name="T4" fmla="*/ 23 w 184"/>
                <a:gd name="T5" fmla="*/ 100 h 107"/>
                <a:gd name="T6" fmla="*/ 102 w 184"/>
                <a:gd name="T7" fmla="*/ 63 h 107"/>
                <a:gd name="T8" fmla="*/ 183 w 184"/>
                <a:gd name="T9" fmla="*/ 18 h 107"/>
                <a:gd name="T10" fmla="*/ 142 w 184"/>
                <a:gd name="T11" fmla="*/ 16 h 107"/>
                <a:gd name="T12" fmla="*/ 117 w 184"/>
                <a:gd name="T13" fmla="*/ 18 h 107"/>
                <a:gd name="T14" fmla="*/ 87 w 184"/>
                <a:gd name="T15" fmla="*/ 22 h 107"/>
                <a:gd name="T16" fmla="*/ 13 w 184"/>
                <a:gd name="T17" fmla="*/ 4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07">
                  <a:moveTo>
                    <a:pt x="13" y="41"/>
                  </a:moveTo>
                  <a:cubicBezTo>
                    <a:pt x="13" y="41"/>
                    <a:pt x="18" y="70"/>
                    <a:pt x="9" y="87"/>
                  </a:cubicBezTo>
                  <a:cubicBezTo>
                    <a:pt x="0" y="105"/>
                    <a:pt x="3" y="107"/>
                    <a:pt x="23" y="100"/>
                  </a:cubicBezTo>
                  <a:cubicBezTo>
                    <a:pt x="43" y="93"/>
                    <a:pt x="70" y="78"/>
                    <a:pt x="102" y="63"/>
                  </a:cubicBezTo>
                  <a:cubicBezTo>
                    <a:pt x="134" y="49"/>
                    <a:pt x="184" y="33"/>
                    <a:pt x="183" y="18"/>
                  </a:cubicBezTo>
                  <a:cubicBezTo>
                    <a:pt x="181" y="4"/>
                    <a:pt x="172" y="0"/>
                    <a:pt x="142" y="16"/>
                  </a:cubicBezTo>
                  <a:cubicBezTo>
                    <a:pt x="111" y="31"/>
                    <a:pt x="97" y="33"/>
                    <a:pt x="117" y="18"/>
                  </a:cubicBezTo>
                  <a:cubicBezTo>
                    <a:pt x="138" y="2"/>
                    <a:pt x="123" y="11"/>
                    <a:pt x="87" y="22"/>
                  </a:cubicBezTo>
                  <a:cubicBezTo>
                    <a:pt x="52" y="33"/>
                    <a:pt x="13" y="37"/>
                    <a:pt x="13" y="41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9" name="îśļîḋê">
              <a:extLst>
                <a:ext uri="{FF2B5EF4-FFF2-40B4-BE49-F238E27FC236}">
                  <a16:creationId xmlns:a16="http://schemas.microsoft.com/office/drawing/2014/main" id="{86E8583B-DA34-43CD-8873-E77480D7E7B2}"/>
                </a:ext>
              </a:extLst>
            </p:cNvPr>
            <p:cNvSpPr/>
            <p:nvPr/>
          </p:nvSpPr>
          <p:spPr bwMode="auto">
            <a:xfrm>
              <a:off x="5542248" y="3186526"/>
              <a:ext cx="705432" cy="581441"/>
            </a:xfrm>
            <a:custGeom>
              <a:avLst/>
              <a:gdLst>
                <a:gd name="T0" fmla="*/ 170 w 282"/>
                <a:gd name="T1" fmla="*/ 218 h 233"/>
                <a:gd name="T2" fmla="*/ 160 w 282"/>
                <a:gd name="T3" fmla="*/ 215 h 233"/>
                <a:gd name="T4" fmla="*/ 149 w 282"/>
                <a:gd name="T5" fmla="*/ 211 h 233"/>
                <a:gd name="T6" fmla="*/ 135 w 282"/>
                <a:gd name="T7" fmla="*/ 206 h 233"/>
                <a:gd name="T8" fmla="*/ 118 w 282"/>
                <a:gd name="T9" fmla="*/ 199 h 233"/>
                <a:gd name="T10" fmla="*/ 99 w 282"/>
                <a:gd name="T11" fmla="*/ 191 h 233"/>
                <a:gd name="T12" fmla="*/ 79 w 282"/>
                <a:gd name="T13" fmla="*/ 182 h 233"/>
                <a:gd name="T14" fmla="*/ 69 w 282"/>
                <a:gd name="T15" fmla="*/ 177 h 233"/>
                <a:gd name="T16" fmla="*/ 59 w 282"/>
                <a:gd name="T17" fmla="*/ 171 h 233"/>
                <a:gd name="T18" fmla="*/ 49 w 282"/>
                <a:gd name="T19" fmla="*/ 165 h 233"/>
                <a:gd name="T20" fmla="*/ 40 w 282"/>
                <a:gd name="T21" fmla="*/ 158 h 233"/>
                <a:gd name="T22" fmla="*/ 29 w 282"/>
                <a:gd name="T23" fmla="*/ 139 h 233"/>
                <a:gd name="T24" fmla="*/ 27 w 282"/>
                <a:gd name="T25" fmla="*/ 118 h 233"/>
                <a:gd name="T26" fmla="*/ 29 w 282"/>
                <a:gd name="T27" fmla="*/ 100 h 233"/>
                <a:gd name="T28" fmla="*/ 38 w 282"/>
                <a:gd name="T29" fmla="*/ 74 h 233"/>
                <a:gd name="T30" fmla="*/ 42 w 282"/>
                <a:gd name="T31" fmla="*/ 64 h 233"/>
                <a:gd name="T32" fmla="*/ 38 w 282"/>
                <a:gd name="T33" fmla="*/ 74 h 233"/>
                <a:gd name="T34" fmla="*/ 31 w 282"/>
                <a:gd name="T35" fmla="*/ 100 h 233"/>
                <a:gd name="T36" fmla="*/ 29 w 282"/>
                <a:gd name="T37" fmla="*/ 118 h 233"/>
                <a:gd name="T38" fmla="*/ 32 w 282"/>
                <a:gd name="T39" fmla="*/ 138 h 233"/>
                <a:gd name="T40" fmla="*/ 42 w 282"/>
                <a:gd name="T41" fmla="*/ 156 h 233"/>
                <a:gd name="T42" fmla="*/ 51 w 282"/>
                <a:gd name="T43" fmla="*/ 163 h 233"/>
                <a:gd name="T44" fmla="*/ 60 w 282"/>
                <a:gd name="T45" fmla="*/ 168 h 233"/>
                <a:gd name="T46" fmla="*/ 70 w 282"/>
                <a:gd name="T47" fmla="*/ 174 h 233"/>
                <a:gd name="T48" fmla="*/ 80 w 282"/>
                <a:gd name="T49" fmla="*/ 179 h 233"/>
                <a:gd name="T50" fmla="*/ 100 w 282"/>
                <a:gd name="T51" fmla="*/ 188 h 233"/>
                <a:gd name="T52" fmla="*/ 118 w 282"/>
                <a:gd name="T53" fmla="*/ 197 h 233"/>
                <a:gd name="T54" fmla="*/ 135 w 282"/>
                <a:gd name="T55" fmla="*/ 204 h 233"/>
                <a:gd name="T56" fmla="*/ 161 w 282"/>
                <a:gd name="T57" fmla="*/ 214 h 233"/>
                <a:gd name="T58" fmla="*/ 170 w 282"/>
                <a:gd name="T59" fmla="*/ 218 h 233"/>
                <a:gd name="T60" fmla="*/ 101 w 282"/>
                <a:gd name="T61" fmla="*/ 0 h 233"/>
                <a:gd name="T62" fmla="*/ 90 w 282"/>
                <a:gd name="T63" fmla="*/ 20 h 233"/>
                <a:gd name="T64" fmla="*/ 82 w 282"/>
                <a:gd name="T65" fmla="*/ 68 h 233"/>
                <a:gd name="T66" fmla="*/ 65 w 282"/>
                <a:gd name="T67" fmla="*/ 54 h 233"/>
                <a:gd name="T68" fmla="*/ 46 w 282"/>
                <a:gd name="T69" fmla="*/ 34 h 233"/>
                <a:gd name="T70" fmla="*/ 23 w 282"/>
                <a:gd name="T71" fmla="*/ 89 h 233"/>
                <a:gd name="T72" fmla="*/ 142 w 282"/>
                <a:gd name="T73" fmla="*/ 219 h 233"/>
                <a:gd name="T74" fmla="*/ 205 w 282"/>
                <a:gd name="T75" fmla="*/ 233 h 233"/>
                <a:gd name="T76" fmla="*/ 272 w 282"/>
                <a:gd name="T77" fmla="*/ 208 h 233"/>
                <a:gd name="T78" fmla="*/ 258 w 282"/>
                <a:gd name="T79" fmla="*/ 183 h 233"/>
                <a:gd name="T80" fmla="*/ 257 w 282"/>
                <a:gd name="T81" fmla="*/ 183 h 233"/>
                <a:gd name="T82" fmla="*/ 252 w 282"/>
                <a:gd name="T83" fmla="*/ 184 h 233"/>
                <a:gd name="T84" fmla="*/ 137 w 282"/>
                <a:gd name="T85" fmla="*/ 141 h 233"/>
                <a:gd name="T86" fmla="*/ 117 w 282"/>
                <a:gd name="T87" fmla="*/ 33 h 233"/>
                <a:gd name="T88" fmla="*/ 101 w 282"/>
                <a:gd name="T8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2" h="233">
                  <a:moveTo>
                    <a:pt x="170" y="218"/>
                  </a:moveTo>
                  <a:cubicBezTo>
                    <a:pt x="170" y="218"/>
                    <a:pt x="167" y="217"/>
                    <a:pt x="160" y="215"/>
                  </a:cubicBezTo>
                  <a:cubicBezTo>
                    <a:pt x="157" y="214"/>
                    <a:pt x="153" y="212"/>
                    <a:pt x="149" y="211"/>
                  </a:cubicBezTo>
                  <a:cubicBezTo>
                    <a:pt x="145" y="209"/>
                    <a:pt x="140" y="208"/>
                    <a:pt x="135" y="206"/>
                  </a:cubicBezTo>
                  <a:cubicBezTo>
                    <a:pt x="129" y="203"/>
                    <a:pt x="124" y="201"/>
                    <a:pt x="118" y="199"/>
                  </a:cubicBezTo>
                  <a:cubicBezTo>
                    <a:pt x="112" y="196"/>
                    <a:pt x="105" y="194"/>
                    <a:pt x="99" y="191"/>
                  </a:cubicBezTo>
                  <a:cubicBezTo>
                    <a:pt x="92" y="188"/>
                    <a:pt x="86" y="185"/>
                    <a:pt x="79" y="182"/>
                  </a:cubicBezTo>
                  <a:cubicBezTo>
                    <a:pt x="76" y="180"/>
                    <a:pt x="72" y="178"/>
                    <a:pt x="69" y="177"/>
                  </a:cubicBezTo>
                  <a:cubicBezTo>
                    <a:pt x="65" y="175"/>
                    <a:pt x="62" y="173"/>
                    <a:pt x="59" y="171"/>
                  </a:cubicBezTo>
                  <a:cubicBezTo>
                    <a:pt x="56" y="169"/>
                    <a:pt x="52" y="167"/>
                    <a:pt x="49" y="165"/>
                  </a:cubicBezTo>
                  <a:cubicBezTo>
                    <a:pt x="46" y="163"/>
                    <a:pt x="43" y="161"/>
                    <a:pt x="40" y="158"/>
                  </a:cubicBezTo>
                  <a:cubicBezTo>
                    <a:pt x="35" y="153"/>
                    <a:pt x="31" y="146"/>
                    <a:pt x="29" y="139"/>
                  </a:cubicBezTo>
                  <a:cubicBezTo>
                    <a:pt x="27" y="132"/>
                    <a:pt x="27" y="125"/>
                    <a:pt x="27" y="118"/>
                  </a:cubicBezTo>
                  <a:cubicBezTo>
                    <a:pt x="27" y="112"/>
                    <a:pt x="28" y="105"/>
                    <a:pt x="29" y="100"/>
                  </a:cubicBezTo>
                  <a:cubicBezTo>
                    <a:pt x="32" y="89"/>
                    <a:pt x="35" y="80"/>
                    <a:pt x="38" y="74"/>
                  </a:cubicBezTo>
                  <a:cubicBezTo>
                    <a:pt x="40" y="68"/>
                    <a:pt x="42" y="64"/>
                    <a:pt x="42" y="64"/>
                  </a:cubicBezTo>
                  <a:cubicBezTo>
                    <a:pt x="42" y="64"/>
                    <a:pt x="41" y="68"/>
                    <a:pt x="38" y="74"/>
                  </a:cubicBezTo>
                  <a:cubicBezTo>
                    <a:pt x="36" y="80"/>
                    <a:pt x="33" y="89"/>
                    <a:pt x="31" y="100"/>
                  </a:cubicBezTo>
                  <a:cubicBezTo>
                    <a:pt x="30" y="106"/>
                    <a:pt x="29" y="112"/>
                    <a:pt x="29" y="118"/>
                  </a:cubicBezTo>
                  <a:cubicBezTo>
                    <a:pt x="29" y="125"/>
                    <a:pt x="30" y="131"/>
                    <a:pt x="32" y="138"/>
                  </a:cubicBezTo>
                  <a:cubicBezTo>
                    <a:pt x="34" y="145"/>
                    <a:pt x="37" y="151"/>
                    <a:pt x="42" y="156"/>
                  </a:cubicBezTo>
                  <a:cubicBezTo>
                    <a:pt x="45" y="159"/>
                    <a:pt x="48" y="161"/>
                    <a:pt x="51" y="163"/>
                  </a:cubicBezTo>
                  <a:cubicBezTo>
                    <a:pt x="54" y="165"/>
                    <a:pt x="57" y="167"/>
                    <a:pt x="60" y="168"/>
                  </a:cubicBezTo>
                  <a:cubicBezTo>
                    <a:pt x="64" y="170"/>
                    <a:pt x="67" y="172"/>
                    <a:pt x="70" y="174"/>
                  </a:cubicBezTo>
                  <a:cubicBezTo>
                    <a:pt x="74" y="176"/>
                    <a:pt x="77" y="177"/>
                    <a:pt x="80" y="179"/>
                  </a:cubicBezTo>
                  <a:cubicBezTo>
                    <a:pt x="87" y="182"/>
                    <a:pt x="93" y="185"/>
                    <a:pt x="100" y="188"/>
                  </a:cubicBezTo>
                  <a:cubicBezTo>
                    <a:pt x="106" y="191"/>
                    <a:pt x="113" y="194"/>
                    <a:pt x="118" y="197"/>
                  </a:cubicBezTo>
                  <a:cubicBezTo>
                    <a:pt x="124" y="199"/>
                    <a:pt x="130" y="202"/>
                    <a:pt x="135" y="204"/>
                  </a:cubicBezTo>
                  <a:cubicBezTo>
                    <a:pt x="146" y="208"/>
                    <a:pt x="154" y="212"/>
                    <a:pt x="161" y="214"/>
                  </a:cubicBezTo>
                  <a:cubicBezTo>
                    <a:pt x="167" y="217"/>
                    <a:pt x="170" y="218"/>
                    <a:pt x="170" y="218"/>
                  </a:cubicBezTo>
                  <a:moveTo>
                    <a:pt x="101" y="0"/>
                  </a:moveTo>
                  <a:cubicBezTo>
                    <a:pt x="96" y="0"/>
                    <a:pt x="92" y="6"/>
                    <a:pt x="90" y="20"/>
                  </a:cubicBezTo>
                  <a:cubicBezTo>
                    <a:pt x="86" y="47"/>
                    <a:pt x="89" y="68"/>
                    <a:pt x="82" y="68"/>
                  </a:cubicBezTo>
                  <a:cubicBezTo>
                    <a:pt x="79" y="68"/>
                    <a:pt x="74" y="64"/>
                    <a:pt x="65" y="54"/>
                  </a:cubicBezTo>
                  <a:cubicBezTo>
                    <a:pt x="55" y="42"/>
                    <a:pt x="50" y="34"/>
                    <a:pt x="46" y="34"/>
                  </a:cubicBezTo>
                  <a:cubicBezTo>
                    <a:pt x="41" y="34"/>
                    <a:pt x="37" y="49"/>
                    <a:pt x="23" y="89"/>
                  </a:cubicBezTo>
                  <a:cubicBezTo>
                    <a:pt x="0" y="156"/>
                    <a:pt x="37" y="173"/>
                    <a:pt x="142" y="219"/>
                  </a:cubicBezTo>
                  <a:cubicBezTo>
                    <a:pt x="165" y="229"/>
                    <a:pt x="186" y="233"/>
                    <a:pt x="205" y="233"/>
                  </a:cubicBezTo>
                  <a:cubicBezTo>
                    <a:pt x="237" y="233"/>
                    <a:pt x="261" y="221"/>
                    <a:pt x="272" y="208"/>
                  </a:cubicBezTo>
                  <a:cubicBezTo>
                    <a:pt x="282" y="196"/>
                    <a:pt x="279" y="183"/>
                    <a:pt x="258" y="183"/>
                  </a:cubicBezTo>
                  <a:cubicBezTo>
                    <a:pt x="258" y="183"/>
                    <a:pt x="257" y="183"/>
                    <a:pt x="257" y="183"/>
                  </a:cubicBezTo>
                  <a:cubicBezTo>
                    <a:pt x="255" y="183"/>
                    <a:pt x="254" y="184"/>
                    <a:pt x="252" y="184"/>
                  </a:cubicBezTo>
                  <a:cubicBezTo>
                    <a:pt x="198" y="184"/>
                    <a:pt x="165" y="167"/>
                    <a:pt x="137" y="141"/>
                  </a:cubicBezTo>
                  <a:cubicBezTo>
                    <a:pt x="117" y="123"/>
                    <a:pt x="116" y="61"/>
                    <a:pt x="117" y="33"/>
                  </a:cubicBezTo>
                  <a:cubicBezTo>
                    <a:pt x="117" y="16"/>
                    <a:pt x="109" y="0"/>
                    <a:pt x="101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0" name="iṩļîdè">
              <a:extLst>
                <a:ext uri="{FF2B5EF4-FFF2-40B4-BE49-F238E27FC236}">
                  <a16:creationId xmlns:a16="http://schemas.microsoft.com/office/drawing/2014/main" id="{33C69559-C49E-4C52-BCEC-3100DBE8F689}"/>
                </a:ext>
              </a:extLst>
            </p:cNvPr>
            <p:cNvSpPr/>
            <p:nvPr/>
          </p:nvSpPr>
          <p:spPr bwMode="auto">
            <a:xfrm>
              <a:off x="5716801" y="3805284"/>
              <a:ext cx="533288" cy="99917"/>
            </a:xfrm>
            <a:custGeom>
              <a:avLst/>
              <a:gdLst>
                <a:gd name="T0" fmla="*/ 105 w 213"/>
                <a:gd name="T1" fmla="*/ 32 h 40"/>
                <a:gd name="T2" fmla="*/ 101 w 213"/>
                <a:gd name="T3" fmla="*/ 32 h 40"/>
                <a:gd name="T4" fmla="*/ 94 w 213"/>
                <a:gd name="T5" fmla="*/ 32 h 40"/>
                <a:gd name="T6" fmla="*/ 86 w 213"/>
                <a:gd name="T7" fmla="*/ 31 h 40"/>
                <a:gd name="T8" fmla="*/ 78 w 213"/>
                <a:gd name="T9" fmla="*/ 29 h 40"/>
                <a:gd name="T10" fmla="*/ 69 w 213"/>
                <a:gd name="T11" fmla="*/ 27 h 40"/>
                <a:gd name="T12" fmla="*/ 61 w 213"/>
                <a:gd name="T13" fmla="*/ 24 h 40"/>
                <a:gd name="T14" fmla="*/ 53 w 213"/>
                <a:gd name="T15" fmla="*/ 21 h 40"/>
                <a:gd name="T16" fmla="*/ 40 w 213"/>
                <a:gd name="T17" fmla="*/ 13 h 40"/>
                <a:gd name="T18" fmla="*/ 35 w 213"/>
                <a:gd name="T19" fmla="*/ 10 h 40"/>
                <a:gd name="T20" fmla="*/ 32 w 213"/>
                <a:gd name="T21" fmla="*/ 6 h 40"/>
                <a:gd name="T22" fmla="*/ 29 w 213"/>
                <a:gd name="T23" fmla="*/ 3 h 40"/>
                <a:gd name="T24" fmla="*/ 32 w 213"/>
                <a:gd name="T25" fmla="*/ 6 h 40"/>
                <a:gd name="T26" fmla="*/ 36 w 213"/>
                <a:gd name="T27" fmla="*/ 9 h 40"/>
                <a:gd name="T28" fmla="*/ 41 w 213"/>
                <a:gd name="T29" fmla="*/ 12 h 40"/>
                <a:gd name="T30" fmla="*/ 47 w 213"/>
                <a:gd name="T31" fmla="*/ 15 h 40"/>
                <a:gd name="T32" fmla="*/ 54 w 213"/>
                <a:gd name="T33" fmla="*/ 18 h 40"/>
                <a:gd name="T34" fmla="*/ 62 w 213"/>
                <a:gd name="T35" fmla="*/ 21 h 40"/>
                <a:gd name="T36" fmla="*/ 70 w 213"/>
                <a:gd name="T37" fmla="*/ 24 h 40"/>
                <a:gd name="T38" fmla="*/ 78 w 213"/>
                <a:gd name="T39" fmla="*/ 26 h 40"/>
                <a:gd name="T40" fmla="*/ 86 w 213"/>
                <a:gd name="T41" fmla="*/ 28 h 40"/>
                <a:gd name="T42" fmla="*/ 94 w 213"/>
                <a:gd name="T43" fmla="*/ 30 h 40"/>
                <a:gd name="T44" fmla="*/ 101 w 213"/>
                <a:gd name="T45" fmla="*/ 31 h 40"/>
                <a:gd name="T46" fmla="*/ 107 w 213"/>
                <a:gd name="T47" fmla="*/ 31 h 40"/>
                <a:gd name="T48" fmla="*/ 111 w 213"/>
                <a:gd name="T49" fmla="*/ 32 h 40"/>
                <a:gd name="T50" fmla="*/ 115 w 213"/>
                <a:gd name="T51" fmla="*/ 32 h 40"/>
                <a:gd name="T52" fmla="*/ 111 w 213"/>
                <a:gd name="T53" fmla="*/ 32 h 40"/>
                <a:gd name="T54" fmla="*/ 107 w 213"/>
                <a:gd name="T55" fmla="*/ 32 h 40"/>
                <a:gd name="T56" fmla="*/ 105 w 213"/>
                <a:gd name="T57" fmla="*/ 32 h 40"/>
                <a:gd name="T58" fmla="*/ 28 w 213"/>
                <a:gd name="T59" fmla="*/ 0 h 40"/>
                <a:gd name="T60" fmla="*/ 124 w 213"/>
                <a:gd name="T61" fmla="*/ 39 h 40"/>
                <a:gd name="T62" fmla="*/ 138 w 213"/>
                <a:gd name="T63" fmla="*/ 40 h 40"/>
                <a:gd name="T64" fmla="*/ 200 w 213"/>
                <a:gd name="T65" fmla="*/ 23 h 40"/>
                <a:gd name="T66" fmla="*/ 196 w 213"/>
                <a:gd name="T67" fmla="*/ 6 h 40"/>
                <a:gd name="T68" fmla="*/ 182 w 213"/>
                <a:gd name="T69" fmla="*/ 7 h 40"/>
                <a:gd name="T70" fmla="*/ 122 w 213"/>
                <a:gd name="T71" fmla="*/ 12 h 40"/>
                <a:gd name="T72" fmla="*/ 32 w 213"/>
                <a:gd name="T73" fmla="*/ 0 h 40"/>
                <a:gd name="T74" fmla="*/ 28 w 213"/>
                <a:gd name="T7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3" h="40">
                  <a:moveTo>
                    <a:pt x="105" y="32"/>
                  </a:moveTo>
                  <a:cubicBezTo>
                    <a:pt x="104" y="32"/>
                    <a:pt x="102" y="32"/>
                    <a:pt x="101" y="32"/>
                  </a:cubicBezTo>
                  <a:cubicBezTo>
                    <a:pt x="99" y="32"/>
                    <a:pt x="96" y="32"/>
                    <a:pt x="94" y="32"/>
                  </a:cubicBezTo>
                  <a:cubicBezTo>
                    <a:pt x="91" y="32"/>
                    <a:pt x="89" y="31"/>
                    <a:pt x="86" y="31"/>
                  </a:cubicBezTo>
                  <a:cubicBezTo>
                    <a:pt x="83" y="31"/>
                    <a:pt x="80" y="30"/>
                    <a:pt x="78" y="29"/>
                  </a:cubicBezTo>
                  <a:cubicBezTo>
                    <a:pt x="75" y="29"/>
                    <a:pt x="72" y="28"/>
                    <a:pt x="69" y="27"/>
                  </a:cubicBezTo>
                  <a:cubicBezTo>
                    <a:pt x="66" y="26"/>
                    <a:pt x="63" y="25"/>
                    <a:pt x="61" y="24"/>
                  </a:cubicBezTo>
                  <a:cubicBezTo>
                    <a:pt x="58" y="23"/>
                    <a:pt x="55" y="22"/>
                    <a:pt x="53" y="21"/>
                  </a:cubicBezTo>
                  <a:cubicBezTo>
                    <a:pt x="48" y="19"/>
                    <a:pt x="43" y="16"/>
                    <a:pt x="40" y="13"/>
                  </a:cubicBezTo>
                  <a:cubicBezTo>
                    <a:pt x="38" y="12"/>
                    <a:pt x="36" y="11"/>
                    <a:pt x="35" y="10"/>
                  </a:cubicBezTo>
                  <a:cubicBezTo>
                    <a:pt x="34" y="8"/>
                    <a:pt x="33" y="7"/>
                    <a:pt x="32" y="6"/>
                  </a:cubicBezTo>
                  <a:cubicBezTo>
                    <a:pt x="30" y="5"/>
                    <a:pt x="29" y="3"/>
                    <a:pt x="29" y="3"/>
                  </a:cubicBezTo>
                  <a:cubicBezTo>
                    <a:pt x="29" y="3"/>
                    <a:pt x="30" y="4"/>
                    <a:pt x="32" y="6"/>
                  </a:cubicBezTo>
                  <a:cubicBezTo>
                    <a:pt x="33" y="7"/>
                    <a:pt x="34" y="8"/>
                    <a:pt x="36" y="9"/>
                  </a:cubicBezTo>
                  <a:cubicBezTo>
                    <a:pt x="37" y="10"/>
                    <a:pt x="39" y="11"/>
                    <a:pt x="41" y="12"/>
                  </a:cubicBezTo>
                  <a:cubicBezTo>
                    <a:pt x="43" y="13"/>
                    <a:pt x="45" y="14"/>
                    <a:pt x="47" y="15"/>
                  </a:cubicBezTo>
                  <a:cubicBezTo>
                    <a:pt x="49" y="16"/>
                    <a:pt x="52" y="17"/>
                    <a:pt x="54" y="18"/>
                  </a:cubicBezTo>
                  <a:cubicBezTo>
                    <a:pt x="56" y="20"/>
                    <a:pt x="59" y="20"/>
                    <a:pt x="62" y="21"/>
                  </a:cubicBezTo>
                  <a:cubicBezTo>
                    <a:pt x="64" y="22"/>
                    <a:pt x="67" y="23"/>
                    <a:pt x="70" y="24"/>
                  </a:cubicBezTo>
                  <a:cubicBezTo>
                    <a:pt x="73" y="25"/>
                    <a:pt x="75" y="26"/>
                    <a:pt x="78" y="26"/>
                  </a:cubicBezTo>
                  <a:cubicBezTo>
                    <a:pt x="81" y="27"/>
                    <a:pt x="84" y="28"/>
                    <a:pt x="86" y="28"/>
                  </a:cubicBezTo>
                  <a:cubicBezTo>
                    <a:pt x="89" y="29"/>
                    <a:pt x="92" y="29"/>
                    <a:pt x="94" y="30"/>
                  </a:cubicBezTo>
                  <a:cubicBezTo>
                    <a:pt x="96" y="30"/>
                    <a:pt x="99" y="30"/>
                    <a:pt x="101" y="31"/>
                  </a:cubicBezTo>
                  <a:cubicBezTo>
                    <a:pt x="103" y="31"/>
                    <a:pt x="105" y="31"/>
                    <a:pt x="107" y="31"/>
                  </a:cubicBezTo>
                  <a:cubicBezTo>
                    <a:pt x="109" y="31"/>
                    <a:pt x="110" y="32"/>
                    <a:pt x="111" y="32"/>
                  </a:cubicBezTo>
                  <a:cubicBezTo>
                    <a:pt x="114" y="32"/>
                    <a:pt x="115" y="32"/>
                    <a:pt x="115" y="32"/>
                  </a:cubicBezTo>
                  <a:cubicBezTo>
                    <a:pt x="115" y="32"/>
                    <a:pt x="114" y="32"/>
                    <a:pt x="111" y="32"/>
                  </a:cubicBezTo>
                  <a:cubicBezTo>
                    <a:pt x="110" y="32"/>
                    <a:pt x="109" y="32"/>
                    <a:pt x="107" y="32"/>
                  </a:cubicBezTo>
                  <a:cubicBezTo>
                    <a:pt x="106" y="32"/>
                    <a:pt x="106" y="32"/>
                    <a:pt x="105" y="32"/>
                  </a:cubicBezTo>
                  <a:moveTo>
                    <a:pt x="28" y="0"/>
                  </a:moveTo>
                  <a:cubicBezTo>
                    <a:pt x="0" y="0"/>
                    <a:pt x="58" y="32"/>
                    <a:pt x="124" y="39"/>
                  </a:cubicBezTo>
                  <a:cubicBezTo>
                    <a:pt x="129" y="39"/>
                    <a:pt x="134" y="40"/>
                    <a:pt x="138" y="40"/>
                  </a:cubicBezTo>
                  <a:cubicBezTo>
                    <a:pt x="166" y="40"/>
                    <a:pt x="189" y="31"/>
                    <a:pt x="200" y="23"/>
                  </a:cubicBezTo>
                  <a:cubicBezTo>
                    <a:pt x="212" y="14"/>
                    <a:pt x="213" y="6"/>
                    <a:pt x="196" y="6"/>
                  </a:cubicBezTo>
                  <a:cubicBezTo>
                    <a:pt x="193" y="6"/>
                    <a:pt x="188" y="6"/>
                    <a:pt x="182" y="7"/>
                  </a:cubicBezTo>
                  <a:cubicBezTo>
                    <a:pt x="160" y="10"/>
                    <a:pt x="140" y="12"/>
                    <a:pt x="122" y="12"/>
                  </a:cubicBezTo>
                  <a:cubicBezTo>
                    <a:pt x="65" y="12"/>
                    <a:pt x="32" y="0"/>
                    <a:pt x="32" y="0"/>
                  </a:cubicBezTo>
                  <a:cubicBezTo>
                    <a:pt x="31" y="0"/>
                    <a:pt x="29" y="0"/>
                    <a:pt x="28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1" name="ïṡḷîďè">
              <a:extLst>
                <a:ext uri="{FF2B5EF4-FFF2-40B4-BE49-F238E27FC236}">
                  <a16:creationId xmlns:a16="http://schemas.microsoft.com/office/drawing/2014/main" id="{6B03DA21-ED26-4C00-A8FE-F7192C9A5A66}"/>
                </a:ext>
              </a:extLst>
            </p:cNvPr>
            <p:cNvSpPr/>
            <p:nvPr/>
          </p:nvSpPr>
          <p:spPr bwMode="auto">
            <a:xfrm>
              <a:off x="5429090" y="5034374"/>
              <a:ext cx="368366" cy="627185"/>
            </a:xfrm>
            <a:custGeom>
              <a:avLst/>
              <a:gdLst>
                <a:gd name="T0" fmla="*/ 5 w 147"/>
                <a:gd name="T1" fmla="*/ 0 h 251"/>
                <a:gd name="T2" fmla="*/ 4 w 147"/>
                <a:gd name="T3" fmla="*/ 9 h 251"/>
                <a:gd name="T4" fmla="*/ 23 w 147"/>
                <a:gd name="T5" fmla="*/ 38 h 251"/>
                <a:gd name="T6" fmla="*/ 82 w 147"/>
                <a:gd name="T7" fmla="*/ 137 h 251"/>
                <a:gd name="T8" fmla="*/ 135 w 147"/>
                <a:gd name="T9" fmla="*/ 251 h 251"/>
                <a:gd name="T10" fmla="*/ 137 w 147"/>
                <a:gd name="T11" fmla="*/ 251 h 251"/>
                <a:gd name="T12" fmla="*/ 109 w 147"/>
                <a:gd name="T13" fmla="*/ 93 h 251"/>
                <a:gd name="T14" fmla="*/ 5 w 147"/>
                <a:gd name="T15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251">
                  <a:moveTo>
                    <a:pt x="5" y="0"/>
                  </a:moveTo>
                  <a:cubicBezTo>
                    <a:pt x="1" y="0"/>
                    <a:pt x="0" y="3"/>
                    <a:pt x="4" y="9"/>
                  </a:cubicBezTo>
                  <a:cubicBezTo>
                    <a:pt x="4" y="9"/>
                    <a:pt x="7" y="21"/>
                    <a:pt x="23" y="38"/>
                  </a:cubicBezTo>
                  <a:cubicBezTo>
                    <a:pt x="39" y="55"/>
                    <a:pt x="49" y="79"/>
                    <a:pt x="82" y="137"/>
                  </a:cubicBezTo>
                  <a:cubicBezTo>
                    <a:pt x="115" y="196"/>
                    <a:pt x="123" y="244"/>
                    <a:pt x="135" y="251"/>
                  </a:cubicBezTo>
                  <a:cubicBezTo>
                    <a:pt x="136" y="251"/>
                    <a:pt x="136" y="251"/>
                    <a:pt x="137" y="251"/>
                  </a:cubicBezTo>
                  <a:cubicBezTo>
                    <a:pt x="147" y="251"/>
                    <a:pt x="133" y="155"/>
                    <a:pt x="109" y="93"/>
                  </a:cubicBezTo>
                  <a:cubicBezTo>
                    <a:pt x="89" y="43"/>
                    <a:pt x="23" y="0"/>
                    <a:pt x="5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2" name="íşľide">
              <a:extLst>
                <a:ext uri="{FF2B5EF4-FFF2-40B4-BE49-F238E27FC236}">
                  <a16:creationId xmlns:a16="http://schemas.microsoft.com/office/drawing/2014/main" id="{6FF4DBD5-8C7E-41D6-BDAC-D079FF5BD734}"/>
                </a:ext>
              </a:extLst>
            </p:cNvPr>
            <p:cNvSpPr/>
            <p:nvPr/>
          </p:nvSpPr>
          <p:spPr bwMode="auto">
            <a:xfrm>
              <a:off x="6941075" y="5066877"/>
              <a:ext cx="15650" cy="30096"/>
            </a:xfrm>
            <a:custGeom>
              <a:avLst/>
              <a:gdLst>
                <a:gd name="T0" fmla="*/ 6 w 6"/>
                <a:gd name="T1" fmla="*/ 0 h 12"/>
                <a:gd name="T2" fmla="*/ 0 w 6"/>
                <a:gd name="T3" fmla="*/ 12 h 12"/>
                <a:gd name="T4" fmla="*/ 6 w 6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0"/>
                  </a:moveTo>
                  <a:cubicBezTo>
                    <a:pt x="4" y="4"/>
                    <a:pt x="2" y="7"/>
                    <a:pt x="0" y="12"/>
                  </a:cubicBezTo>
                  <a:cubicBezTo>
                    <a:pt x="3" y="7"/>
                    <a:pt x="5" y="3"/>
                    <a:pt x="6" y="0"/>
                  </a:cubicBezTo>
                </a:path>
              </a:pathLst>
            </a:custGeom>
            <a:solidFill>
              <a:srgbClr val="F8F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3" name="iṧlîďê">
              <a:extLst>
                <a:ext uri="{FF2B5EF4-FFF2-40B4-BE49-F238E27FC236}">
                  <a16:creationId xmlns:a16="http://schemas.microsoft.com/office/drawing/2014/main" id="{EB929FB9-3FD8-4DCF-B3A3-99D9E88FBD6B}"/>
                </a:ext>
              </a:extLst>
            </p:cNvPr>
            <p:cNvSpPr/>
            <p:nvPr/>
          </p:nvSpPr>
          <p:spPr bwMode="auto">
            <a:xfrm>
              <a:off x="6607620" y="5039189"/>
              <a:ext cx="356328" cy="652465"/>
            </a:xfrm>
            <a:custGeom>
              <a:avLst/>
              <a:gdLst>
                <a:gd name="T0" fmla="*/ 134 w 142"/>
                <a:gd name="T1" fmla="*/ 0 h 261"/>
                <a:gd name="T2" fmla="*/ 131 w 142"/>
                <a:gd name="T3" fmla="*/ 0 h 261"/>
                <a:gd name="T4" fmla="*/ 126 w 142"/>
                <a:gd name="T5" fmla="*/ 7 h 261"/>
                <a:gd name="T6" fmla="*/ 122 w 142"/>
                <a:gd name="T7" fmla="*/ 13 h 261"/>
                <a:gd name="T8" fmla="*/ 118 w 142"/>
                <a:gd name="T9" fmla="*/ 17 h 261"/>
                <a:gd name="T10" fmla="*/ 112 w 142"/>
                <a:gd name="T11" fmla="*/ 24 h 261"/>
                <a:gd name="T12" fmla="*/ 110 w 142"/>
                <a:gd name="T13" fmla="*/ 26 h 261"/>
                <a:gd name="T14" fmla="*/ 111 w 142"/>
                <a:gd name="T15" fmla="*/ 23 h 261"/>
                <a:gd name="T16" fmla="*/ 116 w 142"/>
                <a:gd name="T17" fmla="*/ 16 h 261"/>
                <a:gd name="T18" fmla="*/ 124 w 142"/>
                <a:gd name="T19" fmla="*/ 6 h 261"/>
                <a:gd name="T20" fmla="*/ 127 w 142"/>
                <a:gd name="T21" fmla="*/ 1 h 261"/>
                <a:gd name="T22" fmla="*/ 71 w 142"/>
                <a:gd name="T23" fmla="*/ 41 h 261"/>
                <a:gd name="T24" fmla="*/ 4 w 142"/>
                <a:gd name="T25" fmla="*/ 198 h 261"/>
                <a:gd name="T26" fmla="*/ 6 w 142"/>
                <a:gd name="T27" fmla="*/ 193 h 261"/>
                <a:gd name="T28" fmla="*/ 11 w 142"/>
                <a:gd name="T29" fmla="*/ 183 h 261"/>
                <a:gd name="T30" fmla="*/ 17 w 142"/>
                <a:gd name="T31" fmla="*/ 172 h 261"/>
                <a:gd name="T32" fmla="*/ 23 w 142"/>
                <a:gd name="T33" fmla="*/ 160 h 261"/>
                <a:gd name="T34" fmla="*/ 26 w 142"/>
                <a:gd name="T35" fmla="*/ 155 h 261"/>
                <a:gd name="T36" fmla="*/ 29 w 142"/>
                <a:gd name="T37" fmla="*/ 149 h 261"/>
                <a:gd name="T38" fmla="*/ 36 w 142"/>
                <a:gd name="T39" fmla="*/ 138 h 261"/>
                <a:gd name="T40" fmla="*/ 42 w 142"/>
                <a:gd name="T41" fmla="*/ 129 h 261"/>
                <a:gd name="T42" fmla="*/ 48 w 142"/>
                <a:gd name="T43" fmla="*/ 120 h 261"/>
                <a:gd name="T44" fmla="*/ 61 w 142"/>
                <a:gd name="T45" fmla="*/ 103 h 261"/>
                <a:gd name="T46" fmla="*/ 58 w 142"/>
                <a:gd name="T47" fmla="*/ 108 h 261"/>
                <a:gd name="T48" fmla="*/ 54 w 142"/>
                <a:gd name="T49" fmla="*/ 114 h 261"/>
                <a:gd name="T50" fmla="*/ 50 w 142"/>
                <a:gd name="T51" fmla="*/ 121 h 261"/>
                <a:gd name="T52" fmla="*/ 44 w 142"/>
                <a:gd name="T53" fmla="*/ 130 h 261"/>
                <a:gd name="T54" fmla="*/ 38 w 142"/>
                <a:gd name="T55" fmla="*/ 140 h 261"/>
                <a:gd name="T56" fmla="*/ 32 w 142"/>
                <a:gd name="T57" fmla="*/ 151 h 261"/>
                <a:gd name="T58" fmla="*/ 29 w 142"/>
                <a:gd name="T59" fmla="*/ 156 h 261"/>
                <a:gd name="T60" fmla="*/ 26 w 142"/>
                <a:gd name="T61" fmla="*/ 162 h 261"/>
                <a:gd name="T62" fmla="*/ 19 w 142"/>
                <a:gd name="T63" fmla="*/ 173 h 261"/>
                <a:gd name="T64" fmla="*/ 14 w 142"/>
                <a:gd name="T65" fmla="*/ 184 h 261"/>
                <a:gd name="T66" fmla="*/ 9 w 142"/>
                <a:gd name="T67" fmla="*/ 194 h 261"/>
                <a:gd name="T68" fmla="*/ 6 w 142"/>
                <a:gd name="T69" fmla="*/ 199 h 261"/>
                <a:gd name="T70" fmla="*/ 4 w 142"/>
                <a:gd name="T71" fmla="*/ 204 h 261"/>
                <a:gd name="T72" fmla="*/ 4 w 142"/>
                <a:gd name="T73" fmla="*/ 205 h 261"/>
                <a:gd name="T74" fmla="*/ 2 w 142"/>
                <a:gd name="T75" fmla="*/ 215 h 261"/>
                <a:gd name="T76" fmla="*/ 10 w 142"/>
                <a:gd name="T77" fmla="*/ 261 h 261"/>
                <a:gd name="T78" fmla="*/ 55 w 142"/>
                <a:gd name="T79" fmla="*/ 185 h 261"/>
                <a:gd name="T80" fmla="*/ 132 w 142"/>
                <a:gd name="T81" fmla="*/ 24 h 261"/>
                <a:gd name="T82" fmla="*/ 133 w 142"/>
                <a:gd name="T83" fmla="*/ 23 h 261"/>
                <a:gd name="T84" fmla="*/ 139 w 142"/>
                <a:gd name="T85" fmla="*/ 11 h 261"/>
                <a:gd name="T86" fmla="*/ 134 w 142"/>
                <a:gd name="T8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261">
                  <a:moveTo>
                    <a:pt x="134" y="0"/>
                  </a:moveTo>
                  <a:cubicBezTo>
                    <a:pt x="133" y="0"/>
                    <a:pt x="132" y="0"/>
                    <a:pt x="131" y="0"/>
                  </a:cubicBezTo>
                  <a:cubicBezTo>
                    <a:pt x="129" y="3"/>
                    <a:pt x="128" y="5"/>
                    <a:pt x="126" y="7"/>
                  </a:cubicBezTo>
                  <a:cubicBezTo>
                    <a:pt x="125" y="9"/>
                    <a:pt x="123" y="11"/>
                    <a:pt x="122" y="13"/>
                  </a:cubicBezTo>
                  <a:cubicBezTo>
                    <a:pt x="120" y="14"/>
                    <a:pt x="119" y="16"/>
                    <a:pt x="118" y="17"/>
                  </a:cubicBezTo>
                  <a:cubicBezTo>
                    <a:pt x="115" y="20"/>
                    <a:pt x="113" y="22"/>
                    <a:pt x="112" y="24"/>
                  </a:cubicBezTo>
                  <a:cubicBezTo>
                    <a:pt x="110" y="25"/>
                    <a:pt x="110" y="26"/>
                    <a:pt x="110" y="26"/>
                  </a:cubicBezTo>
                  <a:cubicBezTo>
                    <a:pt x="110" y="26"/>
                    <a:pt x="110" y="25"/>
                    <a:pt x="111" y="23"/>
                  </a:cubicBezTo>
                  <a:cubicBezTo>
                    <a:pt x="113" y="22"/>
                    <a:pt x="114" y="19"/>
                    <a:pt x="116" y="16"/>
                  </a:cubicBezTo>
                  <a:cubicBezTo>
                    <a:pt x="118" y="13"/>
                    <a:pt x="121" y="10"/>
                    <a:pt x="124" y="6"/>
                  </a:cubicBezTo>
                  <a:cubicBezTo>
                    <a:pt x="125" y="4"/>
                    <a:pt x="126" y="3"/>
                    <a:pt x="127" y="1"/>
                  </a:cubicBezTo>
                  <a:cubicBezTo>
                    <a:pt x="112" y="6"/>
                    <a:pt x="87" y="21"/>
                    <a:pt x="71" y="41"/>
                  </a:cubicBezTo>
                  <a:cubicBezTo>
                    <a:pt x="41" y="75"/>
                    <a:pt x="14" y="128"/>
                    <a:pt x="4" y="198"/>
                  </a:cubicBezTo>
                  <a:cubicBezTo>
                    <a:pt x="5" y="196"/>
                    <a:pt x="6" y="195"/>
                    <a:pt x="6" y="193"/>
                  </a:cubicBezTo>
                  <a:cubicBezTo>
                    <a:pt x="8" y="190"/>
                    <a:pt x="10" y="186"/>
                    <a:pt x="11" y="183"/>
                  </a:cubicBezTo>
                  <a:cubicBezTo>
                    <a:pt x="13" y="179"/>
                    <a:pt x="15" y="175"/>
                    <a:pt x="17" y="172"/>
                  </a:cubicBezTo>
                  <a:cubicBezTo>
                    <a:pt x="19" y="168"/>
                    <a:pt x="21" y="164"/>
                    <a:pt x="23" y="160"/>
                  </a:cubicBezTo>
                  <a:cubicBezTo>
                    <a:pt x="26" y="155"/>
                    <a:pt x="26" y="155"/>
                    <a:pt x="26" y="155"/>
                  </a:cubicBezTo>
                  <a:cubicBezTo>
                    <a:pt x="27" y="153"/>
                    <a:pt x="28" y="151"/>
                    <a:pt x="29" y="149"/>
                  </a:cubicBezTo>
                  <a:cubicBezTo>
                    <a:pt x="31" y="145"/>
                    <a:pt x="34" y="142"/>
                    <a:pt x="36" y="138"/>
                  </a:cubicBezTo>
                  <a:cubicBezTo>
                    <a:pt x="38" y="135"/>
                    <a:pt x="40" y="132"/>
                    <a:pt x="42" y="129"/>
                  </a:cubicBezTo>
                  <a:cubicBezTo>
                    <a:pt x="44" y="126"/>
                    <a:pt x="46" y="123"/>
                    <a:pt x="48" y="120"/>
                  </a:cubicBezTo>
                  <a:cubicBezTo>
                    <a:pt x="56" y="110"/>
                    <a:pt x="61" y="103"/>
                    <a:pt x="61" y="103"/>
                  </a:cubicBezTo>
                  <a:cubicBezTo>
                    <a:pt x="61" y="103"/>
                    <a:pt x="60" y="105"/>
                    <a:pt x="58" y="108"/>
                  </a:cubicBezTo>
                  <a:cubicBezTo>
                    <a:pt x="57" y="110"/>
                    <a:pt x="56" y="111"/>
                    <a:pt x="54" y="114"/>
                  </a:cubicBezTo>
                  <a:cubicBezTo>
                    <a:pt x="53" y="116"/>
                    <a:pt x="51" y="118"/>
                    <a:pt x="50" y="121"/>
                  </a:cubicBezTo>
                  <a:cubicBezTo>
                    <a:pt x="48" y="124"/>
                    <a:pt x="46" y="127"/>
                    <a:pt x="44" y="130"/>
                  </a:cubicBezTo>
                  <a:cubicBezTo>
                    <a:pt x="42" y="133"/>
                    <a:pt x="40" y="136"/>
                    <a:pt x="38" y="140"/>
                  </a:cubicBezTo>
                  <a:cubicBezTo>
                    <a:pt x="36" y="143"/>
                    <a:pt x="34" y="147"/>
                    <a:pt x="32" y="151"/>
                  </a:cubicBezTo>
                  <a:cubicBezTo>
                    <a:pt x="31" y="152"/>
                    <a:pt x="30" y="154"/>
                    <a:pt x="29" y="156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24" y="165"/>
                    <a:pt x="22" y="169"/>
                    <a:pt x="19" y="173"/>
                  </a:cubicBezTo>
                  <a:cubicBezTo>
                    <a:pt x="17" y="177"/>
                    <a:pt x="16" y="180"/>
                    <a:pt x="14" y="184"/>
                  </a:cubicBezTo>
                  <a:cubicBezTo>
                    <a:pt x="12" y="188"/>
                    <a:pt x="10" y="191"/>
                    <a:pt x="9" y="194"/>
                  </a:cubicBezTo>
                  <a:cubicBezTo>
                    <a:pt x="8" y="196"/>
                    <a:pt x="7" y="197"/>
                    <a:pt x="6" y="199"/>
                  </a:cubicBezTo>
                  <a:cubicBezTo>
                    <a:pt x="5" y="201"/>
                    <a:pt x="5" y="202"/>
                    <a:pt x="4" y="204"/>
                  </a:cubicBezTo>
                  <a:cubicBezTo>
                    <a:pt x="4" y="204"/>
                    <a:pt x="4" y="204"/>
                    <a:pt x="4" y="205"/>
                  </a:cubicBezTo>
                  <a:cubicBezTo>
                    <a:pt x="3" y="208"/>
                    <a:pt x="3" y="212"/>
                    <a:pt x="2" y="215"/>
                  </a:cubicBezTo>
                  <a:cubicBezTo>
                    <a:pt x="0" y="247"/>
                    <a:pt x="3" y="261"/>
                    <a:pt x="10" y="261"/>
                  </a:cubicBezTo>
                  <a:cubicBezTo>
                    <a:pt x="20" y="261"/>
                    <a:pt x="38" y="232"/>
                    <a:pt x="55" y="185"/>
                  </a:cubicBezTo>
                  <a:cubicBezTo>
                    <a:pt x="83" y="106"/>
                    <a:pt x="132" y="24"/>
                    <a:pt x="132" y="24"/>
                  </a:cubicBezTo>
                  <a:cubicBezTo>
                    <a:pt x="133" y="24"/>
                    <a:pt x="133" y="23"/>
                    <a:pt x="133" y="23"/>
                  </a:cubicBezTo>
                  <a:cubicBezTo>
                    <a:pt x="135" y="18"/>
                    <a:pt x="137" y="15"/>
                    <a:pt x="139" y="11"/>
                  </a:cubicBezTo>
                  <a:cubicBezTo>
                    <a:pt x="142" y="3"/>
                    <a:pt x="139" y="0"/>
                    <a:pt x="134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4" name="is1iḍé">
              <a:extLst>
                <a:ext uri="{FF2B5EF4-FFF2-40B4-BE49-F238E27FC236}">
                  <a16:creationId xmlns:a16="http://schemas.microsoft.com/office/drawing/2014/main" id="{D8E00408-6AAB-4501-B947-D49A9CFCF2F5}"/>
                </a:ext>
              </a:extLst>
            </p:cNvPr>
            <p:cNvSpPr/>
            <p:nvPr/>
          </p:nvSpPr>
          <p:spPr bwMode="auto">
            <a:xfrm>
              <a:off x="6002103" y="4097810"/>
              <a:ext cx="95101" cy="184183"/>
            </a:xfrm>
            <a:custGeom>
              <a:avLst/>
              <a:gdLst>
                <a:gd name="T0" fmla="*/ 36 w 38"/>
                <a:gd name="T1" fmla="*/ 74 h 74"/>
                <a:gd name="T2" fmla="*/ 34 w 38"/>
                <a:gd name="T3" fmla="*/ 74 h 74"/>
                <a:gd name="T4" fmla="*/ 37 w 38"/>
                <a:gd name="T5" fmla="*/ 74 h 74"/>
                <a:gd name="T6" fmla="*/ 38 w 38"/>
                <a:gd name="T7" fmla="*/ 74 h 74"/>
                <a:gd name="T8" fmla="*/ 37 w 38"/>
                <a:gd name="T9" fmla="*/ 74 h 74"/>
                <a:gd name="T10" fmla="*/ 36 w 38"/>
                <a:gd name="T11" fmla="*/ 74 h 74"/>
                <a:gd name="T12" fmla="*/ 0 w 38"/>
                <a:gd name="T13" fmla="*/ 0 h 74"/>
                <a:gd name="T14" fmla="*/ 1 w 38"/>
                <a:gd name="T15" fmla="*/ 4 h 74"/>
                <a:gd name="T16" fmla="*/ 2 w 38"/>
                <a:gd name="T17" fmla="*/ 14 h 74"/>
                <a:gd name="T18" fmla="*/ 5 w 38"/>
                <a:gd name="T19" fmla="*/ 27 h 74"/>
                <a:gd name="T20" fmla="*/ 10 w 38"/>
                <a:gd name="T21" fmla="*/ 43 h 74"/>
                <a:gd name="T22" fmla="*/ 17 w 38"/>
                <a:gd name="T23" fmla="*/ 57 h 74"/>
                <a:gd name="T24" fmla="*/ 21 w 38"/>
                <a:gd name="T25" fmla="*/ 64 h 74"/>
                <a:gd name="T26" fmla="*/ 25 w 38"/>
                <a:gd name="T27" fmla="*/ 69 h 74"/>
                <a:gd name="T28" fmla="*/ 30 w 38"/>
                <a:gd name="T29" fmla="*/ 72 h 74"/>
                <a:gd name="T30" fmla="*/ 32 w 38"/>
                <a:gd name="T31" fmla="*/ 73 h 74"/>
                <a:gd name="T32" fmla="*/ 33 w 38"/>
                <a:gd name="T33" fmla="*/ 73 h 74"/>
                <a:gd name="T34" fmla="*/ 34 w 38"/>
                <a:gd name="T35" fmla="*/ 73 h 74"/>
                <a:gd name="T36" fmla="*/ 34 w 38"/>
                <a:gd name="T37" fmla="*/ 73 h 74"/>
                <a:gd name="T38" fmla="*/ 30 w 38"/>
                <a:gd name="T39" fmla="*/ 71 h 74"/>
                <a:gd name="T40" fmla="*/ 27 w 38"/>
                <a:gd name="T41" fmla="*/ 67 h 74"/>
                <a:gd name="T42" fmla="*/ 23 w 38"/>
                <a:gd name="T43" fmla="*/ 62 h 74"/>
                <a:gd name="T44" fmla="*/ 19 w 38"/>
                <a:gd name="T45" fmla="*/ 56 h 74"/>
                <a:gd name="T46" fmla="*/ 16 w 38"/>
                <a:gd name="T47" fmla="*/ 49 h 74"/>
                <a:gd name="T48" fmla="*/ 13 w 38"/>
                <a:gd name="T49" fmla="*/ 42 h 74"/>
                <a:gd name="T50" fmla="*/ 8 w 38"/>
                <a:gd name="T51" fmla="*/ 27 h 74"/>
                <a:gd name="T52" fmla="*/ 4 w 38"/>
                <a:gd name="T53" fmla="*/ 13 h 74"/>
                <a:gd name="T54" fmla="*/ 0 w 38"/>
                <a:gd name="T5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74">
                  <a:moveTo>
                    <a:pt x="36" y="74"/>
                  </a:moveTo>
                  <a:cubicBezTo>
                    <a:pt x="35" y="74"/>
                    <a:pt x="35" y="74"/>
                    <a:pt x="34" y="74"/>
                  </a:cubicBezTo>
                  <a:cubicBezTo>
                    <a:pt x="35" y="74"/>
                    <a:pt x="36" y="74"/>
                    <a:pt x="37" y="74"/>
                  </a:cubicBezTo>
                  <a:cubicBezTo>
                    <a:pt x="37" y="74"/>
                    <a:pt x="38" y="74"/>
                    <a:pt x="38" y="74"/>
                  </a:cubicBezTo>
                  <a:cubicBezTo>
                    <a:pt x="38" y="74"/>
                    <a:pt x="37" y="74"/>
                    <a:pt x="37" y="74"/>
                  </a:cubicBezTo>
                  <a:cubicBezTo>
                    <a:pt x="36" y="74"/>
                    <a:pt x="36" y="74"/>
                    <a:pt x="36" y="74"/>
                  </a:cubicBezTo>
                  <a:moveTo>
                    <a:pt x="0" y="0"/>
                  </a:moveTo>
                  <a:cubicBezTo>
                    <a:pt x="0" y="0"/>
                    <a:pt x="0" y="2"/>
                    <a:pt x="1" y="4"/>
                  </a:cubicBezTo>
                  <a:cubicBezTo>
                    <a:pt x="1" y="7"/>
                    <a:pt x="1" y="10"/>
                    <a:pt x="2" y="14"/>
                  </a:cubicBezTo>
                  <a:cubicBezTo>
                    <a:pt x="3" y="18"/>
                    <a:pt x="4" y="23"/>
                    <a:pt x="5" y="27"/>
                  </a:cubicBezTo>
                  <a:cubicBezTo>
                    <a:pt x="6" y="32"/>
                    <a:pt x="8" y="38"/>
                    <a:pt x="10" y="43"/>
                  </a:cubicBezTo>
                  <a:cubicBezTo>
                    <a:pt x="12" y="48"/>
                    <a:pt x="14" y="53"/>
                    <a:pt x="17" y="57"/>
                  </a:cubicBezTo>
                  <a:cubicBezTo>
                    <a:pt x="18" y="60"/>
                    <a:pt x="19" y="62"/>
                    <a:pt x="21" y="64"/>
                  </a:cubicBezTo>
                  <a:cubicBezTo>
                    <a:pt x="22" y="65"/>
                    <a:pt x="24" y="67"/>
                    <a:pt x="25" y="69"/>
                  </a:cubicBezTo>
                  <a:cubicBezTo>
                    <a:pt x="27" y="70"/>
                    <a:pt x="28" y="71"/>
                    <a:pt x="30" y="72"/>
                  </a:cubicBezTo>
                  <a:cubicBezTo>
                    <a:pt x="31" y="72"/>
                    <a:pt x="31" y="73"/>
                    <a:pt x="32" y="73"/>
                  </a:cubicBezTo>
                  <a:cubicBezTo>
                    <a:pt x="32" y="73"/>
                    <a:pt x="33" y="73"/>
                    <a:pt x="33" y="73"/>
                  </a:cubicBezTo>
                  <a:cubicBezTo>
                    <a:pt x="33" y="73"/>
                    <a:pt x="34" y="73"/>
                    <a:pt x="34" y="73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3" y="73"/>
                    <a:pt x="32" y="72"/>
                    <a:pt x="30" y="71"/>
                  </a:cubicBezTo>
                  <a:cubicBezTo>
                    <a:pt x="29" y="70"/>
                    <a:pt x="28" y="69"/>
                    <a:pt x="27" y="67"/>
                  </a:cubicBezTo>
                  <a:cubicBezTo>
                    <a:pt x="25" y="66"/>
                    <a:pt x="24" y="64"/>
                    <a:pt x="23" y="62"/>
                  </a:cubicBezTo>
                  <a:cubicBezTo>
                    <a:pt x="21" y="60"/>
                    <a:pt x="20" y="58"/>
                    <a:pt x="19" y="56"/>
                  </a:cubicBezTo>
                  <a:cubicBezTo>
                    <a:pt x="18" y="54"/>
                    <a:pt x="17" y="51"/>
                    <a:pt x="16" y="49"/>
                  </a:cubicBezTo>
                  <a:cubicBezTo>
                    <a:pt x="15" y="47"/>
                    <a:pt x="14" y="44"/>
                    <a:pt x="13" y="42"/>
                  </a:cubicBezTo>
                  <a:cubicBezTo>
                    <a:pt x="11" y="37"/>
                    <a:pt x="9" y="32"/>
                    <a:pt x="8" y="27"/>
                  </a:cubicBezTo>
                  <a:cubicBezTo>
                    <a:pt x="6" y="22"/>
                    <a:pt x="5" y="17"/>
                    <a:pt x="4" y="13"/>
                  </a:cubicBezTo>
                  <a:cubicBezTo>
                    <a:pt x="2" y="6"/>
                    <a:pt x="0" y="0"/>
                    <a:pt x="0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5" name="î$lîḋé">
              <a:extLst>
                <a:ext uri="{FF2B5EF4-FFF2-40B4-BE49-F238E27FC236}">
                  <a16:creationId xmlns:a16="http://schemas.microsoft.com/office/drawing/2014/main" id="{FFF8861A-A1E2-43E0-9EAE-A8581949CD6E}"/>
                </a:ext>
              </a:extLst>
            </p:cNvPr>
            <p:cNvSpPr/>
            <p:nvPr/>
          </p:nvSpPr>
          <p:spPr bwMode="auto">
            <a:xfrm>
              <a:off x="6175452" y="4088180"/>
              <a:ext cx="49357" cy="174553"/>
            </a:xfrm>
            <a:custGeom>
              <a:avLst/>
              <a:gdLst>
                <a:gd name="T0" fmla="*/ 19 w 20"/>
                <a:gd name="T1" fmla="*/ 0 h 70"/>
                <a:gd name="T2" fmla="*/ 18 w 20"/>
                <a:gd name="T3" fmla="*/ 3 h 70"/>
                <a:gd name="T4" fmla="*/ 18 w 20"/>
                <a:gd name="T5" fmla="*/ 12 h 70"/>
                <a:gd name="T6" fmla="*/ 17 w 20"/>
                <a:gd name="T7" fmla="*/ 24 h 70"/>
                <a:gd name="T8" fmla="*/ 16 w 20"/>
                <a:gd name="T9" fmla="*/ 31 h 70"/>
                <a:gd name="T10" fmla="*/ 16 w 20"/>
                <a:gd name="T11" fmla="*/ 38 h 70"/>
                <a:gd name="T12" fmla="*/ 15 w 20"/>
                <a:gd name="T13" fmla="*/ 44 h 70"/>
                <a:gd name="T14" fmla="*/ 13 w 20"/>
                <a:gd name="T15" fmla="*/ 51 h 70"/>
                <a:gd name="T16" fmla="*/ 10 w 20"/>
                <a:gd name="T17" fmla="*/ 56 h 70"/>
                <a:gd name="T18" fmla="*/ 7 w 20"/>
                <a:gd name="T19" fmla="*/ 61 h 70"/>
                <a:gd name="T20" fmla="*/ 2 w 20"/>
                <a:gd name="T21" fmla="*/ 68 h 70"/>
                <a:gd name="T22" fmla="*/ 0 w 20"/>
                <a:gd name="T23" fmla="*/ 70 h 70"/>
                <a:gd name="T24" fmla="*/ 3 w 20"/>
                <a:gd name="T25" fmla="*/ 68 h 70"/>
                <a:gd name="T26" fmla="*/ 9 w 20"/>
                <a:gd name="T27" fmla="*/ 62 h 70"/>
                <a:gd name="T28" fmla="*/ 12 w 20"/>
                <a:gd name="T29" fmla="*/ 57 h 70"/>
                <a:gd name="T30" fmla="*/ 15 w 20"/>
                <a:gd name="T31" fmla="*/ 52 h 70"/>
                <a:gd name="T32" fmla="*/ 18 w 20"/>
                <a:gd name="T33" fmla="*/ 45 h 70"/>
                <a:gd name="T34" fmla="*/ 19 w 20"/>
                <a:gd name="T35" fmla="*/ 38 h 70"/>
                <a:gd name="T36" fmla="*/ 19 w 20"/>
                <a:gd name="T37" fmla="*/ 31 h 70"/>
                <a:gd name="T38" fmla="*/ 19 w 20"/>
                <a:gd name="T39" fmla="*/ 24 h 70"/>
                <a:gd name="T40" fmla="*/ 19 w 20"/>
                <a:gd name="T41" fmla="*/ 12 h 70"/>
                <a:gd name="T42" fmla="*/ 19 w 20"/>
                <a:gd name="T4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70">
                  <a:moveTo>
                    <a:pt x="19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8" y="6"/>
                    <a:pt x="18" y="8"/>
                    <a:pt x="18" y="12"/>
                  </a:cubicBezTo>
                  <a:cubicBezTo>
                    <a:pt x="17" y="15"/>
                    <a:pt x="17" y="20"/>
                    <a:pt x="17" y="24"/>
                  </a:cubicBezTo>
                  <a:cubicBezTo>
                    <a:pt x="17" y="26"/>
                    <a:pt x="16" y="28"/>
                    <a:pt x="16" y="31"/>
                  </a:cubicBezTo>
                  <a:cubicBezTo>
                    <a:pt x="16" y="33"/>
                    <a:pt x="16" y="35"/>
                    <a:pt x="16" y="38"/>
                  </a:cubicBezTo>
                  <a:cubicBezTo>
                    <a:pt x="15" y="40"/>
                    <a:pt x="15" y="42"/>
                    <a:pt x="15" y="44"/>
                  </a:cubicBezTo>
                  <a:cubicBezTo>
                    <a:pt x="14" y="47"/>
                    <a:pt x="14" y="49"/>
                    <a:pt x="13" y="51"/>
                  </a:cubicBezTo>
                  <a:cubicBezTo>
                    <a:pt x="12" y="52"/>
                    <a:pt x="11" y="54"/>
                    <a:pt x="10" y="56"/>
                  </a:cubicBezTo>
                  <a:cubicBezTo>
                    <a:pt x="9" y="58"/>
                    <a:pt x="8" y="59"/>
                    <a:pt x="7" y="61"/>
                  </a:cubicBezTo>
                  <a:cubicBezTo>
                    <a:pt x="5" y="64"/>
                    <a:pt x="3" y="66"/>
                    <a:pt x="2" y="68"/>
                  </a:cubicBezTo>
                  <a:cubicBezTo>
                    <a:pt x="1" y="69"/>
                    <a:pt x="0" y="70"/>
                    <a:pt x="0" y="70"/>
                  </a:cubicBezTo>
                  <a:cubicBezTo>
                    <a:pt x="0" y="70"/>
                    <a:pt x="1" y="69"/>
                    <a:pt x="3" y="68"/>
                  </a:cubicBezTo>
                  <a:cubicBezTo>
                    <a:pt x="4" y="67"/>
                    <a:pt x="6" y="65"/>
                    <a:pt x="9" y="62"/>
                  </a:cubicBezTo>
                  <a:cubicBezTo>
                    <a:pt x="10" y="60"/>
                    <a:pt x="11" y="59"/>
                    <a:pt x="12" y="57"/>
                  </a:cubicBezTo>
                  <a:cubicBezTo>
                    <a:pt x="13" y="56"/>
                    <a:pt x="14" y="54"/>
                    <a:pt x="15" y="52"/>
                  </a:cubicBezTo>
                  <a:cubicBezTo>
                    <a:pt x="17" y="49"/>
                    <a:pt x="17" y="47"/>
                    <a:pt x="18" y="45"/>
                  </a:cubicBezTo>
                  <a:cubicBezTo>
                    <a:pt x="18" y="43"/>
                    <a:pt x="18" y="40"/>
                    <a:pt x="19" y="38"/>
                  </a:cubicBezTo>
                  <a:cubicBezTo>
                    <a:pt x="19" y="36"/>
                    <a:pt x="19" y="33"/>
                    <a:pt x="19" y="31"/>
                  </a:cubicBezTo>
                  <a:cubicBezTo>
                    <a:pt x="19" y="29"/>
                    <a:pt x="19" y="26"/>
                    <a:pt x="19" y="24"/>
                  </a:cubicBezTo>
                  <a:cubicBezTo>
                    <a:pt x="20" y="20"/>
                    <a:pt x="19" y="16"/>
                    <a:pt x="19" y="12"/>
                  </a:cubicBezTo>
                  <a:cubicBezTo>
                    <a:pt x="19" y="5"/>
                    <a:pt x="19" y="0"/>
                    <a:pt x="19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6" name="iśľïḋê">
              <a:extLst>
                <a:ext uri="{FF2B5EF4-FFF2-40B4-BE49-F238E27FC236}">
                  <a16:creationId xmlns:a16="http://schemas.microsoft.com/office/drawing/2014/main" id="{3B8E1EAA-B5C6-4AEA-93D8-ADC08A8674C0}"/>
                </a:ext>
              </a:extLst>
            </p:cNvPr>
            <p:cNvSpPr/>
            <p:nvPr/>
          </p:nvSpPr>
          <p:spPr bwMode="auto">
            <a:xfrm>
              <a:off x="5819124" y="4220599"/>
              <a:ext cx="285303" cy="61395"/>
            </a:xfrm>
            <a:custGeom>
              <a:avLst/>
              <a:gdLst>
                <a:gd name="T0" fmla="*/ 0 w 114"/>
                <a:gd name="T1" fmla="*/ 0 h 25"/>
                <a:gd name="T2" fmla="*/ 17 w 114"/>
                <a:gd name="T3" fmla="*/ 8 h 25"/>
                <a:gd name="T4" fmla="*/ 34 w 114"/>
                <a:gd name="T5" fmla="*/ 14 h 25"/>
                <a:gd name="T6" fmla="*/ 45 w 114"/>
                <a:gd name="T7" fmla="*/ 17 h 25"/>
                <a:gd name="T8" fmla="*/ 55 w 114"/>
                <a:gd name="T9" fmla="*/ 20 h 25"/>
                <a:gd name="T10" fmla="*/ 66 w 114"/>
                <a:gd name="T11" fmla="*/ 22 h 25"/>
                <a:gd name="T12" fmla="*/ 77 w 114"/>
                <a:gd name="T13" fmla="*/ 24 h 25"/>
                <a:gd name="T14" fmla="*/ 86 w 114"/>
                <a:gd name="T15" fmla="*/ 25 h 25"/>
                <a:gd name="T16" fmla="*/ 95 w 114"/>
                <a:gd name="T17" fmla="*/ 25 h 25"/>
                <a:gd name="T18" fmla="*/ 96 w 114"/>
                <a:gd name="T19" fmla="*/ 25 h 25"/>
                <a:gd name="T20" fmla="*/ 103 w 114"/>
                <a:gd name="T21" fmla="*/ 25 h 25"/>
                <a:gd name="T22" fmla="*/ 103 w 114"/>
                <a:gd name="T23" fmla="*/ 25 h 25"/>
                <a:gd name="T24" fmla="*/ 107 w 114"/>
                <a:gd name="T25" fmla="*/ 25 h 25"/>
                <a:gd name="T26" fmla="*/ 109 w 114"/>
                <a:gd name="T27" fmla="*/ 25 h 25"/>
                <a:gd name="T28" fmla="*/ 109 w 114"/>
                <a:gd name="T29" fmla="*/ 25 h 25"/>
                <a:gd name="T30" fmla="*/ 114 w 114"/>
                <a:gd name="T31" fmla="*/ 24 h 25"/>
                <a:gd name="T32" fmla="*/ 109 w 114"/>
                <a:gd name="T33" fmla="*/ 24 h 25"/>
                <a:gd name="T34" fmla="*/ 108 w 114"/>
                <a:gd name="T35" fmla="*/ 24 h 25"/>
                <a:gd name="T36" fmla="*/ 107 w 114"/>
                <a:gd name="T37" fmla="*/ 24 h 25"/>
                <a:gd name="T38" fmla="*/ 107 w 114"/>
                <a:gd name="T39" fmla="*/ 24 h 25"/>
                <a:gd name="T40" fmla="*/ 106 w 114"/>
                <a:gd name="T41" fmla="*/ 24 h 25"/>
                <a:gd name="T42" fmla="*/ 105 w 114"/>
                <a:gd name="T43" fmla="*/ 24 h 25"/>
                <a:gd name="T44" fmla="*/ 103 w 114"/>
                <a:gd name="T45" fmla="*/ 24 h 25"/>
                <a:gd name="T46" fmla="*/ 95 w 114"/>
                <a:gd name="T47" fmla="*/ 23 h 25"/>
                <a:gd name="T48" fmla="*/ 87 w 114"/>
                <a:gd name="T49" fmla="*/ 22 h 25"/>
                <a:gd name="T50" fmla="*/ 77 w 114"/>
                <a:gd name="T51" fmla="*/ 21 h 25"/>
                <a:gd name="T52" fmla="*/ 67 w 114"/>
                <a:gd name="T53" fmla="*/ 19 h 25"/>
                <a:gd name="T54" fmla="*/ 56 w 114"/>
                <a:gd name="T55" fmla="*/ 17 h 25"/>
                <a:gd name="T56" fmla="*/ 45 w 114"/>
                <a:gd name="T57" fmla="*/ 14 h 25"/>
                <a:gd name="T58" fmla="*/ 35 w 114"/>
                <a:gd name="T59" fmla="*/ 11 h 25"/>
                <a:gd name="T60" fmla="*/ 17 w 114"/>
                <a:gd name="T61" fmla="*/ 6 h 25"/>
                <a:gd name="T62" fmla="*/ 4 w 114"/>
                <a:gd name="T63" fmla="*/ 2 h 25"/>
                <a:gd name="T64" fmla="*/ 0 w 114"/>
                <a:gd name="T6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4" h="25">
                  <a:moveTo>
                    <a:pt x="0" y="0"/>
                  </a:moveTo>
                  <a:cubicBezTo>
                    <a:pt x="0" y="0"/>
                    <a:pt x="6" y="4"/>
                    <a:pt x="17" y="8"/>
                  </a:cubicBezTo>
                  <a:cubicBezTo>
                    <a:pt x="22" y="10"/>
                    <a:pt x="28" y="12"/>
                    <a:pt x="34" y="14"/>
                  </a:cubicBezTo>
                  <a:cubicBezTo>
                    <a:pt x="38" y="15"/>
                    <a:pt x="41" y="16"/>
                    <a:pt x="45" y="17"/>
                  </a:cubicBezTo>
                  <a:cubicBezTo>
                    <a:pt x="48" y="18"/>
                    <a:pt x="52" y="19"/>
                    <a:pt x="55" y="20"/>
                  </a:cubicBezTo>
                  <a:cubicBezTo>
                    <a:pt x="59" y="20"/>
                    <a:pt x="62" y="21"/>
                    <a:pt x="66" y="22"/>
                  </a:cubicBezTo>
                  <a:cubicBezTo>
                    <a:pt x="70" y="23"/>
                    <a:pt x="73" y="23"/>
                    <a:pt x="77" y="24"/>
                  </a:cubicBezTo>
                  <a:cubicBezTo>
                    <a:pt x="80" y="24"/>
                    <a:pt x="83" y="24"/>
                    <a:pt x="86" y="25"/>
                  </a:cubicBezTo>
                  <a:cubicBezTo>
                    <a:pt x="90" y="25"/>
                    <a:pt x="93" y="25"/>
                    <a:pt x="95" y="25"/>
                  </a:cubicBezTo>
                  <a:cubicBezTo>
                    <a:pt x="96" y="25"/>
                    <a:pt x="96" y="25"/>
                    <a:pt x="96" y="25"/>
                  </a:cubicBezTo>
                  <a:cubicBezTo>
                    <a:pt x="98" y="25"/>
                    <a:pt x="101" y="25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5" y="25"/>
                    <a:pt x="106" y="25"/>
                    <a:pt x="107" y="25"/>
                  </a:cubicBezTo>
                  <a:cubicBezTo>
                    <a:pt x="108" y="25"/>
                    <a:pt x="108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2" y="24"/>
                    <a:pt x="114" y="24"/>
                    <a:pt x="114" y="24"/>
                  </a:cubicBezTo>
                  <a:cubicBezTo>
                    <a:pt x="114" y="24"/>
                    <a:pt x="112" y="24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7" y="24"/>
                    <a:pt x="107" y="24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4"/>
                    <a:pt x="106" y="24"/>
                    <a:pt x="106" y="24"/>
                  </a:cubicBezTo>
                  <a:cubicBezTo>
                    <a:pt x="106" y="24"/>
                    <a:pt x="105" y="24"/>
                    <a:pt x="105" y="24"/>
                  </a:cubicBezTo>
                  <a:cubicBezTo>
                    <a:pt x="104" y="24"/>
                    <a:pt x="104" y="24"/>
                    <a:pt x="103" y="24"/>
                  </a:cubicBezTo>
                  <a:cubicBezTo>
                    <a:pt x="101" y="24"/>
                    <a:pt x="98" y="23"/>
                    <a:pt x="95" y="23"/>
                  </a:cubicBezTo>
                  <a:cubicBezTo>
                    <a:pt x="93" y="23"/>
                    <a:pt x="90" y="23"/>
                    <a:pt x="87" y="22"/>
                  </a:cubicBezTo>
                  <a:cubicBezTo>
                    <a:pt x="84" y="22"/>
                    <a:pt x="80" y="21"/>
                    <a:pt x="77" y="21"/>
                  </a:cubicBezTo>
                  <a:cubicBezTo>
                    <a:pt x="74" y="20"/>
                    <a:pt x="70" y="20"/>
                    <a:pt x="67" y="19"/>
                  </a:cubicBezTo>
                  <a:cubicBezTo>
                    <a:pt x="63" y="18"/>
                    <a:pt x="59" y="17"/>
                    <a:pt x="56" y="17"/>
                  </a:cubicBezTo>
                  <a:cubicBezTo>
                    <a:pt x="52" y="16"/>
                    <a:pt x="49" y="15"/>
                    <a:pt x="45" y="14"/>
                  </a:cubicBezTo>
                  <a:cubicBezTo>
                    <a:pt x="42" y="13"/>
                    <a:pt x="38" y="12"/>
                    <a:pt x="35" y="11"/>
                  </a:cubicBezTo>
                  <a:cubicBezTo>
                    <a:pt x="29" y="9"/>
                    <a:pt x="22" y="8"/>
                    <a:pt x="17" y="6"/>
                  </a:cubicBezTo>
                  <a:cubicBezTo>
                    <a:pt x="12" y="4"/>
                    <a:pt x="7" y="3"/>
                    <a:pt x="4" y="2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7" name="iṩḷídé">
              <a:extLst>
                <a:ext uri="{FF2B5EF4-FFF2-40B4-BE49-F238E27FC236}">
                  <a16:creationId xmlns:a16="http://schemas.microsoft.com/office/drawing/2014/main" id="{8518AF1E-F803-4908-8691-E302F83C1CD7}"/>
                </a:ext>
              </a:extLst>
            </p:cNvPr>
            <p:cNvSpPr/>
            <p:nvPr/>
          </p:nvSpPr>
          <p:spPr bwMode="auto">
            <a:xfrm>
              <a:off x="6203140" y="4272362"/>
              <a:ext cx="2408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34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8" name="ïṥlîḑé">
              <a:extLst>
                <a:ext uri="{FF2B5EF4-FFF2-40B4-BE49-F238E27FC236}">
                  <a16:creationId xmlns:a16="http://schemas.microsoft.com/office/drawing/2014/main" id="{509FAFE4-29CB-4313-87F0-DA824207D324}"/>
                </a:ext>
              </a:extLst>
            </p:cNvPr>
            <p:cNvSpPr/>
            <p:nvPr/>
          </p:nvSpPr>
          <p:spPr bwMode="auto">
            <a:xfrm>
              <a:off x="6203140" y="4247083"/>
              <a:ext cx="132419" cy="25280"/>
            </a:xfrm>
            <a:custGeom>
              <a:avLst/>
              <a:gdLst>
                <a:gd name="T0" fmla="*/ 53 w 53"/>
                <a:gd name="T1" fmla="*/ 0 h 10"/>
                <a:gd name="T2" fmla="*/ 51 w 53"/>
                <a:gd name="T3" fmla="*/ 0 h 10"/>
                <a:gd name="T4" fmla="*/ 45 w 53"/>
                <a:gd name="T5" fmla="*/ 1 h 10"/>
                <a:gd name="T6" fmla="*/ 37 w 53"/>
                <a:gd name="T7" fmla="*/ 3 h 10"/>
                <a:gd name="T8" fmla="*/ 27 w 53"/>
                <a:gd name="T9" fmla="*/ 5 h 10"/>
                <a:gd name="T10" fmla="*/ 17 w 53"/>
                <a:gd name="T11" fmla="*/ 6 h 10"/>
                <a:gd name="T12" fmla="*/ 9 w 53"/>
                <a:gd name="T13" fmla="*/ 8 h 10"/>
                <a:gd name="T14" fmla="*/ 3 w 53"/>
                <a:gd name="T15" fmla="*/ 10 h 10"/>
                <a:gd name="T16" fmla="*/ 0 w 53"/>
                <a:gd name="T17" fmla="*/ 10 h 10"/>
                <a:gd name="T18" fmla="*/ 0 w 53"/>
                <a:gd name="T19" fmla="*/ 10 h 10"/>
                <a:gd name="T20" fmla="*/ 1 w 53"/>
                <a:gd name="T21" fmla="*/ 10 h 10"/>
                <a:gd name="T22" fmla="*/ 1 w 53"/>
                <a:gd name="T23" fmla="*/ 10 h 10"/>
                <a:gd name="T24" fmla="*/ 1 w 53"/>
                <a:gd name="T25" fmla="*/ 10 h 10"/>
                <a:gd name="T26" fmla="*/ 3 w 53"/>
                <a:gd name="T27" fmla="*/ 10 h 10"/>
                <a:gd name="T28" fmla="*/ 9 w 53"/>
                <a:gd name="T29" fmla="*/ 10 h 10"/>
                <a:gd name="T30" fmla="*/ 18 w 53"/>
                <a:gd name="T31" fmla="*/ 9 h 10"/>
                <a:gd name="T32" fmla="*/ 27 w 53"/>
                <a:gd name="T33" fmla="*/ 8 h 10"/>
                <a:gd name="T34" fmla="*/ 37 w 53"/>
                <a:gd name="T35" fmla="*/ 6 h 10"/>
                <a:gd name="T36" fmla="*/ 42 w 53"/>
                <a:gd name="T37" fmla="*/ 4 h 10"/>
                <a:gd name="T38" fmla="*/ 45 w 53"/>
                <a:gd name="T39" fmla="*/ 3 h 10"/>
                <a:gd name="T40" fmla="*/ 51 w 53"/>
                <a:gd name="T41" fmla="*/ 1 h 10"/>
                <a:gd name="T42" fmla="*/ 53 w 53"/>
                <a:gd name="T4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10">
                  <a:moveTo>
                    <a:pt x="53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50" y="1"/>
                    <a:pt x="48" y="1"/>
                    <a:pt x="45" y="1"/>
                  </a:cubicBezTo>
                  <a:cubicBezTo>
                    <a:pt x="43" y="2"/>
                    <a:pt x="40" y="2"/>
                    <a:pt x="37" y="3"/>
                  </a:cubicBezTo>
                  <a:cubicBezTo>
                    <a:pt x="33" y="3"/>
                    <a:pt x="30" y="4"/>
                    <a:pt x="27" y="5"/>
                  </a:cubicBezTo>
                  <a:cubicBezTo>
                    <a:pt x="24" y="5"/>
                    <a:pt x="20" y="6"/>
                    <a:pt x="17" y="6"/>
                  </a:cubicBezTo>
                  <a:cubicBezTo>
                    <a:pt x="14" y="7"/>
                    <a:pt x="11" y="8"/>
                    <a:pt x="9" y="8"/>
                  </a:cubicBezTo>
                  <a:cubicBezTo>
                    <a:pt x="6" y="9"/>
                    <a:pt x="4" y="9"/>
                    <a:pt x="3" y="10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3" y="10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1" y="10"/>
                    <a:pt x="14" y="10"/>
                    <a:pt x="18" y="9"/>
                  </a:cubicBezTo>
                  <a:cubicBezTo>
                    <a:pt x="21" y="9"/>
                    <a:pt x="24" y="8"/>
                    <a:pt x="27" y="8"/>
                  </a:cubicBezTo>
                  <a:cubicBezTo>
                    <a:pt x="31" y="7"/>
                    <a:pt x="34" y="6"/>
                    <a:pt x="37" y="6"/>
                  </a:cubicBezTo>
                  <a:cubicBezTo>
                    <a:pt x="39" y="5"/>
                    <a:pt x="40" y="5"/>
                    <a:pt x="42" y="4"/>
                  </a:cubicBezTo>
                  <a:cubicBezTo>
                    <a:pt x="43" y="4"/>
                    <a:pt x="44" y="4"/>
                    <a:pt x="45" y="3"/>
                  </a:cubicBezTo>
                  <a:cubicBezTo>
                    <a:pt x="48" y="2"/>
                    <a:pt x="50" y="1"/>
                    <a:pt x="51" y="1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9" name="îṥļîḋê">
              <a:extLst>
                <a:ext uri="{FF2B5EF4-FFF2-40B4-BE49-F238E27FC236}">
                  <a16:creationId xmlns:a16="http://schemas.microsoft.com/office/drawing/2014/main" id="{0AACEC72-2885-4A6C-9196-FFC3D3137629}"/>
                </a:ext>
              </a:extLst>
            </p:cNvPr>
            <p:cNvSpPr/>
            <p:nvPr/>
          </p:nvSpPr>
          <p:spPr bwMode="auto">
            <a:xfrm>
              <a:off x="6358431" y="4090587"/>
              <a:ext cx="282896" cy="149272"/>
            </a:xfrm>
            <a:custGeom>
              <a:avLst/>
              <a:gdLst>
                <a:gd name="T0" fmla="*/ 110 w 113"/>
                <a:gd name="T1" fmla="*/ 2 h 60"/>
                <a:gd name="T2" fmla="*/ 110 w 113"/>
                <a:gd name="T3" fmla="*/ 2 h 60"/>
                <a:gd name="T4" fmla="*/ 111 w 113"/>
                <a:gd name="T5" fmla="*/ 0 h 60"/>
                <a:gd name="T6" fmla="*/ 110 w 113"/>
                <a:gd name="T7" fmla="*/ 0 h 60"/>
                <a:gd name="T8" fmla="*/ 99 w 113"/>
                <a:gd name="T9" fmla="*/ 3 h 60"/>
                <a:gd name="T10" fmla="*/ 80 w 113"/>
                <a:gd name="T11" fmla="*/ 12 h 60"/>
                <a:gd name="T12" fmla="*/ 46 w 113"/>
                <a:gd name="T13" fmla="*/ 28 h 60"/>
                <a:gd name="T14" fmla="*/ 22 w 113"/>
                <a:gd name="T15" fmla="*/ 40 h 60"/>
                <a:gd name="T16" fmla="*/ 13 w 113"/>
                <a:gd name="T17" fmla="*/ 46 h 60"/>
                <a:gd name="T18" fmla="*/ 22 w 113"/>
                <a:gd name="T19" fmla="*/ 41 h 60"/>
                <a:gd name="T20" fmla="*/ 46 w 113"/>
                <a:gd name="T21" fmla="*/ 29 h 60"/>
                <a:gd name="T22" fmla="*/ 81 w 113"/>
                <a:gd name="T23" fmla="*/ 14 h 60"/>
                <a:gd name="T24" fmla="*/ 100 w 113"/>
                <a:gd name="T25" fmla="*/ 6 h 60"/>
                <a:gd name="T26" fmla="*/ 109 w 113"/>
                <a:gd name="T27" fmla="*/ 4 h 60"/>
                <a:gd name="T28" fmla="*/ 108 w 113"/>
                <a:gd name="T29" fmla="*/ 4 h 60"/>
                <a:gd name="T30" fmla="*/ 104 w 113"/>
                <a:gd name="T31" fmla="*/ 8 h 60"/>
                <a:gd name="T32" fmla="*/ 95 w 113"/>
                <a:gd name="T33" fmla="*/ 14 h 60"/>
                <a:gd name="T34" fmla="*/ 86 w 113"/>
                <a:gd name="T35" fmla="*/ 19 h 60"/>
                <a:gd name="T36" fmla="*/ 67 w 113"/>
                <a:gd name="T37" fmla="*/ 29 h 60"/>
                <a:gd name="T38" fmla="*/ 33 w 113"/>
                <a:gd name="T39" fmla="*/ 46 h 60"/>
                <a:gd name="T40" fmla="*/ 9 w 113"/>
                <a:gd name="T41" fmla="*/ 56 h 60"/>
                <a:gd name="T42" fmla="*/ 0 w 113"/>
                <a:gd name="T43" fmla="*/ 60 h 60"/>
                <a:gd name="T44" fmla="*/ 9 w 113"/>
                <a:gd name="T45" fmla="*/ 57 h 60"/>
                <a:gd name="T46" fmla="*/ 34 w 113"/>
                <a:gd name="T47" fmla="*/ 47 h 60"/>
                <a:gd name="T48" fmla="*/ 50 w 113"/>
                <a:gd name="T49" fmla="*/ 40 h 60"/>
                <a:gd name="T50" fmla="*/ 68 w 113"/>
                <a:gd name="T51" fmla="*/ 32 h 60"/>
                <a:gd name="T52" fmla="*/ 87 w 113"/>
                <a:gd name="T53" fmla="*/ 22 h 60"/>
                <a:gd name="T54" fmla="*/ 97 w 113"/>
                <a:gd name="T55" fmla="*/ 16 h 60"/>
                <a:gd name="T56" fmla="*/ 106 w 113"/>
                <a:gd name="T57" fmla="*/ 10 h 60"/>
                <a:gd name="T58" fmla="*/ 110 w 113"/>
                <a:gd name="T59" fmla="*/ 6 h 60"/>
                <a:gd name="T60" fmla="*/ 111 w 113"/>
                <a:gd name="T61" fmla="*/ 5 h 60"/>
                <a:gd name="T62" fmla="*/ 112 w 113"/>
                <a:gd name="T63" fmla="*/ 5 h 60"/>
                <a:gd name="T64" fmla="*/ 112 w 113"/>
                <a:gd name="T65" fmla="*/ 4 h 60"/>
                <a:gd name="T66" fmla="*/ 113 w 113"/>
                <a:gd name="T67" fmla="*/ 3 h 60"/>
                <a:gd name="T68" fmla="*/ 113 w 113"/>
                <a:gd name="T69" fmla="*/ 3 h 60"/>
                <a:gd name="T70" fmla="*/ 113 w 113"/>
                <a:gd name="T71" fmla="*/ 1 h 60"/>
                <a:gd name="T72" fmla="*/ 112 w 113"/>
                <a:gd name="T73" fmla="*/ 1 h 60"/>
                <a:gd name="T74" fmla="*/ 112 w 113"/>
                <a:gd name="T75" fmla="*/ 1 h 60"/>
                <a:gd name="T76" fmla="*/ 111 w 113"/>
                <a:gd name="T77" fmla="*/ 0 h 60"/>
                <a:gd name="T78" fmla="*/ 111 w 113"/>
                <a:gd name="T7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3" h="60">
                  <a:moveTo>
                    <a:pt x="110" y="2"/>
                  </a:moveTo>
                  <a:cubicBezTo>
                    <a:pt x="110" y="2"/>
                    <a:pt x="110" y="2"/>
                    <a:pt x="110" y="2"/>
                  </a:cubicBezTo>
                  <a:moveTo>
                    <a:pt x="111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106" y="1"/>
                    <a:pt x="103" y="2"/>
                    <a:pt x="99" y="3"/>
                  </a:cubicBezTo>
                  <a:cubicBezTo>
                    <a:pt x="92" y="6"/>
                    <a:pt x="86" y="9"/>
                    <a:pt x="80" y="12"/>
                  </a:cubicBezTo>
                  <a:cubicBezTo>
                    <a:pt x="67" y="17"/>
                    <a:pt x="55" y="23"/>
                    <a:pt x="46" y="28"/>
                  </a:cubicBezTo>
                  <a:cubicBezTo>
                    <a:pt x="36" y="33"/>
                    <a:pt x="28" y="37"/>
                    <a:pt x="22" y="40"/>
                  </a:cubicBezTo>
                  <a:cubicBezTo>
                    <a:pt x="16" y="44"/>
                    <a:pt x="13" y="46"/>
                    <a:pt x="13" y="46"/>
                  </a:cubicBezTo>
                  <a:cubicBezTo>
                    <a:pt x="13" y="46"/>
                    <a:pt x="17" y="44"/>
                    <a:pt x="22" y="41"/>
                  </a:cubicBezTo>
                  <a:cubicBezTo>
                    <a:pt x="28" y="38"/>
                    <a:pt x="36" y="34"/>
                    <a:pt x="46" y="29"/>
                  </a:cubicBezTo>
                  <a:cubicBezTo>
                    <a:pt x="56" y="25"/>
                    <a:pt x="68" y="19"/>
                    <a:pt x="81" y="14"/>
                  </a:cubicBezTo>
                  <a:cubicBezTo>
                    <a:pt x="87" y="11"/>
                    <a:pt x="94" y="9"/>
                    <a:pt x="100" y="6"/>
                  </a:cubicBezTo>
                  <a:cubicBezTo>
                    <a:pt x="103" y="5"/>
                    <a:pt x="106" y="4"/>
                    <a:pt x="109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7" y="5"/>
                    <a:pt x="106" y="7"/>
                    <a:pt x="104" y="8"/>
                  </a:cubicBezTo>
                  <a:cubicBezTo>
                    <a:pt x="101" y="10"/>
                    <a:pt x="98" y="12"/>
                    <a:pt x="95" y="14"/>
                  </a:cubicBezTo>
                  <a:cubicBezTo>
                    <a:pt x="92" y="16"/>
                    <a:pt x="89" y="18"/>
                    <a:pt x="86" y="19"/>
                  </a:cubicBezTo>
                  <a:cubicBezTo>
                    <a:pt x="80" y="23"/>
                    <a:pt x="73" y="26"/>
                    <a:pt x="67" y="29"/>
                  </a:cubicBezTo>
                  <a:cubicBezTo>
                    <a:pt x="55" y="36"/>
                    <a:pt x="43" y="41"/>
                    <a:pt x="33" y="46"/>
                  </a:cubicBezTo>
                  <a:cubicBezTo>
                    <a:pt x="23" y="50"/>
                    <a:pt x="15" y="54"/>
                    <a:pt x="9" y="56"/>
                  </a:cubicBezTo>
                  <a:cubicBezTo>
                    <a:pt x="3" y="59"/>
                    <a:pt x="0" y="60"/>
                    <a:pt x="0" y="60"/>
                  </a:cubicBezTo>
                  <a:cubicBezTo>
                    <a:pt x="0" y="60"/>
                    <a:pt x="3" y="59"/>
                    <a:pt x="9" y="57"/>
                  </a:cubicBezTo>
                  <a:cubicBezTo>
                    <a:pt x="15" y="55"/>
                    <a:pt x="24" y="51"/>
                    <a:pt x="34" y="47"/>
                  </a:cubicBezTo>
                  <a:cubicBezTo>
                    <a:pt x="39" y="45"/>
                    <a:pt x="45" y="43"/>
                    <a:pt x="50" y="40"/>
                  </a:cubicBezTo>
                  <a:cubicBezTo>
                    <a:pt x="56" y="38"/>
                    <a:pt x="62" y="35"/>
                    <a:pt x="68" y="32"/>
                  </a:cubicBezTo>
                  <a:cubicBezTo>
                    <a:pt x="75" y="29"/>
                    <a:pt x="81" y="26"/>
                    <a:pt x="87" y="22"/>
                  </a:cubicBezTo>
                  <a:cubicBezTo>
                    <a:pt x="91" y="20"/>
                    <a:pt x="94" y="18"/>
                    <a:pt x="97" y="16"/>
                  </a:cubicBezTo>
                  <a:cubicBezTo>
                    <a:pt x="100" y="14"/>
                    <a:pt x="103" y="12"/>
                    <a:pt x="106" y="10"/>
                  </a:cubicBezTo>
                  <a:cubicBezTo>
                    <a:pt x="108" y="9"/>
                    <a:pt x="109" y="8"/>
                    <a:pt x="110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3" y="4"/>
                    <a:pt x="113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0" name="íšḻiďê">
              <a:extLst>
                <a:ext uri="{FF2B5EF4-FFF2-40B4-BE49-F238E27FC236}">
                  <a16:creationId xmlns:a16="http://schemas.microsoft.com/office/drawing/2014/main" id="{64001EDC-A363-4553-9A7E-298BEF691561}"/>
                </a:ext>
              </a:extLst>
            </p:cNvPr>
            <p:cNvSpPr/>
            <p:nvPr/>
          </p:nvSpPr>
          <p:spPr bwMode="auto">
            <a:xfrm>
              <a:off x="6398157" y="4279585"/>
              <a:ext cx="172145" cy="22873"/>
            </a:xfrm>
            <a:custGeom>
              <a:avLst/>
              <a:gdLst>
                <a:gd name="T0" fmla="*/ 8 w 69"/>
                <a:gd name="T1" fmla="*/ 0 h 9"/>
                <a:gd name="T2" fmla="*/ 3 w 69"/>
                <a:gd name="T3" fmla="*/ 0 h 9"/>
                <a:gd name="T4" fmla="*/ 0 w 69"/>
                <a:gd name="T5" fmla="*/ 1 h 9"/>
                <a:gd name="T6" fmla="*/ 3 w 69"/>
                <a:gd name="T7" fmla="*/ 1 h 9"/>
                <a:gd name="T8" fmla="*/ 10 w 69"/>
                <a:gd name="T9" fmla="*/ 2 h 9"/>
                <a:gd name="T10" fmla="*/ 34 w 69"/>
                <a:gd name="T11" fmla="*/ 5 h 9"/>
                <a:gd name="T12" fmla="*/ 47 w 69"/>
                <a:gd name="T13" fmla="*/ 6 h 9"/>
                <a:gd name="T14" fmla="*/ 58 w 69"/>
                <a:gd name="T15" fmla="*/ 7 h 9"/>
                <a:gd name="T16" fmla="*/ 63 w 69"/>
                <a:gd name="T17" fmla="*/ 8 h 9"/>
                <a:gd name="T18" fmla="*/ 66 w 69"/>
                <a:gd name="T19" fmla="*/ 9 h 9"/>
                <a:gd name="T20" fmla="*/ 69 w 69"/>
                <a:gd name="T21" fmla="*/ 9 h 9"/>
                <a:gd name="T22" fmla="*/ 66 w 69"/>
                <a:gd name="T23" fmla="*/ 8 h 9"/>
                <a:gd name="T24" fmla="*/ 59 w 69"/>
                <a:gd name="T25" fmla="*/ 6 h 9"/>
                <a:gd name="T26" fmla="*/ 35 w 69"/>
                <a:gd name="T27" fmla="*/ 2 h 9"/>
                <a:gd name="T28" fmla="*/ 11 w 69"/>
                <a:gd name="T29" fmla="*/ 0 h 9"/>
                <a:gd name="T30" fmla="*/ 8 w 69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" h="9">
                  <a:moveTo>
                    <a:pt x="8" y="0"/>
                  </a:move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1"/>
                    <a:pt x="3" y="1"/>
                  </a:cubicBezTo>
                  <a:cubicBezTo>
                    <a:pt x="4" y="1"/>
                    <a:pt x="7" y="2"/>
                    <a:pt x="10" y="2"/>
                  </a:cubicBezTo>
                  <a:cubicBezTo>
                    <a:pt x="17" y="3"/>
                    <a:pt x="26" y="4"/>
                    <a:pt x="34" y="5"/>
                  </a:cubicBezTo>
                  <a:cubicBezTo>
                    <a:pt x="39" y="5"/>
                    <a:pt x="43" y="6"/>
                    <a:pt x="47" y="6"/>
                  </a:cubicBezTo>
                  <a:cubicBezTo>
                    <a:pt x="51" y="7"/>
                    <a:pt x="55" y="7"/>
                    <a:pt x="58" y="7"/>
                  </a:cubicBezTo>
                  <a:cubicBezTo>
                    <a:pt x="60" y="8"/>
                    <a:pt x="61" y="8"/>
                    <a:pt x="63" y="8"/>
                  </a:cubicBezTo>
                  <a:cubicBezTo>
                    <a:pt x="64" y="8"/>
                    <a:pt x="65" y="9"/>
                    <a:pt x="66" y="9"/>
                  </a:cubicBezTo>
                  <a:cubicBezTo>
                    <a:pt x="68" y="9"/>
                    <a:pt x="69" y="9"/>
                    <a:pt x="69" y="9"/>
                  </a:cubicBezTo>
                  <a:cubicBezTo>
                    <a:pt x="69" y="9"/>
                    <a:pt x="68" y="9"/>
                    <a:pt x="66" y="8"/>
                  </a:cubicBezTo>
                  <a:cubicBezTo>
                    <a:pt x="64" y="7"/>
                    <a:pt x="62" y="6"/>
                    <a:pt x="59" y="6"/>
                  </a:cubicBezTo>
                  <a:cubicBezTo>
                    <a:pt x="52" y="4"/>
                    <a:pt x="43" y="3"/>
                    <a:pt x="35" y="2"/>
                  </a:cubicBezTo>
                  <a:cubicBezTo>
                    <a:pt x="26" y="1"/>
                    <a:pt x="17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1" name="iŝḷïďê">
              <a:extLst>
                <a:ext uri="{FF2B5EF4-FFF2-40B4-BE49-F238E27FC236}">
                  <a16:creationId xmlns:a16="http://schemas.microsoft.com/office/drawing/2014/main" id="{B83A51E7-EDBD-4E54-9899-16535756063C}"/>
                </a:ext>
              </a:extLst>
            </p:cNvPr>
            <p:cNvSpPr/>
            <p:nvPr/>
          </p:nvSpPr>
          <p:spPr bwMode="auto">
            <a:xfrm>
              <a:off x="5628922" y="4232637"/>
              <a:ext cx="240762" cy="39726"/>
            </a:xfrm>
            <a:custGeom>
              <a:avLst/>
              <a:gdLst>
                <a:gd name="T0" fmla="*/ 0 w 96"/>
                <a:gd name="T1" fmla="*/ 0 h 16"/>
                <a:gd name="T2" fmla="*/ 15 w 96"/>
                <a:gd name="T3" fmla="*/ 3 h 16"/>
                <a:gd name="T4" fmla="*/ 31 w 96"/>
                <a:gd name="T5" fmla="*/ 6 h 16"/>
                <a:gd name="T6" fmla="*/ 49 w 96"/>
                <a:gd name="T7" fmla="*/ 8 h 16"/>
                <a:gd name="T8" fmla="*/ 66 w 96"/>
                <a:gd name="T9" fmla="*/ 9 h 16"/>
                <a:gd name="T10" fmla="*/ 75 w 96"/>
                <a:gd name="T11" fmla="*/ 10 h 16"/>
                <a:gd name="T12" fmla="*/ 82 w 96"/>
                <a:gd name="T13" fmla="*/ 11 h 16"/>
                <a:gd name="T14" fmla="*/ 85 w 96"/>
                <a:gd name="T15" fmla="*/ 12 h 16"/>
                <a:gd name="T16" fmla="*/ 88 w 96"/>
                <a:gd name="T17" fmla="*/ 12 h 16"/>
                <a:gd name="T18" fmla="*/ 92 w 96"/>
                <a:gd name="T19" fmla="*/ 14 h 16"/>
                <a:gd name="T20" fmla="*/ 95 w 96"/>
                <a:gd name="T21" fmla="*/ 16 h 16"/>
                <a:gd name="T22" fmla="*/ 96 w 96"/>
                <a:gd name="T23" fmla="*/ 16 h 16"/>
                <a:gd name="T24" fmla="*/ 92 w 96"/>
                <a:gd name="T25" fmla="*/ 14 h 16"/>
                <a:gd name="T26" fmla="*/ 88 w 96"/>
                <a:gd name="T27" fmla="*/ 11 h 16"/>
                <a:gd name="T28" fmla="*/ 85 w 96"/>
                <a:gd name="T29" fmla="*/ 10 h 16"/>
                <a:gd name="T30" fmla="*/ 82 w 96"/>
                <a:gd name="T31" fmla="*/ 9 h 16"/>
                <a:gd name="T32" fmla="*/ 75 w 96"/>
                <a:gd name="T33" fmla="*/ 7 h 16"/>
                <a:gd name="T34" fmla="*/ 67 w 96"/>
                <a:gd name="T35" fmla="*/ 7 h 16"/>
                <a:gd name="T36" fmla="*/ 49 w 96"/>
                <a:gd name="T37" fmla="*/ 5 h 16"/>
                <a:gd name="T38" fmla="*/ 31 w 96"/>
                <a:gd name="T39" fmla="*/ 3 h 16"/>
                <a:gd name="T40" fmla="*/ 16 w 96"/>
                <a:gd name="T41" fmla="*/ 1 h 16"/>
                <a:gd name="T42" fmla="*/ 5 w 96"/>
                <a:gd name="T43" fmla="*/ 0 h 16"/>
                <a:gd name="T44" fmla="*/ 0 w 96"/>
                <a:gd name="T4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16">
                  <a:moveTo>
                    <a:pt x="0" y="0"/>
                  </a:moveTo>
                  <a:cubicBezTo>
                    <a:pt x="0" y="0"/>
                    <a:pt x="6" y="1"/>
                    <a:pt x="15" y="3"/>
                  </a:cubicBezTo>
                  <a:cubicBezTo>
                    <a:pt x="20" y="4"/>
                    <a:pt x="25" y="5"/>
                    <a:pt x="31" y="6"/>
                  </a:cubicBezTo>
                  <a:cubicBezTo>
                    <a:pt x="36" y="6"/>
                    <a:pt x="42" y="7"/>
                    <a:pt x="49" y="8"/>
                  </a:cubicBezTo>
                  <a:cubicBezTo>
                    <a:pt x="55" y="9"/>
                    <a:pt x="61" y="9"/>
                    <a:pt x="66" y="9"/>
                  </a:cubicBezTo>
                  <a:cubicBezTo>
                    <a:pt x="69" y="9"/>
                    <a:pt x="72" y="10"/>
                    <a:pt x="75" y="10"/>
                  </a:cubicBezTo>
                  <a:cubicBezTo>
                    <a:pt x="77" y="10"/>
                    <a:pt x="80" y="10"/>
                    <a:pt x="82" y="11"/>
                  </a:cubicBezTo>
                  <a:cubicBezTo>
                    <a:pt x="83" y="11"/>
                    <a:pt x="84" y="11"/>
                    <a:pt x="85" y="12"/>
                  </a:cubicBezTo>
                  <a:cubicBezTo>
                    <a:pt x="86" y="12"/>
                    <a:pt x="87" y="12"/>
                    <a:pt x="88" y="12"/>
                  </a:cubicBezTo>
                  <a:cubicBezTo>
                    <a:pt x="89" y="13"/>
                    <a:pt x="91" y="14"/>
                    <a:pt x="92" y="14"/>
                  </a:cubicBezTo>
                  <a:cubicBezTo>
                    <a:pt x="93" y="15"/>
                    <a:pt x="94" y="15"/>
                    <a:pt x="95" y="16"/>
                  </a:cubicBezTo>
                  <a:cubicBezTo>
                    <a:pt x="95" y="16"/>
                    <a:pt x="96" y="16"/>
                    <a:pt x="96" y="16"/>
                  </a:cubicBezTo>
                  <a:cubicBezTo>
                    <a:pt x="96" y="16"/>
                    <a:pt x="95" y="15"/>
                    <a:pt x="92" y="14"/>
                  </a:cubicBezTo>
                  <a:cubicBezTo>
                    <a:pt x="91" y="13"/>
                    <a:pt x="90" y="12"/>
                    <a:pt x="88" y="11"/>
                  </a:cubicBezTo>
                  <a:cubicBezTo>
                    <a:pt x="87" y="11"/>
                    <a:pt x="86" y="10"/>
                    <a:pt x="85" y="10"/>
                  </a:cubicBezTo>
                  <a:cubicBezTo>
                    <a:pt x="84" y="10"/>
                    <a:pt x="83" y="9"/>
                    <a:pt x="82" y="9"/>
                  </a:cubicBezTo>
                  <a:cubicBezTo>
                    <a:pt x="80" y="8"/>
                    <a:pt x="77" y="8"/>
                    <a:pt x="75" y="7"/>
                  </a:cubicBezTo>
                  <a:cubicBezTo>
                    <a:pt x="72" y="7"/>
                    <a:pt x="70" y="7"/>
                    <a:pt x="67" y="7"/>
                  </a:cubicBezTo>
                  <a:cubicBezTo>
                    <a:pt x="61" y="6"/>
                    <a:pt x="55" y="5"/>
                    <a:pt x="49" y="5"/>
                  </a:cubicBezTo>
                  <a:cubicBezTo>
                    <a:pt x="43" y="4"/>
                    <a:pt x="37" y="4"/>
                    <a:pt x="31" y="3"/>
                  </a:cubicBezTo>
                  <a:cubicBezTo>
                    <a:pt x="25" y="2"/>
                    <a:pt x="20" y="2"/>
                    <a:pt x="16" y="1"/>
                  </a:cubicBezTo>
                  <a:cubicBezTo>
                    <a:pt x="11" y="1"/>
                    <a:pt x="7" y="0"/>
                    <a:pt x="5" y="0"/>
                  </a:cubicBezTo>
                  <a:cubicBezTo>
                    <a:pt x="2" y="0"/>
                    <a:pt x="0" y="0"/>
                    <a:pt x="0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2" name="îśļíḍè">
              <a:extLst>
                <a:ext uri="{FF2B5EF4-FFF2-40B4-BE49-F238E27FC236}">
                  <a16:creationId xmlns:a16="http://schemas.microsoft.com/office/drawing/2014/main" id="{8ED7EF1A-FD62-42D6-A60C-68C790452C25}"/>
                </a:ext>
              </a:extLst>
            </p:cNvPr>
            <p:cNvSpPr/>
            <p:nvPr/>
          </p:nvSpPr>
          <p:spPr bwMode="auto">
            <a:xfrm>
              <a:off x="5514561" y="4012339"/>
              <a:ext cx="67413" cy="67413"/>
            </a:xfrm>
            <a:custGeom>
              <a:avLst/>
              <a:gdLst>
                <a:gd name="T0" fmla="*/ 0 w 27"/>
                <a:gd name="T1" fmla="*/ 0 h 27"/>
                <a:gd name="T2" fmla="*/ 3 w 27"/>
                <a:gd name="T3" fmla="*/ 6 h 27"/>
                <a:gd name="T4" fmla="*/ 5 w 27"/>
                <a:gd name="T5" fmla="*/ 8 h 27"/>
                <a:gd name="T6" fmla="*/ 6 w 27"/>
                <a:gd name="T7" fmla="*/ 11 h 27"/>
                <a:gd name="T8" fmla="*/ 11 w 27"/>
                <a:gd name="T9" fmla="*/ 16 h 27"/>
                <a:gd name="T10" fmla="*/ 14 w 27"/>
                <a:gd name="T11" fmla="*/ 18 h 27"/>
                <a:gd name="T12" fmla="*/ 16 w 27"/>
                <a:gd name="T13" fmla="*/ 21 h 27"/>
                <a:gd name="T14" fmla="*/ 22 w 27"/>
                <a:gd name="T15" fmla="*/ 24 h 27"/>
                <a:gd name="T16" fmla="*/ 27 w 27"/>
                <a:gd name="T17" fmla="*/ 27 h 27"/>
                <a:gd name="T18" fmla="*/ 23 w 27"/>
                <a:gd name="T19" fmla="*/ 22 h 27"/>
                <a:gd name="T20" fmla="*/ 18 w 27"/>
                <a:gd name="T21" fmla="*/ 18 h 27"/>
                <a:gd name="T22" fmla="*/ 13 w 27"/>
                <a:gd name="T23" fmla="*/ 14 h 27"/>
                <a:gd name="T24" fmla="*/ 9 w 27"/>
                <a:gd name="T25" fmla="*/ 9 h 27"/>
                <a:gd name="T26" fmla="*/ 4 w 27"/>
                <a:gd name="T27" fmla="*/ 5 h 27"/>
                <a:gd name="T28" fmla="*/ 0 w 27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7">
                  <a:moveTo>
                    <a:pt x="0" y="0"/>
                  </a:moveTo>
                  <a:cubicBezTo>
                    <a:pt x="0" y="0"/>
                    <a:pt x="1" y="3"/>
                    <a:pt x="3" y="6"/>
                  </a:cubicBezTo>
                  <a:cubicBezTo>
                    <a:pt x="3" y="6"/>
                    <a:pt x="4" y="7"/>
                    <a:pt x="5" y="8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8" y="12"/>
                    <a:pt x="9" y="14"/>
                    <a:pt x="11" y="16"/>
                  </a:cubicBezTo>
                  <a:cubicBezTo>
                    <a:pt x="12" y="17"/>
                    <a:pt x="13" y="18"/>
                    <a:pt x="14" y="18"/>
                  </a:cubicBezTo>
                  <a:cubicBezTo>
                    <a:pt x="15" y="19"/>
                    <a:pt x="16" y="20"/>
                    <a:pt x="16" y="21"/>
                  </a:cubicBezTo>
                  <a:cubicBezTo>
                    <a:pt x="18" y="22"/>
                    <a:pt x="20" y="23"/>
                    <a:pt x="22" y="24"/>
                  </a:cubicBezTo>
                  <a:cubicBezTo>
                    <a:pt x="25" y="26"/>
                    <a:pt x="27" y="27"/>
                    <a:pt x="27" y="27"/>
                  </a:cubicBezTo>
                  <a:cubicBezTo>
                    <a:pt x="27" y="27"/>
                    <a:pt x="25" y="25"/>
                    <a:pt x="23" y="22"/>
                  </a:cubicBezTo>
                  <a:cubicBezTo>
                    <a:pt x="21" y="21"/>
                    <a:pt x="20" y="20"/>
                    <a:pt x="18" y="18"/>
                  </a:cubicBezTo>
                  <a:cubicBezTo>
                    <a:pt x="17" y="17"/>
                    <a:pt x="15" y="15"/>
                    <a:pt x="13" y="14"/>
                  </a:cubicBezTo>
                  <a:cubicBezTo>
                    <a:pt x="12" y="12"/>
                    <a:pt x="10" y="10"/>
                    <a:pt x="9" y="9"/>
                  </a:cubicBezTo>
                  <a:cubicBezTo>
                    <a:pt x="7" y="7"/>
                    <a:pt x="6" y="6"/>
                    <a:pt x="4" y="5"/>
                  </a:cubicBezTo>
                  <a:cubicBezTo>
                    <a:pt x="2" y="2"/>
                    <a:pt x="0" y="0"/>
                    <a:pt x="0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3" name="iš1ídê">
              <a:extLst>
                <a:ext uri="{FF2B5EF4-FFF2-40B4-BE49-F238E27FC236}">
                  <a16:creationId xmlns:a16="http://schemas.microsoft.com/office/drawing/2014/main" id="{79F2472B-5CF1-4768-A67B-38894077499D}"/>
                </a:ext>
              </a:extLst>
            </p:cNvPr>
            <p:cNvSpPr/>
            <p:nvPr/>
          </p:nvSpPr>
          <p:spPr bwMode="auto">
            <a:xfrm>
              <a:off x="6560671" y="3932888"/>
              <a:ext cx="87878" cy="69821"/>
            </a:xfrm>
            <a:custGeom>
              <a:avLst/>
              <a:gdLst>
                <a:gd name="T0" fmla="*/ 35 w 35"/>
                <a:gd name="T1" fmla="*/ 0 h 28"/>
                <a:gd name="T2" fmla="*/ 35 w 35"/>
                <a:gd name="T3" fmla="*/ 0 h 28"/>
                <a:gd name="T4" fmla="*/ 30 w 35"/>
                <a:gd name="T5" fmla="*/ 5 h 28"/>
                <a:gd name="T6" fmla="*/ 27 w 35"/>
                <a:gd name="T7" fmla="*/ 7 h 28"/>
                <a:gd name="T8" fmla="*/ 24 w 35"/>
                <a:gd name="T9" fmla="*/ 9 h 28"/>
                <a:gd name="T10" fmla="*/ 18 w 35"/>
                <a:gd name="T11" fmla="*/ 14 h 28"/>
                <a:gd name="T12" fmla="*/ 11 w 35"/>
                <a:gd name="T13" fmla="*/ 19 h 28"/>
                <a:gd name="T14" fmla="*/ 8 w 35"/>
                <a:gd name="T15" fmla="*/ 21 h 28"/>
                <a:gd name="T16" fmla="*/ 6 w 35"/>
                <a:gd name="T17" fmla="*/ 23 h 28"/>
                <a:gd name="T18" fmla="*/ 0 w 35"/>
                <a:gd name="T19" fmla="*/ 28 h 28"/>
                <a:gd name="T20" fmla="*/ 7 w 35"/>
                <a:gd name="T21" fmla="*/ 25 h 28"/>
                <a:gd name="T22" fmla="*/ 13 w 35"/>
                <a:gd name="T23" fmla="*/ 21 h 28"/>
                <a:gd name="T24" fmla="*/ 20 w 35"/>
                <a:gd name="T25" fmla="*/ 17 h 28"/>
                <a:gd name="T26" fmla="*/ 23 w 35"/>
                <a:gd name="T27" fmla="*/ 14 h 28"/>
                <a:gd name="T28" fmla="*/ 26 w 35"/>
                <a:gd name="T29" fmla="*/ 11 h 28"/>
                <a:gd name="T30" fmla="*/ 31 w 35"/>
                <a:gd name="T31" fmla="*/ 6 h 28"/>
                <a:gd name="T32" fmla="*/ 34 w 35"/>
                <a:gd name="T33" fmla="*/ 2 h 28"/>
                <a:gd name="T34" fmla="*/ 35 w 35"/>
                <a:gd name="T3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28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3" y="2"/>
                    <a:pt x="30" y="5"/>
                  </a:cubicBezTo>
                  <a:cubicBezTo>
                    <a:pt x="29" y="5"/>
                    <a:pt x="28" y="6"/>
                    <a:pt x="27" y="7"/>
                  </a:cubicBezTo>
                  <a:cubicBezTo>
                    <a:pt x="26" y="8"/>
                    <a:pt x="25" y="8"/>
                    <a:pt x="24" y="9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4" y="17"/>
                    <a:pt x="11" y="19"/>
                  </a:cubicBezTo>
                  <a:cubicBezTo>
                    <a:pt x="10" y="20"/>
                    <a:pt x="9" y="21"/>
                    <a:pt x="8" y="21"/>
                  </a:cubicBezTo>
                  <a:cubicBezTo>
                    <a:pt x="8" y="22"/>
                    <a:pt x="7" y="23"/>
                    <a:pt x="6" y="23"/>
                  </a:cubicBezTo>
                  <a:cubicBezTo>
                    <a:pt x="2" y="26"/>
                    <a:pt x="0" y="28"/>
                    <a:pt x="0" y="28"/>
                  </a:cubicBezTo>
                  <a:cubicBezTo>
                    <a:pt x="0" y="28"/>
                    <a:pt x="3" y="27"/>
                    <a:pt x="7" y="25"/>
                  </a:cubicBezTo>
                  <a:cubicBezTo>
                    <a:pt x="9" y="24"/>
                    <a:pt x="11" y="23"/>
                    <a:pt x="13" y="21"/>
                  </a:cubicBezTo>
                  <a:cubicBezTo>
                    <a:pt x="15" y="20"/>
                    <a:pt x="18" y="18"/>
                    <a:pt x="20" y="17"/>
                  </a:cubicBezTo>
                  <a:cubicBezTo>
                    <a:pt x="21" y="16"/>
                    <a:pt x="22" y="15"/>
                    <a:pt x="23" y="14"/>
                  </a:cubicBezTo>
                  <a:cubicBezTo>
                    <a:pt x="24" y="13"/>
                    <a:pt x="25" y="12"/>
                    <a:pt x="26" y="11"/>
                  </a:cubicBezTo>
                  <a:cubicBezTo>
                    <a:pt x="28" y="10"/>
                    <a:pt x="30" y="8"/>
                    <a:pt x="31" y="6"/>
                  </a:cubicBezTo>
                  <a:cubicBezTo>
                    <a:pt x="32" y="4"/>
                    <a:pt x="33" y="3"/>
                    <a:pt x="34" y="2"/>
                  </a:cubicBezTo>
                  <a:cubicBezTo>
                    <a:pt x="35" y="1"/>
                    <a:pt x="35" y="0"/>
                    <a:pt x="35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4" name="ísļîďé">
              <a:extLst>
                <a:ext uri="{FF2B5EF4-FFF2-40B4-BE49-F238E27FC236}">
                  <a16:creationId xmlns:a16="http://schemas.microsoft.com/office/drawing/2014/main" id="{4B44BA46-6D83-476D-A616-F5F1B0999DA7}"/>
                </a:ext>
              </a:extLst>
            </p:cNvPr>
            <p:cNvSpPr/>
            <p:nvPr/>
          </p:nvSpPr>
          <p:spPr bwMode="auto">
            <a:xfrm>
              <a:off x="5702355" y="4864637"/>
              <a:ext cx="37318" cy="107139"/>
            </a:xfrm>
            <a:custGeom>
              <a:avLst/>
              <a:gdLst>
                <a:gd name="T0" fmla="*/ 15 w 15"/>
                <a:gd name="T1" fmla="*/ 0 h 43"/>
                <a:gd name="T2" fmla="*/ 13 w 15"/>
                <a:gd name="T3" fmla="*/ 7 h 43"/>
                <a:gd name="T4" fmla="*/ 11 w 15"/>
                <a:gd name="T5" fmla="*/ 14 h 43"/>
                <a:gd name="T6" fmla="*/ 8 w 15"/>
                <a:gd name="T7" fmla="*/ 22 h 43"/>
                <a:gd name="T8" fmla="*/ 5 w 15"/>
                <a:gd name="T9" fmla="*/ 29 h 43"/>
                <a:gd name="T10" fmla="*/ 3 w 15"/>
                <a:gd name="T11" fmla="*/ 36 h 43"/>
                <a:gd name="T12" fmla="*/ 0 w 15"/>
                <a:gd name="T13" fmla="*/ 43 h 43"/>
                <a:gd name="T14" fmla="*/ 4 w 15"/>
                <a:gd name="T15" fmla="*/ 37 h 43"/>
                <a:gd name="T16" fmla="*/ 8 w 15"/>
                <a:gd name="T17" fmla="*/ 30 h 43"/>
                <a:gd name="T18" fmla="*/ 9 w 15"/>
                <a:gd name="T19" fmla="*/ 27 h 43"/>
                <a:gd name="T20" fmla="*/ 11 w 15"/>
                <a:gd name="T21" fmla="*/ 23 h 43"/>
                <a:gd name="T22" fmla="*/ 13 w 15"/>
                <a:gd name="T23" fmla="*/ 14 h 43"/>
                <a:gd name="T24" fmla="*/ 15 w 15"/>
                <a:gd name="T25" fmla="*/ 7 h 43"/>
                <a:gd name="T26" fmla="*/ 15 w 15"/>
                <a:gd name="T2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43">
                  <a:moveTo>
                    <a:pt x="15" y="0"/>
                  </a:moveTo>
                  <a:cubicBezTo>
                    <a:pt x="15" y="0"/>
                    <a:pt x="14" y="3"/>
                    <a:pt x="13" y="7"/>
                  </a:cubicBezTo>
                  <a:cubicBezTo>
                    <a:pt x="12" y="9"/>
                    <a:pt x="11" y="11"/>
                    <a:pt x="11" y="14"/>
                  </a:cubicBezTo>
                  <a:cubicBezTo>
                    <a:pt x="10" y="16"/>
                    <a:pt x="9" y="19"/>
                    <a:pt x="8" y="22"/>
                  </a:cubicBezTo>
                  <a:cubicBezTo>
                    <a:pt x="7" y="24"/>
                    <a:pt x="6" y="27"/>
                    <a:pt x="5" y="29"/>
                  </a:cubicBezTo>
                  <a:cubicBezTo>
                    <a:pt x="4" y="32"/>
                    <a:pt x="4" y="34"/>
                    <a:pt x="3" y="36"/>
                  </a:cubicBezTo>
                  <a:cubicBezTo>
                    <a:pt x="1" y="40"/>
                    <a:pt x="0" y="43"/>
                    <a:pt x="0" y="43"/>
                  </a:cubicBezTo>
                  <a:cubicBezTo>
                    <a:pt x="0" y="43"/>
                    <a:pt x="2" y="40"/>
                    <a:pt x="4" y="37"/>
                  </a:cubicBezTo>
                  <a:cubicBezTo>
                    <a:pt x="6" y="35"/>
                    <a:pt x="7" y="33"/>
                    <a:pt x="8" y="30"/>
                  </a:cubicBezTo>
                  <a:cubicBezTo>
                    <a:pt x="8" y="29"/>
                    <a:pt x="9" y="28"/>
                    <a:pt x="9" y="27"/>
                  </a:cubicBezTo>
                  <a:cubicBezTo>
                    <a:pt x="10" y="25"/>
                    <a:pt x="10" y="24"/>
                    <a:pt x="11" y="23"/>
                  </a:cubicBezTo>
                  <a:cubicBezTo>
                    <a:pt x="12" y="20"/>
                    <a:pt x="13" y="17"/>
                    <a:pt x="13" y="14"/>
                  </a:cubicBezTo>
                  <a:cubicBezTo>
                    <a:pt x="14" y="12"/>
                    <a:pt x="14" y="9"/>
                    <a:pt x="15" y="7"/>
                  </a:cubicBezTo>
                  <a:cubicBezTo>
                    <a:pt x="15" y="3"/>
                    <a:pt x="15" y="0"/>
                    <a:pt x="15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5" name="ïṥḻíḑè">
              <a:extLst>
                <a:ext uri="{FF2B5EF4-FFF2-40B4-BE49-F238E27FC236}">
                  <a16:creationId xmlns:a16="http://schemas.microsoft.com/office/drawing/2014/main" id="{C8EE47FA-581A-4849-AADC-5632C445B7C5}"/>
                </a:ext>
              </a:extLst>
            </p:cNvPr>
            <p:cNvSpPr/>
            <p:nvPr/>
          </p:nvSpPr>
          <p:spPr bwMode="auto">
            <a:xfrm>
              <a:off x="5779399" y="4962146"/>
              <a:ext cx="2408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034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6" name="iSļïdè">
              <a:extLst>
                <a:ext uri="{FF2B5EF4-FFF2-40B4-BE49-F238E27FC236}">
                  <a16:creationId xmlns:a16="http://schemas.microsoft.com/office/drawing/2014/main" id="{B501B907-2D18-47FA-AE9E-B01E6C975DC7}"/>
                </a:ext>
              </a:extLst>
            </p:cNvPr>
            <p:cNvSpPr/>
            <p:nvPr/>
          </p:nvSpPr>
          <p:spPr bwMode="auto">
            <a:xfrm>
              <a:off x="5737265" y="4962146"/>
              <a:ext cx="44541" cy="90286"/>
            </a:xfrm>
            <a:custGeom>
              <a:avLst/>
              <a:gdLst>
                <a:gd name="T0" fmla="*/ 17 w 18"/>
                <a:gd name="T1" fmla="*/ 0 h 36"/>
                <a:gd name="T2" fmla="*/ 15 w 18"/>
                <a:gd name="T3" fmla="*/ 6 h 36"/>
                <a:gd name="T4" fmla="*/ 13 w 18"/>
                <a:gd name="T5" fmla="*/ 12 h 36"/>
                <a:gd name="T6" fmla="*/ 10 w 18"/>
                <a:gd name="T7" fmla="*/ 19 h 36"/>
                <a:gd name="T8" fmla="*/ 7 w 18"/>
                <a:gd name="T9" fmla="*/ 25 h 36"/>
                <a:gd name="T10" fmla="*/ 5 w 18"/>
                <a:gd name="T11" fmla="*/ 28 h 36"/>
                <a:gd name="T12" fmla="*/ 4 w 18"/>
                <a:gd name="T13" fmla="*/ 31 h 36"/>
                <a:gd name="T14" fmla="*/ 2 w 18"/>
                <a:gd name="T15" fmla="*/ 33 h 36"/>
                <a:gd name="T16" fmla="*/ 1 w 18"/>
                <a:gd name="T17" fmla="*/ 35 h 36"/>
                <a:gd name="T18" fmla="*/ 0 w 18"/>
                <a:gd name="T19" fmla="*/ 36 h 36"/>
                <a:gd name="T20" fmla="*/ 2 w 18"/>
                <a:gd name="T21" fmla="*/ 35 h 36"/>
                <a:gd name="T22" fmla="*/ 3 w 18"/>
                <a:gd name="T23" fmla="*/ 34 h 36"/>
                <a:gd name="T24" fmla="*/ 5 w 18"/>
                <a:gd name="T25" fmla="*/ 32 h 36"/>
                <a:gd name="T26" fmla="*/ 9 w 18"/>
                <a:gd name="T27" fmla="*/ 27 h 36"/>
                <a:gd name="T28" fmla="*/ 13 w 18"/>
                <a:gd name="T29" fmla="*/ 20 h 36"/>
                <a:gd name="T30" fmla="*/ 16 w 18"/>
                <a:gd name="T31" fmla="*/ 13 h 36"/>
                <a:gd name="T32" fmla="*/ 17 w 18"/>
                <a:gd name="T33" fmla="*/ 6 h 36"/>
                <a:gd name="T34" fmla="*/ 18 w 18"/>
                <a:gd name="T35" fmla="*/ 0 h 36"/>
                <a:gd name="T36" fmla="*/ 17 w 18"/>
                <a:gd name="T3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36">
                  <a:moveTo>
                    <a:pt x="17" y="0"/>
                  </a:moveTo>
                  <a:cubicBezTo>
                    <a:pt x="17" y="1"/>
                    <a:pt x="16" y="3"/>
                    <a:pt x="15" y="6"/>
                  </a:cubicBezTo>
                  <a:cubicBezTo>
                    <a:pt x="15" y="7"/>
                    <a:pt x="14" y="10"/>
                    <a:pt x="13" y="12"/>
                  </a:cubicBezTo>
                  <a:cubicBezTo>
                    <a:pt x="12" y="14"/>
                    <a:pt x="11" y="16"/>
                    <a:pt x="10" y="19"/>
                  </a:cubicBezTo>
                  <a:cubicBezTo>
                    <a:pt x="9" y="21"/>
                    <a:pt x="8" y="23"/>
                    <a:pt x="7" y="25"/>
                  </a:cubicBezTo>
                  <a:cubicBezTo>
                    <a:pt x="6" y="26"/>
                    <a:pt x="6" y="27"/>
                    <a:pt x="5" y="28"/>
                  </a:cubicBezTo>
                  <a:cubicBezTo>
                    <a:pt x="5" y="29"/>
                    <a:pt x="4" y="30"/>
                    <a:pt x="4" y="31"/>
                  </a:cubicBezTo>
                  <a:cubicBezTo>
                    <a:pt x="3" y="32"/>
                    <a:pt x="3" y="32"/>
                    <a:pt x="2" y="33"/>
                  </a:cubicBezTo>
                  <a:cubicBezTo>
                    <a:pt x="2" y="34"/>
                    <a:pt x="2" y="34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6"/>
                    <a:pt x="1" y="36"/>
                    <a:pt x="2" y="35"/>
                  </a:cubicBezTo>
                  <a:cubicBezTo>
                    <a:pt x="2" y="35"/>
                    <a:pt x="3" y="34"/>
                    <a:pt x="3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7" y="30"/>
                    <a:pt x="8" y="29"/>
                    <a:pt x="9" y="27"/>
                  </a:cubicBezTo>
                  <a:cubicBezTo>
                    <a:pt x="11" y="25"/>
                    <a:pt x="12" y="22"/>
                    <a:pt x="13" y="20"/>
                  </a:cubicBezTo>
                  <a:cubicBezTo>
                    <a:pt x="14" y="17"/>
                    <a:pt x="15" y="15"/>
                    <a:pt x="16" y="13"/>
                  </a:cubicBezTo>
                  <a:cubicBezTo>
                    <a:pt x="16" y="10"/>
                    <a:pt x="17" y="8"/>
                    <a:pt x="17" y="6"/>
                  </a:cubicBezTo>
                  <a:cubicBezTo>
                    <a:pt x="17" y="4"/>
                    <a:pt x="18" y="1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ï$ḷíďe">
              <a:extLst>
                <a:ext uri="{FF2B5EF4-FFF2-40B4-BE49-F238E27FC236}">
                  <a16:creationId xmlns:a16="http://schemas.microsoft.com/office/drawing/2014/main" id="{1535BE17-0388-4753-B16D-F2B7713761A8}"/>
                </a:ext>
              </a:extLst>
            </p:cNvPr>
            <p:cNvSpPr/>
            <p:nvPr/>
          </p:nvSpPr>
          <p:spPr bwMode="auto">
            <a:xfrm>
              <a:off x="6628084" y="4822504"/>
              <a:ext cx="48152" cy="116770"/>
            </a:xfrm>
            <a:custGeom>
              <a:avLst/>
              <a:gdLst>
                <a:gd name="T0" fmla="*/ 0 w 19"/>
                <a:gd name="T1" fmla="*/ 0 h 47"/>
                <a:gd name="T2" fmla="*/ 0 w 19"/>
                <a:gd name="T3" fmla="*/ 2 h 47"/>
                <a:gd name="T4" fmla="*/ 1 w 19"/>
                <a:gd name="T5" fmla="*/ 8 h 47"/>
                <a:gd name="T6" fmla="*/ 6 w 19"/>
                <a:gd name="T7" fmla="*/ 25 h 47"/>
                <a:gd name="T8" fmla="*/ 8 w 19"/>
                <a:gd name="T9" fmla="*/ 29 h 47"/>
                <a:gd name="T10" fmla="*/ 10 w 19"/>
                <a:gd name="T11" fmla="*/ 34 h 47"/>
                <a:gd name="T12" fmla="*/ 14 w 19"/>
                <a:gd name="T13" fmla="*/ 41 h 47"/>
                <a:gd name="T14" fmla="*/ 16 w 19"/>
                <a:gd name="T15" fmla="*/ 44 h 47"/>
                <a:gd name="T16" fmla="*/ 17 w 19"/>
                <a:gd name="T17" fmla="*/ 45 h 47"/>
                <a:gd name="T18" fmla="*/ 19 w 19"/>
                <a:gd name="T19" fmla="*/ 47 h 47"/>
                <a:gd name="T20" fmla="*/ 18 w 19"/>
                <a:gd name="T21" fmla="*/ 45 h 47"/>
                <a:gd name="T22" fmla="*/ 17 w 19"/>
                <a:gd name="T23" fmla="*/ 43 h 47"/>
                <a:gd name="T24" fmla="*/ 15 w 19"/>
                <a:gd name="T25" fmla="*/ 40 h 47"/>
                <a:gd name="T26" fmla="*/ 12 w 19"/>
                <a:gd name="T27" fmla="*/ 33 h 47"/>
                <a:gd name="T28" fmla="*/ 9 w 19"/>
                <a:gd name="T29" fmla="*/ 24 h 47"/>
                <a:gd name="T30" fmla="*/ 6 w 19"/>
                <a:gd name="T31" fmla="*/ 15 h 47"/>
                <a:gd name="T32" fmla="*/ 3 w 19"/>
                <a:gd name="T33" fmla="*/ 7 h 47"/>
                <a:gd name="T34" fmla="*/ 0 w 19"/>
                <a:gd name="T3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47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1" y="5"/>
                    <a:pt x="1" y="8"/>
                  </a:cubicBezTo>
                  <a:cubicBezTo>
                    <a:pt x="2" y="13"/>
                    <a:pt x="4" y="19"/>
                    <a:pt x="6" y="25"/>
                  </a:cubicBezTo>
                  <a:cubicBezTo>
                    <a:pt x="6" y="26"/>
                    <a:pt x="7" y="28"/>
                    <a:pt x="8" y="29"/>
                  </a:cubicBezTo>
                  <a:cubicBezTo>
                    <a:pt x="8" y="31"/>
                    <a:pt x="9" y="32"/>
                    <a:pt x="10" y="34"/>
                  </a:cubicBezTo>
                  <a:cubicBezTo>
                    <a:pt x="11" y="36"/>
                    <a:pt x="12" y="39"/>
                    <a:pt x="14" y="41"/>
                  </a:cubicBezTo>
                  <a:cubicBezTo>
                    <a:pt x="14" y="42"/>
                    <a:pt x="15" y="43"/>
                    <a:pt x="16" y="44"/>
                  </a:cubicBezTo>
                  <a:cubicBezTo>
                    <a:pt x="16" y="44"/>
                    <a:pt x="17" y="45"/>
                    <a:pt x="17" y="45"/>
                  </a:cubicBezTo>
                  <a:cubicBezTo>
                    <a:pt x="18" y="47"/>
                    <a:pt x="19" y="47"/>
                    <a:pt x="19" y="47"/>
                  </a:cubicBezTo>
                  <a:cubicBezTo>
                    <a:pt x="19" y="47"/>
                    <a:pt x="19" y="46"/>
                    <a:pt x="18" y="45"/>
                  </a:cubicBezTo>
                  <a:cubicBezTo>
                    <a:pt x="18" y="45"/>
                    <a:pt x="17" y="44"/>
                    <a:pt x="17" y="43"/>
                  </a:cubicBezTo>
                  <a:cubicBezTo>
                    <a:pt x="16" y="42"/>
                    <a:pt x="16" y="41"/>
                    <a:pt x="15" y="40"/>
                  </a:cubicBezTo>
                  <a:cubicBezTo>
                    <a:pt x="14" y="38"/>
                    <a:pt x="13" y="35"/>
                    <a:pt x="12" y="33"/>
                  </a:cubicBezTo>
                  <a:cubicBezTo>
                    <a:pt x="11" y="30"/>
                    <a:pt x="10" y="27"/>
                    <a:pt x="9" y="24"/>
                  </a:cubicBezTo>
                  <a:cubicBezTo>
                    <a:pt x="8" y="21"/>
                    <a:pt x="7" y="18"/>
                    <a:pt x="6" y="15"/>
                  </a:cubicBezTo>
                  <a:cubicBezTo>
                    <a:pt x="5" y="12"/>
                    <a:pt x="4" y="10"/>
                    <a:pt x="3" y="7"/>
                  </a:cubicBezTo>
                  <a:cubicBezTo>
                    <a:pt x="1" y="3"/>
                    <a:pt x="0" y="0"/>
                    <a:pt x="0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8" name="ï$1iḍè">
              <a:extLst>
                <a:ext uri="{FF2B5EF4-FFF2-40B4-BE49-F238E27FC236}">
                  <a16:creationId xmlns:a16="http://schemas.microsoft.com/office/drawing/2014/main" id="{AED559E1-D551-4ACA-9046-893722374EF3}"/>
                </a:ext>
              </a:extLst>
            </p:cNvPr>
            <p:cNvSpPr/>
            <p:nvPr/>
          </p:nvSpPr>
          <p:spPr bwMode="auto">
            <a:xfrm>
              <a:off x="6595582" y="490677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34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9" name="ïşḷiďê">
              <a:extLst>
                <a:ext uri="{FF2B5EF4-FFF2-40B4-BE49-F238E27FC236}">
                  <a16:creationId xmlns:a16="http://schemas.microsoft.com/office/drawing/2014/main" id="{48B12A6A-B59C-4B07-96CF-F3CCE2603B62}"/>
                </a:ext>
              </a:extLst>
            </p:cNvPr>
            <p:cNvSpPr/>
            <p:nvPr/>
          </p:nvSpPr>
          <p:spPr bwMode="auto">
            <a:xfrm>
              <a:off x="6595582" y="4904363"/>
              <a:ext cx="30096" cy="72229"/>
            </a:xfrm>
            <a:custGeom>
              <a:avLst/>
              <a:gdLst>
                <a:gd name="T0" fmla="*/ 0 w 12"/>
                <a:gd name="T1" fmla="*/ 0 h 29"/>
                <a:gd name="T2" fmla="*/ 0 w 12"/>
                <a:gd name="T3" fmla="*/ 1 h 29"/>
                <a:gd name="T4" fmla="*/ 0 w 12"/>
                <a:gd name="T5" fmla="*/ 1 h 29"/>
                <a:gd name="T6" fmla="*/ 0 w 12"/>
                <a:gd name="T7" fmla="*/ 1 h 29"/>
                <a:gd name="T8" fmla="*/ 0 w 12"/>
                <a:gd name="T9" fmla="*/ 1 h 29"/>
                <a:gd name="T10" fmla="*/ 0 w 12"/>
                <a:gd name="T11" fmla="*/ 1 h 29"/>
                <a:gd name="T12" fmla="*/ 1 w 12"/>
                <a:gd name="T13" fmla="*/ 5 h 29"/>
                <a:gd name="T14" fmla="*/ 2 w 12"/>
                <a:gd name="T15" fmla="*/ 10 h 29"/>
                <a:gd name="T16" fmla="*/ 3 w 12"/>
                <a:gd name="T17" fmla="*/ 15 h 29"/>
                <a:gd name="T18" fmla="*/ 5 w 12"/>
                <a:gd name="T19" fmla="*/ 21 h 29"/>
                <a:gd name="T20" fmla="*/ 8 w 12"/>
                <a:gd name="T21" fmla="*/ 25 h 29"/>
                <a:gd name="T22" fmla="*/ 11 w 12"/>
                <a:gd name="T23" fmla="*/ 28 h 29"/>
                <a:gd name="T24" fmla="*/ 12 w 12"/>
                <a:gd name="T25" fmla="*/ 29 h 29"/>
                <a:gd name="T26" fmla="*/ 10 w 12"/>
                <a:gd name="T27" fmla="*/ 24 h 29"/>
                <a:gd name="T28" fmla="*/ 8 w 12"/>
                <a:gd name="T29" fmla="*/ 20 h 29"/>
                <a:gd name="T30" fmla="*/ 6 w 12"/>
                <a:gd name="T31" fmla="*/ 14 h 29"/>
                <a:gd name="T32" fmla="*/ 4 w 12"/>
                <a:gd name="T33" fmla="*/ 9 h 29"/>
                <a:gd name="T34" fmla="*/ 2 w 12"/>
                <a:gd name="T35" fmla="*/ 4 h 29"/>
                <a:gd name="T36" fmla="*/ 0 w 12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29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6"/>
                    <a:pt x="1" y="8"/>
                    <a:pt x="2" y="10"/>
                  </a:cubicBezTo>
                  <a:cubicBezTo>
                    <a:pt x="2" y="12"/>
                    <a:pt x="3" y="14"/>
                    <a:pt x="3" y="15"/>
                  </a:cubicBezTo>
                  <a:cubicBezTo>
                    <a:pt x="4" y="17"/>
                    <a:pt x="5" y="19"/>
                    <a:pt x="5" y="21"/>
                  </a:cubicBezTo>
                  <a:cubicBezTo>
                    <a:pt x="6" y="23"/>
                    <a:pt x="7" y="24"/>
                    <a:pt x="8" y="25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1" y="29"/>
                    <a:pt x="12" y="29"/>
                    <a:pt x="12" y="29"/>
                  </a:cubicBezTo>
                  <a:cubicBezTo>
                    <a:pt x="12" y="29"/>
                    <a:pt x="11" y="27"/>
                    <a:pt x="10" y="24"/>
                  </a:cubicBezTo>
                  <a:cubicBezTo>
                    <a:pt x="9" y="23"/>
                    <a:pt x="9" y="21"/>
                    <a:pt x="8" y="20"/>
                  </a:cubicBezTo>
                  <a:cubicBezTo>
                    <a:pt x="7" y="18"/>
                    <a:pt x="7" y="16"/>
                    <a:pt x="6" y="14"/>
                  </a:cubicBezTo>
                  <a:cubicBezTo>
                    <a:pt x="6" y="13"/>
                    <a:pt x="5" y="11"/>
                    <a:pt x="4" y="9"/>
                  </a:cubicBezTo>
                  <a:cubicBezTo>
                    <a:pt x="4" y="7"/>
                    <a:pt x="3" y="6"/>
                    <a:pt x="2" y="4"/>
                  </a:cubicBezTo>
                  <a:cubicBezTo>
                    <a:pt x="1" y="2"/>
                    <a:pt x="0" y="0"/>
                    <a:pt x="0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iṥḷïḓè">
              <a:extLst>
                <a:ext uri="{FF2B5EF4-FFF2-40B4-BE49-F238E27FC236}">
                  <a16:creationId xmlns:a16="http://schemas.microsoft.com/office/drawing/2014/main" id="{FC588870-BCB6-4D2B-8742-1D194F7BE82E}"/>
                </a:ext>
              </a:extLst>
            </p:cNvPr>
            <p:cNvSpPr/>
            <p:nvPr/>
          </p:nvSpPr>
          <p:spPr bwMode="auto">
            <a:xfrm>
              <a:off x="6595582" y="5533955"/>
              <a:ext cx="22873" cy="62598"/>
            </a:xfrm>
            <a:custGeom>
              <a:avLst/>
              <a:gdLst>
                <a:gd name="T0" fmla="*/ 9 w 9"/>
                <a:gd name="T1" fmla="*/ 0 h 25"/>
                <a:gd name="T2" fmla="*/ 9 w 9"/>
                <a:gd name="T3" fmla="*/ 0 h 25"/>
                <a:gd name="T4" fmla="*/ 7 w 9"/>
                <a:gd name="T5" fmla="*/ 5 h 25"/>
                <a:gd name="T6" fmla="*/ 2 w 9"/>
                <a:gd name="T7" fmla="*/ 19 h 25"/>
                <a:gd name="T8" fmla="*/ 0 w 9"/>
                <a:gd name="T9" fmla="*/ 25 h 25"/>
                <a:gd name="T10" fmla="*/ 3 w 9"/>
                <a:gd name="T11" fmla="*/ 20 h 25"/>
                <a:gd name="T12" fmla="*/ 9 w 9"/>
                <a:gd name="T13" fmla="*/ 7 h 25"/>
                <a:gd name="T14" fmla="*/ 9 w 9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5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8" y="3"/>
                    <a:pt x="7" y="5"/>
                  </a:cubicBezTo>
                  <a:cubicBezTo>
                    <a:pt x="5" y="11"/>
                    <a:pt x="3" y="16"/>
                    <a:pt x="2" y="19"/>
                  </a:cubicBezTo>
                  <a:cubicBezTo>
                    <a:pt x="1" y="23"/>
                    <a:pt x="0" y="25"/>
                    <a:pt x="0" y="25"/>
                  </a:cubicBezTo>
                  <a:cubicBezTo>
                    <a:pt x="0" y="25"/>
                    <a:pt x="1" y="23"/>
                    <a:pt x="3" y="20"/>
                  </a:cubicBezTo>
                  <a:cubicBezTo>
                    <a:pt x="4" y="16"/>
                    <a:pt x="6" y="12"/>
                    <a:pt x="9" y="7"/>
                  </a:cubicBezTo>
                  <a:cubicBezTo>
                    <a:pt x="9" y="4"/>
                    <a:pt x="9" y="2"/>
                    <a:pt x="9" y="0"/>
                  </a:cubicBezTo>
                </a:path>
              </a:pathLst>
            </a:custGeom>
            <a:solidFill>
              <a:srgbClr val="00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ïśḷiḋè">
              <a:extLst>
                <a:ext uri="{FF2B5EF4-FFF2-40B4-BE49-F238E27FC236}">
                  <a16:creationId xmlns:a16="http://schemas.microsoft.com/office/drawing/2014/main" id="{8AF9E9D6-1D19-468E-A6A9-39ABEB7D3093}"/>
                </a:ext>
              </a:extLst>
            </p:cNvPr>
            <p:cNvSpPr/>
            <p:nvPr/>
          </p:nvSpPr>
          <p:spPr bwMode="auto">
            <a:xfrm>
              <a:off x="6618454" y="5296805"/>
              <a:ext cx="142050" cy="255208"/>
            </a:xfrm>
            <a:custGeom>
              <a:avLst/>
              <a:gdLst>
                <a:gd name="T0" fmla="*/ 57 w 57"/>
                <a:gd name="T1" fmla="*/ 0 h 102"/>
                <a:gd name="T2" fmla="*/ 44 w 57"/>
                <a:gd name="T3" fmla="*/ 17 h 102"/>
                <a:gd name="T4" fmla="*/ 38 w 57"/>
                <a:gd name="T5" fmla="*/ 26 h 102"/>
                <a:gd name="T6" fmla="*/ 32 w 57"/>
                <a:gd name="T7" fmla="*/ 35 h 102"/>
                <a:gd name="T8" fmla="*/ 25 w 57"/>
                <a:gd name="T9" fmla="*/ 46 h 102"/>
                <a:gd name="T10" fmla="*/ 22 w 57"/>
                <a:gd name="T11" fmla="*/ 52 h 102"/>
                <a:gd name="T12" fmla="*/ 19 w 57"/>
                <a:gd name="T13" fmla="*/ 57 h 102"/>
                <a:gd name="T14" fmla="*/ 13 w 57"/>
                <a:gd name="T15" fmla="*/ 69 h 102"/>
                <a:gd name="T16" fmla="*/ 7 w 57"/>
                <a:gd name="T17" fmla="*/ 80 h 102"/>
                <a:gd name="T18" fmla="*/ 2 w 57"/>
                <a:gd name="T19" fmla="*/ 90 h 102"/>
                <a:gd name="T20" fmla="*/ 0 w 57"/>
                <a:gd name="T21" fmla="*/ 95 h 102"/>
                <a:gd name="T22" fmla="*/ 0 w 57"/>
                <a:gd name="T23" fmla="*/ 102 h 102"/>
                <a:gd name="T24" fmla="*/ 0 w 57"/>
                <a:gd name="T25" fmla="*/ 101 h 102"/>
                <a:gd name="T26" fmla="*/ 2 w 57"/>
                <a:gd name="T27" fmla="*/ 96 h 102"/>
                <a:gd name="T28" fmla="*/ 5 w 57"/>
                <a:gd name="T29" fmla="*/ 91 h 102"/>
                <a:gd name="T30" fmla="*/ 10 w 57"/>
                <a:gd name="T31" fmla="*/ 81 h 102"/>
                <a:gd name="T32" fmla="*/ 15 w 57"/>
                <a:gd name="T33" fmla="*/ 70 h 102"/>
                <a:gd name="T34" fmla="*/ 22 w 57"/>
                <a:gd name="T35" fmla="*/ 59 h 102"/>
                <a:gd name="T36" fmla="*/ 25 w 57"/>
                <a:gd name="T37" fmla="*/ 53 h 102"/>
                <a:gd name="T38" fmla="*/ 28 w 57"/>
                <a:gd name="T39" fmla="*/ 48 h 102"/>
                <a:gd name="T40" fmla="*/ 34 w 57"/>
                <a:gd name="T41" fmla="*/ 37 h 102"/>
                <a:gd name="T42" fmla="*/ 40 w 57"/>
                <a:gd name="T43" fmla="*/ 27 h 102"/>
                <a:gd name="T44" fmla="*/ 46 w 57"/>
                <a:gd name="T45" fmla="*/ 18 h 102"/>
                <a:gd name="T46" fmla="*/ 50 w 57"/>
                <a:gd name="T47" fmla="*/ 11 h 102"/>
                <a:gd name="T48" fmla="*/ 54 w 57"/>
                <a:gd name="T49" fmla="*/ 5 h 102"/>
                <a:gd name="T50" fmla="*/ 57 w 57"/>
                <a:gd name="T5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102">
                  <a:moveTo>
                    <a:pt x="57" y="0"/>
                  </a:moveTo>
                  <a:cubicBezTo>
                    <a:pt x="57" y="0"/>
                    <a:pt x="52" y="7"/>
                    <a:pt x="44" y="17"/>
                  </a:cubicBezTo>
                  <a:cubicBezTo>
                    <a:pt x="42" y="20"/>
                    <a:pt x="40" y="23"/>
                    <a:pt x="38" y="26"/>
                  </a:cubicBezTo>
                  <a:cubicBezTo>
                    <a:pt x="36" y="29"/>
                    <a:pt x="34" y="32"/>
                    <a:pt x="32" y="35"/>
                  </a:cubicBezTo>
                  <a:cubicBezTo>
                    <a:pt x="30" y="39"/>
                    <a:pt x="27" y="42"/>
                    <a:pt x="25" y="46"/>
                  </a:cubicBezTo>
                  <a:cubicBezTo>
                    <a:pt x="24" y="48"/>
                    <a:pt x="23" y="50"/>
                    <a:pt x="22" y="52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61"/>
                    <a:pt x="15" y="65"/>
                    <a:pt x="13" y="69"/>
                  </a:cubicBezTo>
                  <a:cubicBezTo>
                    <a:pt x="11" y="72"/>
                    <a:pt x="9" y="76"/>
                    <a:pt x="7" y="80"/>
                  </a:cubicBezTo>
                  <a:cubicBezTo>
                    <a:pt x="6" y="83"/>
                    <a:pt x="4" y="87"/>
                    <a:pt x="2" y="90"/>
                  </a:cubicBezTo>
                  <a:cubicBezTo>
                    <a:pt x="2" y="92"/>
                    <a:pt x="1" y="93"/>
                    <a:pt x="0" y="95"/>
                  </a:cubicBezTo>
                  <a:cubicBezTo>
                    <a:pt x="0" y="97"/>
                    <a:pt x="0" y="99"/>
                    <a:pt x="0" y="10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99"/>
                    <a:pt x="1" y="98"/>
                    <a:pt x="2" y="96"/>
                  </a:cubicBezTo>
                  <a:cubicBezTo>
                    <a:pt x="3" y="94"/>
                    <a:pt x="4" y="93"/>
                    <a:pt x="5" y="91"/>
                  </a:cubicBezTo>
                  <a:cubicBezTo>
                    <a:pt x="6" y="88"/>
                    <a:pt x="8" y="85"/>
                    <a:pt x="10" y="81"/>
                  </a:cubicBezTo>
                  <a:cubicBezTo>
                    <a:pt x="12" y="77"/>
                    <a:pt x="13" y="74"/>
                    <a:pt x="15" y="70"/>
                  </a:cubicBezTo>
                  <a:cubicBezTo>
                    <a:pt x="18" y="66"/>
                    <a:pt x="20" y="62"/>
                    <a:pt x="22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1"/>
                    <a:pt x="27" y="49"/>
                    <a:pt x="28" y="48"/>
                  </a:cubicBezTo>
                  <a:cubicBezTo>
                    <a:pt x="30" y="44"/>
                    <a:pt x="32" y="40"/>
                    <a:pt x="34" y="37"/>
                  </a:cubicBezTo>
                  <a:cubicBezTo>
                    <a:pt x="36" y="33"/>
                    <a:pt x="38" y="30"/>
                    <a:pt x="40" y="27"/>
                  </a:cubicBezTo>
                  <a:cubicBezTo>
                    <a:pt x="42" y="24"/>
                    <a:pt x="44" y="21"/>
                    <a:pt x="46" y="18"/>
                  </a:cubicBezTo>
                  <a:cubicBezTo>
                    <a:pt x="47" y="15"/>
                    <a:pt x="49" y="13"/>
                    <a:pt x="50" y="11"/>
                  </a:cubicBezTo>
                  <a:cubicBezTo>
                    <a:pt x="52" y="8"/>
                    <a:pt x="53" y="7"/>
                    <a:pt x="54" y="5"/>
                  </a:cubicBezTo>
                  <a:cubicBezTo>
                    <a:pt x="56" y="2"/>
                    <a:pt x="57" y="0"/>
                    <a:pt x="57" y="0"/>
                  </a:cubicBezTo>
                </a:path>
              </a:pathLst>
            </a:custGeom>
            <a:solidFill>
              <a:srgbClr val="01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ï$ḷîḍê">
              <a:extLst>
                <a:ext uri="{FF2B5EF4-FFF2-40B4-BE49-F238E27FC236}">
                  <a16:creationId xmlns:a16="http://schemas.microsoft.com/office/drawing/2014/main" id="{207F9104-577E-4B10-8392-128055D5950D}"/>
                </a:ext>
              </a:extLst>
            </p:cNvPr>
            <p:cNvSpPr/>
            <p:nvPr/>
          </p:nvSpPr>
          <p:spPr bwMode="auto">
            <a:xfrm>
              <a:off x="6985616" y="4939273"/>
              <a:ext cx="0" cy="240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iṧ1íḓé">
              <a:extLst>
                <a:ext uri="{FF2B5EF4-FFF2-40B4-BE49-F238E27FC236}">
                  <a16:creationId xmlns:a16="http://schemas.microsoft.com/office/drawing/2014/main" id="{F495F284-2B2E-4737-8B80-90C5F25BB7F1}"/>
                </a:ext>
              </a:extLst>
            </p:cNvPr>
            <p:cNvSpPr/>
            <p:nvPr/>
          </p:nvSpPr>
          <p:spPr bwMode="auto">
            <a:xfrm>
              <a:off x="6926629" y="4941680"/>
              <a:ext cx="58987" cy="99917"/>
            </a:xfrm>
            <a:custGeom>
              <a:avLst/>
              <a:gdLst>
                <a:gd name="T0" fmla="*/ 24 w 24"/>
                <a:gd name="T1" fmla="*/ 0 h 40"/>
                <a:gd name="T2" fmla="*/ 23 w 24"/>
                <a:gd name="T3" fmla="*/ 0 h 40"/>
                <a:gd name="T4" fmla="*/ 23 w 24"/>
                <a:gd name="T5" fmla="*/ 2 h 40"/>
                <a:gd name="T6" fmla="*/ 21 w 24"/>
                <a:gd name="T7" fmla="*/ 6 h 40"/>
                <a:gd name="T8" fmla="*/ 19 w 24"/>
                <a:gd name="T9" fmla="*/ 10 h 40"/>
                <a:gd name="T10" fmla="*/ 16 w 24"/>
                <a:gd name="T11" fmla="*/ 15 h 40"/>
                <a:gd name="T12" fmla="*/ 13 w 24"/>
                <a:gd name="T13" fmla="*/ 21 h 40"/>
                <a:gd name="T14" fmla="*/ 9 w 24"/>
                <a:gd name="T15" fmla="*/ 27 h 40"/>
                <a:gd name="T16" fmla="*/ 5 w 24"/>
                <a:gd name="T17" fmla="*/ 33 h 40"/>
                <a:gd name="T18" fmla="*/ 0 w 24"/>
                <a:gd name="T19" fmla="*/ 40 h 40"/>
                <a:gd name="T20" fmla="*/ 4 w 24"/>
                <a:gd name="T21" fmla="*/ 39 h 40"/>
                <a:gd name="T22" fmla="*/ 7 w 24"/>
                <a:gd name="T23" fmla="*/ 35 h 40"/>
                <a:gd name="T24" fmla="*/ 11 w 24"/>
                <a:gd name="T25" fmla="*/ 29 h 40"/>
                <a:gd name="T26" fmla="*/ 15 w 24"/>
                <a:gd name="T27" fmla="*/ 22 h 40"/>
                <a:gd name="T28" fmla="*/ 18 w 24"/>
                <a:gd name="T29" fmla="*/ 16 h 40"/>
                <a:gd name="T30" fmla="*/ 21 w 24"/>
                <a:gd name="T31" fmla="*/ 11 h 40"/>
                <a:gd name="T32" fmla="*/ 22 w 24"/>
                <a:gd name="T33" fmla="*/ 6 h 40"/>
                <a:gd name="T34" fmla="*/ 23 w 24"/>
                <a:gd name="T35" fmla="*/ 2 h 40"/>
                <a:gd name="T36" fmla="*/ 24 w 24"/>
                <a:gd name="T37" fmla="*/ 0 h 40"/>
                <a:gd name="T38" fmla="*/ 24 w 24"/>
                <a:gd name="T39" fmla="*/ 0 h 40"/>
                <a:gd name="T40" fmla="*/ 24 w 24"/>
                <a:gd name="T4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" h="40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1"/>
                    <a:pt x="23" y="2"/>
                  </a:cubicBezTo>
                  <a:cubicBezTo>
                    <a:pt x="22" y="3"/>
                    <a:pt x="22" y="4"/>
                    <a:pt x="21" y="6"/>
                  </a:cubicBezTo>
                  <a:cubicBezTo>
                    <a:pt x="21" y="7"/>
                    <a:pt x="20" y="9"/>
                    <a:pt x="19" y="10"/>
                  </a:cubicBezTo>
                  <a:cubicBezTo>
                    <a:pt x="18" y="12"/>
                    <a:pt x="17" y="14"/>
                    <a:pt x="16" y="15"/>
                  </a:cubicBezTo>
                  <a:cubicBezTo>
                    <a:pt x="15" y="17"/>
                    <a:pt x="14" y="19"/>
                    <a:pt x="13" y="21"/>
                  </a:cubicBezTo>
                  <a:cubicBezTo>
                    <a:pt x="11" y="23"/>
                    <a:pt x="10" y="25"/>
                    <a:pt x="9" y="27"/>
                  </a:cubicBezTo>
                  <a:cubicBezTo>
                    <a:pt x="7" y="29"/>
                    <a:pt x="6" y="31"/>
                    <a:pt x="5" y="33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1" y="40"/>
                    <a:pt x="3" y="39"/>
                    <a:pt x="4" y="39"/>
                  </a:cubicBezTo>
                  <a:cubicBezTo>
                    <a:pt x="5" y="38"/>
                    <a:pt x="6" y="36"/>
                    <a:pt x="7" y="35"/>
                  </a:cubicBezTo>
                  <a:cubicBezTo>
                    <a:pt x="9" y="33"/>
                    <a:pt x="10" y="31"/>
                    <a:pt x="11" y="29"/>
                  </a:cubicBezTo>
                  <a:cubicBezTo>
                    <a:pt x="13" y="26"/>
                    <a:pt x="14" y="24"/>
                    <a:pt x="15" y="22"/>
                  </a:cubicBezTo>
                  <a:cubicBezTo>
                    <a:pt x="16" y="20"/>
                    <a:pt x="17" y="18"/>
                    <a:pt x="18" y="16"/>
                  </a:cubicBezTo>
                  <a:cubicBezTo>
                    <a:pt x="19" y="15"/>
                    <a:pt x="20" y="13"/>
                    <a:pt x="21" y="11"/>
                  </a:cubicBezTo>
                  <a:cubicBezTo>
                    <a:pt x="21" y="9"/>
                    <a:pt x="22" y="8"/>
                    <a:pt x="22" y="6"/>
                  </a:cubicBezTo>
                  <a:cubicBezTo>
                    <a:pt x="23" y="5"/>
                    <a:pt x="23" y="4"/>
                    <a:pt x="23" y="2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00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îṧ1îḍé">
              <a:extLst>
                <a:ext uri="{FF2B5EF4-FFF2-40B4-BE49-F238E27FC236}">
                  <a16:creationId xmlns:a16="http://schemas.microsoft.com/office/drawing/2014/main" id="{9B4E8859-BA42-4507-9DC2-70343CABB0A1}"/>
                </a:ext>
              </a:extLst>
            </p:cNvPr>
            <p:cNvSpPr/>
            <p:nvPr/>
          </p:nvSpPr>
          <p:spPr bwMode="auto">
            <a:xfrm>
              <a:off x="6883292" y="5039189"/>
              <a:ext cx="52968" cy="65006"/>
            </a:xfrm>
            <a:custGeom>
              <a:avLst/>
              <a:gdLst>
                <a:gd name="T0" fmla="*/ 21 w 21"/>
                <a:gd name="T1" fmla="*/ 0 h 26"/>
                <a:gd name="T2" fmla="*/ 17 w 21"/>
                <a:gd name="T3" fmla="*/ 1 h 26"/>
                <a:gd name="T4" fmla="*/ 14 w 21"/>
                <a:gd name="T5" fmla="*/ 6 h 26"/>
                <a:gd name="T6" fmla="*/ 6 w 21"/>
                <a:gd name="T7" fmla="*/ 16 h 26"/>
                <a:gd name="T8" fmla="*/ 1 w 21"/>
                <a:gd name="T9" fmla="*/ 23 h 26"/>
                <a:gd name="T10" fmla="*/ 0 w 21"/>
                <a:gd name="T11" fmla="*/ 26 h 26"/>
                <a:gd name="T12" fmla="*/ 2 w 21"/>
                <a:gd name="T13" fmla="*/ 24 h 26"/>
                <a:gd name="T14" fmla="*/ 8 w 21"/>
                <a:gd name="T15" fmla="*/ 17 h 26"/>
                <a:gd name="T16" fmla="*/ 12 w 21"/>
                <a:gd name="T17" fmla="*/ 13 h 26"/>
                <a:gd name="T18" fmla="*/ 16 w 21"/>
                <a:gd name="T19" fmla="*/ 7 h 26"/>
                <a:gd name="T20" fmla="*/ 21 w 21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6">
                  <a:moveTo>
                    <a:pt x="21" y="0"/>
                  </a:moveTo>
                  <a:cubicBezTo>
                    <a:pt x="20" y="0"/>
                    <a:pt x="18" y="1"/>
                    <a:pt x="17" y="1"/>
                  </a:cubicBezTo>
                  <a:cubicBezTo>
                    <a:pt x="16" y="3"/>
                    <a:pt x="15" y="4"/>
                    <a:pt x="14" y="6"/>
                  </a:cubicBezTo>
                  <a:cubicBezTo>
                    <a:pt x="11" y="10"/>
                    <a:pt x="8" y="13"/>
                    <a:pt x="6" y="16"/>
                  </a:cubicBezTo>
                  <a:cubicBezTo>
                    <a:pt x="4" y="19"/>
                    <a:pt x="3" y="22"/>
                    <a:pt x="1" y="23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5"/>
                    <a:pt x="2" y="24"/>
                  </a:cubicBezTo>
                  <a:cubicBezTo>
                    <a:pt x="3" y="22"/>
                    <a:pt x="5" y="20"/>
                    <a:pt x="8" y="17"/>
                  </a:cubicBezTo>
                  <a:cubicBezTo>
                    <a:pt x="9" y="16"/>
                    <a:pt x="10" y="14"/>
                    <a:pt x="12" y="13"/>
                  </a:cubicBezTo>
                  <a:cubicBezTo>
                    <a:pt x="13" y="11"/>
                    <a:pt x="15" y="9"/>
                    <a:pt x="16" y="7"/>
                  </a:cubicBezTo>
                  <a:cubicBezTo>
                    <a:pt x="18" y="5"/>
                    <a:pt x="19" y="3"/>
                    <a:pt x="21" y="0"/>
                  </a:cubicBezTo>
                </a:path>
              </a:pathLst>
            </a:custGeom>
            <a:solidFill>
              <a:srgbClr val="012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îş1îďé">
              <a:extLst>
                <a:ext uri="{FF2B5EF4-FFF2-40B4-BE49-F238E27FC236}">
                  <a16:creationId xmlns:a16="http://schemas.microsoft.com/office/drawing/2014/main" id="{9492D152-ED86-4E6A-B67E-628BAED98811}"/>
                </a:ext>
              </a:extLst>
            </p:cNvPr>
            <p:cNvSpPr/>
            <p:nvPr/>
          </p:nvSpPr>
          <p:spPr bwMode="auto">
            <a:xfrm>
              <a:off x="5604846" y="5352180"/>
              <a:ext cx="62598" cy="116770"/>
            </a:xfrm>
            <a:custGeom>
              <a:avLst/>
              <a:gdLst>
                <a:gd name="T0" fmla="*/ 0 w 25"/>
                <a:gd name="T1" fmla="*/ 0 h 47"/>
                <a:gd name="T2" fmla="*/ 6 w 25"/>
                <a:gd name="T3" fmla="*/ 11 h 47"/>
                <a:gd name="T4" fmla="*/ 19 w 25"/>
                <a:gd name="T5" fmla="*/ 35 h 47"/>
                <a:gd name="T6" fmla="*/ 25 w 25"/>
                <a:gd name="T7" fmla="*/ 47 h 47"/>
                <a:gd name="T8" fmla="*/ 0 w 2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7">
                  <a:moveTo>
                    <a:pt x="0" y="0"/>
                  </a:moveTo>
                  <a:cubicBezTo>
                    <a:pt x="2" y="3"/>
                    <a:pt x="4" y="7"/>
                    <a:pt x="6" y="11"/>
                  </a:cubicBezTo>
                  <a:cubicBezTo>
                    <a:pt x="10" y="18"/>
                    <a:pt x="15" y="27"/>
                    <a:pt x="19" y="35"/>
                  </a:cubicBezTo>
                  <a:cubicBezTo>
                    <a:pt x="21" y="39"/>
                    <a:pt x="23" y="43"/>
                    <a:pt x="25" y="47"/>
                  </a:cubicBezTo>
                  <a:cubicBezTo>
                    <a:pt x="18" y="29"/>
                    <a:pt x="10" y="12"/>
                    <a:pt x="0" y="0"/>
                  </a:cubicBezTo>
                </a:path>
              </a:pathLst>
            </a:custGeom>
            <a:solidFill>
              <a:srgbClr val="0014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îSľíḓé">
              <a:extLst>
                <a:ext uri="{FF2B5EF4-FFF2-40B4-BE49-F238E27FC236}">
                  <a16:creationId xmlns:a16="http://schemas.microsoft.com/office/drawing/2014/main" id="{25F679EE-25AB-45F6-9660-029879935856}"/>
                </a:ext>
              </a:extLst>
            </p:cNvPr>
            <p:cNvSpPr/>
            <p:nvPr/>
          </p:nvSpPr>
          <p:spPr bwMode="auto">
            <a:xfrm>
              <a:off x="5563917" y="5273932"/>
              <a:ext cx="166126" cy="334659"/>
            </a:xfrm>
            <a:custGeom>
              <a:avLst/>
              <a:gdLst>
                <a:gd name="T0" fmla="*/ 0 w 66"/>
                <a:gd name="T1" fmla="*/ 0 h 134"/>
                <a:gd name="T2" fmla="*/ 11 w 66"/>
                <a:gd name="T3" fmla="*/ 20 h 134"/>
                <a:gd name="T4" fmla="*/ 16 w 66"/>
                <a:gd name="T5" fmla="*/ 31 h 134"/>
                <a:gd name="T6" fmla="*/ 41 w 66"/>
                <a:gd name="T7" fmla="*/ 78 h 134"/>
                <a:gd name="T8" fmla="*/ 47 w 66"/>
                <a:gd name="T9" fmla="*/ 91 h 134"/>
                <a:gd name="T10" fmla="*/ 53 w 66"/>
                <a:gd name="T11" fmla="*/ 102 h 134"/>
                <a:gd name="T12" fmla="*/ 57 w 66"/>
                <a:gd name="T13" fmla="*/ 112 h 134"/>
                <a:gd name="T14" fmla="*/ 61 w 66"/>
                <a:gd name="T15" fmla="*/ 121 h 134"/>
                <a:gd name="T16" fmla="*/ 64 w 66"/>
                <a:gd name="T17" fmla="*/ 128 h 134"/>
                <a:gd name="T18" fmla="*/ 66 w 66"/>
                <a:gd name="T19" fmla="*/ 134 h 134"/>
                <a:gd name="T20" fmla="*/ 64 w 66"/>
                <a:gd name="T21" fmla="*/ 128 h 134"/>
                <a:gd name="T22" fmla="*/ 62 w 66"/>
                <a:gd name="T23" fmla="*/ 121 h 134"/>
                <a:gd name="T24" fmla="*/ 59 w 66"/>
                <a:gd name="T25" fmla="*/ 112 h 134"/>
                <a:gd name="T26" fmla="*/ 55 w 66"/>
                <a:gd name="T27" fmla="*/ 101 h 134"/>
                <a:gd name="T28" fmla="*/ 50 w 66"/>
                <a:gd name="T29" fmla="*/ 89 h 134"/>
                <a:gd name="T30" fmla="*/ 38 w 66"/>
                <a:gd name="T31" fmla="*/ 64 h 134"/>
                <a:gd name="T32" fmla="*/ 25 w 66"/>
                <a:gd name="T33" fmla="*/ 40 h 134"/>
                <a:gd name="T34" fmla="*/ 12 w 66"/>
                <a:gd name="T35" fmla="*/ 19 h 134"/>
                <a:gd name="T36" fmla="*/ 3 w 66"/>
                <a:gd name="T37" fmla="*/ 5 h 134"/>
                <a:gd name="T38" fmla="*/ 0 w 66"/>
                <a:gd name="T3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134">
                  <a:moveTo>
                    <a:pt x="0" y="0"/>
                  </a:moveTo>
                  <a:cubicBezTo>
                    <a:pt x="0" y="0"/>
                    <a:pt x="4" y="8"/>
                    <a:pt x="11" y="20"/>
                  </a:cubicBezTo>
                  <a:cubicBezTo>
                    <a:pt x="13" y="24"/>
                    <a:pt x="14" y="27"/>
                    <a:pt x="16" y="31"/>
                  </a:cubicBezTo>
                  <a:cubicBezTo>
                    <a:pt x="26" y="43"/>
                    <a:pt x="34" y="60"/>
                    <a:pt x="41" y="78"/>
                  </a:cubicBezTo>
                  <a:cubicBezTo>
                    <a:pt x="43" y="82"/>
                    <a:pt x="45" y="86"/>
                    <a:pt x="47" y="91"/>
                  </a:cubicBezTo>
                  <a:cubicBezTo>
                    <a:pt x="49" y="95"/>
                    <a:pt x="51" y="98"/>
                    <a:pt x="53" y="102"/>
                  </a:cubicBezTo>
                  <a:cubicBezTo>
                    <a:pt x="55" y="106"/>
                    <a:pt x="56" y="109"/>
                    <a:pt x="57" y="112"/>
                  </a:cubicBezTo>
                  <a:cubicBezTo>
                    <a:pt x="59" y="116"/>
                    <a:pt x="60" y="119"/>
                    <a:pt x="61" y="121"/>
                  </a:cubicBezTo>
                  <a:cubicBezTo>
                    <a:pt x="62" y="124"/>
                    <a:pt x="63" y="126"/>
                    <a:pt x="64" y="128"/>
                  </a:cubicBezTo>
                  <a:cubicBezTo>
                    <a:pt x="65" y="132"/>
                    <a:pt x="66" y="134"/>
                    <a:pt x="66" y="134"/>
                  </a:cubicBezTo>
                  <a:cubicBezTo>
                    <a:pt x="66" y="134"/>
                    <a:pt x="65" y="132"/>
                    <a:pt x="64" y="128"/>
                  </a:cubicBezTo>
                  <a:cubicBezTo>
                    <a:pt x="64" y="126"/>
                    <a:pt x="63" y="124"/>
                    <a:pt x="62" y="121"/>
                  </a:cubicBezTo>
                  <a:cubicBezTo>
                    <a:pt x="61" y="118"/>
                    <a:pt x="60" y="115"/>
                    <a:pt x="59" y="112"/>
                  </a:cubicBezTo>
                  <a:cubicBezTo>
                    <a:pt x="58" y="108"/>
                    <a:pt x="57" y="105"/>
                    <a:pt x="55" y="101"/>
                  </a:cubicBezTo>
                  <a:cubicBezTo>
                    <a:pt x="53" y="97"/>
                    <a:pt x="52" y="93"/>
                    <a:pt x="50" y="89"/>
                  </a:cubicBezTo>
                  <a:cubicBezTo>
                    <a:pt x="46" y="81"/>
                    <a:pt x="42" y="73"/>
                    <a:pt x="38" y="64"/>
                  </a:cubicBezTo>
                  <a:cubicBezTo>
                    <a:pt x="33" y="56"/>
                    <a:pt x="29" y="48"/>
                    <a:pt x="25" y="40"/>
                  </a:cubicBezTo>
                  <a:cubicBezTo>
                    <a:pt x="20" y="32"/>
                    <a:pt x="16" y="25"/>
                    <a:pt x="12" y="19"/>
                  </a:cubicBezTo>
                  <a:cubicBezTo>
                    <a:pt x="9" y="13"/>
                    <a:pt x="5" y="8"/>
                    <a:pt x="3" y="5"/>
                  </a:cubicBezTo>
                  <a:cubicBezTo>
                    <a:pt x="1" y="2"/>
                    <a:pt x="0" y="0"/>
                    <a:pt x="0" y="0"/>
                  </a:cubicBezTo>
                </a:path>
              </a:pathLst>
            </a:custGeom>
            <a:solidFill>
              <a:srgbClr val="00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îŝḻîḋe">
              <a:extLst>
                <a:ext uri="{FF2B5EF4-FFF2-40B4-BE49-F238E27FC236}">
                  <a16:creationId xmlns:a16="http://schemas.microsoft.com/office/drawing/2014/main" id="{C72F933B-8709-4669-964E-521764240903}"/>
                </a:ext>
              </a:extLst>
            </p:cNvPr>
            <p:cNvSpPr/>
            <p:nvPr/>
          </p:nvSpPr>
          <p:spPr bwMode="auto">
            <a:xfrm>
              <a:off x="5118507" y="2587028"/>
              <a:ext cx="373181" cy="497174"/>
            </a:xfrm>
            <a:custGeom>
              <a:avLst/>
              <a:gdLst>
                <a:gd name="T0" fmla="*/ 125 w 149"/>
                <a:gd name="T1" fmla="*/ 0 h 199"/>
                <a:gd name="T2" fmla="*/ 98 w 149"/>
                <a:gd name="T3" fmla="*/ 5 h 199"/>
                <a:gd name="T4" fmla="*/ 22 w 149"/>
                <a:gd name="T5" fmla="*/ 63 h 199"/>
                <a:gd name="T6" fmla="*/ 37 w 149"/>
                <a:gd name="T7" fmla="*/ 185 h 199"/>
                <a:gd name="T8" fmla="*/ 57 w 149"/>
                <a:gd name="T9" fmla="*/ 199 h 199"/>
                <a:gd name="T10" fmla="*/ 95 w 149"/>
                <a:gd name="T11" fmla="*/ 121 h 199"/>
                <a:gd name="T12" fmla="*/ 122 w 149"/>
                <a:gd name="T13" fmla="*/ 41 h 199"/>
                <a:gd name="T14" fmla="*/ 134 w 149"/>
                <a:gd name="T15" fmla="*/ 57 h 199"/>
                <a:gd name="T16" fmla="*/ 142 w 149"/>
                <a:gd name="T17" fmla="*/ 74 h 199"/>
                <a:gd name="T18" fmla="*/ 149 w 149"/>
                <a:gd name="T19" fmla="*/ 26 h 199"/>
                <a:gd name="T20" fmla="*/ 125 w 149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99">
                  <a:moveTo>
                    <a:pt x="125" y="0"/>
                  </a:moveTo>
                  <a:cubicBezTo>
                    <a:pt x="117" y="0"/>
                    <a:pt x="108" y="2"/>
                    <a:pt x="98" y="5"/>
                  </a:cubicBezTo>
                  <a:cubicBezTo>
                    <a:pt x="98" y="5"/>
                    <a:pt x="54" y="15"/>
                    <a:pt x="22" y="63"/>
                  </a:cubicBezTo>
                  <a:cubicBezTo>
                    <a:pt x="0" y="104"/>
                    <a:pt x="17" y="145"/>
                    <a:pt x="37" y="185"/>
                  </a:cubicBezTo>
                  <a:cubicBezTo>
                    <a:pt x="43" y="195"/>
                    <a:pt x="50" y="199"/>
                    <a:pt x="57" y="199"/>
                  </a:cubicBezTo>
                  <a:cubicBezTo>
                    <a:pt x="77" y="199"/>
                    <a:pt x="97" y="166"/>
                    <a:pt x="95" y="121"/>
                  </a:cubicBezTo>
                  <a:cubicBezTo>
                    <a:pt x="92" y="77"/>
                    <a:pt x="108" y="41"/>
                    <a:pt x="122" y="41"/>
                  </a:cubicBezTo>
                  <a:cubicBezTo>
                    <a:pt x="127" y="41"/>
                    <a:pt x="131" y="46"/>
                    <a:pt x="134" y="57"/>
                  </a:cubicBezTo>
                  <a:cubicBezTo>
                    <a:pt x="138" y="69"/>
                    <a:pt x="140" y="74"/>
                    <a:pt x="142" y="74"/>
                  </a:cubicBezTo>
                  <a:cubicBezTo>
                    <a:pt x="147" y="74"/>
                    <a:pt x="148" y="45"/>
                    <a:pt x="149" y="26"/>
                  </a:cubicBezTo>
                  <a:cubicBezTo>
                    <a:pt x="149" y="7"/>
                    <a:pt x="140" y="0"/>
                    <a:pt x="125" y="0"/>
                  </a:cubicBezTo>
                </a:path>
              </a:pathLst>
            </a:custGeom>
            <a:solidFill>
              <a:srgbClr val="FFF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îśļïde">
              <a:extLst>
                <a:ext uri="{FF2B5EF4-FFF2-40B4-BE49-F238E27FC236}">
                  <a16:creationId xmlns:a16="http://schemas.microsoft.com/office/drawing/2014/main" id="{2F951CF9-1C4A-4ADD-BC3A-F9D3CEC7BD7A}"/>
                </a:ext>
              </a:extLst>
            </p:cNvPr>
            <p:cNvSpPr/>
            <p:nvPr/>
          </p:nvSpPr>
          <p:spPr bwMode="auto">
            <a:xfrm>
              <a:off x="6736427" y="2624347"/>
              <a:ext cx="434576" cy="429760"/>
            </a:xfrm>
            <a:custGeom>
              <a:avLst/>
              <a:gdLst>
                <a:gd name="T0" fmla="*/ 31 w 174"/>
                <a:gd name="T1" fmla="*/ 0 h 172"/>
                <a:gd name="T2" fmla="*/ 0 w 174"/>
                <a:gd name="T3" fmla="*/ 27 h 172"/>
                <a:gd name="T4" fmla="*/ 0 w 174"/>
                <a:gd name="T5" fmla="*/ 28 h 172"/>
                <a:gd name="T6" fmla="*/ 4 w 174"/>
                <a:gd name="T7" fmla="*/ 51 h 172"/>
                <a:gd name="T8" fmla="*/ 14 w 174"/>
                <a:gd name="T9" fmla="*/ 80 h 172"/>
                <a:gd name="T10" fmla="*/ 24 w 174"/>
                <a:gd name="T11" fmla="*/ 92 h 172"/>
                <a:gd name="T12" fmla="*/ 33 w 174"/>
                <a:gd name="T13" fmla="*/ 70 h 172"/>
                <a:gd name="T14" fmla="*/ 45 w 174"/>
                <a:gd name="T15" fmla="*/ 58 h 172"/>
                <a:gd name="T16" fmla="*/ 77 w 174"/>
                <a:gd name="T17" fmla="*/ 106 h 172"/>
                <a:gd name="T18" fmla="*/ 111 w 174"/>
                <a:gd name="T19" fmla="*/ 171 h 172"/>
                <a:gd name="T20" fmla="*/ 115 w 174"/>
                <a:gd name="T21" fmla="*/ 172 h 172"/>
                <a:gd name="T22" fmla="*/ 146 w 174"/>
                <a:gd name="T23" fmla="*/ 77 h 172"/>
                <a:gd name="T24" fmla="*/ 62 w 174"/>
                <a:gd name="T25" fmla="*/ 7 h 172"/>
                <a:gd name="T26" fmla="*/ 31 w 174"/>
                <a:gd name="T2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4" h="172">
                  <a:moveTo>
                    <a:pt x="31" y="0"/>
                  </a:moveTo>
                  <a:cubicBezTo>
                    <a:pt x="15" y="0"/>
                    <a:pt x="1" y="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36"/>
                    <a:pt x="1" y="43"/>
                    <a:pt x="4" y="51"/>
                  </a:cubicBezTo>
                  <a:cubicBezTo>
                    <a:pt x="7" y="61"/>
                    <a:pt x="8" y="70"/>
                    <a:pt x="14" y="80"/>
                  </a:cubicBezTo>
                  <a:cubicBezTo>
                    <a:pt x="19" y="88"/>
                    <a:pt x="22" y="92"/>
                    <a:pt x="24" y="92"/>
                  </a:cubicBezTo>
                  <a:cubicBezTo>
                    <a:pt x="28" y="92"/>
                    <a:pt x="29" y="84"/>
                    <a:pt x="33" y="70"/>
                  </a:cubicBezTo>
                  <a:cubicBezTo>
                    <a:pt x="35" y="62"/>
                    <a:pt x="40" y="58"/>
                    <a:pt x="45" y="58"/>
                  </a:cubicBezTo>
                  <a:cubicBezTo>
                    <a:pt x="57" y="58"/>
                    <a:pt x="73" y="75"/>
                    <a:pt x="77" y="106"/>
                  </a:cubicBezTo>
                  <a:cubicBezTo>
                    <a:pt x="82" y="151"/>
                    <a:pt x="88" y="164"/>
                    <a:pt x="111" y="171"/>
                  </a:cubicBezTo>
                  <a:cubicBezTo>
                    <a:pt x="112" y="172"/>
                    <a:pt x="114" y="172"/>
                    <a:pt x="115" y="172"/>
                  </a:cubicBezTo>
                  <a:cubicBezTo>
                    <a:pt x="139" y="172"/>
                    <a:pt x="174" y="122"/>
                    <a:pt x="146" y="77"/>
                  </a:cubicBezTo>
                  <a:cubicBezTo>
                    <a:pt x="127" y="48"/>
                    <a:pt x="94" y="20"/>
                    <a:pt x="62" y="7"/>
                  </a:cubicBezTo>
                  <a:cubicBezTo>
                    <a:pt x="53" y="3"/>
                    <a:pt x="41" y="0"/>
                    <a:pt x="31" y="0"/>
                  </a:cubicBezTo>
                </a:path>
              </a:pathLst>
            </a:custGeom>
            <a:solidFill>
              <a:srgbClr val="FFF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îŝḻiḋê">
              <a:extLst>
                <a:ext uri="{FF2B5EF4-FFF2-40B4-BE49-F238E27FC236}">
                  <a16:creationId xmlns:a16="http://schemas.microsoft.com/office/drawing/2014/main" id="{04162239-A239-47A6-A772-ADFA725CB4FF}"/>
                </a:ext>
              </a:extLst>
            </p:cNvPr>
            <p:cNvSpPr/>
            <p:nvPr/>
          </p:nvSpPr>
          <p:spPr bwMode="auto">
            <a:xfrm>
              <a:off x="5568732" y="2476278"/>
              <a:ext cx="178164" cy="610332"/>
            </a:xfrm>
            <a:custGeom>
              <a:avLst/>
              <a:gdLst>
                <a:gd name="T0" fmla="*/ 1 w 71"/>
                <a:gd name="T1" fmla="*/ 193 h 244"/>
                <a:gd name="T2" fmla="*/ 16 w 71"/>
                <a:gd name="T3" fmla="*/ 233 h 244"/>
                <a:gd name="T4" fmla="*/ 20 w 71"/>
                <a:gd name="T5" fmla="*/ 225 h 244"/>
                <a:gd name="T6" fmla="*/ 5 w 71"/>
                <a:gd name="T7" fmla="*/ 198 h 244"/>
                <a:gd name="T8" fmla="*/ 5 w 71"/>
                <a:gd name="T9" fmla="*/ 198 h 244"/>
                <a:gd name="T10" fmla="*/ 5 w 71"/>
                <a:gd name="T11" fmla="*/ 198 h 244"/>
                <a:gd name="T12" fmla="*/ 4 w 71"/>
                <a:gd name="T13" fmla="*/ 194 h 244"/>
                <a:gd name="T14" fmla="*/ 4 w 71"/>
                <a:gd name="T15" fmla="*/ 147 h 244"/>
                <a:gd name="T16" fmla="*/ 4 w 71"/>
                <a:gd name="T17" fmla="*/ 141 h 244"/>
                <a:gd name="T18" fmla="*/ 40 w 71"/>
                <a:gd name="T19" fmla="*/ 115 h 244"/>
                <a:gd name="T20" fmla="*/ 40 w 71"/>
                <a:gd name="T21" fmla="*/ 133 h 244"/>
                <a:gd name="T22" fmla="*/ 40 w 71"/>
                <a:gd name="T23" fmla="*/ 115 h 244"/>
                <a:gd name="T24" fmla="*/ 0 w 71"/>
                <a:gd name="T25" fmla="*/ 119 h 244"/>
                <a:gd name="T26" fmla="*/ 4 w 71"/>
                <a:gd name="T27" fmla="*/ 134 h 244"/>
                <a:gd name="T28" fmla="*/ 14 w 71"/>
                <a:gd name="T29" fmla="*/ 45 h 244"/>
                <a:gd name="T30" fmla="*/ 5 w 71"/>
                <a:gd name="T31" fmla="*/ 106 h 244"/>
                <a:gd name="T32" fmla="*/ 71 w 71"/>
                <a:gd name="T33" fmla="*/ 0 h 244"/>
                <a:gd name="T34" fmla="*/ 71 w 71"/>
                <a:gd name="T35" fmla="*/ 0 h 244"/>
                <a:gd name="T36" fmla="*/ 71 w 71"/>
                <a:gd name="T37" fmla="*/ 0 h 244"/>
                <a:gd name="T38" fmla="*/ 71 w 71"/>
                <a:gd name="T39" fmla="*/ 0 h 244"/>
                <a:gd name="T40" fmla="*/ 71 w 71"/>
                <a:gd name="T41" fmla="*/ 0 h 244"/>
                <a:gd name="T42" fmla="*/ 71 w 71"/>
                <a:gd name="T43" fmla="*/ 0 h 244"/>
                <a:gd name="T44" fmla="*/ 71 w 71"/>
                <a:gd name="T45" fmla="*/ 0 h 244"/>
                <a:gd name="T46" fmla="*/ 71 w 71"/>
                <a:gd name="T47" fmla="*/ 0 h 244"/>
                <a:gd name="T48" fmla="*/ 50 w 71"/>
                <a:gd name="T49" fmla="*/ 123 h 244"/>
                <a:gd name="T50" fmla="*/ 50 w 71"/>
                <a:gd name="T51" fmla="*/ 123 h 244"/>
                <a:gd name="T52" fmla="*/ 50 w 71"/>
                <a:gd name="T53" fmla="*/ 123 h 244"/>
                <a:gd name="T54" fmla="*/ 50 w 71"/>
                <a:gd name="T55" fmla="*/ 123 h 244"/>
                <a:gd name="T56" fmla="*/ 50 w 71"/>
                <a:gd name="T57" fmla="*/ 123 h 244"/>
                <a:gd name="T58" fmla="*/ 50 w 71"/>
                <a:gd name="T59" fmla="*/ 123 h 244"/>
                <a:gd name="T60" fmla="*/ 50 w 71"/>
                <a:gd name="T61" fmla="*/ 123 h 244"/>
                <a:gd name="T62" fmla="*/ 50 w 71"/>
                <a:gd name="T63" fmla="*/ 124 h 244"/>
                <a:gd name="T64" fmla="*/ 50 w 71"/>
                <a:gd name="T65" fmla="*/ 124 h 244"/>
                <a:gd name="T66" fmla="*/ 50 w 71"/>
                <a:gd name="T67" fmla="*/ 124 h 244"/>
                <a:gd name="T68" fmla="*/ 50 w 71"/>
                <a:gd name="T69" fmla="*/ 124 h 244"/>
                <a:gd name="T70" fmla="*/ 50 w 71"/>
                <a:gd name="T71" fmla="*/ 124 h 244"/>
                <a:gd name="T72" fmla="*/ 40 w 71"/>
                <a:gd name="T73" fmla="*/ 141 h 244"/>
                <a:gd name="T74" fmla="*/ 43 w 71"/>
                <a:gd name="T75" fmla="*/ 195 h 244"/>
                <a:gd name="T76" fmla="*/ 43 w 71"/>
                <a:gd name="T77" fmla="*/ 195 h 244"/>
                <a:gd name="T78" fmla="*/ 43 w 71"/>
                <a:gd name="T79" fmla="*/ 195 h 244"/>
                <a:gd name="T80" fmla="*/ 29 w 71"/>
                <a:gd name="T81" fmla="*/ 229 h 244"/>
                <a:gd name="T82" fmla="*/ 34 w 71"/>
                <a:gd name="T83" fmla="*/ 227 h 244"/>
                <a:gd name="T84" fmla="*/ 48 w 71"/>
                <a:gd name="T85" fmla="*/ 140 h 244"/>
                <a:gd name="T86" fmla="*/ 71 w 71"/>
                <a:gd name="T8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1" h="244">
                  <a:moveTo>
                    <a:pt x="1" y="139"/>
                  </a:moveTo>
                  <a:cubicBezTo>
                    <a:pt x="1" y="151"/>
                    <a:pt x="1" y="186"/>
                    <a:pt x="1" y="193"/>
                  </a:cubicBezTo>
                  <a:cubicBezTo>
                    <a:pt x="2" y="203"/>
                    <a:pt x="5" y="209"/>
                    <a:pt x="18" y="229"/>
                  </a:cubicBezTo>
                  <a:cubicBezTo>
                    <a:pt x="17" y="230"/>
                    <a:pt x="16" y="232"/>
                    <a:pt x="16" y="233"/>
                  </a:cubicBezTo>
                  <a:cubicBezTo>
                    <a:pt x="18" y="231"/>
                    <a:pt x="20" y="230"/>
                    <a:pt x="22" y="229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5" y="198"/>
                    <a:pt x="5" y="197"/>
                    <a:pt x="4" y="194"/>
                  </a:cubicBezTo>
                  <a:cubicBezTo>
                    <a:pt x="4" y="194"/>
                    <a:pt x="4" y="194"/>
                    <a:pt x="4" y="194"/>
                  </a:cubicBezTo>
                  <a:cubicBezTo>
                    <a:pt x="4" y="186"/>
                    <a:pt x="4" y="168"/>
                    <a:pt x="4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5"/>
                  </a:cubicBezTo>
                  <a:cubicBezTo>
                    <a:pt x="4" y="144"/>
                    <a:pt x="4" y="142"/>
                    <a:pt x="4" y="141"/>
                  </a:cubicBezTo>
                  <a:cubicBezTo>
                    <a:pt x="3" y="141"/>
                    <a:pt x="2" y="140"/>
                    <a:pt x="1" y="139"/>
                  </a:cubicBezTo>
                  <a:moveTo>
                    <a:pt x="40" y="115"/>
                  </a:moveTo>
                  <a:cubicBezTo>
                    <a:pt x="40" y="120"/>
                    <a:pt x="40" y="125"/>
                    <a:pt x="40" y="130"/>
                  </a:cubicBezTo>
                  <a:cubicBezTo>
                    <a:pt x="40" y="131"/>
                    <a:pt x="40" y="132"/>
                    <a:pt x="40" y="133"/>
                  </a:cubicBezTo>
                  <a:cubicBezTo>
                    <a:pt x="42" y="131"/>
                    <a:pt x="44" y="128"/>
                    <a:pt x="44" y="124"/>
                  </a:cubicBezTo>
                  <a:cubicBezTo>
                    <a:pt x="44" y="120"/>
                    <a:pt x="43" y="117"/>
                    <a:pt x="40" y="115"/>
                  </a:cubicBezTo>
                  <a:moveTo>
                    <a:pt x="5" y="114"/>
                  </a:moveTo>
                  <a:cubicBezTo>
                    <a:pt x="3" y="115"/>
                    <a:pt x="1" y="117"/>
                    <a:pt x="0" y="119"/>
                  </a:cubicBezTo>
                  <a:cubicBezTo>
                    <a:pt x="0" y="123"/>
                    <a:pt x="0" y="127"/>
                    <a:pt x="0" y="129"/>
                  </a:cubicBezTo>
                  <a:cubicBezTo>
                    <a:pt x="1" y="131"/>
                    <a:pt x="2" y="133"/>
                    <a:pt x="4" y="134"/>
                  </a:cubicBezTo>
                  <a:cubicBezTo>
                    <a:pt x="4" y="127"/>
                    <a:pt x="5" y="121"/>
                    <a:pt x="5" y="114"/>
                  </a:cubicBezTo>
                  <a:moveTo>
                    <a:pt x="14" y="45"/>
                  </a:moveTo>
                  <a:cubicBezTo>
                    <a:pt x="5" y="66"/>
                    <a:pt x="1" y="91"/>
                    <a:pt x="0" y="109"/>
                  </a:cubicBezTo>
                  <a:cubicBezTo>
                    <a:pt x="2" y="108"/>
                    <a:pt x="4" y="107"/>
                    <a:pt x="5" y="106"/>
                  </a:cubicBezTo>
                  <a:cubicBezTo>
                    <a:pt x="7" y="85"/>
                    <a:pt x="10" y="63"/>
                    <a:pt x="14" y="45"/>
                  </a:cubicBezTo>
                  <a:moveTo>
                    <a:pt x="7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9" y="0"/>
                    <a:pt x="70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44" y="22"/>
                    <a:pt x="40" y="107"/>
                  </a:cubicBezTo>
                  <a:cubicBezTo>
                    <a:pt x="46" y="110"/>
                    <a:pt x="50" y="116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4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32"/>
                    <a:pt x="46" y="138"/>
                    <a:pt x="40" y="141"/>
                  </a:cubicBezTo>
                  <a:cubicBezTo>
                    <a:pt x="40" y="157"/>
                    <a:pt x="41" y="175"/>
                    <a:pt x="43" y="195"/>
                  </a:cubicBezTo>
                  <a:cubicBezTo>
                    <a:pt x="43" y="195"/>
                    <a:pt x="43" y="195"/>
                    <a:pt x="43" y="195"/>
                  </a:cubicBezTo>
                  <a:cubicBezTo>
                    <a:pt x="43" y="195"/>
                    <a:pt x="43" y="195"/>
                    <a:pt x="43" y="195"/>
                  </a:cubicBezTo>
                  <a:cubicBezTo>
                    <a:pt x="43" y="195"/>
                    <a:pt x="43" y="195"/>
                    <a:pt x="43" y="195"/>
                  </a:cubicBezTo>
                  <a:cubicBezTo>
                    <a:pt x="43" y="195"/>
                    <a:pt x="43" y="195"/>
                    <a:pt x="43" y="195"/>
                  </a:cubicBezTo>
                  <a:cubicBezTo>
                    <a:pt x="43" y="195"/>
                    <a:pt x="43" y="195"/>
                    <a:pt x="43" y="195"/>
                  </a:cubicBezTo>
                  <a:cubicBezTo>
                    <a:pt x="43" y="195"/>
                    <a:pt x="43" y="195"/>
                    <a:pt x="43" y="195"/>
                  </a:cubicBezTo>
                  <a:cubicBezTo>
                    <a:pt x="29" y="229"/>
                    <a:pt x="29" y="229"/>
                    <a:pt x="29" y="229"/>
                  </a:cubicBezTo>
                  <a:cubicBezTo>
                    <a:pt x="37" y="230"/>
                    <a:pt x="43" y="236"/>
                    <a:pt x="43" y="244"/>
                  </a:cubicBezTo>
                  <a:cubicBezTo>
                    <a:pt x="44" y="232"/>
                    <a:pt x="34" y="227"/>
                    <a:pt x="34" y="227"/>
                  </a:cubicBezTo>
                  <a:cubicBezTo>
                    <a:pt x="46" y="196"/>
                    <a:pt x="46" y="196"/>
                    <a:pt x="46" y="196"/>
                  </a:cubicBezTo>
                  <a:cubicBezTo>
                    <a:pt x="46" y="196"/>
                    <a:pt x="43" y="146"/>
                    <a:pt x="48" y="140"/>
                  </a:cubicBezTo>
                  <a:cubicBezTo>
                    <a:pt x="63" y="122"/>
                    <a:pt x="45" y="108"/>
                    <a:pt x="45" y="105"/>
                  </a:cubicBezTo>
                  <a:cubicBezTo>
                    <a:pt x="44" y="55"/>
                    <a:pt x="71" y="0"/>
                    <a:pt x="71" y="0"/>
                  </a:cubicBezTo>
                </a:path>
              </a:pathLst>
            </a:custGeom>
            <a:solidFill>
              <a:srgbClr val="B88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i$ḷiḓè">
              <a:extLst>
                <a:ext uri="{FF2B5EF4-FFF2-40B4-BE49-F238E27FC236}">
                  <a16:creationId xmlns:a16="http://schemas.microsoft.com/office/drawing/2014/main" id="{B71C2C1C-2131-41F3-9E35-662F1416D25F}"/>
                </a:ext>
              </a:extLst>
            </p:cNvPr>
            <p:cNvSpPr/>
            <p:nvPr/>
          </p:nvSpPr>
          <p:spPr bwMode="auto">
            <a:xfrm>
              <a:off x="5561509" y="2469055"/>
              <a:ext cx="185387" cy="501989"/>
            </a:xfrm>
            <a:custGeom>
              <a:avLst/>
              <a:gdLst>
                <a:gd name="T0" fmla="*/ 74 w 74"/>
                <a:gd name="T1" fmla="*/ 3 h 201"/>
                <a:gd name="T2" fmla="*/ 46 w 74"/>
                <a:gd name="T3" fmla="*/ 198 h 201"/>
                <a:gd name="T4" fmla="*/ 8 w 74"/>
                <a:gd name="T5" fmla="*/ 201 h 201"/>
                <a:gd name="T6" fmla="*/ 27 w 74"/>
                <a:gd name="T7" fmla="*/ 23 h 201"/>
                <a:gd name="T8" fmla="*/ 74 w 74"/>
                <a:gd name="T9" fmla="*/ 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01">
                  <a:moveTo>
                    <a:pt x="74" y="3"/>
                  </a:moveTo>
                  <a:cubicBezTo>
                    <a:pt x="74" y="3"/>
                    <a:pt x="31" y="39"/>
                    <a:pt x="46" y="198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1"/>
                    <a:pt x="0" y="68"/>
                    <a:pt x="27" y="23"/>
                  </a:cubicBezTo>
                  <a:cubicBezTo>
                    <a:pt x="43" y="0"/>
                    <a:pt x="68" y="4"/>
                    <a:pt x="74" y="3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ísľidè">
              <a:extLst>
                <a:ext uri="{FF2B5EF4-FFF2-40B4-BE49-F238E27FC236}">
                  <a16:creationId xmlns:a16="http://schemas.microsoft.com/office/drawing/2014/main" id="{A6AE7EC7-2568-4B57-87D2-B69628714A8D}"/>
                </a:ext>
              </a:extLst>
            </p:cNvPr>
            <p:cNvSpPr/>
            <p:nvPr/>
          </p:nvSpPr>
          <p:spPr bwMode="auto">
            <a:xfrm>
              <a:off x="5579567" y="2476278"/>
              <a:ext cx="167330" cy="494766"/>
            </a:xfrm>
            <a:custGeom>
              <a:avLst/>
              <a:gdLst>
                <a:gd name="T0" fmla="*/ 1 w 67"/>
                <a:gd name="T1" fmla="*/ 198 h 198"/>
                <a:gd name="T2" fmla="*/ 1 w 67"/>
                <a:gd name="T3" fmla="*/ 198 h 198"/>
                <a:gd name="T4" fmla="*/ 1 w 67"/>
                <a:gd name="T5" fmla="*/ 198 h 198"/>
                <a:gd name="T6" fmla="*/ 0 w 67"/>
                <a:gd name="T7" fmla="*/ 194 h 198"/>
                <a:gd name="T8" fmla="*/ 1 w 67"/>
                <a:gd name="T9" fmla="*/ 198 h 198"/>
                <a:gd name="T10" fmla="*/ 0 w 67"/>
                <a:gd name="T11" fmla="*/ 194 h 198"/>
                <a:gd name="T12" fmla="*/ 0 w 67"/>
                <a:gd name="T13" fmla="*/ 194 h 198"/>
                <a:gd name="T14" fmla="*/ 0 w 67"/>
                <a:gd name="T15" fmla="*/ 145 h 198"/>
                <a:gd name="T16" fmla="*/ 0 w 67"/>
                <a:gd name="T17" fmla="*/ 147 h 198"/>
                <a:gd name="T18" fmla="*/ 0 w 67"/>
                <a:gd name="T19" fmla="*/ 147 h 198"/>
                <a:gd name="T20" fmla="*/ 0 w 67"/>
                <a:gd name="T21" fmla="*/ 145 h 198"/>
                <a:gd name="T22" fmla="*/ 67 w 67"/>
                <a:gd name="T23" fmla="*/ 0 h 198"/>
                <a:gd name="T24" fmla="*/ 67 w 67"/>
                <a:gd name="T25" fmla="*/ 0 h 198"/>
                <a:gd name="T26" fmla="*/ 67 w 67"/>
                <a:gd name="T27" fmla="*/ 0 h 198"/>
                <a:gd name="T28" fmla="*/ 67 w 67"/>
                <a:gd name="T29" fmla="*/ 0 h 198"/>
                <a:gd name="T30" fmla="*/ 67 w 67"/>
                <a:gd name="T31" fmla="*/ 0 h 198"/>
                <a:gd name="T32" fmla="*/ 67 w 67"/>
                <a:gd name="T33" fmla="*/ 0 h 198"/>
                <a:gd name="T34" fmla="*/ 67 w 67"/>
                <a:gd name="T35" fmla="*/ 0 h 198"/>
                <a:gd name="T36" fmla="*/ 67 w 67"/>
                <a:gd name="T37" fmla="*/ 0 h 198"/>
                <a:gd name="T38" fmla="*/ 67 w 67"/>
                <a:gd name="T39" fmla="*/ 0 h 198"/>
                <a:gd name="T40" fmla="*/ 67 w 67"/>
                <a:gd name="T41" fmla="*/ 0 h 198"/>
                <a:gd name="T42" fmla="*/ 67 w 67"/>
                <a:gd name="T43" fmla="*/ 0 h 198"/>
                <a:gd name="T44" fmla="*/ 67 w 67"/>
                <a:gd name="T45" fmla="*/ 0 h 198"/>
                <a:gd name="T46" fmla="*/ 67 w 67"/>
                <a:gd name="T47" fmla="*/ 0 h 198"/>
                <a:gd name="T48" fmla="*/ 67 w 67"/>
                <a:gd name="T49" fmla="*/ 0 h 198"/>
                <a:gd name="T50" fmla="*/ 67 w 67"/>
                <a:gd name="T51" fmla="*/ 0 h 198"/>
                <a:gd name="T52" fmla="*/ 67 w 67"/>
                <a:gd name="T53" fmla="*/ 0 h 198"/>
                <a:gd name="T54" fmla="*/ 67 w 67"/>
                <a:gd name="T55" fmla="*/ 0 h 198"/>
                <a:gd name="T56" fmla="*/ 67 w 67"/>
                <a:gd name="T57" fmla="*/ 0 h 198"/>
                <a:gd name="T58" fmla="*/ 67 w 67"/>
                <a:gd name="T59" fmla="*/ 0 h 198"/>
                <a:gd name="T60" fmla="*/ 67 w 67"/>
                <a:gd name="T6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198">
                  <a:moveTo>
                    <a:pt x="1" y="198"/>
                  </a:moveTo>
                  <a:cubicBezTo>
                    <a:pt x="1" y="198"/>
                    <a:pt x="1" y="198"/>
                    <a:pt x="1" y="198"/>
                  </a:cubicBezTo>
                  <a:cubicBezTo>
                    <a:pt x="1" y="198"/>
                    <a:pt x="1" y="198"/>
                    <a:pt x="1" y="198"/>
                  </a:cubicBezTo>
                  <a:moveTo>
                    <a:pt x="0" y="194"/>
                  </a:moveTo>
                  <a:cubicBezTo>
                    <a:pt x="1" y="197"/>
                    <a:pt x="1" y="198"/>
                    <a:pt x="1" y="198"/>
                  </a:cubicBezTo>
                  <a:cubicBezTo>
                    <a:pt x="1" y="198"/>
                    <a:pt x="1" y="197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moveTo>
                    <a:pt x="0" y="145"/>
                  </a:moveTo>
                  <a:cubicBezTo>
                    <a:pt x="0" y="146"/>
                    <a:pt x="0" y="146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6"/>
                    <a:pt x="0" y="146"/>
                    <a:pt x="0" y="145"/>
                  </a:cubicBezTo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726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íṣ1íďê">
              <a:extLst>
                <a:ext uri="{FF2B5EF4-FFF2-40B4-BE49-F238E27FC236}">
                  <a16:creationId xmlns:a16="http://schemas.microsoft.com/office/drawing/2014/main" id="{D1B3A1D3-39ED-499E-BD0F-8F287AC4CFA1}"/>
                </a:ext>
              </a:extLst>
            </p:cNvPr>
            <p:cNvSpPr/>
            <p:nvPr/>
          </p:nvSpPr>
          <p:spPr bwMode="auto">
            <a:xfrm>
              <a:off x="5579567" y="2476278"/>
              <a:ext cx="167330" cy="494766"/>
            </a:xfrm>
            <a:custGeom>
              <a:avLst/>
              <a:gdLst>
                <a:gd name="T0" fmla="*/ 29 w 67"/>
                <a:gd name="T1" fmla="*/ 143 h 198"/>
                <a:gd name="T2" fmla="*/ 7 w 67"/>
                <a:gd name="T3" fmla="*/ 143 h 198"/>
                <a:gd name="T4" fmla="*/ 7 w 67"/>
                <a:gd name="T5" fmla="*/ 143 h 198"/>
                <a:gd name="T6" fmla="*/ 6 w 67"/>
                <a:gd name="T7" fmla="*/ 143 h 198"/>
                <a:gd name="T8" fmla="*/ 6 w 67"/>
                <a:gd name="T9" fmla="*/ 143 h 198"/>
                <a:gd name="T10" fmla="*/ 6 w 67"/>
                <a:gd name="T11" fmla="*/ 143 h 198"/>
                <a:gd name="T12" fmla="*/ 6 w 67"/>
                <a:gd name="T13" fmla="*/ 143 h 198"/>
                <a:gd name="T14" fmla="*/ 0 w 67"/>
                <a:gd name="T15" fmla="*/ 141 h 198"/>
                <a:gd name="T16" fmla="*/ 0 w 67"/>
                <a:gd name="T17" fmla="*/ 147 h 198"/>
                <a:gd name="T18" fmla="*/ 27 w 67"/>
                <a:gd name="T19" fmla="*/ 149 h 198"/>
                <a:gd name="T20" fmla="*/ 10 w 67"/>
                <a:gd name="T21" fmla="*/ 194 h 198"/>
                <a:gd name="T22" fmla="*/ 1 w 67"/>
                <a:gd name="T23" fmla="*/ 198 h 198"/>
                <a:gd name="T24" fmla="*/ 1 w 67"/>
                <a:gd name="T25" fmla="*/ 198 h 198"/>
                <a:gd name="T26" fmla="*/ 1 w 67"/>
                <a:gd name="T27" fmla="*/ 198 h 198"/>
                <a:gd name="T28" fmla="*/ 1 w 67"/>
                <a:gd name="T29" fmla="*/ 198 h 198"/>
                <a:gd name="T30" fmla="*/ 1 w 67"/>
                <a:gd name="T31" fmla="*/ 198 h 198"/>
                <a:gd name="T32" fmla="*/ 2 w 67"/>
                <a:gd name="T33" fmla="*/ 198 h 198"/>
                <a:gd name="T34" fmla="*/ 4 w 67"/>
                <a:gd name="T35" fmla="*/ 198 h 198"/>
                <a:gd name="T36" fmla="*/ 8 w 67"/>
                <a:gd name="T37" fmla="*/ 198 h 198"/>
                <a:gd name="T38" fmla="*/ 13 w 67"/>
                <a:gd name="T39" fmla="*/ 197 h 198"/>
                <a:gd name="T40" fmla="*/ 21 w 67"/>
                <a:gd name="T41" fmla="*/ 197 h 198"/>
                <a:gd name="T42" fmla="*/ 33 w 67"/>
                <a:gd name="T43" fmla="*/ 196 h 198"/>
                <a:gd name="T44" fmla="*/ 36 w 67"/>
                <a:gd name="T45" fmla="*/ 141 h 198"/>
                <a:gd name="T46" fmla="*/ 7 w 67"/>
                <a:gd name="T47" fmla="*/ 112 h 198"/>
                <a:gd name="T48" fmla="*/ 1 w 67"/>
                <a:gd name="T49" fmla="*/ 116 h 198"/>
                <a:gd name="T50" fmla="*/ 29 w 67"/>
                <a:gd name="T51" fmla="*/ 122 h 198"/>
                <a:gd name="T52" fmla="*/ 0 w 67"/>
                <a:gd name="T53" fmla="*/ 131 h 198"/>
                <a:gd name="T54" fmla="*/ 7 w 67"/>
                <a:gd name="T55" fmla="*/ 136 h 198"/>
                <a:gd name="T56" fmla="*/ 36 w 67"/>
                <a:gd name="T57" fmla="*/ 133 h 198"/>
                <a:gd name="T58" fmla="*/ 36 w 67"/>
                <a:gd name="T59" fmla="*/ 115 h 198"/>
                <a:gd name="T60" fmla="*/ 67 w 67"/>
                <a:gd name="T61" fmla="*/ 0 h 198"/>
                <a:gd name="T62" fmla="*/ 67 w 67"/>
                <a:gd name="T63" fmla="*/ 0 h 198"/>
                <a:gd name="T64" fmla="*/ 67 w 67"/>
                <a:gd name="T65" fmla="*/ 0 h 198"/>
                <a:gd name="T66" fmla="*/ 67 w 67"/>
                <a:gd name="T67" fmla="*/ 0 h 198"/>
                <a:gd name="T68" fmla="*/ 67 w 67"/>
                <a:gd name="T69" fmla="*/ 0 h 198"/>
                <a:gd name="T70" fmla="*/ 41 w 67"/>
                <a:gd name="T71" fmla="*/ 4 h 198"/>
                <a:gd name="T72" fmla="*/ 50 w 67"/>
                <a:gd name="T73" fmla="*/ 15 h 198"/>
                <a:gd name="T74" fmla="*/ 2 w 67"/>
                <a:gd name="T75" fmla="*/ 102 h 198"/>
                <a:gd name="T76" fmla="*/ 7 w 67"/>
                <a:gd name="T77" fmla="*/ 106 h 198"/>
                <a:gd name="T78" fmla="*/ 36 w 67"/>
                <a:gd name="T79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198">
                  <a:moveTo>
                    <a:pt x="36" y="141"/>
                  </a:moveTo>
                  <a:cubicBezTo>
                    <a:pt x="34" y="142"/>
                    <a:pt x="31" y="143"/>
                    <a:pt x="29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3"/>
                    <a:pt x="6" y="143"/>
                    <a:pt x="6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4" y="142"/>
                    <a:pt x="2" y="142"/>
                    <a:pt x="0" y="141"/>
                  </a:cubicBezTo>
                  <a:cubicBezTo>
                    <a:pt x="0" y="142"/>
                    <a:pt x="0" y="144"/>
                    <a:pt x="0" y="145"/>
                  </a:cubicBezTo>
                  <a:cubicBezTo>
                    <a:pt x="0" y="146"/>
                    <a:pt x="0" y="146"/>
                    <a:pt x="0" y="147"/>
                  </a:cubicBezTo>
                  <a:cubicBezTo>
                    <a:pt x="4" y="146"/>
                    <a:pt x="9" y="146"/>
                    <a:pt x="15" y="146"/>
                  </a:cubicBezTo>
                  <a:cubicBezTo>
                    <a:pt x="21" y="146"/>
                    <a:pt x="27" y="147"/>
                    <a:pt x="27" y="149"/>
                  </a:cubicBezTo>
                  <a:cubicBezTo>
                    <a:pt x="27" y="156"/>
                    <a:pt x="29" y="173"/>
                    <a:pt x="30" y="184"/>
                  </a:cubicBezTo>
                  <a:cubicBezTo>
                    <a:pt x="31" y="192"/>
                    <a:pt x="21" y="194"/>
                    <a:pt x="10" y="194"/>
                  </a:cubicBezTo>
                  <a:cubicBezTo>
                    <a:pt x="7" y="194"/>
                    <a:pt x="4" y="194"/>
                    <a:pt x="0" y="194"/>
                  </a:cubicBezTo>
                  <a:cubicBezTo>
                    <a:pt x="1" y="197"/>
                    <a:pt x="1" y="198"/>
                    <a:pt x="1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2" y="198"/>
                    <a:pt x="2" y="198"/>
                    <a:pt x="2" y="198"/>
                  </a:cubicBezTo>
                  <a:cubicBezTo>
                    <a:pt x="4" y="198"/>
                    <a:pt x="4" y="198"/>
                    <a:pt x="4" y="198"/>
                  </a:cubicBezTo>
                  <a:cubicBezTo>
                    <a:pt x="4" y="198"/>
                    <a:pt x="4" y="198"/>
                    <a:pt x="4" y="198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21" y="197"/>
                    <a:pt x="21" y="197"/>
                    <a:pt x="21" y="197"/>
                  </a:cubicBezTo>
                  <a:cubicBezTo>
                    <a:pt x="21" y="197"/>
                    <a:pt x="21" y="197"/>
                    <a:pt x="21" y="197"/>
                  </a:cubicBezTo>
                  <a:cubicBezTo>
                    <a:pt x="33" y="196"/>
                    <a:pt x="33" y="196"/>
                    <a:pt x="33" y="196"/>
                  </a:cubicBezTo>
                  <a:cubicBezTo>
                    <a:pt x="33" y="196"/>
                    <a:pt x="33" y="196"/>
                    <a:pt x="33" y="196"/>
                  </a:cubicBezTo>
                  <a:cubicBezTo>
                    <a:pt x="39" y="195"/>
                    <a:pt x="39" y="195"/>
                    <a:pt x="39" y="195"/>
                  </a:cubicBezTo>
                  <a:cubicBezTo>
                    <a:pt x="37" y="175"/>
                    <a:pt x="36" y="157"/>
                    <a:pt x="36" y="141"/>
                  </a:cubicBezTo>
                  <a:moveTo>
                    <a:pt x="29" y="112"/>
                  </a:moveTo>
                  <a:cubicBezTo>
                    <a:pt x="7" y="112"/>
                    <a:pt x="7" y="112"/>
                    <a:pt x="7" y="112"/>
                  </a:cubicBezTo>
                  <a:cubicBezTo>
                    <a:pt x="5" y="112"/>
                    <a:pt x="3" y="113"/>
                    <a:pt x="1" y="114"/>
                  </a:cubicBezTo>
                  <a:cubicBezTo>
                    <a:pt x="1" y="114"/>
                    <a:pt x="1" y="115"/>
                    <a:pt x="1" y="116"/>
                  </a:cubicBezTo>
                  <a:cubicBezTo>
                    <a:pt x="5" y="116"/>
                    <a:pt x="10" y="115"/>
                    <a:pt x="14" y="115"/>
                  </a:cubicBezTo>
                  <a:cubicBezTo>
                    <a:pt x="22" y="115"/>
                    <a:pt x="29" y="117"/>
                    <a:pt x="29" y="122"/>
                  </a:cubicBezTo>
                  <a:cubicBezTo>
                    <a:pt x="30" y="130"/>
                    <a:pt x="21" y="132"/>
                    <a:pt x="9" y="132"/>
                  </a:cubicBezTo>
                  <a:cubicBezTo>
                    <a:pt x="6" y="132"/>
                    <a:pt x="3" y="132"/>
                    <a:pt x="0" y="131"/>
                  </a:cubicBezTo>
                  <a:cubicBezTo>
                    <a:pt x="0" y="132"/>
                    <a:pt x="0" y="133"/>
                    <a:pt x="0" y="134"/>
                  </a:cubicBezTo>
                  <a:cubicBezTo>
                    <a:pt x="2" y="135"/>
                    <a:pt x="4" y="136"/>
                    <a:pt x="7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31" y="136"/>
                    <a:pt x="34" y="135"/>
                    <a:pt x="36" y="133"/>
                  </a:cubicBezTo>
                  <a:cubicBezTo>
                    <a:pt x="36" y="132"/>
                    <a:pt x="36" y="131"/>
                    <a:pt x="36" y="130"/>
                  </a:cubicBezTo>
                  <a:cubicBezTo>
                    <a:pt x="36" y="125"/>
                    <a:pt x="36" y="120"/>
                    <a:pt x="36" y="115"/>
                  </a:cubicBezTo>
                  <a:cubicBezTo>
                    <a:pt x="34" y="113"/>
                    <a:pt x="31" y="112"/>
                    <a:pt x="29" y="112"/>
                  </a:cubicBezTo>
                  <a:moveTo>
                    <a:pt x="6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1"/>
                    <a:pt x="52" y="0"/>
                    <a:pt x="41" y="4"/>
                  </a:cubicBezTo>
                  <a:cubicBezTo>
                    <a:pt x="42" y="4"/>
                    <a:pt x="43" y="4"/>
                    <a:pt x="44" y="4"/>
                  </a:cubicBezTo>
                  <a:cubicBezTo>
                    <a:pt x="50" y="4"/>
                    <a:pt x="54" y="6"/>
                    <a:pt x="50" y="15"/>
                  </a:cubicBezTo>
                  <a:cubicBezTo>
                    <a:pt x="38" y="40"/>
                    <a:pt x="31" y="69"/>
                    <a:pt x="31" y="92"/>
                  </a:cubicBezTo>
                  <a:cubicBezTo>
                    <a:pt x="31" y="103"/>
                    <a:pt x="22" y="101"/>
                    <a:pt x="2" y="102"/>
                  </a:cubicBezTo>
                  <a:cubicBezTo>
                    <a:pt x="2" y="103"/>
                    <a:pt x="1" y="105"/>
                    <a:pt x="1" y="106"/>
                  </a:cubicBezTo>
                  <a:cubicBezTo>
                    <a:pt x="3" y="106"/>
                    <a:pt x="5" y="106"/>
                    <a:pt x="7" y="106"/>
                  </a:cubicBezTo>
                  <a:cubicBezTo>
                    <a:pt x="29" y="106"/>
                    <a:pt x="29" y="106"/>
                    <a:pt x="29" y="106"/>
                  </a:cubicBezTo>
                  <a:cubicBezTo>
                    <a:pt x="31" y="106"/>
                    <a:pt x="34" y="106"/>
                    <a:pt x="36" y="107"/>
                  </a:cubicBezTo>
                  <a:cubicBezTo>
                    <a:pt x="40" y="22"/>
                    <a:pt x="67" y="0"/>
                    <a:pt x="67" y="0"/>
                  </a:cubicBezTo>
                </a:path>
              </a:pathLst>
            </a:custGeom>
            <a:solidFill>
              <a:srgbClr val="004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3" name="ïSľïďe">
              <a:extLst>
                <a:ext uri="{FF2B5EF4-FFF2-40B4-BE49-F238E27FC236}">
                  <a16:creationId xmlns:a16="http://schemas.microsoft.com/office/drawing/2014/main" id="{7F6CACCE-9C7A-468D-8F0D-75906DAA4664}"/>
                </a:ext>
              </a:extLst>
            </p:cNvPr>
            <p:cNvSpPr/>
            <p:nvPr/>
          </p:nvSpPr>
          <p:spPr bwMode="auto">
            <a:xfrm>
              <a:off x="5551879" y="2741116"/>
              <a:ext cx="142050" cy="92694"/>
            </a:xfrm>
            <a:custGeom>
              <a:avLst/>
              <a:gdLst>
                <a:gd name="T0" fmla="*/ 0 w 57"/>
                <a:gd name="T1" fmla="*/ 18 h 37"/>
                <a:gd name="T2" fmla="*/ 18 w 57"/>
                <a:gd name="T3" fmla="*/ 0 h 37"/>
                <a:gd name="T4" fmla="*/ 40 w 57"/>
                <a:gd name="T5" fmla="*/ 0 h 37"/>
                <a:gd name="T6" fmla="*/ 57 w 57"/>
                <a:gd name="T7" fmla="*/ 18 h 37"/>
                <a:gd name="T8" fmla="*/ 40 w 57"/>
                <a:gd name="T9" fmla="*/ 37 h 37"/>
                <a:gd name="T10" fmla="*/ 18 w 57"/>
                <a:gd name="T11" fmla="*/ 37 h 37"/>
                <a:gd name="T12" fmla="*/ 0 w 57"/>
                <a:gd name="T13" fmla="*/ 18 h 37"/>
                <a:gd name="T14" fmla="*/ 18 w 57"/>
                <a:gd name="T15" fmla="*/ 6 h 37"/>
                <a:gd name="T16" fmla="*/ 6 w 57"/>
                <a:gd name="T17" fmla="*/ 18 h 37"/>
                <a:gd name="T18" fmla="*/ 18 w 57"/>
                <a:gd name="T19" fmla="*/ 30 h 37"/>
                <a:gd name="T20" fmla="*/ 40 w 57"/>
                <a:gd name="T21" fmla="*/ 30 h 37"/>
                <a:gd name="T22" fmla="*/ 51 w 57"/>
                <a:gd name="T23" fmla="*/ 18 h 37"/>
                <a:gd name="T24" fmla="*/ 40 w 57"/>
                <a:gd name="T25" fmla="*/ 6 h 37"/>
                <a:gd name="T26" fmla="*/ 18 w 57"/>
                <a:gd name="T27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37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9" y="0"/>
                    <a:pt x="57" y="8"/>
                    <a:pt x="57" y="18"/>
                  </a:cubicBezTo>
                  <a:cubicBezTo>
                    <a:pt x="57" y="28"/>
                    <a:pt x="49" y="37"/>
                    <a:pt x="40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8" y="37"/>
                    <a:pt x="0" y="28"/>
                    <a:pt x="0" y="18"/>
                  </a:cubicBezTo>
                  <a:moveTo>
                    <a:pt x="18" y="6"/>
                  </a:moveTo>
                  <a:cubicBezTo>
                    <a:pt x="11" y="6"/>
                    <a:pt x="6" y="11"/>
                    <a:pt x="6" y="18"/>
                  </a:cubicBezTo>
                  <a:cubicBezTo>
                    <a:pt x="6" y="25"/>
                    <a:pt x="11" y="30"/>
                    <a:pt x="1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6" y="30"/>
                    <a:pt x="51" y="25"/>
                    <a:pt x="51" y="18"/>
                  </a:cubicBezTo>
                  <a:cubicBezTo>
                    <a:pt x="51" y="11"/>
                    <a:pt x="46" y="6"/>
                    <a:pt x="40" y="6"/>
                  </a:cubicBezTo>
                  <a:cubicBezTo>
                    <a:pt x="18" y="6"/>
                    <a:pt x="18" y="6"/>
                    <a:pt x="18" y="6"/>
                  </a:cubicBezTo>
                </a:path>
              </a:pathLst>
            </a:custGeom>
            <a:solidFill>
              <a:srgbClr val="FFB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4" name="ïṥḻïde">
              <a:extLst>
                <a:ext uri="{FF2B5EF4-FFF2-40B4-BE49-F238E27FC236}">
                  <a16:creationId xmlns:a16="http://schemas.microsoft.com/office/drawing/2014/main" id="{7CB903F8-C427-478E-8070-B4B4801E2715}"/>
                </a:ext>
              </a:extLst>
            </p:cNvPr>
            <p:cNvSpPr/>
            <p:nvPr/>
          </p:nvSpPr>
          <p:spPr bwMode="auto">
            <a:xfrm>
              <a:off x="5693928" y="2784453"/>
              <a:ext cx="0" cy="2408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1 h 1"/>
                <a:gd name="T10" fmla="*/ 1 h 1"/>
                <a:gd name="T11" fmla="*/ 1 h 1"/>
                <a:gd name="T12" fmla="*/ 1 h 1"/>
                <a:gd name="T13" fmla="*/ 0 h 1"/>
                <a:gd name="T14" fmla="*/ 1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  <a:gd name="T22" fmla="*/ 0 h 1"/>
                <a:gd name="T23" fmla="*/ 0 h 1"/>
                <a:gd name="T24" fmla="*/ 0 h 1"/>
                <a:gd name="T25" fmla="*/ 0 h 1"/>
                <a:gd name="T26" fmla="*/ 0 h 1"/>
                <a:gd name="T27" fmla="*/ 0 h 1"/>
                <a:gd name="T28" fmla="*/ 0 h 1"/>
                <a:gd name="T29" fmla="*/ 0 h 1"/>
                <a:gd name="T30" fmla="*/ 0 h 1"/>
                <a:gd name="T31" fmla="*/ 0 h 1"/>
                <a:gd name="T32" fmla="*/ 0 h 1"/>
                <a:gd name="T3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68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5" name="îṥḷíḋè">
              <a:extLst>
                <a:ext uri="{FF2B5EF4-FFF2-40B4-BE49-F238E27FC236}">
                  <a16:creationId xmlns:a16="http://schemas.microsoft.com/office/drawing/2014/main" id="{51EEEA83-F12C-46C1-98EB-7CE87B4FC798}"/>
                </a:ext>
              </a:extLst>
            </p:cNvPr>
            <p:cNvSpPr/>
            <p:nvPr/>
          </p:nvSpPr>
          <p:spPr bwMode="auto">
            <a:xfrm>
              <a:off x="5579567" y="2808529"/>
              <a:ext cx="90286" cy="25280"/>
            </a:xfrm>
            <a:custGeom>
              <a:avLst/>
              <a:gdLst>
                <a:gd name="T0" fmla="*/ 7 w 36"/>
                <a:gd name="T1" fmla="*/ 10 h 10"/>
                <a:gd name="T2" fmla="*/ 7 w 36"/>
                <a:gd name="T3" fmla="*/ 10 h 10"/>
                <a:gd name="T4" fmla="*/ 7 w 36"/>
                <a:gd name="T5" fmla="*/ 10 h 10"/>
                <a:gd name="T6" fmla="*/ 7 w 36"/>
                <a:gd name="T7" fmla="*/ 10 h 10"/>
                <a:gd name="T8" fmla="*/ 7 w 36"/>
                <a:gd name="T9" fmla="*/ 10 h 10"/>
                <a:gd name="T10" fmla="*/ 7 w 36"/>
                <a:gd name="T11" fmla="*/ 10 h 10"/>
                <a:gd name="T12" fmla="*/ 6 w 36"/>
                <a:gd name="T13" fmla="*/ 10 h 10"/>
                <a:gd name="T14" fmla="*/ 6 w 36"/>
                <a:gd name="T15" fmla="*/ 10 h 10"/>
                <a:gd name="T16" fmla="*/ 6 w 36"/>
                <a:gd name="T17" fmla="*/ 10 h 10"/>
                <a:gd name="T18" fmla="*/ 6 w 36"/>
                <a:gd name="T19" fmla="*/ 10 h 10"/>
                <a:gd name="T20" fmla="*/ 6 w 36"/>
                <a:gd name="T21" fmla="*/ 10 h 10"/>
                <a:gd name="T22" fmla="*/ 6 w 36"/>
                <a:gd name="T23" fmla="*/ 10 h 10"/>
                <a:gd name="T24" fmla="*/ 6 w 36"/>
                <a:gd name="T25" fmla="*/ 10 h 10"/>
                <a:gd name="T26" fmla="*/ 6 w 36"/>
                <a:gd name="T27" fmla="*/ 10 h 10"/>
                <a:gd name="T28" fmla="*/ 6 w 36"/>
                <a:gd name="T29" fmla="*/ 10 h 10"/>
                <a:gd name="T30" fmla="*/ 6 w 36"/>
                <a:gd name="T31" fmla="*/ 10 h 10"/>
                <a:gd name="T32" fmla="*/ 6 w 36"/>
                <a:gd name="T33" fmla="*/ 10 h 10"/>
                <a:gd name="T34" fmla="*/ 6 w 36"/>
                <a:gd name="T35" fmla="*/ 10 h 10"/>
                <a:gd name="T36" fmla="*/ 36 w 36"/>
                <a:gd name="T37" fmla="*/ 0 h 10"/>
                <a:gd name="T38" fmla="*/ 29 w 36"/>
                <a:gd name="T39" fmla="*/ 3 h 10"/>
                <a:gd name="T40" fmla="*/ 7 w 36"/>
                <a:gd name="T41" fmla="*/ 3 h 10"/>
                <a:gd name="T42" fmla="*/ 0 w 36"/>
                <a:gd name="T43" fmla="*/ 1 h 10"/>
                <a:gd name="T44" fmla="*/ 0 w 36"/>
                <a:gd name="T45" fmla="*/ 1 h 10"/>
                <a:gd name="T46" fmla="*/ 7 w 36"/>
                <a:gd name="T47" fmla="*/ 3 h 10"/>
                <a:gd name="T48" fmla="*/ 29 w 36"/>
                <a:gd name="T49" fmla="*/ 3 h 10"/>
                <a:gd name="T50" fmla="*/ 36 w 36"/>
                <a:gd name="T51" fmla="*/ 0 h 10"/>
                <a:gd name="T52" fmla="*/ 36 w 36"/>
                <a:gd name="T5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10"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36" y="0"/>
                  </a:moveTo>
                  <a:cubicBezTo>
                    <a:pt x="34" y="2"/>
                    <a:pt x="31" y="3"/>
                    <a:pt x="29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2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4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4" y="2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604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6" name="ïṡḻîḋe">
              <a:extLst>
                <a:ext uri="{FF2B5EF4-FFF2-40B4-BE49-F238E27FC236}">
                  <a16:creationId xmlns:a16="http://schemas.microsoft.com/office/drawing/2014/main" id="{1D4BC4A0-481D-4E8D-9EFD-58C05F8A7D3C}"/>
                </a:ext>
              </a:extLst>
            </p:cNvPr>
            <p:cNvSpPr/>
            <p:nvPr/>
          </p:nvSpPr>
          <p:spPr bwMode="auto">
            <a:xfrm>
              <a:off x="5559101" y="2743524"/>
              <a:ext cx="134827" cy="90286"/>
            </a:xfrm>
            <a:custGeom>
              <a:avLst/>
              <a:gdLst>
                <a:gd name="T0" fmla="*/ 3 w 54"/>
                <a:gd name="T1" fmla="*/ 17 h 36"/>
                <a:gd name="T2" fmla="*/ 3 w 54"/>
                <a:gd name="T3" fmla="*/ 17 h 36"/>
                <a:gd name="T4" fmla="*/ 15 w 54"/>
                <a:gd name="T5" fmla="*/ 5 h 36"/>
                <a:gd name="T6" fmla="*/ 37 w 54"/>
                <a:gd name="T7" fmla="*/ 5 h 36"/>
                <a:gd name="T8" fmla="*/ 48 w 54"/>
                <a:gd name="T9" fmla="*/ 17 h 36"/>
                <a:gd name="T10" fmla="*/ 48 w 54"/>
                <a:gd name="T11" fmla="*/ 17 h 36"/>
                <a:gd name="T12" fmla="*/ 48 w 54"/>
                <a:gd name="T13" fmla="*/ 17 h 36"/>
                <a:gd name="T14" fmla="*/ 44 w 54"/>
                <a:gd name="T15" fmla="*/ 26 h 36"/>
                <a:gd name="T16" fmla="*/ 37 w 54"/>
                <a:gd name="T17" fmla="*/ 29 h 36"/>
                <a:gd name="T18" fmla="*/ 15 w 54"/>
                <a:gd name="T19" fmla="*/ 29 h 36"/>
                <a:gd name="T20" fmla="*/ 8 w 54"/>
                <a:gd name="T21" fmla="*/ 27 h 36"/>
                <a:gd name="T22" fmla="*/ 8 w 54"/>
                <a:gd name="T23" fmla="*/ 27 h 36"/>
                <a:gd name="T24" fmla="*/ 4 w 54"/>
                <a:gd name="T25" fmla="*/ 22 h 36"/>
                <a:gd name="T26" fmla="*/ 3 w 54"/>
                <a:gd name="T27" fmla="*/ 17 h 36"/>
                <a:gd name="T28" fmla="*/ 3 w 54"/>
                <a:gd name="T29" fmla="*/ 17 h 36"/>
                <a:gd name="T30" fmla="*/ 44 w 54"/>
                <a:gd name="T31" fmla="*/ 0 h 36"/>
                <a:gd name="T32" fmla="*/ 33 w 54"/>
                <a:gd name="T33" fmla="*/ 3 h 36"/>
                <a:gd name="T34" fmla="*/ 1 w 54"/>
                <a:gd name="T35" fmla="*/ 16 h 36"/>
                <a:gd name="T36" fmla="*/ 23 w 54"/>
                <a:gd name="T37" fmla="*/ 31 h 36"/>
                <a:gd name="T38" fmla="*/ 36 w 54"/>
                <a:gd name="T39" fmla="*/ 34 h 36"/>
                <a:gd name="T40" fmla="*/ 23 w 54"/>
                <a:gd name="T41" fmla="*/ 35 h 36"/>
                <a:gd name="T42" fmla="*/ 9 w 54"/>
                <a:gd name="T43" fmla="*/ 35 h 36"/>
                <a:gd name="T44" fmla="*/ 14 w 54"/>
                <a:gd name="T45" fmla="*/ 36 h 36"/>
                <a:gd name="T46" fmla="*/ 14 w 54"/>
                <a:gd name="T47" fmla="*/ 36 h 36"/>
                <a:gd name="T48" fmla="*/ 14 w 54"/>
                <a:gd name="T49" fmla="*/ 36 h 36"/>
                <a:gd name="T50" fmla="*/ 14 w 54"/>
                <a:gd name="T51" fmla="*/ 36 h 36"/>
                <a:gd name="T52" fmla="*/ 14 w 54"/>
                <a:gd name="T53" fmla="*/ 36 h 36"/>
                <a:gd name="T54" fmla="*/ 14 w 54"/>
                <a:gd name="T55" fmla="*/ 36 h 36"/>
                <a:gd name="T56" fmla="*/ 14 w 54"/>
                <a:gd name="T57" fmla="*/ 36 h 36"/>
                <a:gd name="T58" fmla="*/ 14 w 54"/>
                <a:gd name="T59" fmla="*/ 36 h 36"/>
                <a:gd name="T60" fmla="*/ 15 w 54"/>
                <a:gd name="T61" fmla="*/ 36 h 36"/>
                <a:gd name="T62" fmla="*/ 15 w 54"/>
                <a:gd name="T63" fmla="*/ 36 h 36"/>
                <a:gd name="T64" fmla="*/ 15 w 54"/>
                <a:gd name="T65" fmla="*/ 36 h 36"/>
                <a:gd name="T66" fmla="*/ 15 w 54"/>
                <a:gd name="T67" fmla="*/ 36 h 36"/>
                <a:gd name="T68" fmla="*/ 15 w 54"/>
                <a:gd name="T69" fmla="*/ 36 h 36"/>
                <a:gd name="T70" fmla="*/ 37 w 54"/>
                <a:gd name="T71" fmla="*/ 36 h 36"/>
                <a:gd name="T72" fmla="*/ 54 w 54"/>
                <a:gd name="T73" fmla="*/ 17 h 36"/>
                <a:gd name="T74" fmla="*/ 54 w 54"/>
                <a:gd name="T75" fmla="*/ 17 h 36"/>
                <a:gd name="T76" fmla="*/ 54 w 54"/>
                <a:gd name="T77" fmla="*/ 17 h 36"/>
                <a:gd name="T78" fmla="*/ 54 w 54"/>
                <a:gd name="T79" fmla="*/ 17 h 36"/>
                <a:gd name="T80" fmla="*/ 54 w 54"/>
                <a:gd name="T81" fmla="*/ 17 h 36"/>
                <a:gd name="T82" fmla="*/ 54 w 54"/>
                <a:gd name="T83" fmla="*/ 17 h 36"/>
                <a:gd name="T84" fmla="*/ 54 w 54"/>
                <a:gd name="T85" fmla="*/ 17 h 36"/>
                <a:gd name="T86" fmla="*/ 54 w 54"/>
                <a:gd name="T87" fmla="*/ 17 h 36"/>
                <a:gd name="T88" fmla="*/ 54 w 54"/>
                <a:gd name="T89" fmla="*/ 17 h 36"/>
                <a:gd name="T90" fmla="*/ 54 w 54"/>
                <a:gd name="T91" fmla="*/ 16 h 36"/>
                <a:gd name="T92" fmla="*/ 54 w 54"/>
                <a:gd name="T93" fmla="*/ 16 h 36"/>
                <a:gd name="T94" fmla="*/ 54 w 54"/>
                <a:gd name="T95" fmla="*/ 16 h 36"/>
                <a:gd name="T96" fmla="*/ 54 w 54"/>
                <a:gd name="T97" fmla="*/ 16 h 36"/>
                <a:gd name="T98" fmla="*/ 54 w 54"/>
                <a:gd name="T99" fmla="*/ 16 h 36"/>
                <a:gd name="T100" fmla="*/ 54 w 54"/>
                <a:gd name="T101" fmla="*/ 16 h 36"/>
                <a:gd name="T102" fmla="*/ 54 w 54"/>
                <a:gd name="T103" fmla="*/ 16 h 36"/>
                <a:gd name="T104" fmla="*/ 54 w 54"/>
                <a:gd name="T105" fmla="*/ 16 h 36"/>
                <a:gd name="T106" fmla="*/ 54 w 54"/>
                <a:gd name="T107" fmla="*/ 16 h 36"/>
                <a:gd name="T108" fmla="*/ 54 w 54"/>
                <a:gd name="T109" fmla="*/ 16 h 36"/>
                <a:gd name="T110" fmla="*/ 54 w 54"/>
                <a:gd name="T111" fmla="*/ 16 h 36"/>
                <a:gd name="T112" fmla="*/ 54 w 54"/>
                <a:gd name="T113" fmla="*/ 16 h 36"/>
                <a:gd name="T114" fmla="*/ 54 w 54"/>
                <a:gd name="T115" fmla="*/ 16 h 36"/>
                <a:gd name="T116" fmla="*/ 44 w 54"/>
                <a:gd name="T1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" h="36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0"/>
                    <a:pt x="8" y="5"/>
                    <a:pt x="15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3" y="5"/>
                    <a:pt x="48" y="10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21"/>
                    <a:pt x="46" y="24"/>
                    <a:pt x="44" y="26"/>
                  </a:cubicBezTo>
                  <a:cubicBezTo>
                    <a:pt x="42" y="28"/>
                    <a:pt x="39" y="29"/>
                    <a:pt x="37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2" y="29"/>
                    <a:pt x="10" y="28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6" y="26"/>
                    <a:pt x="5" y="24"/>
                    <a:pt x="4" y="22"/>
                  </a:cubicBezTo>
                  <a:cubicBezTo>
                    <a:pt x="4" y="21"/>
                    <a:pt x="3" y="19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moveTo>
                    <a:pt x="44" y="0"/>
                  </a:moveTo>
                  <a:cubicBezTo>
                    <a:pt x="43" y="1"/>
                    <a:pt x="40" y="3"/>
                    <a:pt x="33" y="3"/>
                  </a:cubicBezTo>
                  <a:cubicBezTo>
                    <a:pt x="13" y="3"/>
                    <a:pt x="2" y="2"/>
                    <a:pt x="1" y="16"/>
                  </a:cubicBezTo>
                  <a:cubicBezTo>
                    <a:pt x="0" y="30"/>
                    <a:pt x="14" y="31"/>
                    <a:pt x="23" y="31"/>
                  </a:cubicBezTo>
                  <a:cubicBezTo>
                    <a:pt x="31" y="31"/>
                    <a:pt x="36" y="31"/>
                    <a:pt x="36" y="34"/>
                  </a:cubicBezTo>
                  <a:cubicBezTo>
                    <a:pt x="36" y="35"/>
                    <a:pt x="30" y="35"/>
                    <a:pt x="23" y="35"/>
                  </a:cubicBezTo>
                  <a:cubicBezTo>
                    <a:pt x="19" y="35"/>
                    <a:pt x="14" y="35"/>
                    <a:pt x="9" y="35"/>
                  </a:cubicBezTo>
                  <a:cubicBezTo>
                    <a:pt x="11" y="35"/>
                    <a:pt x="12" y="35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46" y="36"/>
                    <a:pt x="54" y="2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9"/>
                    <a:pt x="50" y="3"/>
                    <a:pt x="44" y="0"/>
                  </a:cubicBezTo>
                </a:path>
              </a:pathLst>
            </a:custGeom>
            <a:solidFill>
              <a:srgbClr val="DF8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7" name="ïṥ1íḑè">
              <a:extLst>
                <a:ext uri="{FF2B5EF4-FFF2-40B4-BE49-F238E27FC236}">
                  <a16:creationId xmlns:a16="http://schemas.microsoft.com/office/drawing/2014/main" id="{2BC10976-AB97-430B-96D1-94E94C12CD03}"/>
                </a:ext>
              </a:extLst>
            </p:cNvPr>
            <p:cNvSpPr/>
            <p:nvPr/>
          </p:nvSpPr>
          <p:spPr bwMode="auto">
            <a:xfrm>
              <a:off x="5551879" y="2743524"/>
              <a:ext cx="62598" cy="83063"/>
            </a:xfrm>
            <a:custGeom>
              <a:avLst/>
              <a:gdLst>
                <a:gd name="T0" fmla="*/ 25 w 25"/>
                <a:gd name="T1" fmla="*/ 1 h 33"/>
                <a:gd name="T2" fmla="*/ 22 w 25"/>
                <a:gd name="T3" fmla="*/ 1 h 33"/>
                <a:gd name="T4" fmla="*/ 16 w 25"/>
                <a:gd name="T5" fmla="*/ 2 h 33"/>
                <a:gd name="T6" fmla="*/ 9 w 25"/>
                <a:gd name="T7" fmla="*/ 6 h 33"/>
                <a:gd name="T8" fmla="*/ 6 w 25"/>
                <a:gd name="T9" fmla="*/ 9 h 33"/>
                <a:gd name="T10" fmla="*/ 5 w 25"/>
                <a:gd name="T11" fmla="*/ 11 h 33"/>
                <a:gd name="T12" fmla="*/ 4 w 25"/>
                <a:gd name="T13" fmla="*/ 13 h 33"/>
                <a:gd name="T14" fmla="*/ 3 w 25"/>
                <a:gd name="T15" fmla="*/ 18 h 33"/>
                <a:gd name="T16" fmla="*/ 4 w 25"/>
                <a:gd name="T17" fmla="*/ 22 h 33"/>
                <a:gd name="T18" fmla="*/ 6 w 25"/>
                <a:gd name="T19" fmla="*/ 26 h 33"/>
                <a:gd name="T20" fmla="*/ 8 w 25"/>
                <a:gd name="T21" fmla="*/ 29 h 33"/>
                <a:gd name="T22" fmla="*/ 10 w 25"/>
                <a:gd name="T23" fmla="*/ 30 h 33"/>
                <a:gd name="T24" fmla="*/ 11 w 25"/>
                <a:gd name="T25" fmla="*/ 31 h 33"/>
                <a:gd name="T26" fmla="*/ 13 w 25"/>
                <a:gd name="T27" fmla="*/ 32 h 33"/>
                <a:gd name="T28" fmla="*/ 16 w 25"/>
                <a:gd name="T29" fmla="*/ 33 h 33"/>
                <a:gd name="T30" fmla="*/ 15 w 25"/>
                <a:gd name="T31" fmla="*/ 33 h 33"/>
                <a:gd name="T32" fmla="*/ 13 w 25"/>
                <a:gd name="T33" fmla="*/ 33 h 33"/>
                <a:gd name="T34" fmla="*/ 10 w 25"/>
                <a:gd name="T35" fmla="*/ 32 h 33"/>
                <a:gd name="T36" fmla="*/ 7 w 25"/>
                <a:gd name="T37" fmla="*/ 30 h 33"/>
                <a:gd name="T38" fmla="*/ 4 w 25"/>
                <a:gd name="T39" fmla="*/ 27 h 33"/>
                <a:gd name="T40" fmla="*/ 1 w 25"/>
                <a:gd name="T41" fmla="*/ 23 h 33"/>
                <a:gd name="T42" fmla="*/ 0 w 25"/>
                <a:gd name="T43" fmla="*/ 18 h 33"/>
                <a:gd name="T44" fmla="*/ 1 w 25"/>
                <a:gd name="T45" fmla="*/ 12 h 33"/>
                <a:gd name="T46" fmla="*/ 2 w 25"/>
                <a:gd name="T47" fmla="*/ 10 h 33"/>
                <a:gd name="T48" fmla="*/ 3 w 25"/>
                <a:gd name="T49" fmla="*/ 7 h 33"/>
                <a:gd name="T50" fmla="*/ 7 w 25"/>
                <a:gd name="T51" fmla="*/ 3 h 33"/>
                <a:gd name="T52" fmla="*/ 12 w 25"/>
                <a:gd name="T53" fmla="*/ 1 h 33"/>
                <a:gd name="T54" fmla="*/ 16 w 25"/>
                <a:gd name="T55" fmla="*/ 0 h 33"/>
                <a:gd name="T56" fmla="*/ 22 w 25"/>
                <a:gd name="T57" fmla="*/ 0 h 33"/>
                <a:gd name="T58" fmla="*/ 25 w 25"/>
                <a:gd name="T5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3">
                  <a:moveTo>
                    <a:pt x="25" y="1"/>
                  </a:moveTo>
                  <a:cubicBezTo>
                    <a:pt x="25" y="1"/>
                    <a:pt x="24" y="1"/>
                    <a:pt x="22" y="1"/>
                  </a:cubicBezTo>
                  <a:cubicBezTo>
                    <a:pt x="21" y="1"/>
                    <a:pt x="19" y="1"/>
                    <a:pt x="16" y="2"/>
                  </a:cubicBezTo>
                  <a:cubicBezTo>
                    <a:pt x="14" y="3"/>
                    <a:pt x="11" y="4"/>
                    <a:pt x="9" y="6"/>
                  </a:cubicBezTo>
                  <a:cubicBezTo>
                    <a:pt x="8" y="6"/>
                    <a:pt x="7" y="8"/>
                    <a:pt x="6" y="9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4" y="12"/>
                    <a:pt x="4" y="12"/>
                    <a:pt x="4" y="13"/>
                  </a:cubicBezTo>
                  <a:cubicBezTo>
                    <a:pt x="3" y="14"/>
                    <a:pt x="3" y="16"/>
                    <a:pt x="3" y="18"/>
                  </a:cubicBezTo>
                  <a:cubicBezTo>
                    <a:pt x="3" y="19"/>
                    <a:pt x="3" y="21"/>
                    <a:pt x="4" y="22"/>
                  </a:cubicBezTo>
                  <a:cubicBezTo>
                    <a:pt x="4" y="24"/>
                    <a:pt x="5" y="25"/>
                    <a:pt x="6" y="26"/>
                  </a:cubicBezTo>
                  <a:cubicBezTo>
                    <a:pt x="6" y="27"/>
                    <a:pt x="7" y="28"/>
                    <a:pt x="8" y="29"/>
                  </a:cubicBezTo>
                  <a:cubicBezTo>
                    <a:pt x="9" y="29"/>
                    <a:pt x="9" y="30"/>
                    <a:pt x="10" y="30"/>
                  </a:cubicBezTo>
                  <a:cubicBezTo>
                    <a:pt x="10" y="30"/>
                    <a:pt x="10" y="31"/>
                    <a:pt x="11" y="31"/>
                  </a:cubicBezTo>
                  <a:cubicBezTo>
                    <a:pt x="12" y="32"/>
                    <a:pt x="13" y="32"/>
                    <a:pt x="13" y="32"/>
                  </a:cubicBezTo>
                  <a:cubicBezTo>
                    <a:pt x="15" y="33"/>
                    <a:pt x="16" y="33"/>
                    <a:pt x="16" y="33"/>
                  </a:cubicBezTo>
                  <a:cubicBezTo>
                    <a:pt x="16" y="33"/>
                    <a:pt x="15" y="33"/>
                    <a:pt x="15" y="33"/>
                  </a:cubicBezTo>
                  <a:cubicBezTo>
                    <a:pt x="15" y="33"/>
                    <a:pt x="14" y="33"/>
                    <a:pt x="13" y="33"/>
                  </a:cubicBezTo>
                  <a:cubicBezTo>
                    <a:pt x="12" y="33"/>
                    <a:pt x="12" y="32"/>
                    <a:pt x="10" y="32"/>
                  </a:cubicBezTo>
                  <a:cubicBezTo>
                    <a:pt x="9" y="32"/>
                    <a:pt x="8" y="31"/>
                    <a:pt x="7" y="30"/>
                  </a:cubicBezTo>
                  <a:cubicBezTo>
                    <a:pt x="6" y="30"/>
                    <a:pt x="5" y="29"/>
                    <a:pt x="4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6"/>
                    <a:pt x="0" y="14"/>
                    <a:pt x="1" y="12"/>
                  </a:cubicBezTo>
                  <a:cubicBezTo>
                    <a:pt x="1" y="11"/>
                    <a:pt x="1" y="10"/>
                    <a:pt x="2" y="10"/>
                  </a:cubicBezTo>
                  <a:cubicBezTo>
                    <a:pt x="2" y="9"/>
                    <a:pt x="3" y="8"/>
                    <a:pt x="3" y="7"/>
                  </a:cubicBezTo>
                  <a:cubicBezTo>
                    <a:pt x="4" y="5"/>
                    <a:pt x="6" y="4"/>
                    <a:pt x="7" y="3"/>
                  </a:cubicBezTo>
                  <a:cubicBezTo>
                    <a:pt x="9" y="2"/>
                    <a:pt x="10" y="2"/>
                    <a:pt x="12" y="1"/>
                  </a:cubicBezTo>
                  <a:cubicBezTo>
                    <a:pt x="13" y="1"/>
                    <a:pt x="15" y="0"/>
                    <a:pt x="16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FFF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8" name="isḷïḋè">
              <a:extLst>
                <a:ext uri="{FF2B5EF4-FFF2-40B4-BE49-F238E27FC236}">
                  <a16:creationId xmlns:a16="http://schemas.microsoft.com/office/drawing/2014/main" id="{208542BC-6510-4208-91E4-8B53CF59423C}"/>
                </a:ext>
              </a:extLst>
            </p:cNvPr>
            <p:cNvSpPr/>
            <p:nvPr/>
          </p:nvSpPr>
          <p:spPr bwMode="auto">
            <a:xfrm>
              <a:off x="5581974" y="2963821"/>
              <a:ext cx="95101" cy="99917"/>
            </a:xfrm>
            <a:custGeom>
              <a:avLst/>
              <a:gdLst>
                <a:gd name="T0" fmla="*/ 79 w 79"/>
                <a:gd name="T1" fmla="*/ 0 h 83"/>
                <a:gd name="T2" fmla="*/ 44 w 79"/>
                <a:gd name="T3" fmla="*/ 83 h 83"/>
                <a:gd name="T4" fmla="*/ 0 w 79"/>
                <a:gd name="T5" fmla="*/ 6 h 83"/>
                <a:gd name="T6" fmla="*/ 79 w 79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83">
                  <a:moveTo>
                    <a:pt x="79" y="0"/>
                  </a:moveTo>
                  <a:lnTo>
                    <a:pt x="44" y="83"/>
                  </a:lnTo>
                  <a:lnTo>
                    <a:pt x="0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B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9" name="í$ľîḋe">
              <a:extLst>
                <a:ext uri="{FF2B5EF4-FFF2-40B4-BE49-F238E27FC236}">
                  <a16:creationId xmlns:a16="http://schemas.microsoft.com/office/drawing/2014/main" id="{28406349-B106-4903-AEC5-B77B681C6982}"/>
                </a:ext>
              </a:extLst>
            </p:cNvPr>
            <p:cNvSpPr/>
            <p:nvPr/>
          </p:nvSpPr>
          <p:spPr bwMode="auto">
            <a:xfrm>
              <a:off x="5581974" y="2963821"/>
              <a:ext cx="95101" cy="99917"/>
            </a:xfrm>
            <a:custGeom>
              <a:avLst/>
              <a:gdLst>
                <a:gd name="T0" fmla="*/ 79 w 79"/>
                <a:gd name="T1" fmla="*/ 0 h 83"/>
                <a:gd name="T2" fmla="*/ 44 w 79"/>
                <a:gd name="T3" fmla="*/ 83 h 83"/>
                <a:gd name="T4" fmla="*/ 0 w 79"/>
                <a:gd name="T5" fmla="*/ 6 h 83"/>
                <a:gd name="T6" fmla="*/ 79 w 79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83">
                  <a:moveTo>
                    <a:pt x="79" y="0"/>
                  </a:moveTo>
                  <a:lnTo>
                    <a:pt x="44" y="83"/>
                  </a:lnTo>
                  <a:lnTo>
                    <a:pt x="0" y="6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0" name="íṡ1iḍé">
              <a:extLst>
                <a:ext uri="{FF2B5EF4-FFF2-40B4-BE49-F238E27FC236}">
                  <a16:creationId xmlns:a16="http://schemas.microsoft.com/office/drawing/2014/main" id="{36BEEE0A-C165-404E-B294-9B9A43EC968B}"/>
                </a:ext>
              </a:extLst>
            </p:cNvPr>
            <p:cNvSpPr/>
            <p:nvPr/>
          </p:nvSpPr>
          <p:spPr bwMode="auto">
            <a:xfrm>
              <a:off x="5619292" y="3038458"/>
              <a:ext cx="4815" cy="10835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2 w 2"/>
                <a:gd name="T5" fmla="*/ 4 h 4"/>
                <a:gd name="T6" fmla="*/ 0 w 2"/>
                <a:gd name="T7" fmla="*/ 0 h 4"/>
                <a:gd name="T8" fmla="*/ 0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C68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1" name="îšlîḑé">
              <a:extLst>
                <a:ext uri="{FF2B5EF4-FFF2-40B4-BE49-F238E27FC236}">
                  <a16:creationId xmlns:a16="http://schemas.microsoft.com/office/drawing/2014/main" id="{0175A731-5FCB-41A8-8BC4-1C3A778C0D73}"/>
                </a:ext>
              </a:extLst>
            </p:cNvPr>
            <p:cNvSpPr/>
            <p:nvPr/>
          </p:nvSpPr>
          <p:spPr bwMode="auto">
            <a:xfrm>
              <a:off x="5581974" y="2963821"/>
              <a:ext cx="95101" cy="85471"/>
            </a:xfrm>
            <a:custGeom>
              <a:avLst/>
              <a:gdLst>
                <a:gd name="T0" fmla="*/ 38 w 38"/>
                <a:gd name="T1" fmla="*/ 0 h 34"/>
                <a:gd name="T2" fmla="*/ 32 w 38"/>
                <a:gd name="T3" fmla="*/ 1 h 34"/>
                <a:gd name="T4" fmla="*/ 20 w 38"/>
                <a:gd name="T5" fmla="*/ 2 h 34"/>
                <a:gd name="T6" fmla="*/ 20 w 38"/>
                <a:gd name="T7" fmla="*/ 2 h 34"/>
                <a:gd name="T8" fmla="*/ 12 w 38"/>
                <a:gd name="T9" fmla="*/ 2 h 34"/>
                <a:gd name="T10" fmla="*/ 12 w 38"/>
                <a:gd name="T11" fmla="*/ 2 h 34"/>
                <a:gd name="T12" fmla="*/ 7 w 38"/>
                <a:gd name="T13" fmla="*/ 3 h 34"/>
                <a:gd name="T14" fmla="*/ 7 w 38"/>
                <a:gd name="T15" fmla="*/ 3 h 34"/>
                <a:gd name="T16" fmla="*/ 3 w 38"/>
                <a:gd name="T17" fmla="*/ 3 h 34"/>
                <a:gd name="T18" fmla="*/ 3 w 38"/>
                <a:gd name="T19" fmla="*/ 3 h 34"/>
                <a:gd name="T20" fmla="*/ 1 w 38"/>
                <a:gd name="T21" fmla="*/ 3 h 34"/>
                <a:gd name="T22" fmla="*/ 1 w 38"/>
                <a:gd name="T23" fmla="*/ 3 h 34"/>
                <a:gd name="T24" fmla="*/ 0 w 38"/>
                <a:gd name="T25" fmla="*/ 3 h 34"/>
                <a:gd name="T26" fmla="*/ 0 w 38"/>
                <a:gd name="T27" fmla="*/ 3 h 34"/>
                <a:gd name="T28" fmla="*/ 0 w 38"/>
                <a:gd name="T29" fmla="*/ 3 h 34"/>
                <a:gd name="T30" fmla="*/ 0 w 38"/>
                <a:gd name="T31" fmla="*/ 3 h 34"/>
                <a:gd name="T32" fmla="*/ 0 w 38"/>
                <a:gd name="T33" fmla="*/ 3 h 34"/>
                <a:gd name="T34" fmla="*/ 2 w 38"/>
                <a:gd name="T35" fmla="*/ 7 h 34"/>
                <a:gd name="T36" fmla="*/ 23 w 38"/>
                <a:gd name="T37" fmla="*/ 5 h 34"/>
                <a:gd name="T38" fmla="*/ 24 w 38"/>
                <a:gd name="T39" fmla="*/ 5 h 34"/>
                <a:gd name="T40" fmla="*/ 23 w 38"/>
                <a:gd name="T41" fmla="*/ 25 h 34"/>
                <a:gd name="T42" fmla="*/ 18 w 38"/>
                <a:gd name="T43" fmla="*/ 31 h 34"/>
                <a:gd name="T44" fmla="*/ 15 w 38"/>
                <a:gd name="T45" fmla="*/ 30 h 34"/>
                <a:gd name="T46" fmla="*/ 17 w 38"/>
                <a:gd name="T47" fmla="*/ 34 h 34"/>
                <a:gd name="T48" fmla="*/ 22 w 38"/>
                <a:gd name="T49" fmla="*/ 33 h 34"/>
                <a:gd name="T50" fmla="*/ 24 w 38"/>
                <a:gd name="T51" fmla="*/ 34 h 34"/>
                <a:gd name="T52" fmla="*/ 38 w 3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7" y="6"/>
                    <a:pt x="18" y="5"/>
                    <a:pt x="23" y="5"/>
                  </a:cubicBezTo>
                  <a:cubicBezTo>
                    <a:pt x="23" y="5"/>
                    <a:pt x="24" y="5"/>
                    <a:pt x="24" y="5"/>
                  </a:cubicBezTo>
                  <a:cubicBezTo>
                    <a:pt x="31" y="5"/>
                    <a:pt x="27" y="15"/>
                    <a:pt x="23" y="25"/>
                  </a:cubicBezTo>
                  <a:cubicBezTo>
                    <a:pt x="22" y="30"/>
                    <a:pt x="20" y="31"/>
                    <a:pt x="18" y="31"/>
                  </a:cubicBezTo>
                  <a:cubicBezTo>
                    <a:pt x="17" y="31"/>
                    <a:pt x="16" y="31"/>
                    <a:pt x="15" y="3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20" y="33"/>
                    <a:pt x="22" y="33"/>
                  </a:cubicBezTo>
                  <a:cubicBezTo>
                    <a:pt x="23" y="33"/>
                    <a:pt x="23" y="33"/>
                    <a:pt x="24" y="34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DF8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2" name="ï$ḷídè">
              <a:extLst>
                <a:ext uri="{FF2B5EF4-FFF2-40B4-BE49-F238E27FC236}">
                  <a16:creationId xmlns:a16="http://schemas.microsoft.com/office/drawing/2014/main" id="{6CE513D9-60D4-4BAA-90C0-BFA885D35EB2}"/>
                </a:ext>
              </a:extLst>
            </p:cNvPr>
            <p:cNvSpPr/>
            <p:nvPr/>
          </p:nvSpPr>
          <p:spPr bwMode="auto">
            <a:xfrm>
              <a:off x="5594012" y="3045680"/>
              <a:ext cx="83063" cy="85471"/>
            </a:xfrm>
            <a:prstGeom prst="ellipse">
              <a:avLst/>
            </a:prstGeom>
            <a:solidFill>
              <a:srgbClr val="FFB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3" name="iṣḻîďê">
              <a:extLst>
                <a:ext uri="{FF2B5EF4-FFF2-40B4-BE49-F238E27FC236}">
                  <a16:creationId xmlns:a16="http://schemas.microsoft.com/office/drawing/2014/main" id="{2B6954A6-6E51-44B7-B065-8471E2F3FC34}"/>
                </a:ext>
              </a:extLst>
            </p:cNvPr>
            <p:cNvSpPr/>
            <p:nvPr/>
          </p:nvSpPr>
          <p:spPr bwMode="auto">
            <a:xfrm>
              <a:off x="5594012" y="3045680"/>
              <a:ext cx="83063" cy="85471"/>
            </a:xfrm>
            <a:custGeom>
              <a:avLst/>
              <a:gdLst>
                <a:gd name="T0" fmla="*/ 15 w 33"/>
                <a:gd name="T1" fmla="*/ 30 h 34"/>
                <a:gd name="T2" fmla="*/ 3 w 33"/>
                <a:gd name="T3" fmla="*/ 17 h 34"/>
                <a:gd name="T4" fmla="*/ 15 w 33"/>
                <a:gd name="T5" fmla="*/ 4 h 34"/>
                <a:gd name="T6" fmla="*/ 27 w 33"/>
                <a:gd name="T7" fmla="*/ 17 h 34"/>
                <a:gd name="T8" fmla="*/ 15 w 33"/>
                <a:gd name="T9" fmla="*/ 30 h 34"/>
                <a:gd name="T10" fmla="*/ 17 w 33"/>
                <a:gd name="T11" fmla="*/ 0 h 34"/>
                <a:gd name="T12" fmla="*/ 0 w 33"/>
                <a:gd name="T13" fmla="*/ 17 h 34"/>
                <a:gd name="T14" fmla="*/ 17 w 33"/>
                <a:gd name="T15" fmla="*/ 34 h 34"/>
                <a:gd name="T16" fmla="*/ 33 w 33"/>
                <a:gd name="T17" fmla="*/ 17 h 34"/>
                <a:gd name="T18" fmla="*/ 17 w 33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4">
                  <a:moveTo>
                    <a:pt x="15" y="30"/>
                  </a:moveTo>
                  <a:cubicBezTo>
                    <a:pt x="8" y="30"/>
                    <a:pt x="3" y="24"/>
                    <a:pt x="3" y="17"/>
                  </a:cubicBezTo>
                  <a:cubicBezTo>
                    <a:pt x="3" y="10"/>
                    <a:pt x="8" y="4"/>
                    <a:pt x="15" y="4"/>
                  </a:cubicBezTo>
                  <a:cubicBezTo>
                    <a:pt x="22" y="4"/>
                    <a:pt x="27" y="10"/>
                    <a:pt x="27" y="17"/>
                  </a:cubicBezTo>
                  <a:cubicBezTo>
                    <a:pt x="27" y="24"/>
                    <a:pt x="22" y="30"/>
                    <a:pt x="15" y="30"/>
                  </a:cubicBezTo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DF8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4" name="íšlíde">
              <a:extLst>
                <a:ext uri="{FF2B5EF4-FFF2-40B4-BE49-F238E27FC236}">
                  <a16:creationId xmlns:a16="http://schemas.microsoft.com/office/drawing/2014/main" id="{9744D25D-1CC4-47D2-B169-258E03363FDC}"/>
                </a:ext>
              </a:extLst>
            </p:cNvPr>
            <p:cNvSpPr/>
            <p:nvPr/>
          </p:nvSpPr>
          <p:spPr bwMode="auto">
            <a:xfrm>
              <a:off x="5589197" y="2981878"/>
              <a:ext cx="32503" cy="51764"/>
            </a:xfrm>
            <a:custGeom>
              <a:avLst/>
              <a:gdLst>
                <a:gd name="T0" fmla="*/ 12 w 13"/>
                <a:gd name="T1" fmla="*/ 1 h 21"/>
                <a:gd name="T2" fmla="*/ 3 w 13"/>
                <a:gd name="T3" fmla="*/ 3 h 21"/>
                <a:gd name="T4" fmla="*/ 4 w 13"/>
                <a:gd name="T5" fmla="*/ 1 h 21"/>
                <a:gd name="T6" fmla="*/ 9 w 13"/>
                <a:gd name="T7" fmla="*/ 11 h 21"/>
                <a:gd name="T8" fmla="*/ 13 w 13"/>
                <a:gd name="T9" fmla="*/ 21 h 21"/>
                <a:gd name="T10" fmla="*/ 7 w 13"/>
                <a:gd name="T11" fmla="*/ 12 h 21"/>
                <a:gd name="T12" fmla="*/ 1 w 13"/>
                <a:gd name="T13" fmla="*/ 2 h 21"/>
                <a:gd name="T14" fmla="*/ 0 w 13"/>
                <a:gd name="T15" fmla="*/ 0 h 21"/>
                <a:gd name="T16" fmla="*/ 2 w 13"/>
                <a:gd name="T17" fmla="*/ 0 h 21"/>
                <a:gd name="T18" fmla="*/ 12 w 13"/>
                <a:gd name="T1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1">
                  <a:moveTo>
                    <a:pt x="12" y="1"/>
                  </a:moveTo>
                  <a:cubicBezTo>
                    <a:pt x="9" y="2"/>
                    <a:pt x="6" y="3"/>
                    <a:pt x="3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4"/>
                    <a:pt x="8" y="7"/>
                    <a:pt x="9" y="11"/>
                  </a:cubicBezTo>
                  <a:cubicBezTo>
                    <a:pt x="11" y="14"/>
                    <a:pt x="12" y="17"/>
                    <a:pt x="13" y="21"/>
                  </a:cubicBezTo>
                  <a:cubicBezTo>
                    <a:pt x="11" y="18"/>
                    <a:pt x="9" y="15"/>
                    <a:pt x="7" y="12"/>
                  </a:cubicBezTo>
                  <a:cubicBezTo>
                    <a:pt x="5" y="9"/>
                    <a:pt x="3" y="6"/>
                    <a:pt x="1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9" y="0"/>
                    <a:pt x="12" y="1"/>
                  </a:cubicBezTo>
                  <a:close/>
                </a:path>
              </a:pathLst>
            </a:custGeom>
            <a:solidFill>
              <a:srgbClr val="FFF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5" name="i$lïdê">
              <a:extLst>
                <a:ext uri="{FF2B5EF4-FFF2-40B4-BE49-F238E27FC236}">
                  <a16:creationId xmlns:a16="http://schemas.microsoft.com/office/drawing/2014/main" id="{C2D9F1DC-B313-4B04-8C02-37F1B63A4427}"/>
                </a:ext>
              </a:extLst>
            </p:cNvPr>
            <p:cNvSpPr/>
            <p:nvPr/>
          </p:nvSpPr>
          <p:spPr bwMode="auto">
            <a:xfrm>
              <a:off x="5601235" y="3061330"/>
              <a:ext cx="25280" cy="55375"/>
            </a:xfrm>
            <a:custGeom>
              <a:avLst/>
              <a:gdLst>
                <a:gd name="T0" fmla="*/ 10 w 10"/>
                <a:gd name="T1" fmla="*/ 0 h 22"/>
                <a:gd name="T2" fmla="*/ 7 w 10"/>
                <a:gd name="T3" fmla="*/ 3 h 22"/>
                <a:gd name="T4" fmla="*/ 6 w 10"/>
                <a:gd name="T5" fmla="*/ 5 h 22"/>
                <a:gd name="T6" fmla="*/ 4 w 10"/>
                <a:gd name="T7" fmla="*/ 6 h 22"/>
                <a:gd name="T8" fmla="*/ 4 w 10"/>
                <a:gd name="T9" fmla="*/ 9 h 22"/>
                <a:gd name="T10" fmla="*/ 4 w 10"/>
                <a:gd name="T11" fmla="*/ 9 h 22"/>
                <a:gd name="T12" fmla="*/ 4 w 10"/>
                <a:gd name="T13" fmla="*/ 9 h 22"/>
                <a:gd name="T14" fmla="*/ 4 w 10"/>
                <a:gd name="T15" fmla="*/ 9 h 22"/>
                <a:gd name="T16" fmla="*/ 3 w 10"/>
                <a:gd name="T17" fmla="*/ 9 h 22"/>
                <a:gd name="T18" fmla="*/ 3 w 10"/>
                <a:gd name="T19" fmla="*/ 10 h 22"/>
                <a:gd name="T20" fmla="*/ 3 w 10"/>
                <a:gd name="T21" fmla="*/ 11 h 22"/>
                <a:gd name="T22" fmla="*/ 3 w 10"/>
                <a:gd name="T23" fmla="*/ 13 h 22"/>
                <a:gd name="T24" fmla="*/ 3 w 10"/>
                <a:gd name="T25" fmla="*/ 15 h 22"/>
                <a:gd name="T26" fmla="*/ 4 w 10"/>
                <a:gd name="T27" fmla="*/ 17 h 22"/>
                <a:gd name="T28" fmla="*/ 5 w 10"/>
                <a:gd name="T29" fmla="*/ 19 h 22"/>
                <a:gd name="T30" fmla="*/ 7 w 10"/>
                <a:gd name="T31" fmla="*/ 20 h 22"/>
                <a:gd name="T32" fmla="*/ 8 w 10"/>
                <a:gd name="T33" fmla="*/ 21 h 22"/>
                <a:gd name="T34" fmla="*/ 9 w 10"/>
                <a:gd name="T35" fmla="*/ 22 h 22"/>
                <a:gd name="T36" fmla="*/ 7 w 10"/>
                <a:gd name="T37" fmla="*/ 22 h 22"/>
                <a:gd name="T38" fmla="*/ 6 w 10"/>
                <a:gd name="T39" fmla="*/ 21 h 22"/>
                <a:gd name="T40" fmla="*/ 4 w 10"/>
                <a:gd name="T41" fmla="*/ 20 h 22"/>
                <a:gd name="T42" fmla="*/ 2 w 10"/>
                <a:gd name="T43" fmla="*/ 19 h 22"/>
                <a:gd name="T44" fmla="*/ 1 w 10"/>
                <a:gd name="T45" fmla="*/ 16 h 22"/>
                <a:gd name="T46" fmla="*/ 0 w 10"/>
                <a:gd name="T47" fmla="*/ 14 h 22"/>
                <a:gd name="T48" fmla="*/ 0 w 10"/>
                <a:gd name="T49" fmla="*/ 10 h 22"/>
                <a:gd name="T50" fmla="*/ 0 w 10"/>
                <a:gd name="T51" fmla="*/ 9 h 22"/>
                <a:gd name="T52" fmla="*/ 0 w 10"/>
                <a:gd name="T53" fmla="*/ 8 h 22"/>
                <a:gd name="T54" fmla="*/ 0 w 10"/>
                <a:gd name="T55" fmla="*/ 8 h 22"/>
                <a:gd name="T56" fmla="*/ 0 w 10"/>
                <a:gd name="T57" fmla="*/ 8 h 22"/>
                <a:gd name="T58" fmla="*/ 1 w 10"/>
                <a:gd name="T59" fmla="*/ 8 h 22"/>
                <a:gd name="T60" fmla="*/ 1 w 10"/>
                <a:gd name="T61" fmla="*/ 8 h 22"/>
                <a:gd name="T62" fmla="*/ 2 w 10"/>
                <a:gd name="T63" fmla="*/ 5 h 22"/>
                <a:gd name="T64" fmla="*/ 4 w 10"/>
                <a:gd name="T65" fmla="*/ 3 h 22"/>
                <a:gd name="T66" fmla="*/ 6 w 10"/>
                <a:gd name="T67" fmla="*/ 2 h 22"/>
                <a:gd name="T68" fmla="*/ 9 w 10"/>
                <a:gd name="T69" fmla="*/ 0 h 22"/>
                <a:gd name="T70" fmla="*/ 10 w 10"/>
                <a:gd name="T7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" h="22">
                  <a:moveTo>
                    <a:pt x="10" y="0"/>
                  </a:moveTo>
                  <a:cubicBezTo>
                    <a:pt x="10" y="0"/>
                    <a:pt x="9" y="1"/>
                    <a:pt x="7" y="3"/>
                  </a:cubicBezTo>
                  <a:cubicBezTo>
                    <a:pt x="6" y="3"/>
                    <a:pt x="6" y="4"/>
                    <a:pt x="6" y="5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7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3" y="14"/>
                    <a:pt x="3" y="15"/>
                    <a:pt x="3" y="15"/>
                  </a:cubicBezTo>
                  <a:cubicBezTo>
                    <a:pt x="4" y="16"/>
                    <a:pt x="4" y="17"/>
                    <a:pt x="4" y="17"/>
                  </a:cubicBezTo>
                  <a:cubicBezTo>
                    <a:pt x="5" y="18"/>
                    <a:pt x="5" y="19"/>
                    <a:pt x="5" y="19"/>
                  </a:cubicBezTo>
                  <a:cubicBezTo>
                    <a:pt x="6" y="19"/>
                    <a:pt x="6" y="20"/>
                    <a:pt x="7" y="20"/>
                  </a:cubicBezTo>
                  <a:cubicBezTo>
                    <a:pt x="7" y="20"/>
                    <a:pt x="7" y="21"/>
                    <a:pt x="8" y="21"/>
                  </a:cubicBezTo>
                  <a:cubicBezTo>
                    <a:pt x="8" y="21"/>
                    <a:pt x="9" y="22"/>
                    <a:pt x="9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5" y="21"/>
                    <a:pt x="5" y="21"/>
                    <a:pt x="4" y="20"/>
                  </a:cubicBezTo>
                  <a:cubicBezTo>
                    <a:pt x="4" y="20"/>
                    <a:pt x="3" y="19"/>
                    <a:pt x="2" y="19"/>
                  </a:cubicBezTo>
                  <a:cubicBezTo>
                    <a:pt x="2" y="18"/>
                    <a:pt x="1" y="17"/>
                    <a:pt x="1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13"/>
                    <a:pt x="0" y="11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2" y="6"/>
                    <a:pt x="2" y="5"/>
                  </a:cubicBezTo>
                  <a:cubicBezTo>
                    <a:pt x="3" y="4"/>
                    <a:pt x="3" y="3"/>
                    <a:pt x="4" y="3"/>
                  </a:cubicBezTo>
                  <a:cubicBezTo>
                    <a:pt x="4" y="2"/>
                    <a:pt x="5" y="2"/>
                    <a:pt x="6" y="2"/>
                  </a:cubicBezTo>
                  <a:cubicBezTo>
                    <a:pt x="7" y="1"/>
                    <a:pt x="8" y="1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FFF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iṣ1îḓé">
              <a:extLst>
                <a:ext uri="{FF2B5EF4-FFF2-40B4-BE49-F238E27FC236}">
                  <a16:creationId xmlns:a16="http://schemas.microsoft.com/office/drawing/2014/main" id="{9B35DC78-AF06-4957-8FB9-234B5C8B9F0D}"/>
                </a:ext>
              </a:extLst>
            </p:cNvPr>
            <p:cNvSpPr/>
            <p:nvPr/>
          </p:nvSpPr>
          <p:spPr bwMode="auto">
            <a:xfrm>
              <a:off x="5586789" y="2524430"/>
              <a:ext cx="67413" cy="174553"/>
            </a:xfrm>
            <a:custGeom>
              <a:avLst/>
              <a:gdLst>
                <a:gd name="T0" fmla="*/ 25 w 27"/>
                <a:gd name="T1" fmla="*/ 0 h 70"/>
                <a:gd name="T2" fmla="*/ 7 w 27"/>
                <a:gd name="T3" fmla="*/ 36 h 70"/>
                <a:gd name="T4" fmla="*/ 5 w 27"/>
                <a:gd name="T5" fmla="*/ 70 h 70"/>
                <a:gd name="T6" fmla="*/ 8 w 27"/>
                <a:gd name="T7" fmla="*/ 65 h 70"/>
                <a:gd name="T8" fmla="*/ 25 w 27"/>
                <a:gd name="T9" fmla="*/ 4 h 70"/>
                <a:gd name="T10" fmla="*/ 25 w 27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70">
                  <a:moveTo>
                    <a:pt x="25" y="0"/>
                  </a:moveTo>
                  <a:cubicBezTo>
                    <a:pt x="22" y="0"/>
                    <a:pt x="14" y="9"/>
                    <a:pt x="7" y="36"/>
                  </a:cubicBezTo>
                  <a:cubicBezTo>
                    <a:pt x="0" y="61"/>
                    <a:pt x="2" y="70"/>
                    <a:pt x="5" y="70"/>
                  </a:cubicBezTo>
                  <a:cubicBezTo>
                    <a:pt x="6" y="70"/>
                    <a:pt x="7" y="68"/>
                    <a:pt x="8" y="65"/>
                  </a:cubicBezTo>
                  <a:cubicBezTo>
                    <a:pt x="11" y="35"/>
                    <a:pt x="25" y="4"/>
                    <a:pt x="25" y="4"/>
                  </a:cubicBezTo>
                  <a:cubicBezTo>
                    <a:pt x="27" y="1"/>
                    <a:pt x="26" y="0"/>
                    <a:pt x="25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iṡļíďe">
              <a:extLst>
                <a:ext uri="{FF2B5EF4-FFF2-40B4-BE49-F238E27FC236}">
                  <a16:creationId xmlns:a16="http://schemas.microsoft.com/office/drawing/2014/main" id="{DCD81370-A191-430C-AB44-99250A285446}"/>
                </a:ext>
              </a:extLst>
            </p:cNvPr>
            <p:cNvSpPr/>
            <p:nvPr/>
          </p:nvSpPr>
          <p:spPr bwMode="auto">
            <a:xfrm>
              <a:off x="5581974" y="2851867"/>
              <a:ext cx="19261" cy="99917"/>
            </a:xfrm>
            <a:custGeom>
              <a:avLst/>
              <a:gdLst>
                <a:gd name="T0" fmla="*/ 6 w 8"/>
                <a:gd name="T1" fmla="*/ 0 h 40"/>
                <a:gd name="T2" fmla="*/ 0 w 8"/>
                <a:gd name="T3" fmla="*/ 24 h 40"/>
                <a:gd name="T4" fmla="*/ 6 w 8"/>
                <a:gd name="T5" fmla="*/ 40 h 40"/>
                <a:gd name="T6" fmla="*/ 7 w 8"/>
                <a:gd name="T7" fmla="*/ 35 h 40"/>
                <a:gd name="T8" fmla="*/ 7 w 8"/>
                <a:gd name="T9" fmla="*/ 2 h 40"/>
                <a:gd name="T10" fmla="*/ 6 w 8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0">
                  <a:moveTo>
                    <a:pt x="6" y="0"/>
                  </a:moveTo>
                  <a:cubicBezTo>
                    <a:pt x="4" y="0"/>
                    <a:pt x="0" y="10"/>
                    <a:pt x="0" y="24"/>
                  </a:cubicBezTo>
                  <a:cubicBezTo>
                    <a:pt x="1" y="35"/>
                    <a:pt x="4" y="40"/>
                    <a:pt x="6" y="40"/>
                  </a:cubicBezTo>
                  <a:cubicBezTo>
                    <a:pt x="7" y="40"/>
                    <a:pt x="8" y="39"/>
                    <a:pt x="7" y="35"/>
                  </a:cubicBezTo>
                  <a:cubicBezTo>
                    <a:pt x="5" y="26"/>
                    <a:pt x="7" y="2"/>
                    <a:pt x="7" y="2"/>
                  </a:cubicBezTo>
                  <a:cubicBezTo>
                    <a:pt x="7" y="1"/>
                    <a:pt x="6" y="0"/>
                    <a:pt x="6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îs1iḑé">
              <a:extLst>
                <a:ext uri="{FF2B5EF4-FFF2-40B4-BE49-F238E27FC236}">
                  <a16:creationId xmlns:a16="http://schemas.microsoft.com/office/drawing/2014/main" id="{6056014C-6D35-40DE-B5FC-3CD3244004A4}"/>
                </a:ext>
              </a:extLst>
            </p:cNvPr>
            <p:cNvSpPr/>
            <p:nvPr/>
          </p:nvSpPr>
          <p:spPr bwMode="auto">
            <a:xfrm>
              <a:off x="5584382" y="2768804"/>
              <a:ext cx="20465" cy="30096"/>
            </a:xfrm>
            <a:custGeom>
              <a:avLst/>
              <a:gdLst>
                <a:gd name="T0" fmla="*/ 3 w 8"/>
                <a:gd name="T1" fmla="*/ 0 h 12"/>
                <a:gd name="T2" fmla="*/ 0 w 8"/>
                <a:gd name="T3" fmla="*/ 4 h 12"/>
                <a:gd name="T4" fmla="*/ 4 w 8"/>
                <a:gd name="T5" fmla="*/ 12 h 12"/>
                <a:gd name="T6" fmla="*/ 5 w 8"/>
                <a:gd name="T7" fmla="*/ 12 h 12"/>
                <a:gd name="T8" fmla="*/ 6 w 8"/>
                <a:gd name="T9" fmla="*/ 3 h 12"/>
                <a:gd name="T10" fmla="*/ 3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3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7"/>
                    <a:pt x="2" y="12"/>
                    <a:pt x="4" y="12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8" y="10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šľiḓé">
              <a:extLst>
                <a:ext uri="{FF2B5EF4-FFF2-40B4-BE49-F238E27FC236}">
                  <a16:creationId xmlns:a16="http://schemas.microsoft.com/office/drawing/2014/main" id="{AE50A640-6EB6-4EA0-9AB1-A02BD3F06F31}"/>
                </a:ext>
              </a:extLst>
            </p:cNvPr>
            <p:cNvSpPr/>
            <p:nvPr/>
          </p:nvSpPr>
          <p:spPr bwMode="auto">
            <a:xfrm>
              <a:off x="6480016" y="2469055"/>
              <a:ext cx="98712" cy="582644"/>
            </a:xfrm>
            <a:custGeom>
              <a:avLst/>
              <a:gdLst>
                <a:gd name="T0" fmla="*/ 25 w 39"/>
                <a:gd name="T1" fmla="*/ 96 h 233"/>
                <a:gd name="T2" fmla="*/ 21 w 39"/>
                <a:gd name="T3" fmla="*/ 185 h 233"/>
                <a:gd name="T4" fmla="*/ 26 w 39"/>
                <a:gd name="T5" fmla="*/ 233 h 233"/>
                <a:gd name="T6" fmla="*/ 25 w 39"/>
                <a:gd name="T7" fmla="*/ 187 h 233"/>
                <a:gd name="T8" fmla="*/ 25 w 39"/>
                <a:gd name="T9" fmla="*/ 187 h 233"/>
                <a:gd name="T10" fmla="*/ 25 w 39"/>
                <a:gd name="T11" fmla="*/ 187 h 233"/>
                <a:gd name="T12" fmla="*/ 18 w 39"/>
                <a:gd name="T13" fmla="*/ 118 h 233"/>
                <a:gd name="T14" fmla="*/ 18 w 39"/>
                <a:gd name="T15" fmla="*/ 118 h 233"/>
                <a:gd name="T16" fmla="*/ 18 w 39"/>
                <a:gd name="T17" fmla="*/ 118 h 233"/>
                <a:gd name="T18" fmla="*/ 18 w 39"/>
                <a:gd name="T19" fmla="*/ 118 h 233"/>
                <a:gd name="T20" fmla="*/ 18 w 39"/>
                <a:gd name="T21" fmla="*/ 118 h 233"/>
                <a:gd name="T22" fmla="*/ 18 w 39"/>
                <a:gd name="T23" fmla="*/ 117 h 233"/>
                <a:gd name="T24" fmla="*/ 18 w 39"/>
                <a:gd name="T25" fmla="*/ 117 h 233"/>
                <a:gd name="T26" fmla="*/ 18 w 39"/>
                <a:gd name="T27" fmla="*/ 117 h 233"/>
                <a:gd name="T28" fmla="*/ 18 w 39"/>
                <a:gd name="T29" fmla="*/ 117 h 233"/>
                <a:gd name="T30" fmla="*/ 18 w 39"/>
                <a:gd name="T31" fmla="*/ 117 h 233"/>
                <a:gd name="T32" fmla="*/ 18 w 39"/>
                <a:gd name="T33" fmla="*/ 117 h 233"/>
                <a:gd name="T34" fmla="*/ 18 w 39"/>
                <a:gd name="T35" fmla="*/ 117 h 233"/>
                <a:gd name="T36" fmla="*/ 18 w 39"/>
                <a:gd name="T37" fmla="*/ 116 h 233"/>
                <a:gd name="T38" fmla="*/ 18 w 39"/>
                <a:gd name="T39" fmla="*/ 116 h 233"/>
                <a:gd name="T40" fmla="*/ 18 w 39"/>
                <a:gd name="T41" fmla="*/ 116 h 233"/>
                <a:gd name="T42" fmla="*/ 18 w 39"/>
                <a:gd name="T43" fmla="*/ 116 h 233"/>
                <a:gd name="T44" fmla="*/ 18 w 39"/>
                <a:gd name="T45" fmla="*/ 116 h 233"/>
                <a:gd name="T46" fmla="*/ 18 w 39"/>
                <a:gd name="T47" fmla="*/ 115 h 233"/>
                <a:gd name="T48" fmla="*/ 20 w 39"/>
                <a:gd name="T49" fmla="*/ 110 h 233"/>
                <a:gd name="T50" fmla="*/ 20 w 39"/>
                <a:gd name="T51" fmla="*/ 110 h 233"/>
                <a:gd name="T52" fmla="*/ 20 w 39"/>
                <a:gd name="T53" fmla="*/ 110 h 233"/>
                <a:gd name="T54" fmla="*/ 20 w 39"/>
                <a:gd name="T55" fmla="*/ 110 h 233"/>
                <a:gd name="T56" fmla="*/ 20 w 39"/>
                <a:gd name="T57" fmla="*/ 110 h 233"/>
                <a:gd name="T58" fmla="*/ 20 w 39"/>
                <a:gd name="T59" fmla="*/ 110 h 233"/>
                <a:gd name="T60" fmla="*/ 20 w 39"/>
                <a:gd name="T61" fmla="*/ 110 h 233"/>
                <a:gd name="T62" fmla="*/ 20 w 39"/>
                <a:gd name="T63" fmla="*/ 109 h 233"/>
                <a:gd name="T64" fmla="*/ 20 w 39"/>
                <a:gd name="T65" fmla="*/ 109 h 233"/>
                <a:gd name="T66" fmla="*/ 20 w 39"/>
                <a:gd name="T67" fmla="*/ 109 h 233"/>
                <a:gd name="T68" fmla="*/ 20 w 39"/>
                <a:gd name="T69" fmla="*/ 109 h 233"/>
                <a:gd name="T70" fmla="*/ 20 w 39"/>
                <a:gd name="T71" fmla="*/ 109 h 233"/>
                <a:gd name="T72" fmla="*/ 20 w 39"/>
                <a:gd name="T73" fmla="*/ 109 h 233"/>
                <a:gd name="T74" fmla="*/ 28 w 39"/>
                <a:gd name="T75" fmla="*/ 102 h 233"/>
                <a:gd name="T76" fmla="*/ 0 w 39"/>
                <a:gd name="T77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233">
                  <a:moveTo>
                    <a:pt x="0" y="0"/>
                  </a:moveTo>
                  <a:cubicBezTo>
                    <a:pt x="0" y="0"/>
                    <a:pt x="23" y="44"/>
                    <a:pt x="25" y="96"/>
                  </a:cubicBezTo>
                  <a:cubicBezTo>
                    <a:pt x="22" y="102"/>
                    <a:pt x="6" y="123"/>
                    <a:pt x="24" y="135"/>
                  </a:cubicBezTo>
                  <a:cubicBezTo>
                    <a:pt x="23" y="174"/>
                    <a:pt x="21" y="185"/>
                    <a:pt x="21" y="185"/>
                  </a:cubicBezTo>
                  <a:cubicBezTo>
                    <a:pt x="34" y="218"/>
                    <a:pt x="34" y="218"/>
                    <a:pt x="34" y="218"/>
                  </a:cubicBezTo>
                  <a:cubicBezTo>
                    <a:pt x="34" y="218"/>
                    <a:pt x="24" y="224"/>
                    <a:pt x="26" y="233"/>
                  </a:cubicBezTo>
                  <a:cubicBezTo>
                    <a:pt x="27" y="226"/>
                    <a:pt x="32" y="220"/>
                    <a:pt x="39" y="219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25" y="187"/>
                    <a:pt x="25" y="187"/>
                    <a:pt x="25" y="187"/>
                  </a:cubicBezTo>
                  <a:cubicBezTo>
                    <a:pt x="27" y="167"/>
                    <a:pt x="28" y="150"/>
                    <a:pt x="29" y="134"/>
                  </a:cubicBezTo>
                  <a:cubicBezTo>
                    <a:pt x="22" y="131"/>
                    <a:pt x="18" y="125"/>
                    <a:pt x="18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18" y="116"/>
                    <a:pt x="18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6"/>
                    <a:pt x="18" y="116"/>
                  </a:cubicBezTo>
                  <a:cubicBezTo>
                    <a:pt x="18" y="116"/>
                    <a:pt x="18" y="115"/>
                    <a:pt x="18" y="115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18" y="114"/>
                    <a:pt x="19" y="112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20" y="110"/>
                    <a:pt x="20" y="110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6"/>
                    <a:pt x="25" y="103"/>
                    <a:pt x="28" y="102"/>
                  </a:cubicBezTo>
                  <a:cubicBezTo>
                    <a:pt x="25" y="36"/>
                    <a:pt x="8" y="9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88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í$ḻiḑè">
              <a:extLst>
                <a:ext uri="{FF2B5EF4-FFF2-40B4-BE49-F238E27FC236}">
                  <a16:creationId xmlns:a16="http://schemas.microsoft.com/office/drawing/2014/main" id="{852E134E-8B03-4896-9797-5E2639A2BE1E}"/>
                </a:ext>
              </a:extLst>
            </p:cNvPr>
            <p:cNvSpPr/>
            <p:nvPr/>
          </p:nvSpPr>
          <p:spPr bwMode="auto">
            <a:xfrm>
              <a:off x="6583544" y="2501558"/>
              <a:ext cx="9630" cy="4815"/>
            </a:xfrm>
            <a:custGeom>
              <a:avLst/>
              <a:gdLst>
                <a:gd name="T0" fmla="*/ 0 w 4"/>
                <a:gd name="T1" fmla="*/ 0 h 2"/>
                <a:gd name="T2" fmla="*/ 2 w 4"/>
                <a:gd name="T3" fmla="*/ 1 h 2"/>
                <a:gd name="T4" fmla="*/ 4 w 4"/>
                <a:gd name="T5" fmla="*/ 2 h 2"/>
                <a:gd name="T6" fmla="*/ 1 w 4"/>
                <a:gd name="T7" fmla="*/ 0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B8A3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í$1ïdè">
              <a:extLst>
                <a:ext uri="{FF2B5EF4-FFF2-40B4-BE49-F238E27FC236}">
                  <a16:creationId xmlns:a16="http://schemas.microsoft.com/office/drawing/2014/main" id="{2D696146-6857-4F2C-90BC-415F9C6B5BD0}"/>
                </a:ext>
              </a:extLst>
            </p:cNvPr>
            <p:cNvSpPr/>
            <p:nvPr/>
          </p:nvSpPr>
          <p:spPr bwMode="auto">
            <a:xfrm>
              <a:off x="6540207" y="2503966"/>
              <a:ext cx="143254" cy="534492"/>
            </a:xfrm>
            <a:custGeom>
              <a:avLst/>
              <a:gdLst>
                <a:gd name="T0" fmla="*/ 4 w 57"/>
                <a:gd name="T1" fmla="*/ 95 h 214"/>
                <a:gd name="T2" fmla="*/ 0 w 57"/>
                <a:gd name="T3" fmla="*/ 104 h 214"/>
                <a:gd name="T4" fmla="*/ 5 w 57"/>
                <a:gd name="T5" fmla="*/ 113 h 214"/>
                <a:gd name="T6" fmla="*/ 5 w 57"/>
                <a:gd name="T7" fmla="*/ 110 h 214"/>
                <a:gd name="T8" fmla="*/ 4 w 57"/>
                <a:gd name="T9" fmla="*/ 95 h 214"/>
                <a:gd name="T10" fmla="*/ 40 w 57"/>
                <a:gd name="T11" fmla="*/ 94 h 214"/>
                <a:gd name="T12" fmla="*/ 40 w 57"/>
                <a:gd name="T13" fmla="*/ 111 h 214"/>
                <a:gd name="T14" fmla="*/ 40 w 57"/>
                <a:gd name="T15" fmla="*/ 111 h 214"/>
                <a:gd name="T16" fmla="*/ 40 w 57"/>
                <a:gd name="T17" fmla="*/ 113 h 214"/>
                <a:gd name="T18" fmla="*/ 45 w 57"/>
                <a:gd name="T19" fmla="*/ 104 h 214"/>
                <a:gd name="T20" fmla="*/ 40 w 57"/>
                <a:gd name="T21" fmla="*/ 94 h 214"/>
                <a:gd name="T22" fmla="*/ 19 w 57"/>
                <a:gd name="T23" fmla="*/ 0 h 214"/>
                <a:gd name="T24" fmla="*/ 20 w 57"/>
                <a:gd name="T25" fmla="*/ 3 h 214"/>
                <a:gd name="T26" fmla="*/ 39 w 57"/>
                <a:gd name="T27" fmla="*/ 87 h 214"/>
                <a:gd name="T28" fmla="*/ 52 w 57"/>
                <a:gd name="T29" fmla="*/ 104 h 214"/>
                <a:gd name="T30" fmla="*/ 41 w 57"/>
                <a:gd name="T31" fmla="*/ 120 h 214"/>
                <a:gd name="T32" fmla="*/ 41 w 57"/>
                <a:gd name="T33" fmla="*/ 126 h 214"/>
                <a:gd name="T34" fmla="*/ 41 w 57"/>
                <a:gd name="T35" fmla="*/ 126 h 214"/>
                <a:gd name="T36" fmla="*/ 40 w 57"/>
                <a:gd name="T37" fmla="*/ 171 h 214"/>
                <a:gd name="T38" fmla="*/ 40 w 57"/>
                <a:gd name="T39" fmla="*/ 171 h 214"/>
                <a:gd name="T40" fmla="*/ 40 w 57"/>
                <a:gd name="T41" fmla="*/ 176 h 214"/>
                <a:gd name="T42" fmla="*/ 40 w 57"/>
                <a:gd name="T43" fmla="*/ 176 h 214"/>
                <a:gd name="T44" fmla="*/ 40 w 57"/>
                <a:gd name="T45" fmla="*/ 176 h 214"/>
                <a:gd name="T46" fmla="*/ 38 w 57"/>
                <a:gd name="T47" fmla="*/ 179 h 214"/>
                <a:gd name="T48" fmla="*/ 38 w 57"/>
                <a:gd name="T49" fmla="*/ 179 h 214"/>
                <a:gd name="T50" fmla="*/ 22 w 57"/>
                <a:gd name="T51" fmla="*/ 206 h 214"/>
                <a:gd name="T52" fmla="*/ 32 w 57"/>
                <a:gd name="T53" fmla="*/ 214 h 214"/>
                <a:gd name="T54" fmla="*/ 29 w 57"/>
                <a:gd name="T55" fmla="*/ 206 h 214"/>
                <a:gd name="T56" fmla="*/ 45 w 57"/>
                <a:gd name="T57" fmla="*/ 175 h 214"/>
                <a:gd name="T58" fmla="*/ 44 w 57"/>
                <a:gd name="T59" fmla="*/ 123 h 214"/>
                <a:gd name="T60" fmla="*/ 51 w 57"/>
                <a:gd name="T61" fmla="*/ 98 h 214"/>
                <a:gd name="T62" fmla="*/ 39 w 57"/>
                <a:gd name="T63" fmla="*/ 61 h 214"/>
                <a:gd name="T64" fmla="*/ 21 w 57"/>
                <a:gd name="T65" fmla="*/ 1 h 214"/>
                <a:gd name="T66" fmla="*/ 19 w 57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" h="214">
                  <a:moveTo>
                    <a:pt x="4" y="95"/>
                  </a:moveTo>
                  <a:cubicBezTo>
                    <a:pt x="2" y="97"/>
                    <a:pt x="0" y="100"/>
                    <a:pt x="0" y="104"/>
                  </a:cubicBezTo>
                  <a:cubicBezTo>
                    <a:pt x="0" y="107"/>
                    <a:pt x="2" y="111"/>
                    <a:pt x="5" y="113"/>
                  </a:cubicBezTo>
                  <a:cubicBezTo>
                    <a:pt x="5" y="112"/>
                    <a:pt x="5" y="111"/>
                    <a:pt x="5" y="110"/>
                  </a:cubicBezTo>
                  <a:cubicBezTo>
                    <a:pt x="5" y="105"/>
                    <a:pt x="5" y="100"/>
                    <a:pt x="4" y="95"/>
                  </a:cubicBezTo>
                  <a:moveTo>
                    <a:pt x="40" y="94"/>
                  </a:moveTo>
                  <a:cubicBezTo>
                    <a:pt x="40" y="100"/>
                    <a:pt x="40" y="105"/>
                    <a:pt x="40" y="111"/>
                  </a:cubicBezTo>
                  <a:cubicBezTo>
                    <a:pt x="40" y="111"/>
                    <a:pt x="40" y="111"/>
                    <a:pt x="40" y="111"/>
                  </a:cubicBezTo>
                  <a:cubicBezTo>
                    <a:pt x="40" y="112"/>
                    <a:pt x="40" y="113"/>
                    <a:pt x="40" y="113"/>
                  </a:cubicBezTo>
                  <a:cubicBezTo>
                    <a:pt x="43" y="111"/>
                    <a:pt x="45" y="108"/>
                    <a:pt x="45" y="104"/>
                  </a:cubicBezTo>
                  <a:cubicBezTo>
                    <a:pt x="45" y="100"/>
                    <a:pt x="43" y="96"/>
                    <a:pt x="40" y="94"/>
                  </a:cubicBezTo>
                  <a:moveTo>
                    <a:pt x="19" y="0"/>
                  </a:moveTo>
                  <a:cubicBezTo>
                    <a:pt x="19" y="1"/>
                    <a:pt x="20" y="2"/>
                    <a:pt x="20" y="3"/>
                  </a:cubicBezTo>
                  <a:cubicBezTo>
                    <a:pt x="32" y="21"/>
                    <a:pt x="37" y="54"/>
                    <a:pt x="39" y="87"/>
                  </a:cubicBezTo>
                  <a:cubicBezTo>
                    <a:pt x="46" y="89"/>
                    <a:pt x="52" y="96"/>
                    <a:pt x="52" y="104"/>
                  </a:cubicBezTo>
                  <a:cubicBezTo>
                    <a:pt x="52" y="111"/>
                    <a:pt x="47" y="118"/>
                    <a:pt x="41" y="120"/>
                  </a:cubicBezTo>
                  <a:cubicBezTo>
                    <a:pt x="41" y="122"/>
                    <a:pt x="41" y="124"/>
                    <a:pt x="41" y="126"/>
                  </a:cubicBezTo>
                  <a:cubicBezTo>
                    <a:pt x="41" y="126"/>
                    <a:pt x="41" y="126"/>
                    <a:pt x="41" y="126"/>
                  </a:cubicBezTo>
                  <a:cubicBezTo>
                    <a:pt x="41" y="147"/>
                    <a:pt x="40" y="164"/>
                    <a:pt x="40" y="171"/>
                  </a:cubicBezTo>
                  <a:cubicBezTo>
                    <a:pt x="40" y="171"/>
                    <a:pt x="40" y="171"/>
                    <a:pt x="40" y="171"/>
                  </a:cubicBezTo>
                  <a:cubicBezTo>
                    <a:pt x="40" y="174"/>
                    <a:pt x="40" y="176"/>
                    <a:pt x="40" y="176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8" y="179"/>
                    <a:pt x="38" y="179"/>
                    <a:pt x="38" y="179"/>
                  </a:cubicBezTo>
                  <a:cubicBezTo>
                    <a:pt x="38" y="179"/>
                    <a:pt x="38" y="179"/>
                    <a:pt x="38" y="179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6" y="207"/>
                    <a:pt x="30" y="210"/>
                    <a:pt x="32" y="214"/>
                  </a:cubicBezTo>
                  <a:cubicBezTo>
                    <a:pt x="32" y="211"/>
                    <a:pt x="31" y="209"/>
                    <a:pt x="29" y="206"/>
                  </a:cubicBezTo>
                  <a:cubicBezTo>
                    <a:pt x="44" y="179"/>
                    <a:pt x="45" y="175"/>
                    <a:pt x="45" y="175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57" y="111"/>
                    <a:pt x="51" y="98"/>
                  </a:cubicBezTo>
                  <a:cubicBezTo>
                    <a:pt x="45" y="84"/>
                    <a:pt x="41" y="81"/>
                    <a:pt x="39" y="61"/>
                  </a:cubicBezTo>
                  <a:cubicBezTo>
                    <a:pt x="37" y="43"/>
                    <a:pt x="31" y="11"/>
                    <a:pt x="21" y="1"/>
                  </a:cubicBezTo>
                  <a:cubicBezTo>
                    <a:pt x="20" y="1"/>
                    <a:pt x="19" y="1"/>
                    <a:pt x="19" y="0"/>
                  </a:cubicBezTo>
                </a:path>
              </a:pathLst>
            </a:custGeom>
            <a:solidFill>
              <a:srgbClr val="B88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íṩḻiḑé">
              <a:extLst>
                <a:ext uri="{FF2B5EF4-FFF2-40B4-BE49-F238E27FC236}">
                  <a16:creationId xmlns:a16="http://schemas.microsoft.com/office/drawing/2014/main" id="{A0F27A3C-01D5-4567-8640-C0AD0515078E}"/>
                </a:ext>
              </a:extLst>
            </p:cNvPr>
            <p:cNvSpPr/>
            <p:nvPr/>
          </p:nvSpPr>
          <p:spPr bwMode="auto">
            <a:xfrm>
              <a:off x="6475201" y="2457017"/>
              <a:ext cx="182979" cy="486339"/>
            </a:xfrm>
            <a:custGeom>
              <a:avLst/>
              <a:gdLst>
                <a:gd name="T0" fmla="*/ 0 w 73"/>
                <a:gd name="T1" fmla="*/ 2 h 195"/>
                <a:gd name="T2" fmla="*/ 27 w 73"/>
                <a:gd name="T3" fmla="*/ 192 h 195"/>
                <a:gd name="T4" fmla="*/ 66 w 73"/>
                <a:gd name="T5" fmla="*/ 195 h 195"/>
                <a:gd name="T6" fmla="*/ 46 w 73"/>
                <a:gd name="T7" fmla="*/ 22 h 195"/>
                <a:gd name="T8" fmla="*/ 0 w 73"/>
                <a:gd name="T9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95">
                  <a:moveTo>
                    <a:pt x="0" y="2"/>
                  </a:moveTo>
                  <a:cubicBezTo>
                    <a:pt x="0" y="2"/>
                    <a:pt x="43" y="38"/>
                    <a:pt x="27" y="192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6" y="195"/>
                    <a:pt x="73" y="66"/>
                    <a:pt x="46" y="22"/>
                  </a:cubicBezTo>
                  <a:cubicBezTo>
                    <a:pt x="31" y="0"/>
                    <a:pt x="5" y="4"/>
                    <a:pt x="0" y="2"/>
                  </a:cubicBezTo>
                </a:path>
              </a:pathLst>
            </a:custGeom>
            <a:solidFill>
              <a:srgbClr val="006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ís1íďê">
              <a:extLst>
                <a:ext uri="{FF2B5EF4-FFF2-40B4-BE49-F238E27FC236}">
                  <a16:creationId xmlns:a16="http://schemas.microsoft.com/office/drawing/2014/main" id="{F6EC46D9-44B4-4213-A83B-636E09445A89}"/>
                </a:ext>
              </a:extLst>
            </p:cNvPr>
            <p:cNvSpPr/>
            <p:nvPr/>
          </p:nvSpPr>
          <p:spPr bwMode="auto">
            <a:xfrm>
              <a:off x="6641327" y="2782046"/>
              <a:ext cx="2408" cy="161311"/>
            </a:xfrm>
            <a:custGeom>
              <a:avLst/>
              <a:gdLst>
                <a:gd name="T0" fmla="*/ 0 w 1"/>
                <a:gd name="T1" fmla="*/ 60 h 65"/>
                <a:gd name="T2" fmla="*/ 0 w 1"/>
                <a:gd name="T3" fmla="*/ 60 h 65"/>
                <a:gd name="T4" fmla="*/ 0 w 1"/>
                <a:gd name="T5" fmla="*/ 65 h 65"/>
                <a:gd name="T6" fmla="*/ 0 w 1"/>
                <a:gd name="T7" fmla="*/ 60 h 65"/>
                <a:gd name="T8" fmla="*/ 1 w 1"/>
                <a:gd name="T9" fmla="*/ 9 h 65"/>
                <a:gd name="T10" fmla="*/ 1 w 1"/>
                <a:gd name="T11" fmla="*/ 9 h 65"/>
                <a:gd name="T12" fmla="*/ 1 w 1"/>
                <a:gd name="T13" fmla="*/ 15 h 65"/>
                <a:gd name="T14" fmla="*/ 1 w 1"/>
                <a:gd name="T15" fmla="*/ 15 h 65"/>
                <a:gd name="T16" fmla="*/ 1 w 1"/>
                <a:gd name="T17" fmla="*/ 9 h 65"/>
                <a:gd name="T18" fmla="*/ 0 w 1"/>
                <a:gd name="T19" fmla="*/ 0 h 65"/>
                <a:gd name="T20" fmla="*/ 0 w 1"/>
                <a:gd name="T21" fmla="*/ 0 h 65"/>
                <a:gd name="T22" fmla="*/ 0 w 1"/>
                <a:gd name="T23" fmla="*/ 2 h 65"/>
                <a:gd name="T24" fmla="*/ 0 w 1"/>
                <a:gd name="T25" fmla="*/ 2 h 65"/>
                <a:gd name="T26" fmla="*/ 0 w 1"/>
                <a:gd name="T2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" h="65">
                  <a:moveTo>
                    <a:pt x="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0" y="65"/>
                    <a:pt x="0" y="65"/>
                  </a:cubicBezTo>
                  <a:cubicBezTo>
                    <a:pt x="0" y="65"/>
                    <a:pt x="0" y="63"/>
                    <a:pt x="0" y="60"/>
                  </a:cubicBezTo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1" y="13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3"/>
                    <a:pt x="1" y="11"/>
                    <a:pt x="1" y="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726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ïşļîḑe">
              <a:extLst>
                <a:ext uri="{FF2B5EF4-FFF2-40B4-BE49-F238E27FC236}">
                  <a16:creationId xmlns:a16="http://schemas.microsoft.com/office/drawing/2014/main" id="{CFD38AB3-DCF1-4C27-B99C-844320F4D37C}"/>
                </a:ext>
              </a:extLst>
            </p:cNvPr>
            <p:cNvSpPr/>
            <p:nvPr/>
          </p:nvSpPr>
          <p:spPr bwMode="auto">
            <a:xfrm>
              <a:off x="6475201" y="2461832"/>
              <a:ext cx="168533" cy="481524"/>
            </a:xfrm>
            <a:custGeom>
              <a:avLst/>
              <a:gdLst>
                <a:gd name="T0" fmla="*/ 31 w 67"/>
                <a:gd name="T1" fmla="*/ 137 h 193"/>
                <a:gd name="T2" fmla="*/ 27 w 67"/>
                <a:gd name="T3" fmla="*/ 190 h 193"/>
                <a:gd name="T4" fmla="*/ 27 w 67"/>
                <a:gd name="T5" fmla="*/ 190 h 193"/>
                <a:gd name="T6" fmla="*/ 66 w 67"/>
                <a:gd name="T7" fmla="*/ 193 h 193"/>
                <a:gd name="T8" fmla="*/ 66 w 67"/>
                <a:gd name="T9" fmla="*/ 193 h 193"/>
                <a:gd name="T10" fmla="*/ 66 w 67"/>
                <a:gd name="T11" fmla="*/ 193 h 193"/>
                <a:gd name="T12" fmla="*/ 66 w 67"/>
                <a:gd name="T13" fmla="*/ 188 h 193"/>
                <a:gd name="T14" fmla="*/ 57 w 67"/>
                <a:gd name="T15" fmla="*/ 189 h 193"/>
                <a:gd name="T16" fmla="*/ 37 w 67"/>
                <a:gd name="T17" fmla="*/ 179 h 193"/>
                <a:gd name="T18" fmla="*/ 39 w 67"/>
                <a:gd name="T19" fmla="*/ 146 h 193"/>
                <a:gd name="T20" fmla="*/ 52 w 67"/>
                <a:gd name="T21" fmla="*/ 142 h 193"/>
                <a:gd name="T22" fmla="*/ 67 w 67"/>
                <a:gd name="T23" fmla="*/ 143 h 193"/>
                <a:gd name="T24" fmla="*/ 67 w 67"/>
                <a:gd name="T25" fmla="*/ 137 h 193"/>
                <a:gd name="T26" fmla="*/ 61 w 67"/>
                <a:gd name="T27" fmla="*/ 139 h 193"/>
                <a:gd name="T28" fmla="*/ 61 w 67"/>
                <a:gd name="T29" fmla="*/ 139 h 193"/>
                <a:gd name="T30" fmla="*/ 61 w 67"/>
                <a:gd name="T31" fmla="*/ 139 h 193"/>
                <a:gd name="T32" fmla="*/ 61 w 67"/>
                <a:gd name="T33" fmla="*/ 139 h 193"/>
                <a:gd name="T34" fmla="*/ 61 w 67"/>
                <a:gd name="T35" fmla="*/ 139 h 193"/>
                <a:gd name="T36" fmla="*/ 60 w 67"/>
                <a:gd name="T37" fmla="*/ 139 h 193"/>
                <a:gd name="T38" fmla="*/ 60 w 67"/>
                <a:gd name="T39" fmla="*/ 139 h 193"/>
                <a:gd name="T40" fmla="*/ 60 w 67"/>
                <a:gd name="T41" fmla="*/ 139 h 193"/>
                <a:gd name="T42" fmla="*/ 60 w 67"/>
                <a:gd name="T43" fmla="*/ 139 h 193"/>
                <a:gd name="T44" fmla="*/ 60 w 67"/>
                <a:gd name="T45" fmla="*/ 139 h 193"/>
                <a:gd name="T46" fmla="*/ 60 w 67"/>
                <a:gd name="T47" fmla="*/ 139 h 193"/>
                <a:gd name="T48" fmla="*/ 60 w 67"/>
                <a:gd name="T49" fmla="*/ 139 h 193"/>
                <a:gd name="T50" fmla="*/ 60 w 67"/>
                <a:gd name="T51" fmla="*/ 139 h 193"/>
                <a:gd name="T52" fmla="*/ 60 w 67"/>
                <a:gd name="T53" fmla="*/ 139 h 193"/>
                <a:gd name="T54" fmla="*/ 60 w 67"/>
                <a:gd name="T55" fmla="*/ 139 h 193"/>
                <a:gd name="T56" fmla="*/ 60 w 67"/>
                <a:gd name="T57" fmla="*/ 139 h 193"/>
                <a:gd name="T58" fmla="*/ 60 w 67"/>
                <a:gd name="T59" fmla="*/ 139 h 193"/>
                <a:gd name="T60" fmla="*/ 60 w 67"/>
                <a:gd name="T61" fmla="*/ 139 h 193"/>
                <a:gd name="T62" fmla="*/ 60 w 67"/>
                <a:gd name="T63" fmla="*/ 139 h 193"/>
                <a:gd name="T64" fmla="*/ 38 w 67"/>
                <a:gd name="T65" fmla="*/ 139 h 193"/>
                <a:gd name="T66" fmla="*/ 31 w 67"/>
                <a:gd name="T67" fmla="*/ 137 h 193"/>
                <a:gd name="T68" fmla="*/ 60 w 67"/>
                <a:gd name="T69" fmla="*/ 109 h 193"/>
                <a:gd name="T70" fmla="*/ 38 w 67"/>
                <a:gd name="T71" fmla="*/ 109 h 193"/>
                <a:gd name="T72" fmla="*/ 30 w 67"/>
                <a:gd name="T73" fmla="*/ 112 h 193"/>
                <a:gd name="T74" fmla="*/ 31 w 67"/>
                <a:gd name="T75" fmla="*/ 127 h 193"/>
                <a:gd name="T76" fmla="*/ 31 w 67"/>
                <a:gd name="T77" fmla="*/ 130 h 193"/>
                <a:gd name="T78" fmla="*/ 38 w 67"/>
                <a:gd name="T79" fmla="*/ 133 h 193"/>
                <a:gd name="T80" fmla="*/ 60 w 67"/>
                <a:gd name="T81" fmla="*/ 133 h 193"/>
                <a:gd name="T82" fmla="*/ 66 w 67"/>
                <a:gd name="T83" fmla="*/ 130 h 193"/>
                <a:gd name="T84" fmla="*/ 66 w 67"/>
                <a:gd name="T85" fmla="*/ 128 h 193"/>
                <a:gd name="T86" fmla="*/ 58 w 67"/>
                <a:gd name="T87" fmla="*/ 128 h 193"/>
                <a:gd name="T88" fmla="*/ 37 w 67"/>
                <a:gd name="T89" fmla="*/ 119 h 193"/>
                <a:gd name="T90" fmla="*/ 52 w 67"/>
                <a:gd name="T91" fmla="*/ 112 h 193"/>
                <a:gd name="T92" fmla="*/ 66 w 67"/>
                <a:gd name="T93" fmla="*/ 113 h 193"/>
                <a:gd name="T94" fmla="*/ 66 w 67"/>
                <a:gd name="T95" fmla="*/ 111 h 193"/>
                <a:gd name="T96" fmla="*/ 60 w 67"/>
                <a:gd name="T97" fmla="*/ 109 h 193"/>
                <a:gd name="T98" fmla="*/ 0 w 67"/>
                <a:gd name="T99" fmla="*/ 0 h 193"/>
                <a:gd name="T100" fmla="*/ 30 w 67"/>
                <a:gd name="T101" fmla="*/ 105 h 193"/>
                <a:gd name="T102" fmla="*/ 38 w 67"/>
                <a:gd name="T103" fmla="*/ 103 h 193"/>
                <a:gd name="T104" fmla="*/ 60 w 67"/>
                <a:gd name="T105" fmla="*/ 103 h 193"/>
                <a:gd name="T106" fmla="*/ 65 w 67"/>
                <a:gd name="T107" fmla="*/ 104 h 193"/>
                <a:gd name="T108" fmla="*/ 65 w 67"/>
                <a:gd name="T109" fmla="*/ 99 h 193"/>
                <a:gd name="T110" fmla="*/ 36 w 67"/>
                <a:gd name="T111" fmla="*/ 89 h 193"/>
                <a:gd name="T112" fmla="*/ 17 w 67"/>
                <a:gd name="T113" fmla="*/ 16 h 193"/>
                <a:gd name="T114" fmla="*/ 22 w 67"/>
                <a:gd name="T115" fmla="*/ 4 h 193"/>
                <a:gd name="T116" fmla="*/ 26 w 67"/>
                <a:gd name="T117" fmla="*/ 4 h 193"/>
                <a:gd name="T118" fmla="*/ 0 w 67"/>
                <a:gd name="T11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" h="193">
                  <a:moveTo>
                    <a:pt x="31" y="137"/>
                  </a:moveTo>
                  <a:cubicBezTo>
                    <a:pt x="30" y="153"/>
                    <a:pt x="29" y="170"/>
                    <a:pt x="27" y="190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6" y="193"/>
                    <a:pt x="66" y="193"/>
                    <a:pt x="66" y="193"/>
                  </a:cubicBezTo>
                  <a:cubicBezTo>
                    <a:pt x="66" y="193"/>
                    <a:pt x="66" y="191"/>
                    <a:pt x="66" y="188"/>
                  </a:cubicBezTo>
                  <a:cubicBezTo>
                    <a:pt x="63" y="188"/>
                    <a:pt x="60" y="189"/>
                    <a:pt x="57" y="189"/>
                  </a:cubicBezTo>
                  <a:cubicBezTo>
                    <a:pt x="45" y="189"/>
                    <a:pt x="36" y="187"/>
                    <a:pt x="37" y="179"/>
                  </a:cubicBezTo>
                  <a:cubicBezTo>
                    <a:pt x="38" y="168"/>
                    <a:pt x="39" y="152"/>
                    <a:pt x="39" y="146"/>
                  </a:cubicBezTo>
                  <a:cubicBezTo>
                    <a:pt x="40" y="143"/>
                    <a:pt x="45" y="142"/>
                    <a:pt x="52" y="142"/>
                  </a:cubicBezTo>
                  <a:cubicBezTo>
                    <a:pt x="57" y="142"/>
                    <a:pt x="63" y="143"/>
                    <a:pt x="67" y="143"/>
                  </a:cubicBezTo>
                  <a:cubicBezTo>
                    <a:pt x="67" y="141"/>
                    <a:pt x="67" y="139"/>
                    <a:pt x="67" y="137"/>
                  </a:cubicBezTo>
                  <a:cubicBezTo>
                    <a:pt x="65" y="138"/>
                    <a:pt x="63" y="139"/>
                    <a:pt x="61" y="139"/>
                  </a:cubicBezTo>
                  <a:cubicBezTo>
                    <a:pt x="61" y="139"/>
                    <a:pt x="61" y="139"/>
                    <a:pt x="61" y="139"/>
                  </a:cubicBezTo>
                  <a:cubicBezTo>
                    <a:pt x="61" y="139"/>
                    <a:pt x="61" y="139"/>
                    <a:pt x="61" y="139"/>
                  </a:cubicBezTo>
                  <a:cubicBezTo>
                    <a:pt x="61" y="139"/>
                    <a:pt x="61" y="139"/>
                    <a:pt x="61" y="139"/>
                  </a:cubicBezTo>
                  <a:cubicBezTo>
                    <a:pt x="61" y="139"/>
                    <a:pt x="61" y="139"/>
                    <a:pt x="61" y="139"/>
                  </a:cubicBezTo>
                  <a:cubicBezTo>
                    <a:pt x="61" y="139"/>
                    <a:pt x="61" y="139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60" y="139"/>
                    <a:pt x="60" y="139"/>
                    <a:pt x="60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5" y="139"/>
                    <a:pt x="33" y="138"/>
                    <a:pt x="31" y="137"/>
                  </a:cubicBezTo>
                  <a:moveTo>
                    <a:pt x="60" y="109"/>
                  </a:moveTo>
                  <a:cubicBezTo>
                    <a:pt x="38" y="109"/>
                    <a:pt x="38" y="109"/>
                    <a:pt x="38" y="109"/>
                  </a:cubicBezTo>
                  <a:cubicBezTo>
                    <a:pt x="35" y="109"/>
                    <a:pt x="32" y="110"/>
                    <a:pt x="30" y="112"/>
                  </a:cubicBezTo>
                  <a:cubicBezTo>
                    <a:pt x="31" y="117"/>
                    <a:pt x="31" y="122"/>
                    <a:pt x="31" y="127"/>
                  </a:cubicBezTo>
                  <a:cubicBezTo>
                    <a:pt x="31" y="128"/>
                    <a:pt x="31" y="129"/>
                    <a:pt x="31" y="130"/>
                  </a:cubicBezTo>
                  <a:cubicBezTo>
                    <a:pt x="33" y="132"/>
                    <a:pt x="35" y="133"/>
                    <a:pt x="38" y="133"/>
                  </a:cubicBezTo>
                  <a:cubicBezTo>
                    <a:pt x="60" y="133"/>
                    <a:pt x="60" y="133"/>
                    <a:pt x="60" y="133"/>
                  </a:cubicBezTo>
                  <a:cubicBezTo>
                    <a:pt x="62" y="133"/>
                    <a:pt x="65" y="132"/>
                    <a:pt x="66" y="130"/>
                  </a:cubicBezTo>
                  <a:cubicBezTo>
                    <a:pt x="66" y="130"/>
                    <a:pt x="66" y="129"/>
                    <a:pt x="66" y="128"/>
                  </a:cubicBezTo>
                  <a:cubicBezTo>
                    <a:pt x="63" y="128"/>
                    <a:pt x="60" y="128"/>
                    <a:pt x="58" y="128"/>
                  </a:cubicBezTo>
                  <a:cubicBezTo>
                    <a:pt x="45" y="128"/>
                    <a:pt x="36" y="127"/>
                    <a:pt x="37" y="119"/>
                  </a:cubicBezTo>
                  <a:cubicBezTo>
                    <a:pt x="37" y="114"/>
                    <a:pt x="44" y="112"/>
                    <a:pt x="52" y="112"/>
                  </a:cubicBezTo>
                  <a:cubicBezTo>
                    <a:pt x="57" y="112"/>
                    <a:pt x="62" y="113"/>
                    <a:pt x="66" y="113"/>
                  </a:cubicBezTo>
                  <a:cubicBezTo>
                    <a:pt x="66" y="112"/>
                    <a:pt x="66" y="112"/>
                    <a:pt x="66" y="111"/>
                  </a:cubicBezTo>
                  <a:cubicBezTo>
                    <a:pt x="64" y="110"/>
                    <a:pt x="62" y="109"/>
                    <a:pt x="60" y="109"/>
                  </a:cubicBezTo>
                  <a:moveTo>
                    <a:pt x="0" y="0"/>
                  </a:moveTo>
                  <a:cubicBezTo>
                    <a:pt x="0" y="0"/>
                    <a:pt x="26" y="22"/>
                    <a:pt x="30" y="105"/>
                  </a:cubicBezTo>
                  <a:cubicBezTo>
                    <a:pt x="32" y="104"/>
                    <a:pt x="35" y="103"/>
                    <a:pt x="38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3" y="103"/>
                    <a:pt x="65" y="104"/>
                  </a:cubicBezTo>
                  <a:cubicBezTo>
                    <a:pt x="65" y="102"/>
                    <a:pt x="65" y="101"/>
                    <a:pt x="65" y="99"/>
                  </a:cubicBezTo>
                  <a:cubicBezTo>
                    <a:pt x="45" y="99"/>
                    <a:pt x="36" y="100"/>
                    <a:pt x="36" y="89"/>
                  </a:cubicBezTo>
                  <a:cubicBezTo>
                    <a:pt x="36" y="67"/>
                    <a:pt x="29" y="39"/>
                    <a:pt x="17" y="16"/>
                  </a:cubicBezTo>
                  <a:cubicBezTo>
                    <a:pt x="13" y="7"/>
                    <a:pt x="16" y="4"/>
                    <a:pt x="22" y="4"/>
                  </a:cubicBezTo>
                  <a:cubicBezTo>
                    <a:pt x="23" y="4"/>
                    <a:pt x="25" y="4"/>
                    <a:pt x="26" y="4"/>
                  </a:cubicBezTo>
                  <a:cubicBezTo>
                    <a:pt x="14" y="0"/>
                    <a:pt x="3" y="1"/>
                    <a:pt x="0" y="0"/>
                  </a:cubicBezTo>
                </a:path>
              </a:pathLst>
            </a:custGeom>
            <a:solidFill>
              <a:srgbClr val="004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îSḻîḋè">
              <a:extLst>
                <a:ext uri="{FF2B5EF4-FFF2-40B4-BE49-F238E27FC236}">
                  <a16:creationId xmlns:a16="http://schemas.microsoft.com/office/drawing/2014/main" id="{013C077A-0668-478F-A989-3B2F0F335514}"/>
                </a:ext>
              </a:extLst>
            </p:cNvPr>
            <p:cNvSpPr/>
            <p:nvPr/>
          </p:nvSpPr>
          <p:spPr bwMode="auto">
            <a:xfrm>
              <a:off x="6525761" y="2719448"/>
              <a:ext cx="144457" cy="89082"/>
            </a:xfrm>
            <a:custGeom>
              <a:avLst/>
              <a:gdLst>
                <a:gd name="T0" fmla="*/ 40 w 58"/>
                <a:gd name="T1" fmla="*/ 36 h 36"/>
                <a:gd name="T2" fmla="*/ 18 w 58"/>
                <a:gd name="T3" fmla="*/ 36 h 36"/>
                <a:gd name="T4" fmla="*/ 0 w 58"/>
                <a:gd name="T5" fmla="*/ 18 h 36"/>
                <a:gd name="T6" fmla="*/ 18 w 58"/>
                <a:gd name="T7" fmla="*/ 0 h 36"/>
                <a:gd name="T8" fmla="*/ 40 w 58"/>
                <a:gd name="T9" fmla="*/ 0 h 36"/>
                <a:gd name="T10" fmla="*/ 58 w 58"/>
                <a:gd name="T11" fmla="*/ 18 h 36"/>
                <a:gd name="T12" fmla="*/ 40 w 58"/>
                <a:gd name="T13" fmla="*/ 36 h 36"/>
                <a:gd name="T14" fmla="*/ 18 w 58"/>
                <a:gd name="T15" fmla="*/ 6 h 36"/>
                <a:gd name="T16" fmla="*/ 6 w 58"/>
                <a:gd name="T17" fmla="*/ 18 h 36"/>
                <a:gd name="T18" fmla="*/ 18 w 58"/>
                <a:gd name="T19" fmla="*/ 30 h 36"/>
                <a:gd name="T20" fmla="*/ 40 w 58"/>
                <a:gd name="T21" fmla="*/ 30 h 36"/>
                <a:gd name="T22" fmla="*/ 51 w 58"/>
                <a:gd name="T23" fmla="*/ 18 h 36"/>
                <a:gd name="T24" fmla="*/ 40 w 58"/>
                <a:gd name="T25" fmla="*/ 6 h 36"/>
                <a:gd name="T26" fmla="*/ 18 w 58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36">
                  <a:moveTo>
                    <a:pt x="40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0" y="0"/>
                    <a:pt x="58" y="8"/>
                    <a:pt x="58" y="18"/>
                  </a:cubicBezTo>
                  <a:cubicBezTo>
                    <a:pt x="58" y="28"/>
                    <a:pt x="50" y="36"/>
                    <a:pt x="40" y="36"/>
                  </a:cubicBezTo>
                  <a:moveTo>
                    <a:pt x="18" y="6"/>
                  </a:moveTo>
                  <a:cubicBezTo>
                    <a:pt x="12" y="6"/>
                    <a:pt x="6" y="11"/>
                    <a:pt x="6" y="18"/>
                  </a:cubicBezTo>
                  <a:cubicBezTo>
                    <a:pt x="6" y="24"/>
                    <a:pt x="12" y="30"/>
                    <a:pt x="1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6" y="30"/>
                    <a:pt x="51" y="24"/>
                    <a:pt x="51" y="18"/>
                  </a:cubicBezTo>
                  <a:cubicBezTo>
                    <a:pt x="51" y="11"/>
                    <a:pt x="46" y="6"/>
                    <a:pt x="40" y="6"/>
                  </a:cubicBezTo>
                  <a:cubicBezTo>
                    <a:pt x="18" y="6"/>
                    <a:pt x="18" y="6"/>
                    <a:pt x="18" y="6"/>
                  </a:cubicBezTo>
                </a:path>
              </a:pathLst>
            </a:custGeom>
            <a:solidFill>
              <a:srgbClr val="FFB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ïṧḷiďé">
              <a:extLst>
                <a:ext uri="{FF2B5EF4-FFF2-40B4-BE49-F238E27FC236}">
                  <a16:creationId xmlns:a16="http://schemas.microsoft.com/office/drawing/2014/main" id="{8BB541DF-E961-46B8-A75C-EB44CCDB3A42}"/>
                </a:ext>
              </a:extLst>
            </p:cNvPr>
            <p:cNvSpPr/>
            <p:nvPr/>
          </p:nvSpPr>
          <p:spPr bwMode="auto">
            <a:xfrm>
              <a:off x="6525761" y="2741116"/>
              <a:ext cx="4815" cy="22873"/>
            </a:xfrm>
            <a:custGeom>
              <a:avLst/>
              <a:gdLst>
                <a:gd name="T0" fmla="*/ 0 w 2"/>
                <a:gd name="T1" fmla="*/ 9 h 9"/>
                <a:gd name="T2" fmla="*/ 0 w 2"/>
                <a:gd name="T3" fmla="*/ 9 h 9"/>
                <a:gd name="T4" fmla="*/ 0 w 2"/>
                <a:gd name="T5" fmla="*/ 9 h 9"/>
                <a:gd name="T6" fmla="*/ 0 w 2"/>
                <a:gd name="T7" fmla="*/ 9 h 9"/>
                <a:gd name="T8" fmla="*/ 0 w 2"/>
                <a:gd name="T9" fmla="*/ 9 h 9"/>
                <a:gd name="T10" fmla="*/ 0 w 2"/>
                <a:gd name="T11" fmla="*/ 9 h 9"/>
                <a:gd name="T12" fmla="*/ 0 w 2"/>
                <a:gd name="T13" fmla="*/ 8 h 9"/>
                <a:gd name="T14" fmla="*/ 0 w 2"/>
                <a:gd name="T15" fmla="*/ 8 h 9"/>
                <a:gd name="T16" fmla="*/ 0 w 2"/>
                <a:gd name="T17" fmla="*/ 8 h 9"/>
                <a:gd name="T18" fmla="*/ 0 w 2"/>
                <a:gd name="T19" fmla="*/ 8 h 9"/>
                <a:gd name="T20" fmla="*/ 0 w 2"/>
                <a:gd name="T21" fmla="*/ 8 h 9"/>
                <a:gd name="T22" fmla="*/ 0 w 2"/>
                <a:gd name="T23" fmla="*/ 8 h 9"/>
                <a:gd name="T24" fmla="*/ 0 w 2"/>
                <a:gd name="T25" fmla="*/ 8 h 9"/>
                <a:gd name="T26" fmla="*/ 0 w 2"/>
                <a:gd name="T27" fmla="*/ 8 h 9"/>
                <a:gd name="T28" fmla="*/ 0 w 2"/>
                <a:gd name="T29" fmla="*/ 8 h 9"/>
                <a:gd name="T30" fmla="*/ 0 w 2"/>
                <a:gd name="T31" fmla="*/ 7 h 9"/>
                <a:gd name="T32" fmla="*/ 0 w 2"/>
                <a:gd name="T33" fmla="*/ 7 h 9"/>
                <a:gd name="T34" fmla="*/ 0 w 2"/>
                <a:gd name="T35" fmla="*/ 7 h 9"/>
                <a:gd name="T36" fmla="*/ 0 w 2"/>
                <a:gd name="T37" fmla="*/ 7 h 9"/>
                <a:gd name="T38" fmla="*/ 0 w 2"/>
                <a:gd name="T39" fmla="*/ 7 h 9"/>
                <a:gd name="T40" fmla="*/ 0 w 2"/>
                <a:gd name="T41" fmla="*/ 7 h 9"/>
                <a:gd name="T42" fmla="*/ 0 w 2"/>
                <a:gd name="T43" fmla="*/ 7 h 9"/>
                <a:gd name="T44" fmla="*/ 0 w 2"/>
                <a:gd name="T45" fmla="*/ 7 h 9"/>
                <a:gd name="T46" fmla="*/ 0 w 2"/>
                <a:gd name="T47" fmla="*/ 7 h 9"/>
                <a:gd name="T48" fmla="*/ 2 w 2"/>
                <a:gd name="T49" fmla="*/ 1 h 9"/>
                <a:gd name="T50" fmla="*/ 2 w 2"/>
                <a:gd name="T51" fmla="*/ 1 h 9"/>
                <a:gd name="T52" fmla="*/ 2 w 2"/>
                <a:gd name="T53" fmla="*/ 1 h 9"/>
                <a:gd name="T54" fmla="*/ 2 w 2"/>
                <a:gd name="T55" fmla="*/ 1 h 9"/>
                <a:gd name="T56" fmla="*/ 2 w 2"/>
                <a:gd name="T57" fmla="*/ 1 h 9"/>
                <a:gd name="T58" fmla="*/ 2 w 2"/>
                <a:gd name="T59" fmla="*/ 1 h 9"/>
                <a:gd name="T60" fmla="*/ 2 w 2"/>
                <a:gd name="T61" fmla="*/ 1 h 9"/>
                <a:gd name="T62" fmla="*/ 2 w 2"/>
                <a:gd name="T63" fmla="*/ 1 h 9"/>
                <a:gd name="T64" fmla="*/ 2 w 2"/>
                <a:gd name="T65" fmla="*/ 1 h 9"/>
                <a:gd name="T66" fmla="*/ 2 w 2"/>
                <a:gd name="T67" fmla="*/ 1 h 9"/>
                <a:gd name="T68" fmla="*/ 2 w 2"/>
                <a:gd name="T69" fmla="*/ 1 h 9"/>
                <a:gd name="T70" fmla="*/ 2 w 2"/>
                <a:gd name="T71" fmla="*/ 1 h 9"/>
                <a:gd name="T72" fmla="*/ 2 w 2"/>
                <a:gd name="T73" fmla="*/ 0 h 9"/>
                <a:gd name="T74" fmla="*/ 2 w 2"/>
                <a:gd name="T75" fmla="*/ 0 h 9"/>
                <a:gd name="T76" fmla="*/ 2 w 2"/>
                <a:gd name="T77" fmla="*/ 0 h 9"/>
                <a:gd name="T78" fmla="*/ 2 w 2"/>
                <a:gd name="T79" fmla="*/ 0 h 9"/>
                <a:gd name="T80" fmla="*/ 2 w 2"/>
                <a:gd name="T81" fmla="*/ 0 h 9"/>
                <a:gd name="T82" fmla="*/ 2 w 2"/>
                <a:gd name="T83" fmla="*/ 0 h 9"/>
                <a:gd name="T84" fmla="*/ 2 w 2"/>
                <a:gd name="T85" fmla="*/ 0 h 9"/>
                <a:gd name="T86" fmla="*/ 2 w 2"/>
                <a:gd name="T87" fmla="*/ 0 h 9"/>
                <a:gd name="T88" fmla="*/ 2 w 2"/>
                <a:gd name="T8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" h="9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7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6"/>
                  </a:move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moveTo>
                    <a:pt x="2" y="1"/>
                  </a:moveTo>
                  <a:cubicBezTo>
                    <a:pt x="1" y="3"/>
                    <a:pt x="0" y="5"/>
                    <a:pt x="0" y="6"/>
                  </a:cubicBezTo>
                  <a:cubicBezTo>
                    <a:pt x="0" y="5"/>
                    <a:pt x="1" y="3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C68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ïṧ1îḓe">
              <a:extLst>
                <a:ext uri="{FF2B5EF4-FFF2-40B4-BE49-F238E27FC236}">
                  <a16:creationId xmlns:a16="http://schemas.microsoft.com/office/drawing/2014/main" id="{01E27E60-BB27-49F4-AA81-202C9D158510}"/>
                </a:ext>
              </a:extLst>
            </p:cNvPr>
            <p:cNvSpPr/>
            <p:nvPr/>
          </p:nvSpPr>
          <p:spPr bwMode="auto">
            <a:xfrm>
              <a:off x="6553448" y="2786861"/>
              <a:ext cx="87878" cy="21669"/>
            </a:xfrm>
            <a:custGeom>
              <a:avLst/>
              <a:gdLst>
                <a:gd name="T0" fmla="*/ 29 w 35"/>
                <a:gd name="T1" fmla="*/ 9 h 9"/>
                <a:gd name="T2" fmla="*/ 29 w 35"/>
                <a:gd name="T3" fmla="*/ 9 h 9"/>
                <a:gd name="T4" fmla="*/ 29 w 35"/>
                <a:gd name="T5" fmla="*/ 9 h 9"/>
                <a:gd name="T6" fmla="*/ 29 w 35"/>
                <a:gd name="T7" fmla="*/ 9 h 9"/>
                <a:gd name="T8" fmla="*/ 29 w 35"/>
                <a:gd name="T9" fmla="*/ 9 h 9"/>
                <a:gd name="T10" fmla="*/ 29 w 35"/>
                <a:gd name="T11" fmla="*/ 9 h 9"/>
                <a:gd name="T12" fmla="*/ 29 w 35"/>
                <a:gd name="T13" fmla="*/ 9 h 9"/>
                <a:gd name="T14" fmla="*/ 29 w 35"/>
                <a:gd name="T15" fmla="*/ 9 h 9"/>
                <a:gd name="T16" fmla="*/ 29 w 35"/>
                <a:gd name="T17" fmla="*/ 9 h 9"/>
                <a:gd name="T18" fmla="*/ 29 w 35"/>
                <a:gd name="T19" fmla="*/ 9 h 9"/>
                <a:gd name="T20" fmla="*/ 29 w 35"/>
                <a:gd name="T21" fmla="*/ 9 h 9"/>
                <a:gd name="T22" fmla="*/ 29 w 35"/>
                <a:gd name="T23" fmla="*/ 9 h 9"/>
                <a:gd name="T24" fmla="*/ 29 w 35"/>
                <a:gd name="T25" fmla="*/ 9 h 9"/>
                <a:gd name="T26" fmla="*/ 29 w 35"/>
                <a:gd name="T27" fmla="*/ 9 h 9"/>
                <a:gd name="T28" fmla="*/ 29 w 35"/>
                <a:gd name="T29" fmla="*/ 9 h 9"/>
                <a:gd name="T30" fmla="*/ 29 w 35"/>
                <a:gd name="T31" fmla="*/ 9 h 9"/>
                <a:gd name="T32" fmla="*/ 29 w 35"/>
                <a:gd name="T33" fmla="*/ 9 h 9"/>
                <a:gd name="T34" fmla="*/ 29 w 35"/>
                <a:gd name="T35" fmla="*/ 9 h 9"/>
                <a:gd name="T36" fmla="*/ 30 w 35"/>
                <a:gd name="T37" fmla="*/ 9 h 9"/>
                <a:gd name="T38" fmla="*/ 29 w 35"/>
                <a:gd name="T39" fmla="*/ 9 h 9"/>
                <a:gd name="T40" fmla="*/ 30 w 35"/>
                <a:gd name="T41" fmla="*/ 9 h 9"/>
                <a:gd name="T42" fmla="*/ 30 w 35"/>
                <a:gd name="T43" fmla="*/ 9 h 9"/>
                <a:gd name="T44" fmla="*/ 30 w 35"/>
                <a:gd name="T45" fmla="*/ 9 h 9"/>
                <a:gd name="T46" fmla="*/ 30 w 35"/>
                <a:gd name="T47" fmla="*/ 9 h 9"/>
                <a:gd name="T48" fmla="*/ 30 w 35"/>
                <a:gd name="T49" fmla="*/ 9 h 9"/>
                <a:gd name="T50" fmla="*/ 30 w 35"/>
                <a:gd name="T51" fmla="*/ 9 h 9"/>
                <a:gd name="T52" fmla="*/ 30 w 35"/>
                <a:gd name="T53" fmla="*/ 9 h 9"/>
                <a:gd name="T54" fmla="*/ 0 w 35"/>
                <a:gd name="T55" fmla="*/ 0 h 9"/>
                <a:gd name="T56" fmla="*/ 0 w 35"/>
                <a:gd name="T57" fmla="*/ 0 h 9"/>
                <a:gd name="T58" fmla="*/ 7 w 35"/>
                <a:gd name="T59" fmla="*/ 3 h 9"/>
                <a:gd name="T60" fmla="*/ 29 w 35"/>
                <a:gd name="T61" fmla="*/ 3 h 9"/>
                <a:gd name="T62" fmla="*/ 35 w 35"/>
                <a:gd name="T63" fmla="*/ 0 h 9"/>
                <a:gd name="T64" fmla="*/ 35 w 35"/>
                <a:gd name="T65" fmla="*/ 0 h 9"/>
                <a:gd name="T66" fmla="*/ 29 w 35"/>
                <a:gd name="T67" fmla="*/ 3 h 9"/>
                <a:gd name="T68" fmla="*/ 7 w 35"/>
                <a:gd name="T69" fmla="*/ 3 h 9"/>
                <a:gd name="T70" fmla="*/ 0 w 35"/>
                <a:gd name="T7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9"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moveTo>
                    <a:pt x="29" y="9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moveTo>
                    <a:pt x="30" y="9"/>
                  </a:moveTo>
                  <a:cubicBezTo>
                    <a:pt x="30" y="9"/>
                    <a:pt x="30" y="9"/>
                    <a:pt x="29" y="9"/>
                  </a:cubicBezTo>
                  <a:cubicBezTo>
                    <a:pt x="30" y="9"/>
                    <a:pt x="30" y="9"/>
                    <a:pt x="30" y="9"/>
                  </a:cubicBezTo>
                  <a:moveTo>
                    <a:pt x="30" y="9"/>
                  </a:move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moveTo>
                    <a:pt x="30" y="9"/>
                  </a:move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7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1" y="3"/>
                    <a:pt x="34" y="2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2"/>
                    <a:pt x="31" y="3"/>
                    <a:pt x="29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2" y="2"/>
                    <a:pt x="0" y="0"/>
                  </a:cubicBezTo>
                </a:path>
              </a:pathLst>
            </a:custGeom>
            <a:solidFill>
              <a:srgbClr val="604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8" name="îSľïḓé">
              <a:extLst>
                <a:ext uri="{FF2B5EF4-FFF2-40B4-BE49-F238E27FC236}">
                  <a16:creationId xmlns:a16="http://schemas.microsoft.com/office/drawing/2014/main" id="{328204AB-0F89-4B39-9279-BCA15EFB9397}"/>
                </a:ext>
              </a:extLst>
            </p:cNvPr>
            <p:cNvSpPr/>
            <p:nvPr/>
          </p:nvSpPr>
          <p:spPr bwMode="auto">
            <a:xfrm>
              <a:off x="6525761" y="2721855"/>
              <a:ext cx="137234" cy="86674"/>
            </a:xfrm>
            <a:custGeom>
              <a:avLst/>
              <a:gdLst>
                <a:gd name="T0" fmla="*/ 6 w 55"/>
                <a:gd name="T1" fmla="*/ 17 h 35"/>
                <a:gd name="T2" fmla="*/ 40 w 55"/>
                <a:gd name="T3" fmla="*/ 5 h 35"/>
                <a:gd name="T4" fmla="*/ 51 w 55"/>
                <a:gd name="T5" fmla="*/ 17 h 35"/>
                <a:gd name="T6" fmla="*/ 46 w 55"/>
                <a:gd name="T7" fmla="*/ 26 h 35"/>
                <a:gd name="T8" fmla="*/ 18 w 55"/>
                <a:gd name="T9" fmla="*/ 29 h 35"/>
                <a:gd name="T10" fmla="*/ 6 w 55"/>
                <a:gd name="T11" fmla="*/ 17 h 35"/>
                <a:gd name="T12" fmla="*/ 11 w 55"/>
                <a:gd name="T13" fmla="*/ 0 h 35"/>
                <a:gd name="T14" fmla="*/ 2 w 55"/>
                <a:gd name="T15" fmla="*/ 8 h 35"/>
                <a:gd name="T16" fmla="*/ 2 w 55"/>
                <a:gd name="T17" fmla="*/ 8 h 35"/>
                <a:gd name="T18" fmla="*/ 2 w 55"/>
                <a:gd name="T19" fmla="*/ 8 h 35"/>
                <a:gd name="T20" fmla="*/ 2 w 55"/>
                <a:gd name="T21" fmla="*/ 8 h 35"/>
                <a:gd name="T22" fmla="*/ 2 w 55"/>
                <a:gd name="T23" fmla="*/ 8 h 35"/>
                <a:gd name="T24" fmla="*/ 2 w 55"/>
                <a:gd name="T25" fmla="*/ 8 h 35"/>
                <a:gd name="T26" fmla="*/ 2 w 55"/>
                <a:gd name="T27" fmla="*/ 9 h 35"/>
                <a:gd name="T28" fmla="*/ 2 w 55"/>
                <a:gd name="T29" fmla="*/ 9 h 35"/>
                <a:gd name="T30" fmla="*/ 2 w 55"/>
                <a:gd name="T31" fmla="*/ 9 h 35"/>
                <a:gd name="T32" fmla="*/ 2 w 55"/>
                <a:gd name="T33" fmla="*/ 9 h 35"/>
                <a:gd name="T34" fmla="*/ 2 w 55"/>
                <a:gd name="T35" fmla="*/ 9 h 35"/>
                <a:gd name="T36" fmla="*/ 2 w 55"/>
                <a:gd name="T37" fmla="*/ 9 h 35"/>
                <a:gd name="T38" fmla="*/ 2 w 55"/>
                <a:gd name="T39" fmla="*/ 9 h 35"/>
                <a:gd name="T40" fmla="*/ 0 w 55"/>
                <a:gd name="T41" fmla="*/ 14 h 35"/>
                <a:gd name="T42" fmla="*/ 0 w 55"/>
                <a:gd name="T43" fmla="*/ 15 h 35"/>
                <a:gd name="T44" fmla="*/ 0 w 55"/>
                <a:gd name="T45" fmla="*/ 15 h 35"/>
                <a:gd name="T46" fmla="*/ 0 w 55"/>
                <a:gd name="T47" fmla="*/ 15 h 35"/>
                <a:gd name="T48" fmla="*/ 0 w 55"/>
                <a:gd name="T49" fmla="*/ 15 h 35"/>
                <a:gd name="T50" fmla="*/ 0 w 55"/>
                <a:gd name="T51" fmla="*/ 15 h 35"/>
                <a:gd name="T52" fmla="*/ 0 w 55"/>
                <a:gd name="T53" fmla="*/ 16 h 35"/>
                <a:gd name="T54" fmla="*/ 0 w 55"/>
                <a:gd name="T55" fmla="*/ 16 h 35"/>
                <a:gd name="T56" fmla="*/ 0 w 55"/>
                <a:gd name="T57" fmla="*/ 16 h 35"/>
                <a:gd name="T58" fmla="*/ 0 w 55"/>
                <a:gd name="T59" fmla="*/ 16 h 35"/>
                <a:gd name="T60" fmla="*/ 0 w 55"/>
                <a:gd name="T61" fmla="*/ 16 h 35"/>
                <a:gd name="T62" fmla="*/ 0 w 55"/>
                <a:gd name="T63" fmla="*/ 16 h 35"/>
                <a:gd name="T64" fmla="*/ 0 w 55"/>
                <a:gd name="T65" fmla="*/ 16 h 35"/>
                <a:gd name="T66" fmla="*/ 0 w 55"/>
                <a:gd name="T67" fmla="*/ 17 h 35"/>
                <a:gd name="T68" fmla="*/ 0 w 55"/>
                <a:gd name="T69" fmla="*/ 17 h 35"/>
                <a:gd name="T70" fmla="*/ 0 w 55"/>
                <a:gd name="T71" fmla="*/ 17 h 35"/>
                <a:gd name="T72" fmla="*/ 0 w 55"/>
                <a:gd name="T73" fmla="*/ 17 h 35"/>
                <a:gd name="T74" fmla="*/ 40 w 55"/>
                <a:gd name="T75" fmla="*/ 35 h 35"/>
                <a:gd name="T76" fmla="*/ 40 w 55"/>
                <a:gd name="T77" fmla="*/ 35 h 35"/>
                <a:gd name="T78" fmla="*/ 40 w 55"/>
                <a:gd name="T79" fmla="*/ 35 h 35"/>
                <a:gd name="T80" fmla="*/ 40 w 55"/>
                <a:gd name="T81" fmla="*/ 35 h 35"/>
                <a:gd name="T82" fmla="*/ 40 w 55"/>
                <a:gd name="T83" fmla="*/ 35 h 35"/>
                <a:gd name="T84" fmla="*/ 40 w 55"/>
                <a:gd name="T85" fmla="*/ 35 h 35"/>
                <a:gd name="T86" fmla="*/ 40 w 55"/>
                <a:gd name="T87" fmla="*/ 35 h 35"/>
                <a:gd name="T88" fmla="*/ 41 w 55"/>
                <a:gd name="T89" fmla="*/ 35 h 35"/>
                <a:gd name="T90" fmla="*/ 41 w 55"/>
                <a:gd name="T91" fmla="*/ 35 h 35"/>
                <a:gd name="T92" fmla="*/ 41 w 55"/>
                <a:gd name="T93" fmla="*/ 35 h 35"/>
                <a:gd name="T94" fmla="*/ 31 w 55"/>
                <a:gd name="T95" fmla="*/ 34 h 35"/>
                <a:gd name="T96" fmla="*/ 31 w 55"/>
                <a:gd name="T97" fmla="*/ 31 h 35"/>
                <a:gd name="T98" fmla="*/ 21 w 55"/>
                <a:gd name="T99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5" h="35">
                  <a:moveTo>
                    <a:pt x="6" y="17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6" y="10"/>
                    <a:pt x="12" y="5"/>
                    <a:pt x="1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6" y="5"/>
                    <a:pt x="51" y="10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21"/>
                    <a:pt x="49" y="24"/>
                    <a:pt x="46" y="26"/>
                  </a:cubicBezTo>
                  <a:cubicBezTo>
                    <a:pt x="45" y="28"/>
                    <a:pt x="42" y="29"/>
                    <a:pt x="4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5" y="29"/>
                    <a:pt x="13" y="28"/>
                    <a:pt x="11" y="26"/>
                  </a:cubicBezTo>
                  <a:cubicBezTo>
                    <a:pt x="8" y="24"/>
                    <a:pt x="6" y="20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moveTo>
                    <a:pt x="11" y="0"/>
                  </a:moveTo>
                  <a:cubicBezTo>
                    <a:pt x="7" y="2"/>
                    <a:pt x="4" y="5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1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5"/>
                    <a:pt x="44" y="34"/>
                    <a:pt x="45" y="34"/>
                  </a:cubicBezTo>
                  <a:cubicBezTo>
                    <a:pt x="41" y="34"/>
                    <a:pt x="36" y="34"/>
                    <a:pt x="31" y="34"/>
                  </a:cubicBezTo>
                  <a:cubicBezTo>
                    <a:pt x="24" y="34"/>
                    <a:pt x="18" y="34"/>
                    <a:pt x="18" y="33"/>
                  </a:cubicBezTo>
                  <a:cubicBezTo>
                    <a:pt x="18" y="31"/>
                    <a:pt x="23" y="31"/>
                    <a:pt x="31" y="31"/>
                  </a:cubicBezTo>
                  <a:cubicBezTo>
                    <a:pt x="40" y="31"/>
                    <a:pt x="55" y="30"/>
                    <a:pt x="54" y="16"/>
                  </a:cubicBezTo>
                  <a:cubicBezTo>
                    <a:pt x="52" y="2"/>
                    <a:pt x="41" y="3"/>
                    <a:pt x="21" y="3"/>
                  </a:cubicBezTo>
                  <a:cubicBezTo>
                    <a:pt x="14" y="3"/>
                    <a:pt x="12" y="2"/>
                    <a:pt x="11" y="0"/>
                  </a:cubicBezTo>
                </a:path>
              </a:pathLst>
            </a:custGeom>
            <a:solidFill>
              <a:srgbClr val="DF8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íSľïḋé">
              <a:extLst>
                <a:ext uri="{FF2B5EF4-FFF2-40B4-BE49-F238E27FC236}">
                  <a16:creationId xmlns:a16="http://schemas.microsoft.com/office/drawing/2014/main" id="{CA312FE9-CA76-49D7-95E8-B50944FCCAE3}"/>
                </a:ext>
              </a:extLst>
            </p:cNvPr>
            <p:cNvSpPr/>
            <p:nvPr/>
          </p:nvSpPr>
          <p:spPr bwMode="auto">
            <a:xfrm>
              <a:off x="6607620" y="2721855"/>
              <a:ext cx="60190" cy="79451"/>
            </a:xfrm>
            <a:custGeom>
              <a:avLst/>
              <a:gdLst>
                <a:gd name="T0" fmla="*/ 0 w 24"/>
                <a:gd name="T1" fmla="*/ 1 h 32"/>
                <a:gd name="T2" fmla="*/ 2 w 24"/>
                <a:gd name="T3" fmla="*/ 1 h 32"/>
                <a:gd name="T4" fmla="*/ 8 w 24"/>
                <a:gd name="T5" fmla="*/ 1 h 32"/>
                <a:gd name="T6" fmla="*/ 13 w 24"/>
                <a:gd name="T7" fmla="*/ 1 h 32"/>
                <a:gd name="T8" fmla="*/ 17 w 24"/>
                <a:gd name="T9" fmla="*/ 3 h 32"/>
                <a:gd name="T10" fmla="*/ 21 w 24"/>
                <a:gd name="T11" fmla="*/ 7 h 32"/>
                <a:gd name="T12" fmla="*/ 23 w 24"/>
                <a:gd name="T13" fmla="*/ 9 h 32"/>
                <a:gd name="T14" fmla="*/ 24 w 24"/>
                <a:gd name="T15" fmla="*/ 12 h 32"/>
                <a:gd name="T16" fmla="*/ 24 w 24"/>
                <a:gd name="T17" fmla="*/ 17 h 32"/>
                <a:gd name="T18" fmla="*/ 23 w 24"/>
                <a:gd name="T19" fmla="*/ 23 h 32"/>
                <a:gd name="T20" fmla="*/ 21 w 24"/>
                <a:gd name="T21" fmla="*/ 27 h 32"/>
                <a:gd name="T22" fmla="*/ 17 w 24"/>
                <a:gd name="T23" fmla="*/ 30 h 32"/>
                <a:gd name="T24" fmla="*/ 14 w 24"/>
                <a:gd name="T25" fmla="*/ 31 h 32"/>
                <a:gd name="T26" fmla="*/ 11 w 24"/>
                <a:gd name="T27" fmla="*/ 32 h 32"/>
                <a:gd name="T28" fmla="*/ 9 w 24"/>
                <a:gd name="T29" fmla="*/ 32 h 32"/>
                <a:gd name="T30" fmla="*/ 9 w 24"/>
                <a:gd name="T31" fmla="*/ 32 h 32"/>
                <a:gd name="T32" fmla="*/ 11 w 24"/>
                <a:gd name="T33" fmla="*/ 31 h 32"/>
                <a:gd name="T34" fmla="*/ 14 w 24"/>
                <a:gd name="T35" fmla="*/ 30 h 32"/>
                <a:gd name="T36" fmla="*/ 16 w 24"/>
                <a:gd name="T37" fmla="*/ 28 h 32"/>
                <a:gd name="T38" fmla="*/ 19 w 24"/>
                <a:gd name="T39" fmla="*/ 26 h 32"/>
                <a:gd name="T40" fmla="*/ 21 w 24"/>
                <a:gd name="T41" fmla="*/ 22 h 32"/>
                <a:gd name="T42" fmla="*/ 21 w 24"/>
                <a:gd name="T43" fmla="*/ 17 h 32"/>
                <a:gd name="T44" fmla="*/ 21 w 24"/>
                <a:gd name="T45" fmla="*/ 13 h 32"/>
                <a:gd name="T46" fmla="*/ 20 w 24"/>
                <a:gd name="T47" fmla="*/ 11 h 32"/>
                <a:gd name="T48" fmla="*/ 19 w 24"/>
                <a:gd name="T49" fmla="*/ 9 h 32"/>
                <a:gd name="T50" fmla="*/ 16 w 24"/>
                <a:gd name="T51" fmla="*/ 6 h 32"/>
                <a:gd name="T52" fmla="*/ 8 w 24"/>
                <a:gd name="T53" fmla="*/ 2 h 32"/>
                <a:gd name="T54" fmla="*/ 2 w 24"/>
                <a:gd name="T55" fmla="*/ 1 h 32"/>
                <a:gd name="T56" fmla="*/ 0 w 24"/>
                <a:gd name="T5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32">
                  <a:moveTo>
                    <a:pt x="0" y="1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4" y="1"/>
                    <a:pt x="6" y="0"/>
                    <a:pt x="8" y="1"/>
                  </a:cubicBezTo>
                  <a:cubicBezTo>
                    <a:pt x="10" y="1"/>
                    <a:pt x="11" y="1"/>
                    <a:pt x="13" y="1"/>
                  </a:cubicBezTo>
                  <a:cubicBezTo>
                    <a:pt x="14" y="2"/>
                    <a:pt x="16" y="2"/>
                    <a:pt x="17" y="3"/>
                  </a:cubicBezTo>
                  <a:cubicBezTo>
                    <a:pt x="19" y="4"/>
                    <a:pt x="20" y="5"/>
                    <a:pt x="21" y="7"/>
                  </a:cubicBezTo>
                  <a:cubicBezTo>
                    <a:pt x="22" y="8"/>
                    <a:pt x="22" y="8"/>
                    <a:pt x="23" y="9"/>
                  </a:cubicBezTo>
                  <a:cubicBezTo>
                    <a:pt x="23" y="10"/>
                    <a:pt x="23" y="11"/>
                    <a:pt x="24" y="12"/>
                  </a:cubicBezTo>
                  <a:cubicBezTo>
                    <a:pt x="24" y="14"/>
                    <a:pt x="24" y="16"/>
                    <a:pt x="24" y="17"/>
                  </a:cubicBezTo>
                  <a:cubicBezTo>
                    <a:pt x="24" y="19"/>
                    <a:pt x="24" y="21"/>
                    <a:pt x="23" y="23"/>
                  </a:cubicBezTo>
                  <a:cubicBezTo>
                    <a:pt x="23" y="24"/>
                    <a:pt x="22" y="26"/>
                    <a:pt x="21" y="27"/>
                  </a:cubicBezTo>
                  <a:cubicBezTo>
                    <a:pt x="20" y="28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3" y="32"/>
                    <a:pt x="12" y="32"/>
                    <a:pt x="11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10" y="32"/>
                    <a:pt x="11" y="31"/>
                  </a:cubicBezTo>
                  <a:cubicBezTo>
                    <a:pt x="12" y="31"/>
                    <a:pt x="13" y="31"/>
                    <a:pt x="14" y="30"/>
                  </a:cubicBezTo>
                  <a:cubicBezTo>
                    <a:pt x="14" y="30"/>
                    <a:pt x="15" y="29"/>
                    <a:pt x="16" y="28"/>
                  </a:cubicBezTo>
                  <a:cubicBezTo>
                    <a:pt x="17" y="28"/>
                    <a:pt x="18" y="27"/>
                    <a:pt x="19" y="26"/>
                  </a:cubicBezTo>
                  <a:cubicBezTo>
                    <a:pt x="20" y="25"/>
                    <a:pt x="20" y="23"/>
                    <a:pt x="21" y="22"/>
                  </a:cubicBezTo>
                  <a:cubicBezTo>
                    <a:pt x="21" y="20"/>
                    <a:pt x="21" y="19"/>
                    <a:pt x="21" y="17"/>
                  </a:cubicBezTo>
                  <a:cubicBezTo>
                    <a:pt x="21" y="16"/>
                    <a:pt x="21" y="14"/>
                    <a:pt x="21" y="13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0" y="10"/>
                    <a:pt x="19" y="9"/>
                    <a:pt x="19" y="9"/>
                  </a:cubicBezTo>
                  <a:cubicBezTo>
                    <a:pt x="18" y="8"/>
                    <a:pt x="17" y="6"/>
                    <a:pt x="16" y="6"/>
                  </a:cubicBezTo>
                  <a:cubicBezTo>
                    <a:pt x="13" y="4"/>
                    <a:pt x="10" y="3"/>
                    <a:pt x="8" y="2"/>
                  </a:cubicBezTo>
                  <a:cubicBezTo>
                    <a:pt x="6" y="2"/>
                    <a:pt x="3" y="1"/>
                    <a:pt x="2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ïṣļïḋe">
              <a:extLst>
                <a:ext uri="{FF2B5EF4-FFF2-40B4-BE49-F238E27FC236}">
                  <a16:creationId xmlns:a16="http://schemas.microsoft.com/office/drawing/2014/main" id="{5577ECDC-1D14-4C82-A42A-BBAC0D7EF5BB}"/>
                </a:ext>
              </a:extLst>
            </p:cNvPr>
            <p:cNvSpPr/>
            <p:nvPr/>
          </p:nvSpPr>
          <p:spPr bwMode="auto">
            <a:xfrm>
              <a:off x="6542614" y="2936133"/>
              <a:ext cx="98712" cy="97509"/>
            </a:xfrm>
            <a:custGeom>
              <a:avLst/>
              <a:gdLst>
                <a:gd name="T0" fmla="*/ 0 w 82"/>
                <a:gd name="T1" fmla="*/ 0 h 81"/>
                <a:gd name="T2" fmla="*/ 36 w 82"/>
                <a:gd name="T3" fmla="*/ 81 h 81"/>
                <a:gd name="T4" fmla="*/ 82 w 82"/>
                <a:gd name="T5" fmla="*/ 6 h 81"/>
                <a:gd name="T6" fmla="*/ 0 w 82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81">
                  <a:moveTo>
                    <a:pt x="0" y="0"/>
                  </a:moveTo>
                  <a:lnTo>
                    <a:pt x="36" y="81"/>
                  </a:lnTo>
                  <a:lnTo>
                    <a:pt x="8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1" name="îŝlíḋé">
              <a:extLst>
                <a:ext uri="{FF2B5EF4-FFF2-40B4-BE49-F238E27FC236}">
                  <a16:creationId xmlns:a16="http://schemas.microsoft.com/office/drawing/2014/main" id="{81FF285D-FB11-4048-86F2-A560EE199117}"/>
                </a:ext>
              </a:extLst>
            </p:cNvPr>
            <p:cNvSpPr/>
            <p:nvPr/>
          </p:nvSpPr>
          <p:spPr bwMode="auto">
            <a:xfrm>
              <a:off x="6542614" y="2936133"/>
              <a:ext cx="98712" cy="97509"/>
            </a:xfrm>
            <a:custGeom>
              <a:avLst/>
              <a:gdLst>
                <a:gd name="T0" fmla="*/ 0 w 82"/>
                <a:gd name="T1" fmla="*/ 0 h 81"/>
                <a:gd name="T2" fmla="*/ 36 w 82"/>
                <a:gd name="T3" fmla="*/ 81 h 81"/>
                <a:gd name="T4" fmla="*/ 82 w 82"/>
                <a:gd name="T5" fmla="*/ 6 h 81"/>
                <a:gd name="T6" fmla="*/ 0 w 82"/>
                <a:gd name="T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81">
                  <a:moveTo>
                    <a:pt x="0" y="0"/>
                  </a:moveTo>
                  <a:lnTo>
                    <a:pt x="36" y="81"/>
                  </a:lnTo>
                  <a:lnTo>
                    <a:pt x="82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2" name="ïś1íḍe">
              <a:extLst>
                <a:ext uri="{FF2B5EF4-FFF2-40B4-BE49-F238E27FC236}">
                  <a16:creationId xmlns:a16="http://schemas.microsoft.com/office/drawing/2014/main" id="{9885D277-C92A-4510-B408-0150464FFE58}"/>
                </a:ext>
              </a:extLst>
            </p:cNvPr>
            <p:cNvSpPr/>
            <p:nvPr/>
          </p:nvSpPr>
          <p:spPr bwMode="auto">
            <a:xfrm>
              <a:off x="6635307" y="2943356"/>
              <a:ext cx="6019" cy="8427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3 h 3"/>
                <a:gd name="T4" fmla="*/ 0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BC68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ïślîdè">
              <a:extLst>
                <a:ext uri="{FF2B5EF4-FFF2-40B4-BE49-F238E27FC236}">
                  <a16:creationId xmlns:a16="http://schemas.microsoft.com/office/drawing/2014/main" id="{3F2BFB24-D64C-4A11-B400-9774A437A878}"/>
                </a:ext>
              </a:extLst>
            </p:cNvPr>
            <p:cNvSpPr/>
            <p:nvPr/>
          </p:nvSpPr>
          <p:spPr bwMode="auto">
            <a:xfrm>
              <a:off x="6542614" y="2936133"/>
              <a:ext cx="98712" cy="83063"/>
            </a:xfrm>
            <a:custGeom>
              <a:avLst/>
              <a:gdLst>
                <a:gd name="T0" fmla="*/ 0 w 39"/>
                <a:gd name="T1" fmla="*/ 0 h 33"/>
                <a:gd name="T2" fmla="*/ 14 w 39"/>
                <a:gd name="T3" fmla="*/ 32 h 33"/>
                <a:gd name="T4" fmla="*/ 17 w 39"/>
                <a:gd name="T5" fmla="*/ 32 h 33"/>
                <a:gd name="T6" fmla="*/ 21 w 39"/>
                <a:gd name="T7" fmla="*/ 33 h 33"/>
                <a:gd name="T8" fmla="*/ 24 w 39"/>
                <a:gd name="T9" fmla="*/ 28 h 33"/>
                <a:gd name="T10" fmla="*/ 20 w 39"/>
                <a:gd name="T11" fmla="*/ 30 h 33"/>
                <a:gd name="T12" fmla="*/ 15 w 39"/>
                <a:gd name="T13" fmla="*/ 24 h 33"/>
                <a:gd name="T14" fmla="*/ 15 w 39"/>
                <a:gd name="T15" fmla="*/ 4 h 33"/>
                <a:gd name="T16" fmla="*/ 15 w 39"/>
                <a:gd name="T17" fmla="*/ 4 h 33"/>
                <a:gd name="T18" fmla="*/ 37 w 39"/>
                <a:gd name="T19" fmla="*/ 6 h 33"/>
                <a:gd name="T20" fmla="*/ 39 w 39"/>
                <a:gd name="T21" fmla="*/ 3 h 33"/>
                <a:gd name="T22" fmla="*/ 0 w 39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3">
                  <a:moveTo>
                    <a:pt x="0" y="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5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2" y="29"/>
                    <a:pt x="21" y="30"/>
                    <a:pt x="20" y="30"/>
                  </a:cubicBezTo>
                  <a:cubicBezTo>
                    <a:pt x="18" y="30"/>
                    <a:pt x="17" y="28"/>
                    <a:pt x="15" y="24"/>
                  </a:cubicBezTo>
                  <a:cubicBezTo>
                    <a:pt x="12" y="15"/>
                    <a:pt x="8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21" y="5"/>
                    <a:pt x="31" y="6"/>
                    <a:pt x="37" y="6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F8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4" name="ïŝlide">
              <a:extLst>
                <a:ext uri="{FF2B5EF4-FFF2-40B4-BE49-F238E27FC236}">
                  <a16:creationId xmlns:a16="http://schemas.microsoft.com/office/drawing/2014/main" id="{165CF631-0774-4D2A-BD2B-D48B36E6314C}"/>
                </a:ext>
              </a:extLst>
            </p:cNvPr>
            <p:cNvSpPr/>
            <p:nvPr/>
          </p:nvSpPr>
          <p:spPr bwMode="auto">
            <a:xfrm>
              <a:off x="6542614" y="3016789"/>
              <a:ext cx="83063" cy="81859"/>
            </a:xfrm>
            <a:prstGeom prst="ellipse">
              <a:avLst/>
            </a:prstGeom>
            <a:solidFill>
              <a:srgbClr val="FFB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išļiḋè">
              <a:extLst>
                <a:ext uri="{FF2B5EF4-FFF2-40B4-BE49-F238E27FC236}">
                  <a16:creationId xmlns:a16="http://schemas.microsoft.com/office/drawing/2014/main" id="{A41DC560-7417-4125-8217-12DD4B8F023F}"/>
                </a:ext>
              </a:extLst>
            </p:cNvPr>
            <p:cNvSpPr/>
            <p:nvPr/>
          </p:nvSpPr>
          <p:spPr bwMode="auto">
            <a:xfrm>
              <a:off x="6542614" y="3016789"/>
              <a:ext cx="83063" cy="81859"/>
            </a:xfrm>
            <a:custGeom>
              <a:avLst/>
              <a:gdLst>
                <a:gd name="T0" fmla="*/ 19 w 33"/>
                <a:gd name="T1" fmla="*/ 29 h 33"/>
                <a:gd name="T2" fmla="*/ 6 w 33"/>
                <a:gd name="T3" fmla="*/ 16 h 33"/>
                <a:gd name="T4" fmla="*/ 19 w 33"/>
                <a:gd name="T5" fmla="*/ 4 h 33"/>
                <a:gd name="T6" fmla="*/ 31 w 33"/>
                <a:gd name="T7" fmla="*/ 16 h 33"/>
                <a:gd name="T8" fmla="*/ 19 w 33"/>
                <a:gd name="T9" fmla="*/ 29 h 33"/>
                <a:gd name="T10" fmla="*/ 17 w 33"/>
                <a:gd name="T11" fmla="*/ 0 h 33"/>
                <a:gd name="T12" fmla="*/ 0 w 33"/>
                <a:gd name="T13" fmla="*/ 16 h 33"/>
                <a:gd name="T14" fmla="*/ 17 w 33"/>
                <a:gd name="T15" fmla="*/ 33 h 33"/>
                <a:gd name="T16" fmla="*/ 33 w 33"/>
                <a:gd name="T17" fmla="*/ 16 h 33"/>
                <a:gd name="T18" fmla="*/ 17 w 33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19" y="29"/>
                  </a:moveTo>
                  <a:cubicBezTo>
                    <a:pt x="12" y="29"/>
                    <a:pt x="6" y="23"/>
                    <a:pt x="6" y="16"/>
                  </a:cubicBezTo>
                  <a:cubicBezTo>
                    <a:pt x="6" y="10"/>
                    <a:pt x="12" y="4"/>
                    <a:pt x="19" y="4"/>
                  </a:cubicBezTo>
                  <a:cubicBezTo>
                    <a:pt x="25" y="4"/>
                    <a:pt x="31" y="10"/>
                    <a:pt x="31" y="16"/>
                  </a:cubicBezTo>
                  <a:cubicBezTo>
                    <a:pt x="31" y="23"/>
                    <a:pt x="25" y="29"/>
                    <a:pt x="19" y="29"/>
                  </a:cubicBezTo>
                  <a:moveTo>
                    <a:pt x="17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ubicBezTo>
                    <a:pt x="26" y="33"/>
                    <a:pt x="33" y="25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</a:path>
              </a:pathLst>
            </a:custGeom>
            <a:solidFill>
              <a:srgbClr val="DF8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6" name="işľïde">
              <a:extLst>
                <a:ext uri="{FF2B5EF4-FFF2-40B4-BE49-F238E27FC236}">
                  <a16:creationId xmlns:a16="http://schemas.microsoft.com/office/drawing/2014/main" id="{B1E10C94-C319-4032-9AB4-332056C7A376}"/>
                </a:ext>
              </a:extLst>
            </p:cNvPr>
            <p:cNvSpPr/>
            <p:nvPr/>
          </p:nvSpPr>
          <p:spPr bwMode="auto">
            <a:xfrm>
              <a:off x="6597989" y="2954191"/>
              <a:ext cx="32503" cy="49357"/>
            </a:xfrm>
            <a:custGeom>
              <a:avLst/>
              <a:gdLst>
                <a:gd name="T0" fmla="*/ 1 w 13"/>
                <a:gd name="T1" fmla="*/ 0 h 20"/>
                <a:gd name="T2" fmla="*/ 11 w 13"/>
                <a:gd name="T3" fmla="*/ 0 h 20"/>
                <a:gd name="T4" fmla="*/ 13 w 13"/>
                <a:gd name="T5" fmla="*/ 0 h 20"/>
                <a:gd name="T6" fmla="*/ 12 w 13"/>
                <a:gd name="T7" fmla="*/ 2 h 20"/>
                <a:gd name="T8" fmla="*/ 7 w 13"/>
                <a:gd name="T9" fmla="*/ 11 h 20"/>
                <a:gd name="T10" fmla="*/ 0 w 13"/>
                <a:gd name="T11" fmla="*/ 20 h 20"/>
                <a:gd name="T12" fmla="*/ 4 w 13"/>
                <a:gd name="T13" fmla="*/ 10 h 20"/>
                <a:gd name="T14" fmla="*/ 10 w 13"/>
                <a:gd name="T15" fmla="*/ 1 h 20"/>
                <a:gd name="T16" fmla="*/ 11 w 13"/>
                <a:gd name="T17" fmla="*/ 3 h 20"/>
                <a:gd name="T18" fmla="*/ 1 w 13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0">
                  <a:moveTo>
                    <a:pt x="1" y="0"/>
                  </a:moveTo>
                  <a:cubicBezTo>
                    <a:pt x="5" y="0"/>
                    <a:pt x="8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5"/>
                    <a:pt x="9" y="8"/>
                    <a:pt x="7" y="11"/>
                  </a:cubicBezTo>
                  <a:cubicBezTo>
                    <a:pt x="5" y="14"/>
                    <a:pt x="3" y="17"/>
                    <a:pt x="0" y="20"/>
                  </a:cubicBezTo>
                  <a:cubicBezTo>
                    <a:pt x="1" y="16"/>
                    <a:pt x="3" y="13"/>
                    <a:pt x="4" y="10"/>
                  </a:cubicBezTo>
                  <a:cubicBezTo>
                    <a:pt x="6" y="7"/>
                    <a:pt x="8" y="3"/>
                    <a:pt x="10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2"/>
                    <a:pt x="5" y="1"/>
                    <a:pt x="1" y="0"/>
                  </a:cubicBezTo>
                  <a:close/>
                </a:path>
              </a:pathLst>
            </a:custGeom>
            <a:solidFill>
              <a:srgbClr val="FFF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ï$ḷîďè">
              <a:extLst>
                <a:ext uri="{FF2B5EF4-FFF2-40B4-BE49-F238E27FC236}">
                  <a16:creationId xmlns:a16="http://schemas.microsoft.com/office/drawing/2014/main" id="{8C732C66-E0F2-4D18-9465-2220BAB30DDF}"/>
                </a:ext>
              </a:extLst>
            </p:cNvPr>
            <p:cNvSpPr/>
            <p:nvPr/>
          </p:nvSpPr>
          <p:spPr bwMode="auto">
            <a:xfrm>
              <a:off x="6593174" y="3031235"/>
              <a:ext cx="27688" cy="52968"/>
            </a:xfrm>
            <a:custGeom>
              <a:avLst/>
              <a:gdLst>
                <a:gd name="T0" fmla="*/ 0 w 11"/>
                <a:gd name="T1" fmla="*/ 0 h 21"/>
                <a:gd name="T2" fmla="*/ 1 w 11"/>
                <a:gd name="T3" fmla="*/ 0 h 21"/>
                <a:gd name="T4" fmla="*/ 5 w 11"/>
                <a:gd name="T5" fmla="*/ 1 h 21"/>
                <a:gd name="T6" fmla="*/ 7 w 11"/>
                <a:gd name="T7" fmla="*/ 2 h 21"/>
                <a:gd name="T8" fmla="*/ 8 w 11"/>
                <a:gd name="T9" fmla="*/ 4 h 21"/>
                <a:gd name="T10" fmla="*/ 10 w 11"/>
                <a:gd name="T11" fmla="*/ 7 h 21"/>
                <a:gd name="T12" fmla="*/ 10 w 11"/>
                <a:gd name="T13" fmla="*/ 7 h 21"/>
                <a:gd name="T14" fmla="*/ 10 w 11"/>
                <a:gd name="T15" fmla="*/ 7 h 21"/>
                <a:gd name="T16" fmla="*/ 10 w 11"/>
                <a:gd name="T17" fmla="*/ 7 h 21"/>
                <a:gd name="T18" fmla="*/ 10 w 11"/>
                <a:gd name="T19" fmla="*/ 7 h 21"/>
                <a:gd name="T20" fmla="*/ 10 w 11"/>
                <a:gd name="T21" fmla="*/ 8 h 21"/>
                <a:gd name="T22" fmla="*/ 10 w 11"/>
                <a:gd name="T23" fmla="*/ 8 h 21"/>
                <a:gd name="T24" fmla="*/ 10 w 11"/>
                <a:gd name="T25" fmla="*/ 10 h 21"/>
                <a:gd name="T26" fmla="*/ 10 w 11"/>
                <a:gd name="T27" fmla="*/ 13 h 21"/>
                <a:gd name="T28" fmla="*/ 10 w 11"/>
                <a:gd name="T29" fmla="*/ 15 h 21"/>
                <a:gd name="T30" fmla="*/ 8 w 11"/>
                <a:gd name="T31" fmla="*/ 18 h 21"/>
                <a:gd name="T32" fmla="*/ 6 w 11"/>
                <a:gd name="T33" fmla="*/ 19 h 21"/>
                <a:gd name="T34" fmla="*/ 4 w 11"/>
                <a:gd name="T35" fmla="*/ 20 h 21"/>
                <a:gd name="T36" fmla="*/ 3 w 11"/>
                <a:gd name="T37" fmla="*/ 21 h 21"/>
                <a:gd name="T38" fmla="*/ 2 w 11"/>
                <a:gd name="T39" fmla="*/ 20 h 21"/>
                <a:gd name="T40" fmla="*/ 3 w 11"/>
                <a:gd name="T41" fmla="*/ 20 h 21"/>
                <a:gd name="T42" fmla="*/ 4 w 11"/>
                <a:gd name="T43" fmla="*/ 19 h 21"/>
                <a:gd name="T44" fmla="*/ 5 w 11"/>
                <a:gd name="T45" fmla="*/ 18 h 21"/>
                <a:gd name="T46" fmla="*/ 6 w 11"/>
                <a:gd name="T47" fmla="*/ 16 h 21"/>
                <a:gd name="T48" fmla="*/ 7 w 11"/>
                <a:gd name="T49" fmla="*/ 14 h 21"/>
                <a:gd name="T50" fmla="*/ 7 w 11"/>
                <a:gd name="T51" fmla="*/ 12 h 21"/>
                <a:gd name="T52" fmla="*/ 7 w 11"/>
                <a:gd name="T53" fmla="*/ 10 h 21"/>
                <a:gd name="T54" fmla="*/ 7 w 11"/>
                <a:gd name="T55" fmla="*/ 9 h 21"/>
                <a:gd name="T56" fmla="*/ 7 w 11"/>
                <a:gd name="T57" fmla="*/ 8 h 21"/>
                <a:gd name="T58" fmla="*/ 7 w 11"/>
                <a:gd name="T59" fmla="*/ 8 h 21"/>
                <a:gd name="T60" fmla="*/ 7 w 11"/>
                <a:gd name="T61" fmla="*/ 8 h 21"/>
                <a:gd name="T62" fmla="*/ 7 w 11"/>
                <a:gd name="T63" fmla="*/ 8 h 21"/>
                <a:gd name="T64" fmla="*/ 7 w 11"/>
                <a:gd name="T65" fmla="*/ 8 h 21"/>
                <a:gd name="T66" fmla="*/ 7 w 11"/>
                <a:gd name="T67" fmla="*/ 8 h 21"/>
                <a:gd name="T68" fmla="*/ 6 w 11"/>
                <a:gd name="T69" fmla="*/ 6 h 21"/>
                <a:gd name="T70" fmla="*/ 5 w 11"/>
                <a:gd name="T71" fmla="*/ 4 h 21"/>
                <a:gd name="T72" fmla="*/ 4 w 11"/>
                <a:gd name="T73" fmla="*/ 2 h 21"/>
                <a:gd name="T74" fmla="*/ 0 w 11"/>
                <a:gd name="T7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5" y="1"/>
                  </a:cubicBezTo>
                  <a:cubicBezTo>
                    <a:pt x="5" y="1"/>
                    <a:pt x="6" y="2"/>
                    <a:pt x="7" y="2"/>
                  </a:cubicBezTo>
                  <a:cubicBezTo>
                    <a:pt x="7" y="3"/>
                    <a:pt x="8" y="4"/>
                    <a:pt x="8" y="4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2"/>
                    <a:pt x="10" y="13"/>
                  </a:cubicBezTo>
                  <a:cubicBezTo>
                    <a:pt x="10" y="14"/>
                    <a:pt x="10" y="15"/>
                    <a:pt x="10" y="15"/>
                  </a:cubicBezTo>
                  <a:cubicBezTo>
                    <a:pt x="9" y="16"/>
                    <a:pt x="9" y="17"/>
                    <a:pt x="8" y="18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20"/>
                    <a:pt x="5" y="20"/>
                    <a:pt x="4" y="20"/>
                  </a:cubicBezTo>
                  <a:cubicBezTo>
                    <a:pt x="4" y="20"/>
                    <a:pt x="3" y="21"/>
                    <a:pt x="3" y="21"/>
                  </a:cubicBezTo>
                  <a:cubicBezTo>
                    <a:pt x="2" y="21"/>
                    <a:pt x="2" y="20"/>
                    <a:pt x="2" y="20"/>
                  </a:cubicBezTo>
                  <a:cubicBezTo>
                    <a:pt x="2" y="20"/>
                    <a:pt x="2" y="20"/>
                    <a:pt x="3" y="20"/>
                  </a:cubicBezTo>
                  <a:cubicBezTo>
                    <a:pt x="3" y="20"/>
                    <a:pt x="3" y="19"/>
                    <a:pt x="4" y="19"/>
                  </a:cubicBezTo>
                  <a:cubicBezTo>
                    <a:pt x="4" y="19"/>
                    <a:pt x="5" y="18"/>
                    <a:pt x="5" y="18"/>
                  </a:cubicBezTo>
                  <a:cubicBezTo>
                    <a:pt x="5" y="17"/>
                    <a:pt x="6" y="17"/>
                    <a:pt x="6" y="16"/>
                  </a:cubicBezTo>
                  <a:cubicBezTo>
                    <a:pt x="7" y="16"/>
                    <a:pt x="7" y="15"/>
                    <a:pt x="7" y="14"/>
                  </a:cubicBezTo>
                  <a:cubicBezTo>
                    <a:pt x="7" y="14"/>
                    <a:pt x="7" y="13"/>
                    <a:pt x="7" y="12"/>
                  </a:cubicBezTo>
                  <a:cubicBezTo>
                    <a:pt x="7" y="12"/>
                    <a:pt x="8" y="11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6" y="6"/>
                    <a:pt x="6" y="6"/>
                  </a:cubicBezTo>
                  <a:cubicBezTo>
                    <a:pt x="6" y="5"/>
                    <a:pt x="5" y="4"/>
                    <a:pt x="5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2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8" name="ísḷíde">
              <a:extLst>
                <a:ext uri="{FF2B5EF4-FFF2-40B4-BE49-F238E27FC236}">
                  <a16:creationId xmlns:a16="http://schemas.microsoft.com/office/drawing/2014/main" id="{A11C4C18-9631-4D01-A261-75D06CFD322F}"/>
                </a:ext>
              </a:extLst>
            </p:cNvPr>
            <p:cNvSpPr/>
            <p:nvPr/>
          </p:nvSpPr>
          <p:spPr bwMode="auto">
            <a:xfrm>
              <a:off x="6567894" y="2508781"/>
              <a:ext cx="65006" cy="169738"/>
            </a:xfrm>
            <a:custGeom>
              <a:avLst/>
              <a:gdLst>
                <a:gd name="T0" fmla="*/ 1 w 26"/>
                <a:gd name="T1" fmla="*/ 0 h 68"/>
                <a:gd name="T2" fmla="*/ 1 w 26"/>
                <a:gd name="T3" fmla="*/ 4 h 68"/>
                <a:gd name="T4" fmla="*/ 19 w 26"/>
                <a:gd name="T5" fmla="*/ 63 h 68"/>
                <a:gd name="T6" fmla="*/ 22 w 26"/>
                <a:gd name="T7" fmla="*/ 68 h 68"/>
                <a:gd name="T8" fmla="*/ 20 w 26"/>
                <a:gd name="T9" fmla="*/ 35 h 68"/>
                <a:gd name="T10" fmla="*/ 1 w 26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68">
                  <a:moveTo>
                    <a:pt x="1" y="0"/>
                  </a:moveTo>
                  <a:cubicBezTo>
                    <a:pt x="0" y="0"/>
                    <a:pt x="0" y="1"/>
                    <a:pt x="1" y="4"/>
                  </a:cubicBezTo>
                  <a:cubicBezTo>
                    <a:pt x="1" y="4"/>
                    <a:pt x="15" y="34"/>
                    <a:pt x="19" y="63"/>
                  </a:cubicBezTo>
                  <a:cubicBezTo>
                    <a:pt x="19" y="66"/>
                    <a:pt x="21" y="68"/>
                    <a:pt x="22" y="68"/>
                  </a:cubicBezTo>
                  <a:cubicBezTo>
                    <a:pt x="24" y="68"/>
                    <a:pt x="26" y="59"/>
                    <a:pt x="20" y="35"/>
                  </a:cubicBezTo>
                  <a:cubicBezTo>
                    <a:pt x="13" y="9"/>
                    <a:pt x="4" y="0"/>
                    <a:pt x="1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í$ļidé">
              <a:extLst>
                <a:ext uri="{FF2B5EF4-FFF2-40B4-BE49-F238E27FC236}">
                  <a16:creationId xmlns:a16="http://schemas.microsoft.com/office/drawing/2014/main" id="{B01F3606-1B95-444A-B8C0-AD1909966E4B}"/>
                </a:ext>
              </a:extLst>
            </p:cNvPr>
            <p:cNvSpPr/>
            <p:nvPr/>
          </p:nvSpPr>
          <p:spPr bwMode="auto">
            <a:xfrm>
              <a:off x="6620861" y="2826587"/>
              <a:ext cx="16853" cy="97509"/>
            </a:xfrm>
            <a:custGeom>
              <a:avLst/>
              <a:gdLst>
                <a:gd name="T0" fmla="*/ 2 w 7"/>
                <a:gd name="T1" fmla="*/ 0 h 39"/>
                <a:gd name="T2" fmla="*/ 1 w 7"/>
                <a:gd name="T3" fmla="*/ 2 h 39"/>
                <a:gd name="T4" fmla="*/ 0 w 7"/>
                <a:gd name="T5" fmla="*/ 34 h 39"/>
                <a:gd name="T6" fmla="*/ 1 w 7"/>
                <a:gd name="T7" fmla="*/ 39 h 39"/>
                <a:gd name="T8" fmla="*/ 7 w 7"/>
                <a:gd name="T9" fmla="*/ 23 h 39"/>
                <a:gd name="T10" fmla="*/ 2 w 7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6"/>
                    <a:pt x="0" y="34"/>
                  </a:cubicBezTo>
                  <a:cubicBezTo>
                    <a:pt x="0" y="37"/>
                    <a:pt x="0" y="39"/>
                    <a:pt x="1" y="39"/>
                  </a:cubicBezTo>
                  <a:cubicBezTo>
                    <a:pt x="3" y="39"/>
                    <a:pt x="7" y="34"/>
                    <a:pt x="7" y="23"/>
                  </a:cubicBezTo>
                  <a:cubicBezTo>
                    <a:pt x="7" y="10"/>
                    <a:pt x="4" y="0"/>
                    <a:pt x="2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0" name="ïśḷïḋè">
              <a:extLst>
                <a:ext uri="{FF2B5EF4-FFF2-40B4-BE49-F238E27FC236}">
                  <a16:creationId xmlns:a16="http://schemas.microsoft.com/office/drawing/2014/main" id="{3E338780-6E97-4520-8A91-890115008A73}"/>
                </a:ext>
              </a:extLst>
            </p:cNvPr>
            <p:cNvSpPr/>
            <p:nvPr/>
          </p:nvSpPr>
          <p:spPr bwMode="auto">
            <a:xfrm>
              <a:off x="6618454" y="2749543"/>
              <a:ext cx="19261" cy="26484"/>
            </a:xfrm>
            <a:custGeom>
              <a:avLst/>
              <a:gdLst>
                <a:gd name="T0" fmla="*/ 4 w 8"/>
                <a:gd name="T1" fmla="*/ 0 h 11"/>
                <a:gd name="T2" fmla="*/ 2 w 8"/>
                <a:gd name="T3" fmla="*/ 2 h 11"/>
                <a:gd name="T4" fmla="*/ 3 w 8"/>
                <a:gd name="T5" fmla="*/ 10 h 11"/>
                <a:gd name="T6" fmla="*/ 4 w 8"/>
                <a:gd name="T7" fmla="*/ 11 h 11"/>
                <a:gd name="T8" fmla="*/ 8 w 8"/>
                <a:gd name="T9" fmla="*/ 3 h 11"/>
                <a:gd name="T10" fmla="*/ 4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4" y="0"/>
                  </a:moveTo>
                  <a:cubicBezTo>
                    <a:pt x="3" y="0"/>
                    <a:pt x="1" y="0"/>
                    <a:pt x="2" y="2"/>
                  </a:cubicBezTo>
                  <a:cubicBezTo>
                    <a:pt x="2" y="2"/>
                    <a:pt x="0" y="8"/>
                    <a:pt x="3" y="10"/>
                  </a:cubicBezTo>
                  <a:cubicBezTo>
                    <a:pt x="3" y="11"/>
                    <a:pt x="3" y="11"/>
                    <a:pt x="4" y="11"/>
                  </a:cubicBezTo>
                  <a:cubicBezTo>
                    <a:pt x="6" y="11"/>
                    <a:pt x="7" y="6"/>
                    <a:pt x="8" y="3"/>
                  </a:cubicBezTo>
                  <a:cubicBezTo>
                    <a:pt x="8" y="0"/>
                    <a:pt x="6" y="0"/>
                    <a:pt x="4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1" name="iṧḻïḍè">
              <a:extLst>
                <a:ext uri="{FF2B5EF4-FFF2-40B4-BE49-F238E27FC236}">
                  <a16:creationId xmlns:a16="http://schemas.microsoft.com/office/drawing/2014/main" id="{BE0E602D-FE29-4CC8-8FA5-888296321EAD}"/>
                </a:ext>
              </a:extLst>
            </p:cNvPr>
            <p:cNvSpPr/>
            <p:nvPr/>
          </p:nvSpPr>
          <p:spPr bwMode="auto">
            <a:xfrm>
              <a:off x="5391772" y="4314496"/>
              <a:ext cx="16853" cy="6019"/>
            </a:xfrm>
            <a:custGeom>
              <a:avLst/>
              <a:gdLst>
                <a:gd name="T0" fmla="*/ 0 w 7"/>
                <a:gd name="T1" fmla="*/ 0 h 2"/>
                <a:gd name="T2" fmla="*/ 3 w 7"/>
                <a:gd name="T3" fmla="*/ 1 h 2"/>
                <a:gd name="T4" fmla="*/ 7 w 7"/>
                <a:gd name="T5" fmla="*/ 2 h 2"/>
                <a:gd name="T6" fmla="*/ 7 w 7"/>
                <a:gd name="T7" fmla="*/ 2 h 2"/>
                <a:gd name="T8" fmla="*/ 3 w 7"/>
                <a:gd name="T9" fmla="*/ 1 h 2"/>
                <a:gd name="T10" fmla="*/ 0 w 7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4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DFA3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2" name="îş1iḑê">
              <a:extLst>
                <a:ext uri="{FF2B5EF4-FFF2-40B4-BE49-F238E27FC236}">
                  <a16:creationId xmlns:a16="http://schemas.microsoft.com/office/drawing/2014/main" id="{2CF1F744-6A36-42E3-BBA5-824F01425EF6}"/>
                </a:ext>
              </a:extLst>
            </p:cNvPr>
            <p:cNvSpPr/>
            <p:nvPr/>
          </p:nvSpPr>
          <p:spPr bwMode="auto">
            <a:xfrm>
              <a:off x="5343620" y="4314496"/>
              <a:ext cx="320213" cy="210667"/>
            </a:xfrm>
            <a:custGeom>
              <a:avLst/>
              <a:gdLst>
                <a:gd name="T0" fmla="*/ 18 w 128"/>
                <a:gd name="T1" fmla="*/ 0 h 84"/>
                <a:gd name="T2" fmla="*/ 4 w 128"/>
                <a:gd name="T3" fmla="*/ 15 h 84"/>
                <a:gd name="T4" fmla="*/ 17 w 128"/>
                <a:gd name="T5" fmla="*/ 7 h 84"/>
                <a:gd name="T6" fmla="*/ 30 w 128"/>
                <a:gd name="T7" fmla="*/ 11 h 84"/>
                <a:gd name="T8" fmla="*/ 102 w 128"/>
                <a:gd name="T9" fmla="*/ 42 h 84"/>
                <a:gd name="T10" fmla="*/ 76 w 128"/>
                <a:gd name="T11" fmla="*/ 75 h 84"/>
                <a:gd name="T12" fmla="*/ 54 w 128"/>
                <a:gd name="T13" fmla="*/ 71 h 84"/>
                <a:gd name="T14" fmla="*/ 0 w 128"/>
                <a:gd name="T15" fmla="*/ 39 h 84"/>
                <a:gd name="T16" fmla="*/ 9 w 128"/>
                <a:gd name="T17" fmla="*/ 57 h 84"/>
                <a:gd name="T18" fmla="*/ 9 w 128"/>
                <a:gd name="T19" fmla="*/ 57 h 84"/>
                <a:gd name="T20" fmla="*/ 102 w 128"/>
                <a:gd name="T21" fmla="*/ 84 h 84"/>
                <a:gd name="T22" fmla="*/ 102 w 128"/>
                <a:gd name="T23" fmla="*/ 84 h 84"/>
                <a:gd name="T24" fmla="*/ 102 w 128"/>
                <a:gd name="T25" fmla="*/ 84 h 84"/>
                <a:gd name="T26" fmla="*/ 124 w 128"/>
                <a:gd name="T27" fmla="*/ 57 h 84"/>
                <a:gd name="T28" fmla="*/ 128 w 128"/>
                <a:gd name="T29" fmla="*/ 47 h 84"/>
                <a:gd name="T30" fmla="*/ 111 w 128"/>
                <a:gd name="T31" fmla="*/ 35 h 84"/>
                <a:gd name="T32" fmla="*/ 26 w 128"/>
                <a:gd name="T33" fmla="*/ 2 h 84"/>
                <a:gd name="T34" fmla="*/ 26 w 128"/>
                <a:gd name="T35" fmla="*/ 2 h 84"/>
                <a:gd name="T36" fmla="*/ 26 w 128"/>
                <a:gd name="T37" fmla="*/ 2 h 84"/>
                <a:gd name="T38" fmla="*/ 22 w 128"/>
                <a:gd name="T39" fmla="*/ 1 h 84"/>
                <a:gd name="T40" fmla="*/ 19 w 128"/>
                <a:gd name="T41" fmla="*/ 0 h 84"/>
                <a:gd name="T42" fmla="*/ 18 w 128"/>
                <a:gd name="T4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84">
                  <a:moveTo>
                    <a:pt x="18" y="0"/>
                  </a:moveTo>
                  <a:cubicBezTo>
                    <a:pt x="11" y="0"/>
                    <a:pt x="6" y="7"/>
                    <a:pt x="4" y="15"/>
                  </a:cubicBezTo>
                  <a:cubicBezTo>
                    <a:pt x="6" y="11"/>
                    <a:pt x="10" y="7"/>
                    <a:pt x="17" y="7"/>
                  </a:cubicBezTo>
                  <a:cubicBezTo>
                    <a:pt x="20" y="7"/>
                    <a:pt x="24" y="8"/>
                    <a:pt x="30" y="11"/>
                  </a:cubicBezTo>
                  <a:cubicBezTo>
                    <a:pt x="60" y="24"/>
                    <a:pt x="83" y="38"/>
                    <a:pt x="102" y="42"/>
                  </a:cubicBezTo>
                  <a:cubicBezTo>
                    <a:pt x="117" y="46"/>
                    <a:pt x="108" y="75"/>
                    <a:pt x="76" y="75"/>
                  </a:cubicBezTo>
                  <a:cubicBezTo>
                    <a:pt x="70" y="75"/>
                    <a:pt x="63" y="74"/>
                    <a:pt x="54" y="71"/>
                  </a:cubicBezTo>
                  <a:cubicBezTo>
                    <a:pt x="8" y="55"/>
                    <a:pt x="0" y="46"/>
                    <a:pt x="0" y="39"/>
                  </a:cubicBezTo>
                  <a:cubicBezTo>
                    <a:pt x="0" y="50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47" y="84"/>
                    <a:pt x="102" y="84"/>
                  </a:cubicBezTo>
                  <a:cubicBezTo>
                    <a:pt x="102" y="84"/>
                    <a:pt x="102" y="84"/>
                    <a:pt x="102" y="84"/>
                  </a:cubicBezTo>
                  <a:cubicBezTo>
                    <a:pt x="102" y="84"/>
                    <a:pt x="102" y="84"/>
                    <a:pt x="102" y="84"/>
                  </a:cubicBezTo>
                  <a:cubicBezTo>
                    <a:pt x="110" y="83"/>
                    <a:pt x="117" y="76"/>
                    <a:pt x="124" y="57"/>
                  </a:cubicBezTo>
                  <a:cubicBezTo>
                    <a:pt x="126" y="53"/>
                    <a:pt x="128" y="50"/>
                    <a:pt x="128" y="47"/>
                  </a:cubicBezTo>
                  <a:cubicBezTo>
                    <a:pt x="128" y="44"/>
                    <a:pt x="124" y="41"/>
                    <a:pt x="111" y="35"/>
                  </a:cubicBezTo>
                  <a:cubicBezTo>
                    <a:pt x="89" y="27"/>
                    <a:pt x="41" y="8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</a:path>
              </a:pathLst>
            </a:custGeom>
            <a:solidFill>
              <a:srgbClr val="DF8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3" name="îsḷïḓê">
              <a:extLst>
                <a:ext uri="{FF2B5EF4-FFF2-40B4-BE49-F238E27FC236}">
                  <a16:creationId xmlns:a16="http://schemas.microsoft.com/office/drawing/2014/main" id="{E3CAD00B-5C2B-40D9-B4CB-861D811605B2}"/>
                </a:ext>
              </a:extLst>
            </p:cNvPr>
            <p:cNvSpPr/>
            <p:nvPr/>
          </p:nvSpPr>
          <p:spPr bwMode="auto">
            <a:xfrm>
              <a:off x="5354454" y="4457749"/>
              <a:ext cx="12038" cy="114362"/>
            </a:xfrm>
            <a:custGeom>
              <a:avLst/>
              <a:gdLst>
                <a:gd name="T0" fmla="*/ 5 w 5"/>
                <a:gd name="T1" fmla="*/ 0 h 46"/>
                <a:gd name="T2" fmla="*/ 0 w 5"/>
                <a:gd name="T3" fmla="*/ 46 h 46"/>
                <a:gd name="T4" fmla="*/ 0 w 5"/>
                <a:gd name="T5" fmla="*/ 46 h 46"/>
                <a:gd name="T6" fmla="*/ 5 w 5"/>
                <a:gd name="T7" fmla="*/ 0 h 46"/>
                <a:gd name="T8" fmla="*/ 5 w 5"/>
                <a:gd name="T9" fmla="*/ 0 h 46"/>
                <a:gd name="T10" fmla="*/ 5 w 5"/>
                <a:gd name="T11" fmla="*/ 0 h 46"/>
                <a:gd name="T12" fmla="*/ 5 w 5"/>
                <a:gd name="T13" fmla="*/ 0 h 46"/>
                <a:gd name="T14" fmla="*/ 5 w 5"/>
                <a:gd name="T15" fmla="*/ 0 h 46"/>
                <a:gd name="T16" fmla="*/ 5 w 5"/>
                <a:gd name="T17" fmla="*/ 0 h 46"/>
                <a:gd name="T18" fmla="*/ 5 w 5"/>
                <a:gd name="T19" fmla="*/ 0 h 46"/>
                <a:gd name="T20" fmla="*/ 5 w 5"/>
                <a:gd name="T21" fmla="*/ 0 h 46"/>
                <a:gd name="T22" fmla="*/ 5 w 5"/>
                <a:gd name="T23" fmla="*/ 0 h 46"/>
                <a:gd name="T24" fmla="*/ 5 w 5"/>
                <a:gd name="T25" fmla="*/ 0 h 46"/>
                <a:gd name="T26" fmla="*/ 5 w 5"/>
                <a:gd name="T27" fmla="*/ 0 h 46"/>
                <a:gd name="T28" fmla="*/ 5 w 5"/>
                <a:gd name="T29" fmla="*/ 0 h 46"/>
                <a:gd name="T30" fmla="*/ 5 w 5"/>
                <a:gd name="T31" fmla="*/ 0 h 46"/>
                <a:gd name="T32" fmla="*/ 5 w 5"/>
                <a:gd name="T33" fmla="*/ 0 h 46"/>
                <a:gd name="T34" fmla="*/ 5 w 5"/>
                <a:gd name="T35" fmla="*/ 0 h 46"/>
                <a:gd name="T36" fmla="*/ 5 w 5"/>
                <a:gd name="T37" fmla="*/ 0 h 46"/>
                <a:gd name="T38" fmla="*/ 5 w 5"/>
                <a:gd name="T39" fmla="*/ 0 h 46"/>
                <a:gd name="T40" fmla="*/ 5 w 5"/>
                <a:gd name="T41" fmla="*/ 0 h 46"/>
                <a:gd name="T42" fmla="*/ 5 w 5"/>
                <a:gd name="T43" fmla="*/ 0 h 46"/>
                <a:gd name="T44" fmla="*/ 5 w 5"/>
                <a:gd name="T45" fmla="*/ 0 h 46"/>
                <a:gd name="T46" fmla="*/ 5 w 5"/>
                <a:gd name="T47" fmla="*/ 0 h 46"/>
                <a:gd name="T48" fmla="*/ 5 w 5"/>
                <a:gd name="T4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" h="46">
                  <a:moveTo>
                    <a:pt x="5" y="0"/>
                  </a:moveTo>
                  <a:cubicBezTo>
                    <a:pt x="5" y="3"/>
                    <a:pt x="2" y="23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23"/>
                    <a:pt x="5" y="3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AD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4" name="îšḷîḓe">
              <a:extLst>
                <a:ext uri="{FF2B5EF4-FFF2-40B4-BE49-F238E27FC236}">
                  <a16:creationId xmlns:a16="http://schemas.microsoft.com/office/drawing/2014/main" id="{224601E1-FEA7-46FC-979E-183C10230157}"/>
                </a:ext>
              </a:extLst>
            </p:cNvPr>
            <p:cNvSpPr/>
            <p:nvPr/>
          </p:nvSpPr>
          <p:spPr bwMode="auto">
            <a:xfrm>
              <a:off x="5341212" y="4457749"/>
              <a:ext cx="257615" cy="362347"/>
            </a:xfrm>
            <a:custGeom>
              <a:avLst/>
              <a:gdLst>
                <a:gd name="T0" fmla="*/ 47 w 103"/>
                <a:gd name="T1" fmla="*/ 122 h 145"/>
                <a:gd name="T2" fmla="*/ 42 w 103"/>
                <a:gd name="T3" fmla="*/ 100 h 145"/>
                <a:gd name="T4" fmla="*/ 54 w 103"/>
                <a:gd name="T5" fmla="*/ 44 h 145"/>
                <a:gd name="T6" fmla="*/ 67 w 103"/>
                <a:gd name="T7" fmla="*/ 32 h 145"/>
                <a:gd name="T8" fmla="*/ 79 w 103"/>
                <a:gd name="T9" fmla="*/ 34 h 145"/>
                <a:gd name="T10" fmla="*/ 76 w 103"/>
                <a:gd name="T11" fmla="*/ 85 h 145"/>
                <a:gd name="T12" fmla="*/ 47 w 103"/>
                <a:gd name="T13" fmla="*/ 122 h 145"/>
                <a:gd name="T14" fmla="*/ 29 w 103"/>
                <a:gd name="T15" fmla="*/ 144 h 145"/>
                <a:gd name="T16" fmla="*/ 29 w 103"/>
                <a:gd name="T17" fmla="*/ 138 h 145"/>
                <a:gd name="T18" fmla="*/ 31 w 103"/>
                <a:gd name="T19" fmla="*/ 124 h 145"/>
                <a:gd name="T20" fmla="*/ 35 w 103"/>
                <a:gd name="T21" fmla="*/ 104 h 145"/>
                <a:gd name="T22" fmla="*/ 39 w 103"/>
                <a:gd name="T23" fmla="*/ 81 h 145"/>
                <a:gd name="T24" fmla="*/ 43 w 103"/>
                <a:gd name="T25" fmla="*/ 59 h 145"/>
                <a:gd name="T26" fmla="*/ 47 w 103"/>
                <a:gd name="T27" fmla="*/ 39 h 145"/>
                <a:gd name="T28" fmla="*/ 50 w 103"/>
                <a:gd name="T29" fmla="*/ 25 h 145"/>
                <a:gd name="T30" fmla="*/ 52 w 103"/>
                <a:gd name="T31" fmla="*/ 19 h 145"/>
                <a:gd name="T32" fmla="*/ 51 w 103"/>
                <a:gd name="T33" fmla="*/ 25 h 145"/>
                <a:gd name="T34" fmla="*/ 49 w 103"/>
                <a:gd name="T35" fmla="*/ 39 h 145"/>
                <a:gd name="T36" fmla="*/ 46 w 103"/>
                <a:gd name="T37" fmla="*/ 59 h 145"/>
                <a:gd name="T38" fmla="*/ 42 w 103"/>
                <a:gd name="T39" fmla="*/ 82 h 145"/>
                <a:gd name="T40" fmla="*/ 37 w 103"/>
                <a:gd name="T41" fmla="*/ 105 h 145"/>
                <a:gd name="T42" fmla="*/ 33 w 103"/>
                <a:gd name="T43" fmla="*/ 124 h 145"/>
                <a:gd name="T44" fmla="*/ 30 w 103"/>
                <a:gd name="T45" fmla="*/ 138 h 145"/>
                <a:gd name="T46" fmla="*/ 29 w 103"/>
                <a:gd name="T47" fmla="*/ 144 h 145"/>
                <a:gd name="T48" fmla="*/ 10 w 103"/>
                <a:gd name="T49" fmla="*/ 0 h 145"/>
                <a:gd name="T50" fmla="*/ 10 w 103"/>
                <a:gd name="T51" fmla="*/ 0 h 145"/>
                <a:gd name="T52" fmla="*/ 10 w 103"/>
                <a:gd name="T53" fmla="*/ 0 h 145"/>
                <a:gd name="T54" fmla="*/ 10 w 103"/>
                <a:gd name="T55" fmla="*/ 0 h 145"/>
                <a:gd name="T56" fmla="*/ 10 w 103"/>
                <a:gd name="T57" fmla="*/ 0 h 145"/>
                <a:gd name="T58" fmla="*/ 10 w 103"/>
                <a:gd name="T59" fmla="*/ 0 h 145"/>
                <a:gd name="T60" fmla="*/ 10 w 103"/>
                <a:gd name="T61" fmla="*/ 0 h 145"/>
                <a:gd name="T62" fmla="*/ 10 w 103"/>
                <a:gd name="T63" fmla="*/ 0 h 145"/>
                <a:gd name="T64" fmla="*/ 10 w 103"/>
                <a:gd name="T65" fmla="*/ 0 h 145"/>
                <a:gd name="T66" fmla="*/ 10 w 103"/>
                <a:gd name="T67" fmla="*/ 0 h 145"/>
                <a:gd name="T68" fmla="*/ 10 w 103"/>
                <a:gd name="T69" fmla="*/ 0 h 145"/>
                <a:gd name="T70" fmla="*/ 10 w 103"/>
                <a:gd name="T71" fmla="*/ 0 h 145"/>
                <a:gd name="T72" fmla="*/ 10 w 103"/>
                <a:gd name="T73" fmla="*/ 0 h 145"/>
                <a:gd name="T74" fmla="*/ 10 w 103"/>
                <a:gd name="T75" fmla="*/ 0 h 145"/>
                <a:gd name="T76" fmla="*/ 10 w 103"/>
                <a:gd name="T77" fmla="*/ 0 h 145"/>
                <a:gd name="T78" fmla="*/ 10 w 103"/>
                <a:gd name="T79" fmla="*/ 0 h 145"/>
                <a:gd name="T80" fmla="*/ 10 w 103"/>
                <a:gd name="T81" fmla="*/ 0 h 145"/>
                <a:gd name="T82" fmla="*/ 5 w 103"/>
                <a:gd name="T83" fmla="*/ 46 h 145"/>
                <a:gd name="T84" fmla="*/ 23 w 103"/>
                <a:gd name="T85" fmla="*/ 15 h 145"/>
                <a:gd name="T86" fmla="*/ 25 w 103"/>
                <a:gd name="T87" fmla="*/ 15 h 145"/>
                <a:gd name="T88" fmla="*/ 36 w 103"/>
                <a:gd name="T89" fmla="*/ 71 h 145"/>
                <a:gd name="T90" fmla="*/ 10 w 103"/>
                <a:gd name="T91" fmla="*/ 126 h 145"/>
                <a:gd name="T92" fmla="*/ 0 w 103"/>
                <a:gd name="T93" fmla="*/ 102 h 145"/>
                <a:gd name="T94" fmla="*/ 0 w 103"/>
                <a:gd name="T95" fmla="*/ 102 h 145"/>
                <a:gd name="T96" fmla="*/ 0 w 103"/>
                <a:gd name="T97" fmla="*/ 106 h 145"/>
                <a:gd name="T98" fmla="*/ 36 w 103"/>
                <a:gd name="T99" fmla="*/ 145 h 145"/>
                <a:gd name="T100" fmla="*/ 85 w 103"/>
                <a:gd name="T101" fmla="*/ 84 h 145"/>
                <a:gd name="T102" fmla="*/ 103 w 103"/>
                <a:gd name="T103" fmla="*/ 27 h 145"/>
                <a:gd name="T104" fmla="*/ 10 w 103"/>
                <a:gd name="T10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3" h="145">
                  <a:moveTo>
                    <a:pt x="47" y="122"/>
                  </a:moveTo>
                  <a:cubicBezTo>
                    <a:pt x="42" y="122"/>
                    <a:pt x="39" y="115"/>
                    <a:pt x="42" y="100"/>
                  </a:cubicBezTo>
                  <a:cubicBezTo>
                    <a:pt x="49" y="63"/>
                    <a:pt x="54" y="44"/>
                    <a:pt x="54" y="44"/>
                  </a:cubicBezTo>
                  <a:cubicBezTo>
                    <a:pt x="56" y="35"/>
                    <a:pt x="60" y="32"/>
                    <a:pt x="67" y="32"/>
                  </a:cubicBezTo>
                  <a:cubicBezTo>
                    <a:pt x="70" y="32"/>
                    <a:pt x="74" y="33"/>
                    <a:pt x="79" y="34"/>
                  </a:cubicBezTo>
                  <a:cubicBezTo>
                    <a:pt x="94" y="37"/>
                    <a:pt x="90" y="47"/>
                    <a:pt x="76" y="85"/>
                  </a:cubicBezTo>
                  <a:cubicBezTo>
                    <a:pt x="68" y="107"/>
                    <a:pt x="55" y="122"/>
                    <a:pt x="47" y="122"/>
                  </a:cubicBezTo>
                  <a:moveTo>
                    <a:pt x="29" y="144"/>
                  </a:moveTo>
                  <a:cubicBezTo>
                    <a:pt x="29" y="144"/>
                    <a:pt x="29" y="142"/>
                    <a:pt x="29" y="138"/>
                  </a:cubicBezTo>
                  <a:cubicBezTo>
                    <a:pt x="30" y="135"/>
                    <a:pt x="30" y="130"/>
                    <a:pt x="31" y="124"/>
                  </a:cubicBezTo>
                  <a:cubicBezTo>
                    <a:pt x="32" y="118"/>
                    <a:pt x="33" y="111"/>
                    <a:pt x="35" y="104"/>
                  </a:cubicBezTo>
                  <a:cubicBezTo>
                    <a:pt x="36" y="97"/>
                    <a:pt x="37" y="89"/>
                    <a:pt x="39" y="81"/>
                  </a:cubicBezTo>
                  <a:cubicBezTo>
                    <a:pt x="40" y="74"/>
                    <a:pt x="42" y="66"/>
                    <a:pt x="43" y="59"/>
                  </a:cubicBezTo>
                  <a:cubicBezTo>
                    <a:pt x="45" y="51"/>
                    <a:pt x="46" y="45"/>
                    <a:pt x="47" y="39"/>
                  </a:cubicBezTo>
                  <a:cubicBezTo>
                    <a:pt x="49" y="33"/>
                    <a:pt x="50" y="28"/>
                    <a:pt x="50" y="25"/>
                  </a:cubicBezTo>
                  <a:cubicBezTo>
                    <a:pt x="51" y="21"/>
                    <a:pt x="52" y="19"/>
                    <a:pt x="52" y="19"/>
                  </a:cubicBezTo>
                  <a:cubicBezTo>
                    <a:pt x="52" y="19"/>
                    <a:pt x="52" y="21"/>
                    <a:pt x="51" y="25"/>
                  </a:cubicBezTo>
                  <a:cubicBezTo>
                    <a:pt x="51" y="28"/>
                    <a:pt x="50" y="33"/>
                    <a:pt x="49" y="39"/>
                  </a:cubicBezTo>
                  <a:cubicBezTo>
                    <a:pt x="48" y="45"/>
                    <a:pt x="47" y="52"/>
                    <a:pt x="46" y="59"/>
                  </a:cubicBezTo>
                  <a:cubicBezTo>
                    <a:pt x="45" y="66"/>
                    <a:pt x="43" y="74"/>
                    <a:pt x="42" y="82"/>
                  </a:cubicBezTo>
                  <a:cubicBezTo>
                    <a:pt x="40" y="90"/>
                    <a:pt x="39" y="97"/>
                    <a:pt x="37" y="105"/>
                  </a:cubicBezTo>
                  <a:cubicBezTo>
                    <a:pt x="36" y="112"/>
                    <a:pt x="34" y="119"/>
                    <a:pt x="33" y="124"/>
                  </a:cubicBezTo>
                  <a:cubicBezTo>
                    <a:pt x="32" y="130"/>
                    <a:pt x="31" y="135"/>
                    <a:pt x="30" y="138"/>
                  </a:cubicBezTo>
                  <a:cubicBezTo>
                    <a:pt x="29" y="142"/>
                    <a:pt x="29" y="144"/>
                    <a:pt x="29" y="144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7" y="23"/>
                    <a:pt x="5" y="46"/>
                  </a:cubicBezTo>
                  <a:cubicBezTo>
                    <a:pt x="6" y="39"/>
                    <a:pt x="12" y="15"/>
                    <a:pt x="23" y="15"/>
                  </a:cubicBezTo>
                  <a:cubicBezTo>
                    <a:pt x="24" y="15"/>
                    <a:pt x="24" y="15"/>
                    <a:pt x="25" y="15"/>
                  </a:cubicBezTo>
                  <a:cubicBezTo>
                    <a:pt x="39" y="18"/>
                    <a:pt x="43" y="24"/>
                    <a:pt x="36" y="71"/>
                  </a:cubicBezTo>
                  <a:cubicBezTo>
                    <a:pt x="32" y="101"/>
                    <a:pt x="20" y="126"/>
                    <a:pt x="10" y="126"/>
                  </a:cubicBezTo>
                  <a:cubicBezTo>
                    <a:pt x="6" y="126"/>
                    <a:pt x="2" y="119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3"/>
                    <a:pt x="0" y="104"/>
                    <a:pt x="0" y="106"/>
                  </a:cubicBezTo>
                  <a:cubicBezTo>
                    <a:pt x="0" y="132"/>
                    <a:pt x="13" y="145"/>
                    <a:pt x="36" y="145"/>
                  </a:cubicBezTo>
                  <a:cubicBezTo>
                    <a:pt x="61" y="145"/>
                    <a:pt x="71" y="114"/>
                    <a:pt x="85" y="84"/>
                  </a:cubicBezTo>
                  <a:cubicBezTo>
                    <a:pt x="100" y="54"/>
                    <a:pt x="103" y="27"/>
                    <a:pt x="103" y="27"/>
                  </a:cubicBezTo>
                  <a:cubicBezTo>
                    <a:pt x="48" y="27"/>
                    <a:pt x="10" y="0"/>
                    <a:pt x="10" y="0"/>
                  </a:cubicBezTo>
                </a:path>
              </a:pathLst>
            </a:custGeom>
            <a:solidFill>
              <a:srgbClr val="EACD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5" name="îšḻïdê">
              <a:extLst>
                <a:ext uri="{FF2B5EF4-FFF2-40B4-BE49-F238E27FC236}">
                  <a16:creationId xmlns:a16="http://schemas.microsoft.com/office/drawing/2014/main" id="{F989F093-287D-4108-A8AB-C7D3A0F2BDFF}"/>
                </a:ext>
              </a:extLst>
            </p:cNvPr>
            <p:cNvSpPr/>
            <p:nvPr/>
          </p:nvSpPr>
          <p:spPr bwMode="auto">
            <a:xfrm>
              <a:off x="5414644" y="4504698"/>
              <a:ext cx="56579" cy="312991"/>
            </a:xfrm>
            <a:custGeom>
              <a:avLst/>
              <a:gdLst>
                <a:gd name="T0" fmla="*/ 23 w 23"/>
                <a:gd name="T1" fmla="*/ 0 h 125"/>
                <a:gd name="T2" fmla="*/ 21 w 23"/>
                <a:gd name="T3" fmla="*/ 6 h 125"/>
                <a:gd name="T4" fmla="*/ 18 w 23"/>
                <a:gd name="T5" fmla="*/ 20 h 125"/>
                <a:gd name="T6" fmla="*/ 14 w 23"/>
                <a:gd name="T7" fmla="*/ 40 h 125"/>
                <a:gd name="T8" fmla="*/ 10 w 23"/>
                <a:gd name="T9" fmla="*/ 62 h 125"/>
                <a:gd name="T10" fmla="*/ 6 w 23"/>
                <a:gd name="T11" fmla="*/ 85 h 125"/>
                <a:gd name="T12" fmla="*/ 2 w 23"/>
                <a:gd name="T13" fmla="*/ 105 h 125"/>
                <a:gd name="T14" fmla="*/ 0 w 23"/>
                <a:gd name="T15" fmla="*/ 119 h 125"/>
                <a:gd name="T16" fmla="*/ 0 w 23"/>
                <a:gd name="T17" fmla="*/ 125 h 125"/>
                <a:gd name="T18" fmla="*/ 1 w 23"/>
                <a:gd name="T19" fmla="*/ 119 h 125"/>
                <a:gd name="T20" fmla="*/ 4 w 23"/>
                <a:gd name="T21" fmla="*/ 105 h 125"/>
                <a:gd name="T22" fmla="*/ 8 w 23"/>
                <a:gd name="T23" fmla="*/ 86 h 125"/>
                <a:gd name="T24" fmla="*/ 13 w 23"/>
                <a:gd name="T25" fmla="*/ 63 h 125"/>
                <a:gd name="T26" fmla="*/ 17 w 23"/>
                <a:gd name="T27" fmla="*/ 40 h 125"/>
                <a:gd name="T28" fmla="*/ 20 w 23"/>
                <a:gd name="T29" fmla="*/ 20 h 125"/>
                <a:gd name="T30" fmla="*/ 22 w 23"/>
                <a:gd name="T31" fmla="*/ 6 h 125"/>
                <a:gd name="T32" fmla="*/ 23 w 23"/>
                <a:gd name="T3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125">
                  <a:moveTo>
                    <a:pt x="23" y="0"/>
                  </a:moveTo>
                  <a:cubicBezTo>
                    <a:pt x="23" y="0"/>
                    <a:pt x="22" y="2"/>
                    <a:pt x="21" y="6"/>
                  </a:cubicBezTo>
                  <a:cubicBezTo>
                    <a:pt x="21" y="9"/>
                    <a:pt x="20" y="14"/>
                    <a:pt x="18" y="20"/>
                  </a:cubicBezTo>
                  <a:cubicBezTo>
                    <a:pt x="17" y="26"/>
                    <a:pt x="16" y="32"/>
                    <a:pt x="14" y="40"/>
                  </a:cubicBezTo>
                  <a:cubicBezTo>
                    <a:pt x="13" y="47"/>
                    <a:pt x="11" y="55"/>
                    <a:pt x="10" y="62"/>
                  </a:cubicBezTo>
                  <a:cubicBezTo>
                    <a:pt x="8" y="70"/>
                    <a:pt x="7" y="78"/>
                    <a:pt x="6" y="85"/>
                  </a:cubicBezTo>
                  <a:cubicBezTo>
                    <a:pt x="4" y="92"/>
                    <a:pt x="3" y="99"/>
                    <a:pt x="2" y="105"/>
                  </a:cubicBezTo>
                  <a:cubicBezTo>
                    <a:pt x="1" y="111"/>
                    <a:pt x="1" y="116"/>
                    <a:pt x="0" y="119"/>
                  </a:cubicBezTo>
                  <a:cubicBezTo>
                    <a:pt x="0" y="123"/>
                    <a:pt x="0" y="125"/>
                    <a:pt x="0" y="125"/>
                  </a:cubicBezTo>
                  <a:cubicBezTo>
                    <a:pt x="0" y="125"/>
                    <a:pt x="0" y="123"/>
                    <a:pt x="1" y="119"/>
                  </a:cubicBezTo>
                  <a:cubicBezTo>
                    <a:pt x="2" y="116"/>
                    <a:pt x="3" y="111"/>
                    <a:pt x="4" y="105"/>
                  </a:cubicBezTo>
                  <a:cubicBezTo>
                    <a:pt x="5" y="100"/>
                    <a:pt x="7" y="93"/>
                    <a:pt x="8" y="86"/>
                  </a:cubicBezTo>
                  <a:cubicBezTo>
                    <a:pt x="10" y="78"/>
                    <a:pt x="11" y="71"/>
                    <a:pt x="13" y="63"/>
                  </a:cubicBezTo>
                  <a:cubicBezTo>
                    <a:pt x="14" y="55"/>
                    <a:pt x="16" y="47"/>
                    <a:pt x="17" y="40"/>
                  </a:cubicBezTo>
                  <a:cubicBezTo>
                    <a:pt x="18" y="33"/>
                    <a:pt x="19" y="26"/>
                    <a:pt x="20" y="20"/>
                  </a:cubicBezTo>
                  <a:cubicBezTo>
                    <a:pt x="21" y="14"/>
                    <a:pt x="22" y="9"/>
                    <a:pt x="22" y="6"/>
                  </a:cubicBezTo>
                  <a:cubicBezTo>
                    <a:pt x="23" y="2"/>
                    <a:pt x="23" y="0"/>
                    <a:pt x="23" y="0"/>
                  </a:cubicBezTo>
                </a:path>
              </a:pathLst>
            </a:custGeom>
            <a:solidFill>
              <a:srgbClr val="EA9F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6" name="íşḻíḍe">
              <a:extLst>
                <a:ext uri="{FF2B5EF4-FFF2-40B4-BE49-F238E27FC236}">
                  <a16:creationId xmlns:a16="http://schemas.microsoft.com/office/drawing/2014/main" id="{7421F0B8-E8B9-4DF0-85C6-8BAA8CEBF521}"/>
                </a:ext>
              </a:extLst>
            </p:cNvPr>
            <p:cNvSpPr/>
            <p:nvPr/>
          </p:nvSpPr>
          <p:spPr bwMode="auto">
            <a:xfrm>
              <a:off x="5352046" y="4350610"/>
              <a:ext cx="204648" cy="99917"/>
            </a:xfrm>
            <a:custGeom>
              <a:avLst/>
              <a:gdLst>
                <a:gd name="T0" fmla="*/ 13 w 82"/>
                <a:gd name="T1" fmla="*/ 0 h 40"/>
                <a:gd name="T2" fmla="*/ 2 w 82"/>
                <a:gd name="T3" fmla="*/ 11 h 40"/>
                <a:gd name="T4" fmla="*/ 27 w 82"/>
                <a:gd name="T5" fmla="*/ 38 h 40"/>
                <a:gd name="T6" fmla="*/ 40 w 82"/>
                <a:gd name="T7" fmla="*/ 40 h 40"/>
                <a:gd name="T8" fmla="*/ 63 w 82"/>
                <a:gd name="T9" fmla="*/ 23 h 40"/>
                <a:gd name="T10" fmla="*/ 16 w 82"/>
                <a:gd name="T11" fmla="*/ 0 h 40"/>
                <a:gd name="T12" fmla="*/ 13 w 82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40">
                  <a:moveTo>
                    <a:pt x="13" y="0"/>
                  </a:moveTo>
                  <a:cubicBezTo>
                    <a:pt x="4" y="0"/>
                    <a:pt x="2" y="11"/>
                    <a:pt x="2" y="11"/>
                  </a:cubicBezTo>
                  <a:cubicBezTo>
                    <a:pt x="0" y="23"/>
                    <a:pt x="5" y="30"/>
                    <a:pt x="27" y="38"/>
                  </a:cubicBezTo>
                  <a:cubicBezTo>
                    <a:pt x="31" y="39"/>
                    <a:pt x="36" y="40"/>
                    <a:pt x="40" y="40"/>
                  </a:cubicBezTo>
                  <a:cubicBezTo>
                    <a:pt x="61" y="40"/>
                    <a:pt x="82" y="29"/>
                    <a:pt x="63" y="23"/>
                  </a:cubicBezTo>
                  <a:cubicBezTo>
                    <a:pt x="40" y="16"/>
                    <a:pt x="28" y="3"/>
                    <a:pt x="16" y="0"/>
                  </a:cubicBezTo>
                  <a:cubicBezTo>
                    <a:pt x="15" y="0"/>
                    <a:pt x="14" y="0"/>
                    <a:pt x="13" y="0"/>
                  </a:cubicBezTo>
                </a:path>
              </a:pathLst>
            </a:custGeom>
            <a:solidFill>
              <a:srgbClr val="FFD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7" name="íŝḷíḑe">
              <a:extLst>
                <a:ext uri="{FF2B5EF4-FFF2-40B4-BE49-F238E27FC236}">
                  <a16:creationId xmlns:a16="http://schemas.microsoft.com/office/drawing/2014/main" id="{D4F65BC4-8847-4468-B488-38FDCB09A048}"/>
                </a:ext>
              </a:extLst>
            </p:cNvPr>
            <p:cNvSpPr/>
            <p:nvPr/>
          </p:nvSpPr>
          <p:spPr bwMode="auto">
            <a:xfrm>
              <a:off x="6718370" y="4327737"/>
              <a:ext cx="220298" cy="160107"/>
            </a:xfrm>
            <a:custGeom>
              <a:avLst/>
              <a:gdLst>
                <a:gd name="T0" fmla="*/ 61 w 88"/>
                <a:gd name="T1" fmla="*/ 59 h 64"/>
                <a:gd name="T2" fmla="*/ 88 w 88"/>
                <a:gd name="T3" fmla="*/ 44 h 64"/>
                <a:gd name="T4" fmla="*/ 71 w 88"/>
                <a:gd name="T5" fmla="*/ 0 h 64"/>
                <a:gd name="T6" fmla="*/ 22 w 88"/>
                <a:gd name="T7" fmla="*/ 20 h 64"/>
                <a:gd name="T8" fmla="*/ 7 w 88"/>
                <a:gd name="T9" fmla="*/ 45 h 64"/>
                <a:gd name="T10" fmla="*/ 27 w 88"/>
                <a:gd name="T11" fmla="*/ 63 h 64"/>
                <a:gd name="T12" fmla="*/ 61 w 88"/>
                <a:gd name="T13" fmla="*/ 5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64">
                  <a:moveTo>
                    <a:pt x="61" y="59"/>
                  </a:moveTo>
                  <a:cubicBezTo>
                    <a:pt x="72" y="55"/>
                    <a:pt x="82" y="50"/>
                    <a:pt x="88" y="44"/>
                  </a:cubicBezTo>
                  <a:cubicBezTo>
                    <a:pt x="80" y="21"/>
                    <a:pt x="73" y="1"/>
                    <a:pt x="71" y="0"/>
                  </a:cubicBezTo>
                  <a:cubicBezTo>
                    <a:pt x="71" y="0"/>
                    <a:pt x="43" y="12"/>
                    <a:pt x="22" y="20"/>
                  </a:cubicBezTo>
                  <a:cubicBezTo>
                    <a:pt x="0" y="29"/>
                    <a:pt x="2" y="34"/>
                    <a:pt x="7" y="45"/>
                  </a:cubicBezTo>
                  <a:cubicBezTo>
                    <a:pt x="12" y="56"/>
                    <a:pt x="27" y="63"/>
                    <a:pt x="27" y="63"/>
                  </a:cubicBezTo>
                  <a:cubicBezTo>
                    <a:pt x="27" y="63"/>
                    <a:pt x="46" y="64"/>
                    <a:pt x="61" y="59"/>
                  </a:cubicBezTo>
                </a:path>
              </a:pathLst>
            </a:custGeom>
            <a:solidFill>
              <a:srgbClr val="FFB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8" name="ïśļïḍê">
              <a:extLst>
                <a:ext uri="{FF2B5EF4-FFF2-40B4-BE49-F238E27FC236}">
                  <a16:creationId xmlns:a16="http://schemas.microsoft.com/office/drawing/2014/main" id="{089D9131-977B-4F3E-956A-5E4176B33EBC}"/>
                </a:ext>
              </a:extLst>
            </p:cNvPr>
            <p:cNvSpPr/>
            <p:nvPr/>
          </p:nvSpPr>
          <p:spPr bwMode="auto">
            <a:xfrm>
              <a:off x="6785784" y="4437285"/>
              <a:ext cx="255208" cy="344290"/>
            </a:xfrm>
            <a:custGeom>
              <a:avLst/>
              <a:gdLst>
                <a:gd name="T0" fmla="*/ 89 w 102"/>
                <a:gd name="T1" fmla="*/ 75 h 138"/>
                <a:gd name="T2" fmla="*/ 61 w 102"/>
                <a:gd name="T3" fmla="*/ 0 h 138"/>
                <a:gd name="T4" fmla="*/ 34 w 102"/>
                <a:gd name="T5" fmla="*/ 15 h 138"/>
                <a:gd name="T6" fmla="*/ 0 w 102"/>
                <a:gd name="T7" fmla="*/ 19 h 138"/>
                <a:gd name="T8" fmla="*/ 22 w 102"/>
                <a:gd name="T9" fmla="*/ 72 h 138"/>
                <a:gd name="T10" fmla="*/ 85 w 102"/>
                <a:gd name="T11" fmla="*/ 137 h 138"/>
                <a:gd name="T12" fmla="*/ 89 w 102"/>
                <a:gd name="T13" fmla="*/ 7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38">
                  <a:moveTo>
                    <a:pt x="89" y="75"/>
                  </a:moveTo>
                  <a:cubicBezTo>
                    <a:pt x="83" y="60"/>
                    <a:pt x="71" y="27"/>
                    <a:pt x="61" y="0"/>
                  </a:cubicBezTo>
                  <a:cubicBezTo>
                    <a:pt x="55" y="6"/>
                    <a:pt x="45" y="11"/>
                    <a:pt x="34" y="15"/>
                  </a:cubicBezTo>
                  <a:cubicBezTo>
                    <a:pt x="19" y="20"/>
                    <a:pt x="0" y="19"/>
                    <a:pt x="0" y="19"/>
                  </a:cubicBezTo>
                  <a:cubicBezTo>
                    <a:pt x="0" y="19"/>
                    <a:pt x="9" y="41"/>
                    <a:pt x="22" y="72"/>
                  </a:cubicBezTo>
                  <a:cubicBezTo>
                    <a:pt x="36" y="104"/>
                    <a:pt x="53" y="138"/>
                    <a:pt x="85" y="137"/>
                  </a:cubicBezTo>
                  <a:cubicBezTo>
                    <a:pt x="102" y="134"/>
                    <a:pt x="99" y="101"/>
                    <a:pt x="89" y="75"/>
                  </a:cubicBezTo>
                </a:path>
              </a:pathLst>
            </a:custGeom>
            <a:solidFill>
              <a:srgbClr val="FFF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9" name="ïšļîḍè">
              <a:extLst>
                <a:ext uri="{FF2B5EF4-FFF2-40B4-BE49-F238E27FC236}">
                  <a16:creationId xmlns:a16="http://schemas.microsoft.com/office/drawing/2014/main" id="{1F3EAF8D-A392-42ED-965A-77EEAFE7BB97}"/>
                </a:ext>
              </a:extLst>
            </p:cNvPr>
            <p:cNvSpPr/>
            <p:nvPr/>
          </p:nvSpPr>
          <p:spPr bwMode="auto">
            <a:xfrm>
              <a:off x="6855605" y="4479418"/>
              <a:ext cx="160107" cy="292526"/>
            </a:xfrm>
            <a:custGeom>
              <a:avLst/>
              <a:gdLst>
                <a:gd name="T0" fmla="*/ 0 w 64"/>
                <a:gd name="T1" fmla="*/ 0 h 117"/>
                <a:gd name="T2" fmla="*/ 8 w 64"/>
                <a:gd name="T3" fmla="*/ 19 h 117"/>
                <a:gd name="T4" fmla="*/ 17 w 64"/>
                <a:gd name="T5" fmla="*/ 39 h 117"/>
                <a:gd name="T6" fmla="*/ 23 w 64"/>
                <a:gd name="T7" fmla="*/ 50 h 117"/>
                <a:gd name="T8" fmla="*/ 28 w 64"/>
                <a:gd name="T9" fmla="*/ 61 h 117"/>
                <a:gd name="T10" fmla="*/ 34 w 64"/>
                <a:gd name="T11" fmla="*/ 72 h 117"/>
                <a:gd name="T12" fmla="*/ 40 w 64"/>
                <a:gd name="T13" fmla="*/ 83 h 117"/>
                <a:gd name="T14" fmla="*/ 42 w 64"/>
                <a:gd name="T15" fmla="*/ 88 h 117"/>
                <a:gd name="T16" fmla="*/ 45 w 64"/>
                <a:gd name="T17" fmla="*/ 92 h 117"/>
                <a:gd name="T18" fmla="*/ 48 w 64"/>
                <a:gd name="T19" fmla="*/ 97 h 117"/>
                <a:gd name="T20" fmla="*/ 51 w 64"/>
                <a:gd name="T21" fmla="*/ 101 h 117"/>
                <a:gd name="T22" fmla="*/ 53 w 64"/>
                <a:gd name="T23" fmla="*/ 104 h 117"/>
                <a:gd name="T24" fmla="*/ 56 w 64"/>
                <a:gd name="T25" fmla="*/ 108 h 117"/>
                <a:gd name="T26" fmla="*/ 60 w 64"/>
                <a:gd name="T27" fmla="*/ 113 h 117"/>
                <a:gd name="T28" fmla="*/ 64 w 64"/>
                <a:gd name="T29" fmla="*/ 117 h 117"/>
                <a:gd name="T30" fmla="*/ 60 w 64"/>
                <a:gd name="T31" fmla="*/ 113 h 117"/>
                <a:gd name="T32" fmla="*/ 55 w 64"/>
                <a:gd name="T33" fmla="*/ 108 h 117"/>
                <a:gd name="T34" fmla="*/ 52 w 64"/>
                <a:gd name="T35" fmla="*/ 105 h 117"/>
                <a:gd name="T36" fmla="*/ 49 w 64"/>
                <a:gd name="T37" fmla="*/ 102 h 117"/>
                <a:gd name="T38" fmla="*/ 46 w 64"/>
                <a:gd name="T39" fmla="*/ 98 h 117"/>
                <a:gd name="T40" fmla="*/ 43 w 64"/>
                <a:gd name="T41" fmla="*/ 93 h 117"/>
                <a:gd name="T42" fmla="*/ 40 w 64"/>
                <a:gd name="T43" fmla="*/ 89 h 117"/>
                <a:gd name="T44" fmla="*/ 37 w 64"/>
                <a:gd name="T45" fmla="*/ 84 h 117"/>
                <a:gd name="T46" fmla="*/ 25 w 64"/>
                <a:gd name="T47" fmla="*/ 62 h 117"/>
                <a:gd name="T48" fmla="*/ 15 w 64"/>
                <a:gd name="T49" fmla="*/ 40 h 117"/>
                <a:gd name="T50" fmla="*/ 7 w 64"/>
                <a:gd name="T51" fmla="*/ 20 h 117"/>
                <a:gd name="T52" fmla="*/ 2 w 64"/>
                <a:gd name="T53" fmla="*/ 5 h 117"/>
                <a:gd name="T54" fmla="*/ 0 w 64"/>
                <a:gd name="T5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117">
                  <a:moveTo>
                    <a:pt x="0" y="0"/>
                  </a:moveTo>
                  <a:cubicBezTo>
                    <a:pt x="0" y="0"/>
                    <a:pt x="3" y="8"/>
                    <a:pt x="8" y="19"/>
                  </a:cubicBezTo>
                  <a:cubicBezTo>
                    <a:pt x="11" y="25"/>
                    <a:pt x="14" y="32"/>
                    <a:pt x="17" y="39"/>
                  </a:cubicBezTo>
                  <a:cubicBezTo>
                    <a:pt x="19" y="42"/>
                    <a:pt x="21" y="46"/>
                    <a:pt x="23" y="50"/>
                  </a:cubicBezTo>
                  <a:cubicBezTo>
                    <a:pt x="24" y="53"/>
                    <a:pt x="26" y="57"/>
                    <a:pt x="28" y="61"/>
                  </a:cubicBezTo>
                  <a:cubicBezTo>
                    <a:pt x="30" y="65"/>
                    <a:pt x="32" y="68"/>
                    <a:pt x="34" y="72"/>
                  </a:cubicBezTo>
                  <a:cubicBezTo>
                    <a:pt x="36" y="76"/>
                    <a:pt x="38" y="79"/>
                    <a:pt x="40" y="83"/>
                  </a:cubicBezTo>
                  <a:cubicBezTo>
                    <a:pt x="41" y="84"/>
                    <a:pt x="42" y="86"/>
                    <a:pt x="42" y="88"/>
                  </a:cubicBezTo>
                  <a:cubicBezTo>
                    <a:pt x="43" y="89"/>
                    <a:pt x="44" y="91"/>
                    <a:pt x="45" y="92"/>
                  </a:cubicBezTo>
                  <a:cubicBezTo>
                    <a:pt x="46" y="94"/>
                    <a:pt x="47" y="95"/>
                    <a:pt x="48" y="97"/>
                  </a:cubicBezTo>
                  <a:cubicBezTo>
                    <a:pt x="49" y="98"/>
                    <a:pt x="50" y="99"/>
                    <a:pt x="51" y="101"/>
                  </a:cubicBezTo>
                  <a:cubicBezTo>
                    <a:pt x="52" y="102"/>
                    <a:pt x="53" y="103"/>
                    <a:pt x="53" y="104"/>
                  </a:cubicBezTo>
                  <a:cubicBezTo>
                    <a:pt x="54" y="106"/>
                    <a:pt x="55" y="107"/>
                    <a:pt x="56" y="108"/>
                  </a:cubicBezTo>
                  <a:cubicBezTo>
                    <a:pt x="58" y="110"/>
                    <a:pt x="59" y="111"/>
                    <a:pt x="60" y="113"/>
                  </a:cubicBezTo>
                  <a:cubicBezTo>
                    <a:pt x="63" y="115"/>
                    <a:pt x="64" y="117"/>
                    <a:pt x="64" y="117"/>
                  </a:cubicBezTo>
                  <a:cubicBezTo>
                    <a:pt x="64" y="117"/>
                    <a:pt x="63" y="115"/>
                    <a:pt x="60" y="113"/>
                  </a:cubicBezTo>
                  <a:cubicBezTo>
                    <a:pt x="58" y="112"/>
                    <a:pt x="57" y="110"/>
                    <a:pt x="55" y="108"/>
                  </a:cubicBezTo>
                  <a:cubicBezTo>
                    <a:pt x="54" y="107"/>
                    <a:pt x="53" y="106"/>
                    <a:pt x="52" y="105"/>
                  </a:cubicBezTo>
                  <a:cubicBezTo>
                    <a:pt x="51" y="104"/>
                    <a:pt x="50" y="103"/>
                    <a:pt x="49" y="102"/>
                  </a:cubicBezTo>
                  <a:cubicBezTo>
                    <a:pt x="49" y="100"/>
                    <a:pt x="48" y="99"/>
                    <a:pt x="46" y="98"/>
                  </a:cubicBezTo>
                  <a:cubicBezTo>
                    <a:pt x="45" y="96"/>
                    <a:pt x="44" y="95"/>
                    <a:pt x="43" y="93"/>
                  </a:cubicBezTo>
                  <a:cubicBezTo>
                    <a:pt x="42" y="92"/>
                    <a:pt x="41" y="90"/>
                    <a:pt x="40" y="89"/>
                  </a:cubicBezTo>
                  <a:cubicBezTo>
                    <a:pt x="39" y="87"/>
                    <a:pt x="38" y="86"/>
                    <a:pt x="37" y="84"/>
                  </a:cubicBezTo>
                  <a:cubicBezTo>
                    <a:pt x="33" y="77"/>
                    <a:pt x="29" y="70"/>
                    <a:pt x="25" y="62"/>
                  </a:cubicBezTo>
                  <a:cubicBezTo>
                    <a:pt x="22" y="55"/>
                    <a:pt x="18" y="47"/>
                    <a:pt x="15" y="40"/>
                  </a:cubicBezTo>
                  <a:cubicBezTo>
                    <a:pt x="12" y="33"/>
                    <a:pt x="9" y="26"/>
                    <a:pt x="7" y="20"/>
                  </a:cubicBezTo>
                  <a:cubicBezTo>
                    <a:pt x="5" y="14"/>
                    <a:pt x="3" y="9"/>
                    <a:pt x="2" y="5"/>
                  </a:cubicBezTo>
                  <a:cubicBezTo>
                    <a:pt x="1" y="2"/>
                    <a:pt x="0" y="0"/>
                    <a:pt x="0" y="0"/>
                  </a:cubicBezTo>
                </a:path>
              </a:pathLst>
            </a:custGeom>
            <a:solidFill>
              <a:srgbClr val="FFB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0" name="îŝ1ïdé">
              <a:extLst>
                <a:ext uri="{FF2B5EF4-FFF2-40B4-BE49-F238E27FC236}">
                  <a16:creationId xmlns:a16="http://schemas.microsoft.com/office/drawing/2014/main" id="{86EF336E-B120-4E91-8715-EE9FDF7DC321}"/>
                </a:ext>
              </a:extLst>
            </p:cNvPr>
            <p:cNvSpPr/>
            <p:nvPr/>
          </p:nvSpPr>
          <p:spPr bwMode="auto">
            <a:xfrm>
              <a:off x="6931444" y="4412004"/>
              <a:ext cx="7223" cy="25280"/>
            </a:xfrm>
            <a:custGeom>
              <a:avLst/>
              <a:gdLst>
                <a:gd name="T0" fmla="*/ 0 w 3"/>
                <a:gd name="T1" fmla="*/ 0 h 10"/>
                <a:gd name="T2" fmla="*/ 0 w 3"/>
                <a:gd name="T3" fmla="*/ 0 h 10"/>
                <a:gd name="T4" fmla="*/ 3 w 3"/>
                <a:gd name="T5" fmla="*/ 10 h 10"/>
                <a:gd name="T6" fmla="*/ 3 w 3"/>
                <a:gd name="T7" fmla="*/ 10 h 10"/>
                <a:gd name="T8" fmla="*/ 0 w 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7"/>
                    <a:pt x="1" y="3"/>
                    <a:pt x="0" y="0"/>
                  </a:cubicBezTo>
                </a:path>
              </a:pathLst>
            </a:custGeom>
            <a:solidFill>
              <a:srgbClr val="DFA3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1" name="îṧḷíḓé">
              <a:extLst>
                <a:ext uri="{FF2B5EF4-FFF2-40B4-BE49-F238E27FC236}">
                  <a16:creationId xmlns:a16="http://schemas.microsoft.com/office/drawing/2014/main" id="{C58A0382-1531-44D8-B0F7-570C5ADEA746}"/>
                </a:ext>
              </a:extLst>
            </p:cNvPr>
            <p:cNvSpPr/>
            <p:nvPr/>
          </p:nvSpPr>
          <p:spPr bwMode="auto">
            <a:xfrm>
              <a:off x="6728001" y="4327737"/>
              <a:ext cx="210667" cy="157699"/>
            </a:xfrm>
            <a:custGeom>
              <a:avLst/>
              <a:gdLst>
                <a:gd name="T0" fmla="*/ 67 w 84"/>
                <a:gd name="T1" fmla="*/ 0 h 63"/>
                <a:gd name="T2" fmla="*/ 66 w 84"/>
                <a:gd name="T3" fmla="*/ 0 h 63"/>
                <a:gd name="T4" fmla="*/ 18 w 84"/>
                <a:gd name="T5" fmla="*/ 20 h 63"/>
                <a:gd name="T6" fmla="*/ 0 w 84"/>
                <a:gd name="T7" fmla="*/ 35 h 63"/>
                <a:gd name="T8" fmla="*/ 3 w 84"/>
                <a:gd name="T9" fmla="*/ 45 h 63"/>
                <a:gd name="T10" fmla="*/ 23 w 84"/>
                <a:gd name="T11" fmla="*/ 63 h 63"/>
                <a:gd name="T12" fmla="*/ 29 w 84"/>
                <a:gd name="T13" fmla="*/ 63 h 63"/>
                <a:gd name="T14" fmla="*/ 29 w 84"/>
                <a:gd name="T15" fmla="*/ 63 h 63"/>
                <a:gd name="T16" fmla="*/ 30 w 84"/>
                <a:gd name="T17" fmla="*/ 63 h 63"/>
                <a:gd name="T18" fmla="*/ 56 w 84"/>
                <a:gd name="T19" fmla="*/ 59 h 63"/>
                <a:gd name="T20" fmla="*/ 57 w 84"/>
                <a:gd name="T21" fmla="*/ 59 h 63"/>
                <a:gd name="T22" fmla="*/ 57 w 84"/>
                <a:gd name="T23" fmla="*/ 59 h 63"/>
                <a:gd name="T24" fmla="*/ 57 w 84"/>
                <a:gd name="T25" fmla="*/ 59 h 63"/>
                <a:gd name="T26" fmla="*/ 57 w 84"/>
                <a:gd name="T27" fmla="*/ 59 h 63"/>
                <a:gd name="T28" fmla="*/ 84 w 84"/>
                <a:gd name="T29" fmla="*/ 44 h 63"/>
                <a:gd name="T30" fmla="*/ 81 w 84"/>
                <a:gd name="T31" fmla="*/ 34 h 63"/>
                <a:gd name="T32" fmla="*/ 37 w 84"/>
                <a:gd name="T33" fmla="*/ 55 h 63"/>
                <a:gd name="T34" fmla="*/ 20 w 84"/>
                <a:gd name="T35" fmla="*/ 50 h 63"/>
                <a:gd name="T36" fmla="*/ 45 w 84"/>
                <a:gd name="T37" fmla="*/ 17 h 63"/>
                <a:gd name="T38" fmla="*/ 67 w 84"/>
                <a:gd name="T39" fmla="*/ 11 h 63"/>
                <a:gd name="T40" fmla="*/ 73 w 84"/>
                <a:gd name="T41" fmla="*/ 13 h 63"/>
                <a:gd name="T42" fmla="*/ 67 w 84"/>
                <a:gd name="T43" fmla="*/ 0 h 63"/>
                <a:gd name="T44" fmla="*/ 67 w 84"/>
                <a:gd name="T4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" h="63">
                  <a:moveTo>
                    <a:pt x="67" y="0"/>
                  </a:moveTo>
                  <a:cubicBezTo>
                    <a:pt x="67" y="0"/>
                    <a:pt x="67" y="0"/>
                    <a:pt x="66" y="0"/>
                  </a:cubicBezTo>
                  <a:cubicBezTo>
                    <a:pt x="64" y="2"/>
                    <a:pt x="38" y="12"/>
                    <a:pt x="18" y="20"/>
                  </a:cubicBezTo>
                  <a:cubicBezTo>
                    <a:pt x="4" y="25"/>
                    <a:pt x="0" y="30"/>
                    <a:pt x="0" y="35"/>
                  </a:cubicBezTo>
                  <a:cubicBezTo>
                    <a:pt x="0" y="38"/>
                    <a:pt x="1" y="41"/>
                    <a:pt x="3" y="45"/>
                  </a:cubicBezTo>
                  <a:cubicBezTo>
                    <a:pt x="8" y="56"/>
                    <a:pt x="23" y="63"/>
                    <a:pt x="23" y="63"/>
                  </a:cubicBezTo>
                  <a:cubicBezTo>
                    <a:pt x="23" y="63"/>
                    <a:pt x="25" y="63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3"/>
                    <a:pt x="30" y="63"/>
                    <a:pt x="30" y="63"/>
                  </a:cubicBezTo>
                  <a:cubicBezTo>
                    <a:pt x="37" y="63"/>
                    <a:pt x="47" y="62"/>
                    <a:pt x="56" y="59"/>
                  </a:cubicBezTo>
                  <a:cubicBezTo>
                    <a:pt x="56" y="59"/>
                    <a:pt x="56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68" y="55"/>
                    <a:pt x="78" y="50"/>
                    <a:pt x="84" y="44"/>
                  </a:cubicBezTo>
                  <a:cubicBezTo>
                    <a:pt x="83" y="41"/>
                    <a:pt x="82" y="37"/>
                    <a:pt x="81" y="34"/>
                  </a:cubicBezTo>
                  <a:cubicBezTo>
                    <a:pt x="80" y="44"/>
                    <a:pt x="56" y="55"/>
                    <a:pt x="37" y="55"/>
                  </a:cubicBezTo>
                  <a:cubicBezTo>
                    <a:pt x="30" y="55"/>
                    <a:pt x="24" y="54"/>
                    <a:pt x="20" y="50"/>
                  </a:cubicBezTo>
                  <a:cubicBezTo>
                    <a:pt x="7" y="35"/>
                    <a:pt x="20" y="26"/>
                    <a:pt x="45" y="17"/>
                  </a:cubicBezTo>
                  <a:cubicBezTo>
                    <a:pt x="56" y="12"/>
                    <a:pt x="62" y="11"/>
                    <a:pt x="67" y="11"/>
                  </a:cubicBezTo>
                  <a:cubicBezTo>
                    <a:pt x="71" y="11"/>
                    <a:pt x="72" y="13"/>
                    <a:pt x="73" y="13"/>
                  </a:cubicBezTo>
                  <a:cubicBezTo>
                    <a:pt x="70" y="6"/>
                    <a:pt x="68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DF83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2" name="ïṩḷîḑe">
              <a:extLst>
                <a:ext uri="{FF2B5EF4-FFF2-40B4-BE49-F238E27FC236}">
                  <a16:creationId xmlns:a16="http://schemas.microsoft.com/office/drawing/2014/main" id="{F453E972-1B1D-43E2-BD2C-C5113CEBD4E1}"/>
                </a:ext>
              </a:extLst>
            </p:cNvPr>
            <p:cNvSpPr/>
            <p:nvPr/>
          </p:nvSpPr>
          <p:spPr bwMode="auto">
            <a:xfrm>
              <a:off x="6785784" y="4365056"/>
              <a:ext cx="134827" cy="57783"/>
            </a:xfrm>
            <a:custGeom>
              <a:avLst/>
              <a:gdLst>
                <a:gd name="T0" fmla="*/ 40 w 54"/>
                <a:gd name="T1" fmla="*/ 0 h 23"/>
                <a:gd name="T2" fmla="*/ 6 w 54"/>
                <a:gd name="T3" fmla="*/ 14 h 23"/>
                <a:gd name="T4" fmla="*/ 8 w 54"/>
                <a:gd name="T5" fmla="*/ 20 h 23"/>
                <a:gd name="T6" fmla="*/ 14 w 54"/>
                <a:gd name="T7" fmla="*/ 20 h 23"/>
                <a:gd name="T8" fmla="*/ 20 w 54"/>
                <a:gd name="T9" fmla="*/ 20 h 23"/>
                <a:gd name="T10" fmla="*/ 36 w 54"/>
                <a:gd name="T11" fmla="*/ 22 h 23"/>
                <a:gd name="T12" fmla="*/ 43 w 54"/>
                <a:gd name="T13" fmla="*/ 23 h 23"/>
                <a:gd name="T14" fmla="*/ 48 w 54"/>
                <a:gd name="T15" fmla="*/ 3 h 23"/>
                <a:gd name="T16" fmla="*/ 40 w 54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3">
                  <a:moveTo>
                    <a:pt x="40" y="0"/>
                  </a:moveTo>
                  <a:cubicBezTo>
                    <a:pt x="28" y="0"/>
                    <a:pt x="6" y="14"/>
                    <a:pt x="6" y="14"/>
                  </a:cubicBezTo>
                  <a:cubicBezTo>
                    <a:pt x="0" y="19"/>
                    <a:pt x="2" y="20"/>
                    <a:pt x="8" y="20"/>
                  </a:cubicBezTo>
                  <a:cubicBezTo>
                    <a:pt x="10" y="20"/>
                    <a:pt x="12" y="20"/>
                    <a:pt x="14" y="20"/>
                  </a:cubicBezTo>
                  <a:cubicBezTo>
                    <a:pt x="16" y="20"/>
                    <a:pt x="18" y="20"/>
                    <a:pt x="20" y="20"/>
                  </a:cubicBezTo>
                  <a:cubicBezTo>
                    <a:pt x="26" y="20"/>
                    <a:pt x="31" y="20"/>
                    <a:pt x="36" y="22"/>
                  </a:cubicBezTo>
                  <a:cubicBezTo>
                    <a:pt x="39" y="23"/>
                    <a:pt x="42" y="23"/>
                    <a:pt x="43" y="23"/>
                  </a:cubicBezTo>
                  <a:cubicBezTo>
                    <a:pt x="54" y="23"/>
                    <a:pt x="54" y="13"/>
                    <a:pt x="48" y="3"/>
                  </a:cubicBezTo>
                  <a:cubicBezTo>
                    <a:pt x="46" y="1"/>
                    <a:pt x="44" y="0"/>
                    <a:pt x="40" y="0"/>
                  </a:cubicBezTo>
                </a:path>
              </a:pathLst>
            </a:custGeom>
            <a:solidFill>
              <a:srgbClr val="FFD6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3" name="í$lîḑè">
              <a:extLst>
                <a:ext uri="{FF2B5EF4-FFF2-40B4-BE49-F238E27FC236}">
                  <a16:creationId xmlns:a16="http://schemas.microsoft.com/office/drawing/2014/main" id="{06C77CB1-1AD3-4527-ADD1-496F6A99744D}"/>
                </a:ext>
              </a:extLst>
            </p:cNvPr>
            <p:cNvSpPr/>
            <p:nvPr/>
          </p:nvSpPr>
          <p:spPr bwMode="auto">
            <a:xfrm>
              <a:off x="6938667" y="4437285"/>
              <a:ext cx="27688" cy="74636"/>
            </a:xfrm>
            <a:custGeom>
              <a:avLst/>
              <a:gdLst>
                <a:gd name="T0" fmla="*/ 2 w 11"/>
                <a:gd name="T1" fmla="*/ 3 h 30"/>
                <a:gd name="T2" fmla="*/ 11 w 11"/>
                <a:gd name="T3" fmla="*/ 30 h 30"/>
                <a:gd name="T4" fmla="*/ 2 w 11"/>
                <a:gd name="T5" fmla="*/ 3 h 30"/>
                <a:gd name="T6" fmla="*/ 1 w 11"/>
                <a:gd name="T7" fmla="*/ 3 h 30"/>
                <a:gd name="T8" fmla="*/ 1 w 11"/>
                <a:gd name="T9" fmla="*/ 3 h 30"/>
                <a:gd name="T10" fmla="*/ 1 w 11"/>
                <a:gd name="T11" fmla="*/ 3 h 30"/>
                <a:gd name="T12" fmla="*/ 1 w 11"/>
                <a:gd name="T13" fmla="*/ 2 h 30"/>
                <a:gd name="T14" fmla="*/ 1 w 11"/>
                <a:gd name="T15" fmla="*/ 3 h 30"/>
                <a:gd name="T16" fmla="*/ 1 w 11"/>
                <a:gd name="T17" fmla="*/ 2 h 30"/>
                <a:gd name="T18" fmla="*/ 1 w 11"/>
                <a:gd name="T19" fmla="*/ 2 h 30"/>
                <a:gd name="T20" fmla="*/ 1 w 11"/>
                <a:gd name="T21" fmla="*/ 2 h 30"/>
                <a:gd name="T22" fmla="*/ 1 w 11"/>
                <a:gd name="T23" fmla="*/ 2 h 30"/>
                <a:gd name="T24" fmla="*/ 1 w 11"/>
                <a:gd name="T25" fmla="*/ 2 h 30"/>
                <a:gd name="T26" fmla="*/ 1 w 11"/>
                <a:gd name="T27" fmla="*/ 2 h 30"/>
                <a:gd name="T28" fmla="*/ 1 w 11"/>
                <a:gd name="T29" fmla="*/ 2 h 30"/>
                <a:gd name="T30" fmla="*/ 1 w 11"/>
                <a:gd name="T31" fmla="*/ 1 h 30"/>
                <a:gd name="T32" fmla="*/ 1 w 11"/>
                <a:gd name="T33" fmla="*/ 1 h 30"/>
                <a:gd name="T34" fmla="*/ 1 w 11"/>
                <a:gd name="T35" fmla="*/ 1 h 30"/>
                <a:gd name="T36" fmla="*/ 1 w 11"/>
                <a:gd name="T37" fmla="*/ 1 h 30"/>
                <a:gd name="T38" fmla="*/ 1 w 11"/>
                <a:gd name="T39" fmla="*/ 1 h 30"/>
                <a:gd name="T40" fmla="*/ 1 w 11"/>
                <a:gd name="T41" fmla="*/ 1 h 30"/>
                <a:gd name="T42" fmla="*/ 0 w 11"/>
                <a:gd name="T43" fmla="*/ 0 h 30"/>
                <a:gd name="T44" fmla="*/ 0 w 11"/>
                <a:gd name="T45" fmla="*/ 0 h 30"/>
                <a:gd name="T46" fmla="*/ 0 w 11"/>
                <a:gd name="T47" fmla="*/ 0 h 30"/>
                <a:gd name="T48" fmla="*/ 0 w 11"/>
                <a:gd name="T49" fmla="*/ 0 h 30"/>
                <a:gd name="T50" fmla="*/ 0 w 11"/>
                <a:gd name="T51" fmla="*/ 0 h 30"/>
                <a:gd name="T52" fmla="*/ 0 w 11"/>
                <a:gd name="T53" fmla="*/ 0 h 30"/>
                <a:gd name="T54" fmla="*/ 1 w 11"/>
                <a:gd name="T55" fmla="*/ 0 h 30"/>
                <a:gd name="T56" fmla="*/ 0 w 11"/>
                <a:gd name="T5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30">
                  <a:moveTo>
                    <a:pt x="2" y="3"/>
                  </a:moveTo>
                  <a:cubicBezTo>
                    <a:pt x="5" y="12"/>
                    <a:pt x="8" y="21"/>
                    <a:pt x="11" y="30"/>
                  </a:cubicBezTo>
                  <a:cubicBezTo>
                    <a:pt x="8" y="21"/>
                    <a:pt x="5" y="12"/>
                    <a:pt x="2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EAD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4" name="îşľïďè">
              <a:extLst>
                <a:ext uri="{FF2B5EF4-FFF2-40B4-BE49-F238E27FC236}">
                  <a16:creationId xmlns:a16="http://schemas.microsoft.com/office/drawing/2014/main" id="{775F84B1-B003-44A8-88C4-FE407B813F8F}"/>
                </a:ext>
              </a:extLst>
            </p:cNvPr>
            <p:cNvSpPr/>
            <p:nvPr/>
          </p:nvSpPr>
          <p:spPr bwMode="auto">
            <a:xfrm>
              <a:off x="6998858" y="4776759"/>
              <a:ext cx="7223" cy="240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0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0 w 3"/>
                <a:gd name="T11" fmla="*/ 1 h 1"/>
                <a:gd name="T12" fmla="*/ 0 w 3"/>
                <a:gd name="T13" fmla="*/ 1 h 1"/>
                <a:gd name="T14" fmla="*/ 0 w 3"/>
                <a:gd name="T15" fmla="*/ 1 h 1"/>
                <a:gd name="T16" fmla="*/ 0 w 3"/>
                <a:gd name="T17" fmla="*/ 1 h 1"/>
                <a:gd name="T18" fmla="*/ 1 w 3"/>
                <a:gd name="T19" fmla="*/ 1 h 1"/>
                <a:gd name="T20" fmla="*/ 1 w 3"/>
                <a:gd name="T21" fmla="*/ 1 h 1"/>
                <a:gd name="T22" fmla="*/ 1 w 3"/>
                <a:gd name="T23" fmla="*/ 1 h 1"/>
                <a:gd name="T24" fmla="*/ 1 w 3"/>
                <a:gd name="T25" fmla="*/ 1 h 1"/>
                <a:gd name="T26" fmla="*/ 1 w 3"/>
                <a:gd name="T27" fmla="*/ 1 h 1"/>
                <a:gd name="T28" fmla="*/ 1 w 3"/>
                <a:gd name="T29" fmla="*/ 1 h 1"/>
                <a:gd name="T30" fmla="*/ 1 w 3"/>
                <a:gd name="T31" fmla="*/ 1 h 1"/>
                <a:gd name="T32" fmla="*/ 1 w 3"/>
                <a:gd name="T33" fmla="*/ 1 h 1"/>
                <a:gd name="T34" fmla="*/ 1 w 3"/>
                <a:gd name="T35" fmla="*/ 1 h 1"/>
                <a:gd name="T36" fmla="*/ 1 w 3"/>
                <a:gd name="T37" fmla="*/ 1 h 1"/>
                <a:gd name="T38" fmla="*/ 1 w 3"/>
                <a:gd name="T39" fmla="*/ 1 h 1"/>
                <a:gd name="T40" fmla="*/ 1 w 3"/>
                <a:gd name="T41" fmla="*/ 1 h 1"/>
                <a:gd name="T42" fmla="*/ 1 w 3"/>
                <a:gd name="T43" fmla="*/ 1 h 1"/>
                <a:gd name="T44" fmla="*/ 1 w 3"/>
                <a:gd name="T45" fmla="*/ 1 h 1"/>
                <a:gd name="T46" fmla="*/ 1 w 3"/>
                <a:gd name="T47" fmla="*/ 1 h 1"/>
                <a:gd name="T48" fmla="*/ 1 w 3"/>
                <a:gd name="T49" fmla="*/ 1 h 1"/>
                <a:gd name="T50" fmla="*/ 1 w 3"/>
                <a:gd name="T51" fmla="*/ 1 h 1"/>
                <a:gd name="T52" fmla="*/ 1 w 3"/>
                <a:gd name="T53" fmla="*/ 1 h 1"/>
                <a:gd name="T54" fmla="*/ 1 w 3"/>
                <a:gd name="T55" fmla="*/ 1 h 1"/>
                <a:gd name="T56" fmla="*/ 1 w 3"/>
                <a:gd name="T57" fmla="*/ 1 h 1"/>
                <a:gd name="T58" fmla="*/ 1 w 3"/>
                <a:gd name="T59" fmla="*/ 1 h 1"/>
                <a:gd name="T60" fmla="*/ 2 w 3"/>
                <a:gd name="T61" fmla="*/ 1 h 1"/>
                <a:gd name="T62" fmla="*/ 2 w 3"/>
                <a:gd name="T63" fmla="*/ 1 h 1"/>
                <a:gd name="T64" fmla="*/ 2 w 3"/>
                <a:gd name="T65" fmla="*/ 1 h 1"/>
                <a:gd name="T66" fmla="*/ 2 w 3"/>
                <a:gd name="T67" fmla="*/ 1 h 1"/>
                <a:gd name="T68" fmla="*/ 2 w 3"/>
                <a:gd name="T69" fmla="*/ 1 h 1"/>
                <a:gd name="T70" fmla="*/ 2 w 3"/>
                <a:gd name="T71" fmla="*/ 1 h 1"/>
                <a:gd name="T72" fmla="*/ 2 w 3"/>
                <a:gd name="T73" fmla="*/ 1 h 1"/>
                <a:gd name="T74" fmla="*/ 2 w 3"/>
                <a:gd name="T75" fmla="*/ 1 h 1"/>
                <a:gd name="T76" fmla="*/ 2 w 3"/>
                <a:gd name="T77" fmla="*/ 1 h 1"/>
                <a:gd name="T78" fmla="*/ 2 w 3"/>
                <a:gd name="T79" fmla="*/ 1 h 1"/>
                <a:gd name="T80" fmla="*/ 2 w 3"/>
                <a:gd name="T81" fmla="*/ 1 h 1"/>
                <a:gd name="T82" fmla="*/ 2 w 3"/>
                <a:gd name="T83" fmla="*/ 1 h 1"/>
                <a:gd name="T84" fmla="*/ 2 w 3"/>
                <a:gd name="T85" fmla="*/ 0 h 1"/>
                <a:gd name="T86" fmla="*/ 2 w 3"/>
                <a:gd name="T87" fmla="*/ 1 h 1"/>
                <a:gd name="T88" fmla="*/ 2 w 3"/>
                <a:gd name="T89" fmla="*/ 0 h 1"/>
                <a:gd name="T90" fmla="*/ 2 w 3"/>
                <a:gd name="T91" fmla="*/ 0 h 1"/>
                <a:gd name="T92" fmla="*/ 2 w 3"/>
                <a:gd name="T93" fmla="*/ 0 h 1"/>
                <a:gd name="T94" fmla="*/ 2 w 3"/>
                <a:gd name="T95" fmla="*/ 0 h 1"/>
                <a:gd name="T96" fmla="*/ 2 w 3"/>
                <a:gd name="T97" fmla="*/ 0 h 1"/>
                <a:gd name="T98" fmla="*/ 2 w 3"/>
                <a:gd name="T99" fmla="*/ 0 h 1"/>
                <a:gd name="T100" fmla="*/ 2 w 3"/>
                <a:gd name="T101" fmla="*/ 0 h 1"/>
                <a:gd name="T102" fmla="*/ 2 w 3"/>
                <a:gd name="T103" fmla="*/ 0 h 1"/>
                <a:gd name="T104" fmla="*/ 2 w 3"/>
                <a:gd name="T105" fmla="*/ 0 h 1"/>
                <a:gd name="T106" fmla="*/ 2 w 3"/>
                <a:gd name="T107" fmla="*/ 0 h 1"/>
                <a:gd name="T108" fmla="*/ 3 w 3"/>
                <a:gd name="T109" fmla="*/ 0 h 1"/>
                <a:gd name="T110" fmla="*/ 3 w 3"/>
                <a:gd name="T111" fmla="*/ 0 h 1"/>
                <a:gd name="T112" fmla="*/ 3 w 3"/>
                <a:gd name="T113" fmla="*/ 0 h 1"/>
                <a:gd name="T114" fmla="*/ 3 w 3"/>
                <a:gd name="T115" fmla="*/ 0 h 1"/>
                <a:gd name="T116" fmla="*/ 3 w 3"/>
                <a:gd name="T117" fmla="*/ 0 h 1"/>
                <a:gd name="T118" fmla="*/ 3 w 3"/>
                <a:gd name="T119" fmla="*/ 0 h 1"/>
                <a:gd name="T120" fmla="*/ 3 w 3"/>
                <a:gd name="T121" fmla="*/ 0 h 1"/>
                <a:gd name="T122" fmla="*/ 3 w 3"/>
                <a:gd name="T123" fmla="*/ 0 h 1"/>
                <a:gd name="T124" fmla="*/ 3 w 3"/>
                <a:gd name="T12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2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0041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5" name="iṣļíḑê">
              <a:extLst>
                <a:ext uri="{FF2B5EF4-FFF2-40B4-BE49-F238E27FC236}">
                  <a16:creationId xmlns:a16="http://schemas.microsoft.com/office/drawing/2014/main" id="{B43593A5-9C22-4228-B808-DCC8D17EF6FA}"/>
                </a:ext>
              </a:extLst>
            </p:cNvPr>
            <p:cNvSpPr/>
            <p:nvPr/>
          </p:nvSpPr>
          <p:spPr bwMode="auto">
            <a:xfrm>
              <a:off x="6785784" y="4437285"/>
              <a:ext cx="245577" cy="341882"/>
            </a:xfrm>
            <a:custGeom>
              <a:avLst/>
              <a:gdLst>
                <a:gd name="T0" fmla="*/ 34 w 98"/>
                <a:gd name="T1" fmla="*/ 91 h 137"/>
                <a:gd name="T2" fmla="*/ 29 w 98"/>
                <a:gd name="T3" fmla="*/ 41 h 137"/>
                <a:gd name="T4" fmla="*/ 61 w 98"/>
                <a:gd name="T5" fmla="*/ 113 h 137"/>
                <a:gd name="T6" fmla="*/ 61 w 98"/>
                <a:gd name="T7" fmla="*/ 0 h 137"/>
                <a:gd name="T8" fmla="*/ 34 w 98"/>
                <a:gd name="T9" fmla="*/ 15 h 137"/>
                <a:gd name="T10" fmla="*/ 33 w 98"/>
                <a:gd name="T11" fmla="*/ 15 h 137"/>
                <a:gd name="T12" fmla="*/ 6 w 98"/>
                <a:gd name="T13" fmla="*/ 19 h 137"/>
                <a:gd name="T14" fmla="*/ 6 w 98"/>
                <a:gd name="T15" fmla="*/ 19 h 137"/>
                <a:gd name="T16" fmla="*/ 0 w 98"/>
                <a:gd name="T17" fmla="*/ 19 h 137"/>
                <a:gd name="T18" fmla="*/ 84 w 98"/>
                <a:gd name="T19" fmla="*/ 137 h 137"/>
                <a:gd name="T20" fmla="*/ 85 w 98"/>
                <a:gd name="T21" fmla="*/ 137 h 137"/>
                <a:gd name="T22" fmla="*/ 85 w 98"/>
                <a:gd name="T23" fmla="*/ 137 h 137"/>
                <a:gd name="T24" fmla="*/ 85 w 98"/>
                <a:gd name="T25" fmla="*/ 137 h 137"/>
                <a:gd name="T26" fmla="*/ 86 w 98"/>
                <a:gd name="T27" fmla="*/ 137 h 137"/>
                <a:gd name="T28" fmla="*/ 86 w 98"/>
                <a:gd name="T29" fmla="*/ 137 h 137"/>
                <a:gd name="T30" fmla="*/ 86 w 98"/>
                <a:gd name="T31" fmla="*/ 137 h 137"/>
                <a:gd name="T32" fmla="*/ 86 w 98"/>
                <a:gd name="T33" fmla="*/ 137 h 137"/>
                <a:gd name="T34" fmla="*/ 86 w 98"/>
                <a:gd name="T35" fmla="*/ 137 h 137"/>
                <a:gd name="T36" fmla="*/ 86 w 98"/>
                <a:gd name="T37" fmla="*/ 137 h 137"/>
                <a:gd name="T38" fmla="*/ 86 w 98"/>
                <a:gd name="T39" fmla="*/ 137 h 137"/>
                <a:gd name="T40" fmla="*/ 87 w 98"/>
                <a:gd name="T41" fmla="*/ 137 h 137"/>
                <a:gd name="T42" fmla="*/ 87 w 98"/>
                <a:gd name="T43" fmla="*/ 137 h 137"/>
                <a:gd name="T44" fmla="*/ 87 w 98"/>
                <a:gd name="T45" fmla="*/ 137 h 137"/>
                <a:gd name="T46" fmla="*/ 87 w 98"/>
                <a:gd name="T47" fmla="*/ 137 h 137"/>
                <a:gd name="T48" fmla="*/ 87 w 98"/>
                <a:gd name="T49" fmla="*/ 137 h 137"/>
                <a:gd name="T50" fmla="*/ 87 w 98"/>
                <a:gd name="T51" fmla="*/ 136 h 137"/>
                <a:gd name="T52" fmla="*/ 87 w 98"/>
                <a:gd name="T53" fmla="*/ 136 h 137"/>
                <a:gd name="T54" fmla="*/ 87 w 98"/>
                <a:gd name="T55" fmla="*/ 136 h 137"/>
                <a:gd name="T56" fmla="*/ 88 w 98"/>
                <a:gd name="T57" fmla="*/ 136 h 137"/>
                <a:gd name="T58" fmla="*/ 88 w 98"/>
                <a:gd name="T59" fmla="*/ 136 h 137"/>
                <a:gd name="T60" fmla="*/ 88 w 98"/>
                <a:gd name="T61" fmla="*/ 136 h 137"/>
                <a:gd name="T62" fmla="*/ 92 w 98"/>
                <a:gd name="T63" fmla="*/ 133 h 137"/>
                <a:gd name="T64" fmla="*/ 83 w 98"/>
                <a:gd name="T65" fmla="*/ 125 h 137"/>
                <a:gd name="T66" fmla="*/ 77 w 98"/>
                <a:gd name="T67" fmla="*/ 119 h 137"/>
                <a:gd name="T68" fmla="*/ 71 w 98"/>
                <a:gd name="T69" fmla="*/ 110 h 137"/>
                <a:gd name="T70" fmla="*/ 65 w 98"/>
                <a:gd name="T71" fmla="*/ 101 h 137"/>
                <a:gd name="T72" fmla="*/ 43 w 98"/>
                <a:gd name="T73" fmla="*/ 57 h 137"/>
                <a:gd name="T74" fmla="*/ 30 w 98"/>
                <a:gd name="T75" fmla="*/ 22 h 137"/>
                <a:gd name="T76" fmla="*/ 36 w 98"/>
                <a:gd name="T77" fmla="*/ 36 h 137"/>
                <a:gd name="T78" fmla="*/ 51 w 98"/>
                <a:gd name="T79" fmla="*/ 67 h 137"/>
                <a:gd name="T80" fmla="*/ 62 w 98"/>
                <a:gd name="T81" fmla="*/ 89 h 137"/>
                <a:gd name="T82" fmla="*/ 70 w 98"/>
                <a:gd name="T83" fmla="*/ 105 h 137"/>
                <a:gd name="T84" fmla="*/ 76 w 98"/>
                <a:gd name="T85" fmla="*/ 114 h 137"/>
                <a:gd name="T86" fmla="*/ 81 w 98"/>
                <a:gd name="T87" fmla="*/ 121 h 137"/>
                <a:gd name="T88" fmla="*/ 88 w 98"/>
                <a:gd name="T89" fmla="*/ 130 h 137"/>
                <a:gd name="T90" fmla="*/ 96 w 98"/>
                <a:gd name="T91" fmla="*/ 99 h 137"/>
                <a:gd name="T92" fmla="*/ 56 w 98"/>
                <a:gd name="T93" fmla="*/ 66 h 137"/>
                <a:gd name="T94" fmla="*/ 54 w 98"/>
                <a:gd name="T95" fmla="*/ 16 h 137"/>
                <a:gd name="T96" fmla="*/ 72 w 98"/>
                <a:gd name="T97" fmla="*/ 30 h 137"/>
                <a:gd name="T98" fmla="*/ 62 w 98"/>
                <a:gd name="T99" fmla="*/ 3 h 137"/>
                <a:gd name="T100" fmla="*/ 62 w 98"/>
                <a:gd name="T101" fmla="*/ 3 h 137"/>
                <a:gd name="T102" fmla="*/ 62 w 98"/>
                <a:gd name="T103" fmla="*/ 2 h 137"/>
                <a:gd name="T104" fmla="*/ 62 w 98"/>
                <a:gd name="T105" fmla="*/ 2 h 137"/>
                <a:gd name="T106" fmla="*/ 62 w 98"/>
                <a:gd name="T107" fmla="*/ 1 h 137"/>
                <a:gd name="T108" fmla="*/ 62 w 98"/>
                <a:gd name="T109" fmla="*/ 1 h 137"/>
                <a:gd name="T110" fmla="*/ 62 w 98"/>
                <a:gd name="T1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" h="137">
                  <a:moveTo>
                    <a:pt x="61" y="113"/>
                  </a:moveTo>
                  <a:cubicBezTo>
                    <a:pt x="56" y="113"/>
                    <a:pt x="45" y="107"/>
                    <a:pt x="34" y="91"/>
                  </a:cubicBezTo>
                  <a:cubicBezTo>
                    <a:pt x="18" y="66"/>
                    <a:pt x="16" y="36"/>
                    <a:pt x="23" y="36"/>
                  </a:cubicBezTo>
                  <a:cubicBezTo>
                    <a:pt x="24" y="36"/>
                    <a:pt x="27" y="37"/>
                    <a:pt x="29" y="41"/>
                  </a:cubicBezTo>
                  <a:cubicBezTo>
                    <a:pt x="29" y="41"/>
                    <a:pt x="46" y="78"/>
                    <a:pt x="61" y="98"/>
                  </a:cubicBezTo>
                  <a:cubicBezTo>
                    <a:pt x="68" y="108"/>
                    <a:pt x="67" y="113"/>
                    <a:pt x="61" y="113"/>
                  </a:cubicBezTo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55" y="6"/>
                    <a:pt x="45" y="11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24" y="18"/>
                    <a:pt x="14" y="19"/>
                    <a:pt x="7" y="19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19"/>
                    <a:pt x="0" y="19"/>
                    <a:pt x="0" y="19"/>
                  </a:cubicBezTo>
                  <a:cubicBezTo>
                    <a:pt x="0" y="19"/>
                    <a:pt x="9" y="41"/>
                    <a:pt x="22" y="72"/>
                  </a:cubicBezTo>
                  <a:cubicBezTo>
                    <a:pt x="35" y="103"/>
                    <a:pt x="53" y="137"/>
                    <a:pt x="84" y="137"/>
                  </a:cubicBezTo>
                  <a:cubicBezTo>
                    <a:pt x="84" y="137"/>
                    <a:pt x="85" y="137"/>
                    <a:pt x="85" y="137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85" y="137"/>
                    <a:pt x="85" y="137"/>
                    <a:pt x="85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6" y="137"/>
                    <a:pt x="87" y="137"/>
                    <a:pt x="87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7"/>
                    <a:pt x="87" y="137"/>
                    <a:pt x="87" y="136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9" y="136"/>
                    <a:pt x="91" y="135"/>
                    <a:pt x="92" y="133"/>
                  </a:cubicBezTo>
                  <a:cubicBezTo>
                    <a:pt x="91" y="133"/>
                    <a:pt x="90" y="132"/>
                    <a:pt x="88" y="130"/>
                  </a:cubicBezTo>
                  <a:cubicBezTo>
                    <a:pt x="86" y="129"/>
                    <a:pt x="85" y="127"/>
                    <a:pt x="83" y="125"/>
                  </a:cubicBezTo>
                  <a:cubicBezTo>
                    <a:pt x="82" y="124"/>
                    <a:pt x="81" y="123"/>
                    <a:pt x="80" y="122"/>
                  </a:cubicBezTo>
                  <a:cubicBezTo>
                    <a:pt x="79" y="121"/>
                    <a:pt x="78" y="120"/>
                    <a:pt x="77" y="119"/>
                  </a:cubicBezTo>
                  <a:cubicBezTo>
                    <a:pt x="77" y="117"/>
                    <a:pt x="76" y="116"/>
                    <a:pt x="74" y="115"/>
                  </a:cubicBezTo>
                  <a:cubicBezTo>
                    <a:pt x="73" y="113"/>
                    <a:pt x="72" y="112"/>
                    <a:pt x="71" y="110"/>
                  </a:cubicBezTo>
                  <a:cubicBezTo>
                    <a:pt x="70" y="109"/>
                    <a:pt x="69" y="107"/>
                    <a:pt x="68" y="106"/>
                  </a:cubicBezTo>
                  <a:cubicBezTo>
                    <a:pt x="67" y="104"/>
                    <a:pt x="66" y="103"/>
                    <a:pt x="65" y="101"/>
                  </a:cubicBezTo>
                  <a:cubicBezTo>
                    <a:pt x="61" y="94"/>
                    <a:pt x="57" y="87"/>
                    <a:pt x="53" y="79"/>
                  </a:cubicBezTo>
                  <a:cubicBezTo>
                    <a:pt x="50" y="72"/>
                    <a:pt x="46" y="64"/>
                    <a:pt x="43" y="57"/>
                  </a:cubicBezTo>
                  <a:cubicBezTo>
                    <a:pt x="40" y="50"/>
                    <a:pt x="37" y="43"/>
                    <a:pt x="35" y="37"/>
                  </a:cubicBezTo>
                  <a:cubicBezTo>
                    <a:pt x="33" y="31"/>
                    <a:pt x="31" y="26"/>
                    <a:pt x="30" y="22"/>
                  </a:cubicBezTo>
                  <a:cubicBezTo>
                    <a:pt x="29" y="19"/>
                    <a:pt x="28" y="17"/>
                    <a:pt x="28" y="17"/>
                  </a:cubicBezTo>
                  <a:cubicBezTo>
                    <a:pt x="28" y="17"/>
                    <a:pt x="31" y="25"/>
                    <a:pt x="36" y="36"/>
                  </a:cubicBezTo>
                  <a:cubicBezTo>
                    <a:pt x="39" y="42"/>
                    <a:pt x="42" y="49"/>
                    <a:pt x="45" y="56"/>
                  </a:cubicBezTo>
                  <a:cubicBezTo>
                    <a:pt x="47" y="59"/>
                    <a:pt x="49" y="63"/>
                    <a:pt x="51" y="67"/>
                  </a:cubicBezTo>
                  <a:cubicBezTo>
                    <a:pt x="52" y="70"/>
                    <a:pt x="54" y="74"/>
                    <a:pt x="56" y="78"/>
                  </a:cubicBezTo>
                  <a:cubicBezTo>
                    <a:pt x="58" y="82"/>
                    <a:pt x="60" y="85"/>
                    <a:pt x="62" y="89"/>
                  </a:cubicBezTo>
                  <a:cubicBezTo>
                    <a:pt x="64" y="93"/>
                    <a:pt x="66" y="96"/>
                    <a:pt x="68" y="100"/>
                  </a:cubicBezTo>
                  <a:cubicBezTo>
                    <a:pt x="69" y="101"/>
                    <a:pt x="70" y="103"/>
                    <a:pt x="70" y="105"/>
                  </a:cubicBezTo>
                  <a:cubicBezTo>
                    <a:pt x="71" y="106"/>
                    <a:pt x="72" y="108"/>
                    <a:pt x="73" y="109"/>
                  </a:cubicBezTo>
                  <a:cubicBezTo>
                    <a:pt x="74" y="111"/>
                    <a:pt x="75" y="112"/>
                    <a:pt x="76" y="114"/>
                  </a:cubicBezTo>
                  <a:cubicBezTo>
                    <a:pt x="77" y="115"/>
                    <a:pt x="78" y="116"/>
                    <a:pt x="79" y="118"/>
                  </a:cubicBezTo>
                  <a:cubicBezTo>
                    <a:pt x="80" y="119"/>
                    <a:pt x="81" y="120"/>
                    <a:pt x="81" y="121"/>
                  </a:cubicBezTo>
                  <a:cubicBezTo>
                    <a:pt x="82" y="123"/>
                    <a:pt x="83" y="124"/>
                    <a:pt x="84" y="125"/>
                  </a:cubicBezTo>
                  <a:cubicBezTo>
                    <a:pt x="86" y="127"/>
                    <a:pt x="87" y="128"/>
                    <a:pt x="88" y="130"/>
                  </a:cubicBezTo>
                  <a:cubicBezTo>
                    <a:pt x="90" y="131"/>
                    <a:pt x="91" y="133"/>
                    <a:pt x="92" y="133"/>
                  </a:cubicBezTo>
                  <a:cubicBezTo>
                    <a:pt x="98" y="127"/>
                    <a:pt x="98" y="114"/>
                    <a:pt x="96" y="99"/>
                  </a:cubicBezTo>
                  <a:cubicBezTo>
                    <a:pt x="97" y="107"/>
                    <a:pt x="95" y="110"/>
                    <a:pt x="92" y="110"/>
                  </a:cubicBezTo>
                  <a:cubicBezTo>
                    <a:pt x="84" y="110"/>
                    <a:pt x="68" y="90"/>
                    <a:pt x="56" y="66"/>
                  </a:cubicBezTo>
                  <a:cubicBezTo>
                    <a:pt x="40" y="31"/>
                    <a:pt x="40" y="20"/>
                    <a:pt x="52" y="16"/>
                  </a:cubicBezTo>
                  <a:cubicBezTo>
                    <a:pt x="53" y="16"/>
                    <a:pt x="54" y="16"/>
                    <a:pt x="54" y="16"/>
                  </a:cubicBezTo>
                  <a:cubicBezTo>
                    <a:pt x="65" y="16"/>
                    <a:pt x="74" y="36"/>
                    <a:pt x="76" y="40"/>
                  </a:cubicBezTo>
                  <a:cubicBezTo>
                    <a:pt x="75" y="36"/>
                    <a:pt x="73" y="33"/>
                    <a:pt x="72" y="30"/>
                  </a:cubicBezTo>
                  <a:cubicBezTo>
                    <a:pt x="69" y="21"/>
                    <a:pt x="66" y="12"/>
                    <a:pt x="63" y="3"/>
                  </a:cubicBezTo>
                  <a:cubicBezTo>
                    <a:pt x="63" y="3"/>
                    <a:pt x="62" y="3"/>
                    <a:pt x="6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</a:path>
              </a:pathLst>
            </a:custGeom>
            <a:solidFill>
              <a:srgbClr val="EACD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6" name="iṥļiḓê">
              <a:extLst>
                <a:ext uri="{FF2B5EF4-FFF2-40B4-BE49-F238E27FC236}">
                  <a16:creationId xmlns:a16="http://schemas.microsoft.com/office/drawing/2014/main" id="{A3687A80-1555-42B9-828C-BCF5524DBDC1}"/>
                </a:ext>
              </a:extLst>
            </p:cNvPr>
            <p:cNvSpPr/>
            <p:nvPr/>
          </p:nvSpPr>
          <p:spPr bwMode="auto">
            <a:xfrm>
              <a:off x="6855605" y="4479418"/>
              <a:ext cx="160107" cy="290119"/>
            </a:xfrm>
            <a:custGeom>
              <a:avLst/>
              <a:gdLst>
                <a:gd name="T0" fmla="*/ 0 w 64"/>
                <a:gd name="T1" fmla="*/ 0 h 116"/>
                <a:gd name="T2" fmla="*/ 2 w 64"/>
                <a:gd name="T3" fmla="*/ 5 h 116"/>
                <a:gd name="T4" fmla="*/ 7 w 64"/>
                <a:gd name="T5" fmla="*/ 20 h 116"/>
                <a:gd name="T6" fmla="*/ 15 w 64"/>
                <a:gd name="T7" fmla="*/ 40 h 116"/>
                <a:gd name="T8" fmla="*/ 25 w 64"/>
                <a:gd name="T9" fmla="*/ 62 h 116"/>
                <a:gd name="T10" fmla="*/ 37 w 64"/>
                <a:gd name="T11" fmla="*/ 84 h 116"/>
                <a:gd name="T12" fmla="*/ 40 w 64"/>
                <a:gd name="T13" fmla="*/ 89 h 116"/>
                <a:gd name="T14" fmla="*/ 43 w 64"/>
                <a:gd name="T15" fmla="*/ 93 h 116"/>
                <a:gd name="T16" fmla="*/ 46 w 64"/>
                <a:gd name="T17" fmla="*/ 98 h 116"/>
                <a:gd name="T18" fmla="*/ 49 w 64"/>
                <a:gd name="T19" fmla="*/ 102 h 116"/>
                <a:gd name="T20" fmla="*/ 52 w 64"/>
                <a:gd name="T21" fmla="*/ 105 h 116"/>
                <a:gd name="T22" fmla="*/ 55 w 64"/>
                <a:gd name="T23" fmla="*/ 108 h 116"/>
                <a:gd name="T24" fmla="*/ 60 w 64"/>
                <a:gd name="T25" fmla="*/ 113 h 116"/>
                <a:gd name="T26" fmla="*/ 64 w 64"/>
                <a:gd name="T27" fmla="*/ 116 h 116"/>
                <a:gd name="T28" fmla="*/ 64 w 64"/>
                <a:gd name="T29" fmla="*/ 116 h 116"/>
                <a:gd name="T30" fmla="*/ 60 w 64"/>
                <a:gd name="T31" fmla="*/ 113 h 116"/>
                <a:gd name="T32" fmla="*/ 56 w 64"/>
                <a:gd name="T33" fmla="*/ 108 h 116"/>
                <a:gd name="T34" fmla="*/ 53 w 64"/>
                <a:gd name="T35" fmla="*/ 104 h 116"/>
                <a:gd name="T36" fmla="*/ 51 w 64"/>
                <a:gd name="T37" fmla="*/ 101 h 116"/>
                <a:gd name="T38" fmla="*/ 48 w 64"/>
                <a:gd name="T39" fmla="*/ 97 h 116"/>
                <a:gd name="T40" fmla="*/ 45 w 64"/>
                <a:gd name="T41" fmla="*/ 92 h 116"/>
                <a:gd name="T42" fmla="*/ 42 w 64"/>
                <a:gd name="T43" fmla="*/ 88 h 116"/>
                <a:gd name="T44" fmla="*/ 40 w 64"/>
                <a:gd name="T45" fmla="*/ 83 h 116"/>
                <a:gd name="T46" fmla="*/ 34 w 64"/>
                <a:gd name="T47" fmla="*/ 72 h 116"/>
                <a:gd name="T48" fmla="*/ 28 w 64"/>
                <a:gd name="T49" fmla="*/ 61 h 116"/>
                <a:gd name="T50" fmla="*/ 23 w 64"/>
                <a:gd name="T51" fmla="*/ 50 h 116"/>
                <a:gd name="T52" fmla="*/ 17 w 64"/>
                <a:gd name="T53" fmla="*/ 39 h 116"/>
                <a:gd name="T54" fmla="*/ 8 w 64"/>
                <a:gd name="T55" fmla="*/ 19 h 116"/>
                <a:gd name="T56" fmla="*/ 0 w 64"/>
                <a:gd name="T5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16">
                  <a:moveTo>
                    <a:pt x="0" y="0"/>
                  </a:moveTo>
                  <a:cubicBezTo>
                    <a:pt x="0" y="0"/>
                    <a:pt x="1" y="2"/>
                    <a:pt x="2" y="5"/>
                  </a:cubicBezTo>
                  <a:cubicBezTo>
                    <a:pt x="3" y="9"/>
                    <a:pt x="5" y="14"/>
                    <a:pt x="7" y="20"/>
                  </a:cubicBezTo>
                  <a:cubicBezTo>
                    <a:pt x="9" y="26"/>
                    <a:pt x="12" y="33"/>
                    <a:pt x="15" y="40"/>
                  </a:cubicBezTo>
                  <a:cubicBezTo>
                    <a:pt x="18" y="47"/>
                    <a:pt x="22" y="55"/>
                    <a:pt x="25" y="62"/>
                  </a:cubicBezTo>
                  <a:cubicBezTo>
                    <a:pt x="29" y="70"/>
                    <a:pt x="33" y="77"/>
                    <a:pt x="37" y="84"/>
                  </a:cubicBezTo>
                  <a:cubicBezTo>
                    <a:pt x="38" y="86"/>
                    <a:pt x="39" y="87"/>
                    <a:pt x="40" y="89"/>
                  </a:cubicBezTo>
                  <a:cubicBezTo>
                    <a:pt x="41" y="90"/>
                    <a:pt x="42" y="92"/>
                    <a:pt x="43" y="93"/>
                  </a:cubicBezTo>
                  <a:cubicBezTo>
                    <a:pt x="44" y="95"/>
                    <a:pt x="45" y="96"/>
                    <a:pt x="46" y="98"/>
                  </a:cubicBezTo>
                  <a:cubicBezTo>
                    <a:pt x="48" y="99"/>
                    <a:pt x="49" y="100"/>
                    <a:pt x="49" y="102"/>
                  </a:cubicBezTo>
                  <a:cubicBezTo>
                    <a:pt x="50" y="103"/>
                    <a:pt x="51" y="104"/>
                    <a:pt x="52" y="105"/>
                  </a:cubicBezTo>
                  <a:cubicBezTo>
                    <a:pt x="53" y="106"/>
                    <a:pt x="54" y="107"/>
                    <a:pt x="55" y="108"/>
                  </a:cubicBezTo>
                  <a:cubicBezTo>
                    <a:pt x="57" y="110"/>
                    <a:pt x="58" y="112"/>
                    <a:pt x="60" y="113"/>
                  </a:cubicBezTo>
                  <a:cubicBezTo>
                    <a:pt x="62" y="115"/>
                    <a:pt x="63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3" y="116"/>
                    <a:pt x="62" y="114"/>
                    <a:pt x="60" y="113"/>
                  </a:cubicBezTo>
                  <a:cubicBezTo>
                    <a:pt x="59" y="111"/>
                    <a:pt x="58" y="110"/>
                    <a:pt x="56" y="108"/>
                  </a:cubicBezTo>
                  <a:cubicBezTo>
                    <a:pt x="55" y="107"/>
                    <a:pt x="54" y="106"/>
                    <a:pt x="53" y="104"/>
                  </a:cubicBezTo>
                  <a:cubicBezTo>
                    <a:pt x="53" y="103"/>
                    <a:pt x="52" y="102"/>
                    <a:pt x="51" y="101"/>
                  </a:cubicBezTo>
                  <a:cubicBezTo>
                    <a:pt x="50" y="99"/>
                    <a:pt x="49" y="98"/>
                    <a:pt x="48" y="97"/>
                  </a:cubicBezTo>
                  <a:cubicBezTo>
                    <a:pt x="47" y="95"/>
                    <a:pt x="46" y="94"/>
                    <a:pt x="45" y="92"/>
                  </a:cubicBezTo>
                  <a:cubicBezTo>
                    <a:pt x="44" y="91"/>
                    <a:pt x="43" y="89"/>
                    <a:pt x="42" y="88"/>
                  </a:cubicBezTo>
                  <a:cubicBezTo>
                    <a:pt x="42" y="86"/>
                    <a:pt x="41" y="84"/>
                    <a:pt x="40" y="83"/>
                  </a:cubicBezTo>
                  <a:cubicBezTo>
                    <a:pt x="38" y="79"/>
                    <a:pt x="36" y="76"/>
                    <a:pt x="34" y="72"/>
                  </a:cubicBezTo>
                  <a:cubicBezTo>
                    <a:pt x="32" y="68"/>
                    <a:pt x="30" y="65"/>
                    <a:pt x="28" y="61"/>
                  </a:cubicBezTo>
                  <a:cubicBezTo>
                    <a:pt x="26" y="57"/>
                    <a:pt x="24" y="53"/>
                    <a:pt x="23" y="50"/>
                  </a:cubicBezTo>
                  <a:cubicBezTo>
                    <a:pt x="21" y="46"/>
                    <a:pt x="19" y="42"/>
                    <a:pt x="17" y="39"/>
                  </a:cubicBezTo>
                  <a:cubicBezTo>
                    <a:pt x="14" y="32"/>
                    <a:pt x="11" y="25"/>
                    <a:pt x="8" y="19"/>
                  </a:cubicBezTo>
                  <a:cubicBezTo>
                    <a:pt x="3" y="8"/>
                    <a:pt x="0" y="0"/>
                    <a:pt x="0" y="0"/>
                  </a:cubicBezTo>
                </a:path>
              </a:pathLst>
            </a:custGeom>
            <a:solidFill>
              <a:srgbClr val="EA9F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7" name="íṥľïďe">
              <a:extLst>
                <a:ext uri="{FF2B5EF4-FFF2-40B4-BE49-F238E27FC236}">
                  <a16:creationId xmlns:a16="http://schemas.microsoft.com/office/drawing/2014/main" id="{E3D05BB1-B300-4D94-819A-B0E7BD53DE95}"/>
                </a:ext>
              </a:extLst>
            </p:cNvPr>
            <p:cNvSpPr/>
            <p:nvPr/>
          </p:nvSpPr>
          <p:spPr bwMode="auto">
            <a:xfrm>
              <a:off x="6803841" y="4474602"/>
              <a:ext cx="65006" cy="10835"/>
            </a:xfrm>
            <a:custGeom>
              <a:avLst/>
              <a:gdLst>
                <a:gd name="T0" fmla="*/ 26 w 26"/>
                <a:gd name="T1" fmla="*/ 0 h 4"/>
                <a:gd name="T2" fmla="*/ 0 w 26"/>
                <a:gd name="T3" fmla="*/ 4 h 4"/>
                <a:gd name="T4" fmla="*/ 26 w 2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4">
                  <a:moveTo>
                    <a:pt x="26" y="0"/>
                  </a:moveTo>
                  <a:cubicBezTo>
                    <a:pt x="17" y="3"/>
                    <a:pt x="7" y="4"/>
                    <a:pt x="0" y="4"/>
                  </a:cubicBezTo>
                  <a:cubicBezTo>
                    <a:pt x="7" y="4"/>
                    <a:pt x="17" y="3"/>
                    <a:pt x="26" y="0"/>
                  </a:cubicBezTo>
                </a:path>
              </a:pathLst>
            </a:custGeom>
            <a:solidFill>
              <a:srgbClr val="CD8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8" name="íṡľîḍe">
              <a:extLst>
                <a:ext uri="{FF2B5EF4-FFF2-40B4-BE49-F238E27FC236}">
                  <a16:creationId xmlns:a16="http://schemas.microsoft.com/office/drawing/2014/main" id="{7384E3BE-64AE-4AB0-815E-9BCD700AC08D}"/>
                </a:ext>
              </a:extLst>
            </p:cNvPr>
            <p:cNvSpPr/>
            <p:nvPr/>
          </p:nvSpPr>
          <p:spPr bwMode="auto">
            <a:xfrm>
              <a:off x="5609661" y="3345429"/>
              <a:ext cx="357532" cy="385219"/>
            </a:xfrm>
            <a:custGeom>
              <a:avLst/>
              <a:gdLst>
                <a:gd name="T0" fmla="*/ 15 w 143"/>
                <a:gd name="T1" fmla="*/ 0 h 154"/>
                <a:gd name="T2" fmla="*/ 11 w 143"/>
                <a:gd name="T3" fmla="*/ 10 h 154"/>
                <a:gd name="T4" fmla="*/ 2 w 143"/>
                <a:gd name="T5" fmla="*/ 36 h 154"/>
                <a:gd name="T6" fmla="*/ 0 w 143"/>
                <a:gd name="T7" fmla="*/ 54 h 154"/>
                <a:gd name="T8" fmla="*/ 2 w 143"/>
                <a:gd name="T9" fmla="*/ 75 h 154"/>
                <a:gd name="T10" fmla="*/ 13 w 143"/>
                <a:gd name="T11" fmla="*/ 94 h 154"/>
                <a:gd name="T12" fmla="*/ 22 w 143"/>
                <a:gd name="T13" fmla="*/ 101 h 154"/>
                <a:gd name="T14" fmla="*/ 32 w 143"/>
                <a:gd name="T15" fmla="*/ 107 h 154"/>
                <a:gd name="T16" fmla="*/ 42 w 143"/>
                <a:gd name="T17" fmla="*/ 113 h 154"/>
                <a:gd name="T18" fmla="*/ 52 w 143"/>
                <a:gd name="T19" fmla="*/ 118 h 154"/>
                <a:gd name="T20" fmla="*/ 72 w 143"/>
                <a:gd name="T21" fmla="*/ 127 h 154"/>
                <a:gd name="T22" fmla="*/ 91 w 143"/>
                <a:gd name="T23" fmla="*/ 135 h 154"/>
                <a:gd name="T24" fmla="*/ 108 w 143"/>
                <a:gd name="T25" fmla="*/ 142 h 154"/>
                <a:gd name="T26" fmla="*/ 122 w 143"/>
                <a:gd name="T27" fmla="*/ 147 h 154"/>
                <a:gd name="T28" fmla="*/ 133 w 143"/>
                <a:gd name="T29" fmla="*/ 151 h 154"/>
                <a:gd name="T30" fmla="*/ 143 w 143"/>
                <a:gd name="T31" fmla="*/ 154 h 154"/>
                <a:gd name="T32" fmla="*/ 134 w 143"/>
                <a:gd name="T33" fmla="*/ 150 h 154"/>
                <a:gd name="T34" fmla="*/ 108 w 143"/>
                <a:gd name="T35" fmla="*/ 140 h 154"/>
                <a:gd name="T36" fmla="*/ 91 w 143"/>
                <a:gd name="T37" fmla="*/ 133 h 154"/>
                <a:gd name="T38" fmla="*/ 73 w 143"/>
                <a:gd name="T39" fmla="*/ 124 h 154"/>
                <a:gd name="T40" fmla="*/ 53 w 143"/>
                <a:gd name="T41" fmla="*/ 115 h 154"/>
                <a:gd name="T42" fmla="*/ 43 w 143"/>
                <a:gd name="T43" fmla="*/ 110 h 154"/>
                <a:gd name="T44" fmla="*/ 33 w 143"/>
                <a:gd name="T45" fmla="*/ 104 h 154"/>
                <a:gd name="T46" fmla="*/ 24 w 143"/>
                <a:gd name="T47" fmla="*/ 99 h 154"/>
                <a:gd name="T48" fmla="*/ 15 w 143"/>
                <a:gd name="T49" fmla="*/ 92 h 154"/>
                <a:gd name="T50" fmla="*/ 5 w 143"/>
                <a:gd name="T51" fmla="*/ 74 h 154"/>
                <a:gd name="T52" fmla="*/ 2 w 143"/>
                <a:gd name="T53" fmla="*/ 54 h 154"/>
                <a:gd name="T54" fmla="*/ 4 w 143"/>
                <a:gd name="T55" fmla="*/ 36 h 154"/>
                <a:gd name="T56" fmla="*/ 11 w 143"/>
                <a:gd name="T57" fmla="*/ 10 h 154"/>
                <a:gd name="T58" fmla="*/ 15 w 143"/>
                <a:gd name="T5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3" h="154">
                  <a:moveTo>
                    <a:pt x="15" y="0"/>
                  </a:moveTo>
                  <a:cubicBezTo>
                    <a:pt x="15" y="0"/>
                    <a:pt x="13" y="4"/>
                    <a:pt x="11" y="10"/>
                  </a:cubicBezTo>
                  <a:cubicBezTo>
                    <a:pt x="8" y="16"/>
                    <a:pt x="5" y="25"/>
                    <a:pt x="2" y="36"/>
                  </a:cubicBezTo>
                  <a:cubicBezTo>
                    <a:pt x="1" y="41"/>
                    <a:pt x="0" y="48"/>
                    <a:pt x="0" y="54"/>
                  </a:cubicBezTo>
                  <a:cubicBezTo>
                    <a:pt x="0" y="61"/>
                    <a:pt x="0" y="68"/>
                    <a:pt x="2" y="75"/>
                  </a:cubicBezTo>
                  <a:cubicBezTo>
                    <a:pt x="4" y="82"/>
                    <a:pt x="8" y="89"/>
                    <a:pt x="13" y="94"/>
                  </a:cubicBezTo>
                  <a:cubicBezTo>
                    <a:pt x="16" y="97"/>
                    <a:pt x="19" y="99"/>
                    <a:pt x="22" y="101"/>
                  </a:cubicBezTo>
                  <a:cubicBezTo>
                    <a:pt x="25" y="103"/>
                    <a:pt x="29" y="105"/>
                    <a:pt x="32" y="107"/>
                  </a:cubicBezTo>
                  <a:cubicBezTo>
                    <a:pt x="35" y="109"/>
                    <a:pt x="38" y="111"/>
                    <a:pt x="42" y="113"/>
                  </a:cubicBezTo>
                  <a:cubicBezTo>
                    <a:pt x="45" y="114"/>
                    <a:pt x="49" y="116"/>
                    <a:pt x="52" y="118"/>
                  </a:cubicBezTo>
                  <a:cubicBezTo>
                    <a:pt x="59" y="121"/>
                    <a:pt x="65" y="124"/>
                    <a:pt x="72" y="127"/>
                  </a:cubicBezTo>
                  <a:cubicBezTo>
                    <a:pt x="78" y="130"/>
                    <a:pt x="85" y="132"/>
                    <a:pt x="91" y="135"/>
                  </a:cubicBezTo>
                  <a:cubicBezTo>
                    <a:pt x="97" y="137"/>
                    <a:pt x="102" y="139"/>
                    <a:pt x="108" y="142"/>
                  </a:cubicBezTo>
                  <a:cubicBezTo>
                    <a:pt x="113" y="144"/>
                    <a:pt x="118" y="145"/>
                    <a:pt x="122" y="147"/>
                  </a:cubicBezTo>
                  <a:cubicBezTo>
                    <a:pt x="126" y="148"/>
                    <a:pt x="130" y="150"/>
                    <a:pt x="133" y="151"/>
                  </a:cubicBezTo>
                  <a:cubicBezTo>
                    <a:pt x="140" y="153"/>
                    <a:pt x="143" y="154"/>
                    <a:pt x="143" y="154"/>
                  </a:cubicBezTo>
                  <a:cubicBezTo>
                    <a:pt x="143" y="154"/>
                    <a:pt x="140" y="153"/>
                    <a:pt x="134" y="150"/>
                  </a:cubicBezTo>
                  <a:cubicBezTo>
                    <a:pt x="127" y="148"/>
                    <a:pt x="119" y="144"/>
                    <a:pt x="108" y="140"/>
                  </a:cubicBezTo>
                  <a:cubicBezTo>
                    <a:pt x="103" y="138"/>
                    <a:pt x="97" y="135"/>
                    <a:pt x="91" y="133"/>
                  </a:cubicBezTo>
                  <a:cubicBezTo>
                    <a:pt x="86" y="130"/>
                    <a:pt x="79" y="127"/>
                    <a:pt x="73" y="124"/>
                  </a:cubicBezTo>
                  <a:cubicBezTo>
                    <a:pt x="66" y="121"/>
                    <a:pt x="60" y="118"/>
                    <a:pt x="53" y="115"/>
                  </a:cubicBezTo>
                  <a:cubicBezTo>
                    <a:pt x="50" y="113"/>
                    <a:pt x="47" y="112"/>
                    <a:pt x="43" y="110"/>
                  </a:cubicBezTo>
                  <a:cubicBezTo>
                    <a:pt x="40" y="108"/>
                    <a:pt x="37" y="106"/>
                    <a:pt x="33" y="104"/>
                  </a:cubicBezTo>
                  <a:cubicBezTo>
                    <a:pt x="30" y="103"/>
                    <a:pt x="27" y="101"/>
                    <a:pt x="24" y="99"/>
                  </a:cubicBezTo>
                  <a:cubicBezTo>
                    <a:pt x="21" y="97"/>
                    <a:pt x="18" y="95"/>
                    <a:pt x="15" y="92"/>
                  </a:cubicBezTo>
                  <a:cubicBezTo>
                    <a:pt x="10" y="87"/>
                    <a:pt x="7" y="81"/>
                    <a:pt x="5" y="74"/>
                  </a:cubicBezTo>
                  <a:cubicBezTo>
                    <a:pt x="3" y="67"/>
                    <a:pt x="2" y="61"/>
                    <a:pt x="2" y="54"/>
                  </a:cubicBezTo>
                  <a:cubicBezTo>
                    <a:pt x="2" y="48"/>
                    <a:pt x="3" y="42"/>
                    <a:pt x="4" y="36"/>
                  </a:cubicBezTo>
                  <a:cubicBezTo>
                    <a:pt x="6" y="25"/>
                    <a:pt x="9" y="16"/>
                    <a:pt x="11" y="10"/>
                  </a:cubicBezTo>
                  <a:cubicBezTo>
                    <a:pt x="14" y="4"/>
                    <a:pt x="15" y="0"/>
                    <a:pt x="15" y="0"/>
                  </a:cubicBezTo>
                </a:path>
              </a:pathLst>
            </a:custGeom>
            <a:solidFill>
              <a:srgbClr val="84B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9" name="is1îḋe">
              <a:extLst>
                <a:ext uri="{FF2B5EF4-FFF2-40B4-BE49-F238E27FC236}">
                  <a16:creationId xmlns:a16="http://schemas.microsoft.com/office/drawing/2014/main" id="{88891A83-BFC4-4015-89D8-E723AF0E1FFE}"/>
                </a:ext>
              </a:extLst>
            </p:cNvPr>
            <p:cNvSpPr/>
            <p:nvPr/>
          </p:nvSpPr>
          <p:spPr bwMode="auto">
            <a:xfrm>
              <a:off x="5789029" y="3812507"/>
              <a:ext cx="215482" cy="73433"/>
            </a:xfrm>
            <a:custGeom>
              <a:avLst/>
              <a:gdLst>
                <a:gd name="T0" fmla="*/ 0 w 86"/>
                <a:gd name="T1" fmla="*/ 0 h 29"/>
                <a:gd name="T2" fmla="*/ 3 w 86"/>
                <a:gd name="T3" fmla="*/ 3 h 29"/>
                <a:gd name="T4" fmla="*/ 6 w 86"/>
                <a:gd name="T5" fmla="*/ 7 h 29"/>
                <a:gd name="T6" fmla="*/ 11 w 86"/>
                <a:gd name="T7" fmla="*/ 10 h 29"/>
                <a:gd name="T8" fmla="*/ 24 w 86"/>
                <a:gd name="T9" fmla="*/ 18 h 29"/>
                <a:gd name="T10" fmla="*/ 32 w 86"/>
                <a:gd name="T11" fmla="*/ 21 h 29"/>
                <a:gd name="T12" fmla="*/ 40 w 86"/>
                <a:gd name="T13" fmla="*/ 24 h 29"/>
                <a:gd name="T14" fmla="*/ 49 w 86"/>
                <a:gd name="T15" fmla="*/ 26 h 29"/>
                <a:gd name="T16" fmla="*/ 57 w 86"/>
                <a:gd name="T17" fmla="*/ 28 h 29"/>
                <a:gd name="T18" fmla="*/ 65 w 86"/>
                <a:gd name="T19" fmla="*/ 29 h 29"/>
                <a:gd name="T20" fmla="*/ 72 w 86"/>
                <a:gd name="T21" fmla="*/ 29 h 29"/>
                <a:gd name="T22" fmla="*/ 76 w 86"/>
                <a:gd name="T23" fmla="*/ 29 h 29"/>
                <a:gd name="T24" fmla="*/ 78 w 86"/>
                <a:gd name="T25" fmla="*/ 29 h 29"/>
                <a:gd name="T26" fmla="*/ 82 w 86"/>
                <a:gd name="T27" fmla="*/ 29 h 29"/>
                <a:gd name="T28" fmla="*/ 86 w 86"/>
                <a:gd name="T29" fmla="*/ 29 h 29"/>
                <a:gd name="T30" fmla="*/ 82 w 86"/>
                <a:gd name="T31" fmla="*/ 29 h 29"/>
                <a:gd name="T32" fmla="*/ 78 w 86"/>
                <a:gd name="T33" fmla="*/ 28 h 29"/>
                <a:gd name="T34" fmla="*/ 72 w 86"/>
                <a:gd name="T35" fmla="*/ 28 h 29"/>
                <a:gd name="T36" fmla="*/ 65 w 86"/>
                <a:gd name="T37" fmla="*/ 27 h 29"/>
                <a:gd name="T38" fmla="*/ 57 w 86"/>
                <a:gd name="T39" fmla="*/ 25 h 29"/>
                <a:gd name="T40" fmla="*/ 49 w 86"/>
                <a:gd name="T41" fmla="*/ 23 h 29"/>
                <a:gd name="T42" fmla="*/ 41 w 86"/>
                <a:gd name="T43" fmla="*/ 21 h 29"/>
                <a:gd name="T44" fmla="*/ 33 w 86"/>
                <a:gd name="T45" fmla="*/ 18 h 29"/>
                <a:gd name="T46" fmla="*/ 25 w 86"/>
                <a:gd name="T47" fmla="*/ 15 h 29"/>
                <a:gd name="T48" fmla="*/ 18 w 86"/>
                <a:gd name="T49" fmla="*/ 12 h 29"/>
                <a:gd name="T50" fmla="*/ 12 w 86"/>
                <a:gd name="T51" fmla="*/ 9 h 29"/>
                <a:gd name="T52" fmla="*/ 7 w 86"/>
                <a:gd name="T53" fmla="*/ 6 h 29"/>
                <a:gd name="T54" fmla="*/ 3 w 86"/>
                <a:gd name="T55" fmla="*/ 3 h 29"/>
                <a:gd name="T56" fmla="*/ 0 w 86"/>
                <a:gd name="T5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6" h="29">
                  <a:moveTo>
                    <a:pt x="0" y="0"/>
                  </a:moveTo>
                  <a:cubicBezTo>
                    <a:pt x="0" y="0"/>
                    <a:pt x="1" y="2"/>
                    <a:pt x="3" y="3"/>
                  </a:cubicBezTo>
                  <a:cubicBezTo>
                    <a:pt x="4" y="4"/>
                    <a:pt x="5" y="5"/>
                    <a:pt x="6" y="7"/>
                  </a:cubicBezTo>
                  <a:cubicBezTo>
                    <a:pt x="7" y="8"/>
                    <a:pt x="9" y="9"/>
                    <a:pt x="11" y="10"/>
                  </a:cubicBezTo>
                  <a:cubicBezTo>
                    <a:pt x="14" y="13"/>
                    <a:pt x="19" y="16"/>
                    <a:pt x="24" y="18"/>
                  </a:cubicBezTo>
                  <a:cubicBezTo>
                    <a:pt x="26" y="19"/>
                    <a:pt x="29" y="20"/>
                    <a:pt x="32" y="21"/>
                  </a:cubicBezTo>
                  <a:cubicBezTo>
                    <a:pt x="34" y="22"/>
                    <a:pt x="37" y="23"/>
                    <a:pt x="40" y="24"/>
                  </a:cubicBezTo>
                  <a:cubicBezTo>
                    <a:pt x="43" y="25"/>
                    <a:pt x="46" y="26"/>
                    <a:pt x="49" y="26"/>
                  </a:cubicBezTo>
                  <a:cubicBezTo>
                    <a:pt x="51" y="27"/>
                    <a:pt x="54" y="28"/>
                    <a:pt x="57" y="28"/>
                  </a:cubicBezTo>
                  <a:cubicBezTo>
                    <a:pt x="60" y="28"/>
                    <a:pt x="62" y="29"/>
                    <a:pt x="65" y="29"/>
                  </a:cubicBezTo>
                  <a:cubicBezTo>
                    <a:pt x="67" y="29"/>
                    <a:pt x="70" y="29"/>
                    <a:pt x="72" y="29"/>
                  </a:cubicBezTo>
                  <a:cubicBezTo>
                    <a:pt x="73" y="29"/>
                    <a:pt x="75" y="29"/>
                    <a:pt x="76" y="29"/>
                  </a:cubicBezTo>
                  <a:cubicBezTo>
                    <a:pt x="77" y="29"/>
                    <a:pt x="77" y="29"/>
                    <a:pt x="78" y="29"/>
                  </a:cubicBezTo>
                  <a:cubicBezTo>
                    <a:pt x="80" y="29"/>
                    <a:pt x="81" y="29"/>
                    <a:pt x="82" y="29"/>
                  </a:cubicBezTo>
                  <a:cubicBezTo>
                    <a:pt x="85" y="29"/>
                    <a:pt x="86" y="29"/>
                    <a:pt x="86" y="29"/>
                  </a:cubicBezTo>
                  <a:cubicBezTo>
                    <a:pt x="86" y="29"/>
                    <a:pt x="85" y="29"/>
                    <a:pt x="82" y="29"/>
                  </a:cubicBezTo>
                  <a:cubicBezTo>
                    <a:pt x="81" y="29"/>
                    <a:pt x="80" y="28"/>
                    <a:pt x="78" y="28"/>
                  </a:cubicBezTo>
                  <a:cubicBezTo>
                    <a:pt x="76" y="28"/>
                    <a:pt x="74" y="28"/>
                    <a:pt x="72" y="28"/>
                  </a:cubicBezTo>
                  <a:cubicBezTo>
                    <a:pt x="70" y="27"/>
                    <a:pt x="67" y="27"/>
                    <a:pt x="65" y="27"/>
                  </a:cubicBezTo>
                  <a:cubicBezTo>
                    <a:pt x="63" y="26"/>
                    <a:pt x="60" y="26"/>
                    <a:pt x="57" y="25"/>
                  </a:cubicBezTo>
                  <a:cubicBezTo>
                    <a:pt x="55" y="25"/>
                    <a:pt x="52" y="24"/>
                    <a:pt x="49" y="23"/>
                  </a:cubicBezTo>
                  <a:cubicBezTo>
                    <a:pt x="46" y="23"/>
                    <a:pt x="44" y="22"/>
                    <a:pt x="41" y="21"/>
                  </a:cubicBezTo>
                  <a:cubicBezTo>
                    <a:pt x="38" y="20"/>
                    <a:pt x="35" y="19"/>
                    <a:pt x="33" y="18"/>
                  </a:cubicBezTo>
                  <a:cubicBezTo>
                    <a:pt x="30" y="17"/>
                    <a:pt x="27" y="17"/>
                    <a:pt x="25" y="15"/>
                  </a:cubicBezTo>
                  <a:cubicBezTo>
                    <a:pt x="23" y="14"/>
                    <a:pt x="20" y="13"/>
                    <a:pt x="18" y="12"/>
                  </a:cubicBezTo>
                  <a:cubicBezTo>
                    <a:pt x="16" y="11"/>
                    <a:pt x="14" y="10"/>
                    <a:pt x="12" y="9"/>
                  </a:cubicBezTo>
                  <a:cubicBezTo>
                    <a:pt x="10" y="8"/>
                    <a:pt x="8" y="7"/>
                    <a:pt x="7" y="6"/>
                  </a:cubicBezTo>
                  <a:cubicBezTo>
                    <a:pt x="5" y="5"/>
                    <a:pt x="4" y="4"/>
                    <a:pt x="3" y="3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84B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0" name="iŝḷîde">
              <a:extLst>
                <a:ext uri="{FF2B5EF4-FFF2-40B4-BE49-F238E27FC236}">
                  <a16:creationId xmlns:a16="http://schemas.microsoft.com/office/drawing/2014/main" id="{8BC8A973-3923-4B20-8564-0ADF55C56FA7}"/>
                </a:ext>
              </a:extLst>
            </p:cNvPr>
            <p:cNvSpPr/>
            <p:nvPr/>
          </p:nvSpPr>
          <p:spPr bwMode="auto">
            <a:xfrm>
              <a:off x="5436313" y="4132720"/>
              <a:ext cx="215482" cy="239559"/>
            </a:xfrm>
            <a:custGeom>
              <a:avLst/>
              <a:gdLst>
                <a:gd name="T0" fmla="*/ 31 w 86"/>
                <a:gd name="T1" fmla="*/ 0 h 96"/>
                <a:gd name="T2" fmla="*/ 9 w 86"/>
                <a:gd name="T3" fmla="*/ 49 h 96"/>
                <a:gd name="T4" fmla="*/ 67 w 86"/>
                <a:gd name="T5" fmla="*/ 90 h 96"/>
                <a:gd name="T6" fmla="*/ 82 w 86"/>
                <a:gd name="T7" fmla="*/ 96 h 96"/>
                <a:gd name="T8" fmla="*/ 40 w 86"/>
                <a:gd name="T9" fmla="*/ 62 h 96"/>
                <a:gd name="T10" fmla="*/ 63 w 86"/>
                <a:gd name="T11" fmla="*/ 19 h 96"/>
                <a:gd name="T12" fmla="*/ 74 w 86"/>
                <a:gd name="T13" fmla="*/ 20 h 96"/>
                <a:gd name="T14" fmla="*/ 36 w 86"/>
                <a:gd name="T15" fmla="*/ 2 h 96"/>
                <a:gd name="T16" fmla="*/ 31 w 86"/>
                <a:gd name="T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96">
                  <a:moveTo>
                    <a:pt x="31" y="0"/>
                  </a:moveTo>
                  <a:cubicBezTo>
                    <a:pt x="20" y="0"/>
                    <a:pt x="18" y="28"/>
                    <a:pt x="9" y="49"/>
                  </a:cubicBezTo>
                  <a:cubicBezTo>
                    <a:pt x="0" y="74"/>
                    <a:pt x="28" y="74"/>
                    <a:pt x="67" y="90"/>
                  </a:cubicBezTo>
                  <a:cubicBezTo>
                    <a:pt x="76" y="94"/>
                    <a:pt x="80" y="96"/>
                    <a:pt x="82" y="96"/>
                  </a:cubicBezTo>
                  <a:cubicBezTo>
                    <a:pt x="86" y="96"/>
                    <a:pt x="54" y="78"/>
                    <a:pt x="40" y="62"/>
                  </a:cubicBezTo>
                  <a:cubicBezTo>
                    <a:pt x="23" y="44"/>
                    <a:pt x="24" y="19"/>
                    <a:pt x="63" y="19"/>
                  </a:cubicBezTo>
                  <a:cubicBezTo>
                    <a:pt x="67" y="19"/>
                    <a:pt x="70" y="19"/>
                    <a:pt x="74" y="20"/>
                  </a:cubicBezTo>
                  <a:cubicBezTo>
                    <a:pt x="74" y="20"/>
                    <a:pt x="53" y="13"/>
                    <a:pt x="36" y="2"/>
                  </a:cubicBezTo>
                  <a:cubicBezTo>
                    <a:pt x="34" y="1"/>
                    <a:pt x="32" y="0"/>
                    <a:pt x="31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1" name="iṥḷïḍê">
              <a:extLst>
                <a:ext uri="{FF2B5EF4-FFF2-40B4-BE49-F238E27FC236}">
                  <a16:creationId xmlns:a16="http://schemas.microsoft.com/office/drawing/2014/main" id="{4CF6584B-0B90-48E5-9689-0D857A0216DD}"/>
                </a:ext>
              </a:extLst>
            </p:cNvPr>
            <p:cNvSpPr/>
            <p:nvPr/>
          </p:nvSpPr>
          <p:spPr bwMode="auto">
            <a:xfrm>
              <a:off x="7309441" y="3860659"/>
              <a:ext cx="174553" cy="127604"/>
            </a:xfrm>
            <a:custGeom>
              <a:avLst/>
              <a:gdLst>
                <a:gd name="T0" fmla="*/ 25 w 70"/>
                <a:gd name="T1" fmla="*/ 0 h 51"/>
                <a:gd name="T2" fmla="*/ 22 w 70"/>
                <a:gd name="T3" fmla="*/ 0 h 51"/>
                <a:gd name="T4" fmla="*/ 16 w 70"/>
                <a:gd name="T5" fmla="*/ 2 h 51"/>
                <a:gd name="T6" fmla="*/ 7 w 70"/>
                <a:gd name="T7" fmla="*/ 9 h 51"/>
                <a:gd name="T8" fmla="*/ 2 w 70"/>
                <a:gd name="T9" fmla="*/ 16 h 51"/>
                <a:gd name="T10" fmla="*/ 1 w 70"/>
                <a:gd name="T11" fmla="*/ 19 h 51"/>
                <a:gd name="T12" fmla="*/ 2 w 70"/>
                <a:gd name="T13" fmla="*/ 16 h 51"/>
                <a:gd name="T14" fmla="*/ 5 w 70"/>
                <a:gd name="T15" fmla="*/ 8 h 51"/>
                <a:gd name="T16" fmla="*/ 11 w 70"/>
                <a:gd name="T17" fmla="*/ 1 h 51"/>
                <a:gd name="T18" fmla="*/ 0 w 70"/>
                <a:gd name="T19" fmla="*/ 17 h 51"/>
                <a:gd name="T20" fmla="*/ 0 w 70"/>
                <a:gd name="T21" fmla="*/ 21 h 51"/>
                <a:gd name="T22" fmla="*/ 5 w 70"/>
                <a:gd name="T23" fmla="*/ 15 h 51"/>
                <a:gd name="T24" fmla="*/ 7 w 70"/>
                <a:gd name="T25" fmla="*/ 13 h 51"/>
                <a:gd name="T26" fmla="*/ 23 w 70"/>
                <a:gd name="T27" fmla="*/ 41 h 51"/>
                <a:gd name="T28" fmla="*/ 24 w 70"/>
                <a:gd name="T29" fmla="*/ 48 h 51"/>
                <a:gd name="T30" fmla="*/ 45 w 70"/>
                <a:gd name="T31" fmla="*/ 51 h 51"/>
                <a:gd name="T32" fmla="*/ 70 w 70"/>
                <a:gd name="T33" fmla="*/ 44 h 51"/>
                <a:gd name="T34" fmla="*/ 66 w 70"/>
                <a:gd name="T35" fmla="*/ 39 h 51"/>
                <a:gd name="T36" fmla="*/ 58 w 70"/>
                <a:gd name="T37" fmla="*/ 18 h 51"/>
                <a:gd name="T38" fmla="*/ 59 w 70"/>
                <a:gd name="T39" fmla="*/ 18 h 51"/>
                <a:gd name="T40" fmla="*/ 65 w 70"/>
                <a:gd name="T41" fmla="*/ 21 h 51"/>
                <a:gd name="T42" fmla="*/ 61 w 70"/>
                <a:gd name="T43" fmla="*/ 16 h 51"/>
                <a:gd name="T44" fmla="*/ 62 w 70"/>
                <a:gd name="T45" fmla="*/ 16 h 51"/>
                <a:gd name="T46" fmla="*/ 59 w 70"/>
                <a:gd name="T47" fmla="*/ 14 h 51"/>
                <a:gd name="T48" fmla="*/ 52 w 70"/>
                <a:gd name="T49" fmla="*/ 10 h 51"/>
                <a:gd name="T50" fmla="*/ 47 w 70"/>
                <a:gd name="T51" fmla="*/ 7 h 51"/>
                <a:gd name="T52" fmla="*/ 41 w 70"/>
                <a:gd name="T53" fmla="*/ 4 h 51"/>
                <a:gd name="T54" fmla="*/ 28 w 70"/>
                <a:gd name="T55" fmla="*/ 0 h 51"/>
                <a:gd name="T56" fmla="*/ 25 w 70"/>
                <a:gd name="T5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51">
                  <a:moveTo>
                    <a:pt x="25" y="0"/>
                  </a:moveTo>
                  <a:cubicBezTo>
                    <a:pt x="24" y="0"/>
                    <a:pt x="23" y="0"/>
                    <a:pt x="22" y="0"/>
                  </a:cubicBezTo>
                  <a:cubicBezTo>
                    <a:pt x="20" y="0"/>
                    <a:pt x="18" y="1"/>
                    <a:pt x="16" y="2"/>
                  </a:cubicBezTo>
                  <a:cubicBezTo>
                    <a:pt x="12" y="4"/>
                    <a:pt x="9" y="6"/>
                    <a:pt x="7" y="9"/>
                  </a:cubicBezTo>
                  <a:cubicBezTo>
                    <a:pt x="5" y="12"/>
                    <a:pt x="3" y="15"/>
                    <a:pt x="2" y="16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19"/>
                    <a:pt x="1" y="18"/>
                    <a:pt x="2" y="16"/>
                  </a:cubicBezTo>
                  <a:cubicBezTo>
                    <a:pt x="2" y="14"/>
                    <a:pt x="3" y="11"/>
                    <a:pt x="5" y="8"/>
                  </a:cubicBezTo>
                  <a:cubicBezTo>
                    <a:pt x="7" y="6"/>
                    <a:pt x="9" y="3"/>
                    <a:pt x="11" y="1"/>
                  </a:cubicBezTo>
                  <a:cubicBezTo>
                    <a:pt x="4" y="6"/>
                    <a:pt x="1" y="14"/>
                    <a:pt x="0" y="17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3" y="18"/>
                    <a:pt x="5" y="15"/>
                  </a:cubicBezTo>
                  <a:cubicBezTo>
                    <a:pt x="6" y="14"/>
                    <a:pt x="6" y="13"/>
                    <a:pt x="7" y="13"/>
                  </a:cubicBezTo>
                  <a:cubicBezTo>
                    <a:pt x="10" y="13"/>
                    <a:pt x="15" y="25"/>
                    <a:pt x="23" y="41"/>
                  </a:cubicBezTo>
                  <a:cubicBezTo>
                    <a:pt x="24" y="44"/>
                    <a:pt x="25" y="47"/>
                    <a:pt x="24" y="48"/>
                  </a:cubicBezTo>
                  <a:cubicBezTo>
                    <a:pt x="31" y="50"/>
                    <a:pt x="38" y="51"/>
                    <a:pt x="45" y="51"/>
                  </a:cubicBezTo>
                  <a:cubicBezTo>
                    <a:pt x="54" y="51"/>
                    <a:pt x="63" y="49"/>
                    <a:pt x="70" y="44"/>
                  </a:cubicBezTo>
                  <a:cubicBezTo>
                    <a:pt x="69" y="44"/>
                    <a:pt x="68" y="42"/>
                    <a:pt x="66" y="39"/>
                  </a:cubicBezTo>
                  <a:cubicBezTo>
                    <a:pt x="63" y="32"/>
                    <a:pt x="56" y="18"/>
                    <a:pt x="58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1" y="20"/>
                    <a:pt x="64" y="21"/>
                    <a:pt x="65" y="21"/>
                  </a:cubicBezTo>
                  <a:cubicBezTo>
                    <a:pt x="66" y="21"/>
                    <a:pt x="66" y="20"/>
                    <a:pt x="61" y="16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2" y="16"/>
                    <a:pt x="61" y="16"/>
                    <a:pt x="59" y="14"/>
                  </a:cubicBezTo>
                  <a:cubicBezTo>
                    <a:pt x="57" y="13"/>
                    <a:pt x="55" y="12"/>
                    <a:pt x="52" y="10"/>
                  </a:cubicBezTo>
                  <a:cubicBezTo>
                    <a:pt x="50" y="9"/>
                    <a:pt x="49" y="8"/>
                    <a:pt x="47" y="7"/>
                  </a:cubicBezTo>
                  <a:cubicBezTo>
                    <a:pt x="45" y="6"/>
                    <a:pt x="43" y="5"/>
                    <a:pt x="41" y="4"/>
                  </a:cubicBezTo>
                  <a:cubicBezTo>
                    <a:pt x="37" y="2"/>
                    <a:pt x="33" y="0"/>
                    <a:pt x="28" y="0"/>
                  </a:cubicBezTo>
                  <a:cubicBezTo>
                    <a:pt x="27" y="0"/>
                    <a:pt x="26" y="0"/>
                    <a:pt x="25" y="0"/>
                  </a:cubicBezTo>
                </a:path>
              </a:pathLst>
            </a:custGeom>
            <a:solidFill>
              <a:srgbClr val="FF9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2" name="ísľíḋe">
              <a:extLst>
                <a:ext uri="{FF2B5EF4-FFF2-40B4-BE49-F238E27FC236}">
                  <a16:creationId xmlns:a16="http://schemas.microsoft.com/office/drawing/2014/main" id="{75558E18-A050-4127-BC06-47B57B9149C8}"/>
                </a:ext>
              </a:extLst>
            </p:cNvPr>
            <p:cNvSpPr/>
            <p:nvPr/>
          </p:nvSpPr>
          <p:spPr bwMode="auto">
            <a:xfrm>
              <a:off x="7311848" y="3853436"/>
              <a:ext cx="152884" cy="54172"/>
            </a:xfrm>
            <a:custGeom>
              <a:avLst/>
              <a:gdLst>
                <a:gd name="T0" fmla="*/ 25 w 61"/>
                <a:gd name="T1" fmla="*/ 0 h 22"/>
                <a:gd name="T2" fmla="*/ 10 w 61"/>
                <a:gd name="T3" fmla="*/ 4 h 22"/>
                <a:gd name="T4" fmla="*/ 4 w 61"/>
                <a:gd name="T5" fmla="*/ 11 h 22"/>
                <a:gd name="T6" fmla="*/ 1 w 61"/>
                <a:gd name="T7" fmla="*/ 19 h 22"/>
                <a:gd name="T8" fmla="*/ 0 w 61"/>
                <a:gd name="T9" fmla="*/ 22 h 22"/>
                <a:gd name="T10" fmla="*/ 1 w 61"/>
                <a:gd name="T11" fmla="*/ 19 h 22"/>
                <a:gd name="T12" fmla="*/ 6 w 61"/>
                <a:gd name="T13" fmla="*/ 12 h 22"/>
                <a:gd name="T14" fmla="*/ 15 w 61"/>
                <a:gd name="T15" fmla="*/ 5 h 22"/>
                <a:gd name="T16" fmla="*/ 21 w 61"/>
                <a:gd name="T17" fmla="*/ 3 h 22"/>
                <a:gd name="T18" fmla="*/ 24 w 61"/>
                <a:gd name="T19" fmla="*/ 3 h 22"/>
                <a:gd name="T20" fmla="*/ 27 w 61"/>
                <a:gd name="T21" fmla="*/ 3 h 22"/>
                <a:gd name="T22" fmla="*/ 40 w 61"/>
                <a:gd name="T23" fmla="*/ 7 h 22"/>
                <a:gd name="T24" fmla="*/ 46 w 61"/>
                <a:gd name="T25" fmla="*/ 10 h 22"/>
                <a:gd name="T26" fmla="*/ 51 w 61"/>
                <a:gd name="T27" fmla="*/ 13 h 22"/>
                <a:gd name="T28" fmla="*/ 58 w 61"/>
                <a:gd name="T29" fmla="*/ 17 h 22"/>
                <a:gd name="T30" fmla="*/ 61 w 61"/>
                <a:gd name="T31" fmla="*/ 19 h 22"/>
                <a:gd name="T32" fmla="*/ 60 w 61"/>
                <a:gd name="T33" fmla="*/ 19 h 22"/>
                <a:gd name="T34" fmla="*/ 55 w 61"/>
                <a:gd name="T35" fmla="*/ 14 h 22"/>
                <a:gd name="T36" fmla="*/ 25 w 61"/>
                <a:gd name="T3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22">
                  <a:moveTo>
                    <a:pt x="25" y="0"/>
                  </a:moveTo>
                  <a:cubicBezTo>
                    <a:pt x="19" y="0"/>
                    <a:pt x="14" y="2"/>
                    <a:pt x="10" y="4"/>
                  </a:cubicBezTo>
                  <a:cubicBezTo>
                    <a:pt x="8" y="6"/>
                    <a:pt x="6" y="9"/>
                    <a:pt x="4" y="11"/>
                  </a:cubicBezTo>
                  <a:cubicBezTo>
                    <a:pt x="2" y="14"/>
                    <a:pt x="1" y="17"/>
                    <a:pt x="1" y="19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2"/>
                    <a:pt x="0" y="21"/>
                    <a:pt x="1" y="19"/>
                  </a:cubicBezTo>
                  <a:cubicBezTo>
                    <a:pt x="2" y="18"/>
                    <a:pt x="4" y="15"/>
                    <a:pt x="6" y="12"/>
                  </a:cubicBezTo>
                  <a:cubicBezTo>
                    <a:pt x="8" y="9"/>
                    <a:pt x="11" y="7"/>
                    <a:pt x="15" y="5"/>
                  </a:cubicBezTo>
                  <a:cubicBezTo>
                    <a:pt x="17" y="4"/>
                    <a:pt x="19" y="3"/>
                    <a:pt x="21" y="3"/>
                  </a:cubicBezTo>
                  <a:cubicBezTo>
                    <a:pt x="22" y="3"/>
                    <a:pt x="23" y="3"/>
                    <a:pt x="24" y="3"/>
                  </a:cubicBezTo>
                  <a:cubicBezTo>
                    <a:pt x="25" y="3"/>
                    <a:pt x="26" y="3"/>
                    <a:pt x="27" y="3"/>
                  </a:cubicBezTo>
                  <a:cubicBezTo>
                    <a:pt x="32" y="3"/>
                    <a:pt x="36" y="5"/>
                    <a:pt x="40" y="7"/>
                  </a:cubicBezTo>
                  <a:cubicBezTo>
                    <a:pt x="42" y="8"/>
                    <a:pt x="44" y="9"/>
                    <a:pt x="46" y="10"/>
                  </a:cubicBezTo>
                  <a:cubicBezTo>
                    <a:pt x="48" y="11"/>
                    <a:pt x="49" y="12"/>
                    <a:pt x="51" y="13"/>
                  </a:cubicBezTo>
                  <a:cubicBezTo>
                    <a:pt x="54" y="15"/>
                    <a:pt x="56" y="16"/>
                    <a:pt x="58" y="17"/>
                  </a:cubicBezTo>
                  <a:cubicBezTo>
                    <a:pt x="60" y="19"/>
                    <a:pt x="61" y="19"/>
                    <a:pt x="61" y="19"/>
                  </a:cubicBezTo>
                  <a:cubicBezTo>
                    <a:pt x="61" y="19"/>
                    <a:pt x="61" y="19"/>
                    <a:pt x="60" y="19"/>
                  </a:cubicBezTo>
                  <a:cubicBezTo>
                    <a:pt x="59" y="18"/>
                    <a:pt x="57" y="16"/>
                    <a:pt x="55" y="14"/>
                  </a:cubicBezTo>
                  <a:cubicBezTo>
                    <a:pt x="43" y="4"/>
                    <a:pt x="33" y="0"/>
                    <a:pt x="25" y="0"/>
                  </a:cubicBezTo>
                </a:path>
              </a:pathLst>
            </a:custGeom>
            <a:solidFill>
              <a:srgbClr val="D85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3" name="ïṧ1íḑé">
              <a:extLst>
                <a:ext uri="{FF2B5EF4-FFF2-40B4-BE49-F238E27FC236}">
                  <a16:creationId xmlns:a16="http://schemas.microsoft.com/office/drawing/2014/main" id="{E86DF8F5-1309-4D40-9F7C-55ECEB16D196}"/>
                </a:ext>
              </a:extLst>
            </p:cNvPr>
            <p:cNvSpPr/>
            <p:nvPr/>
          </p:nvSpPr>
          <p:spPr bwMode="auto">
            <a:xfrm>
              <a:off x="7402134" y="4202541"/>
              <a:ext cx="104732" cy="32503"/>
            </a:xfrm>
            <a:custGeom>
              <a:avLst/>
              <a:gdLst>
                <a:gd name="T0" fmla="*/ 12 w 87"/>
                <a:gd name="T1" fmla="*/ 19 h 27"/>
                <a:gd name="T2" fmla="*/ 87 w 87"/>
                <a:gd name="T3" fmla="*/ 27 h 27"/>
                <a:gd name="T4" fmla="*/ 83 w 87"/>
                <a:gd name="T5" fmla="*/ 8 h 27"/>
                <a:gd name="T6" fmla="*/ 0 w 87"/>
                <a:gd name="T7" fmla="*/ 0 h 27"/>
                <a:gd name="T8" fmla="*/ 12 w 87"/>
                <a:gd name="T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">
                  <a:moveTo>
                    <a:pt x="12" y="19"/>
                  </a:moveTo>
                  <a:lnTo>
                    <a:pt x="87" y="27"/>
                  </a:lnTo>
                  <a:lnTo>
                    <a:pt x="83" y="8"/>
                  </a:lnTo>
                  <a:lnTo>
                    <a:pt x="0" y="0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rgbClr val="AFA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4" name="ïŝ1íḋè">
              <a:extLst>
                <a:ext uri="{FF2B5EF4-FFF2-40B4-BE49-F238E27FC236}">
                  <a16:creationId xmlns:a16="http://schemas.microsoft.com/office/drawing/2014/main" id="{1043CD82-F112-4C68-BBC5-89A8F8D436DE}"/>
                </a:ext>
              </a:extLst>
            </p:cNvPr>
            <p:cNvSpPr/>
            <p:nvPr/>
          </p:nvSpPr>
          <p:spPr bwMode="auto">
            <a:xfrm>
              <a:off x="7559833" y="4107441"/>
              <a:ext cx="81859" cy="104732"/>
            </a:xfrm>
            <a:custGeom>
              <a:avLst/>
              <a:gdLst>
                <a:gd name="T0" fmla="*/ 28 w 33"/>
                <a:gd name="T1" fmla="*/ 6 h 42"/>
                <a:gd name="T2" fmla="*/ 26 w 33"/>
                <a:gd name="T3" fmla="*/ 0 h 42"/>
                <a:gd name="T4" fmla="*/ 22 w 33"/>
                <a:gd name="T5" fmla="*/ 14 h 42"/>
                <a:gd name="T6" fmla="*/ 0 w 33"/>
                <a:gd name="T7" fmla="*/ 35 h 42"/>
                <a:gd name="T8" fmla="*/ 7 w 33"/>
                <a:gd name="T9" fmla="*/ 42 h 42"/>
                <a:gd name="T10" fmla="*/ 28 w 33"/>
                <a:gd name="T11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2">
                  <a:moveTo>
                    <a:pt x="28" y="6"/>
                  </a:moveTo>
                  <a:cubicBezTo>
                    <a:pt x="27" y="4"/>
                    <a:pt x="27" y="2"/>
                    <a:pt x="26" y="0"/>
                  </a:cubicBezTo>
                  <a:cubicBezTo>
                    <a:pt x="26" y="6"/>
                    <a:pt x="25" y="10"/>
                    <a:pt x="22" y="14"/>
                  </a:cubicBezTo>
                  <a:cubicBezTo>
                    <a:pt x="17" y="23"/>
                    <a:pt x="0" y="35"/>
                    <a:pt x="0" y="35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33" y="28"/>
                    <a:pt x="28" y="6"/>
                  </a:cubicBezTo>
                  <a:close/>
                </a:path>
              </a:pathLst>
            </a:custGeom>
            <a:solidFill>
              <a:srgbClr val="AFAE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5" name="îṩlîďe">
              <a:extLst>
                <a:ext uri="{FF2B5EF4-FFF2-40B4-BE49-F238E27FC236}">
                  <a16:creationId xmlns:a16="http://schemas.microsoft.com/office/drawing/2014/main" id="{6DA1B073-D053-402F-B107-F7844587BCEC}"/>
                </a:ext>
              </a:extLst>
            </p:cNvPr>
            <p:cNvSpPr/>
            <p:nvPr/>
          </p:nvSpPr>
          <p:spPr bwMode="auto">
            <a:xfrm>
              <a:off x="7411765" y="4065307"/>
              <a:ext cx="157699" cy="97509"/>
            </a:xfrm>
            <a:custGeom>
              <a:avLst/>
              <a:gdLst>
                <a:gd name="T0" fmla="*/ 43 w 63"/>
                <a:gd name="T1" fmla="*/ 2 h 39"/>
                <a:gd name="T2" fmla="*/ 2 w 63"/>
                <a:gd name="T3" fmla="*/ 25 h 39"/>
                <a:gd name="T4" fmla="*/ 15 w 63"/>
                <a:gd name="T5" fmla="*/ 39 h 39"/>
                <a:gd name="T6" fmla="*/ 26 w 63"/>
                <a:gd name="T7" fmla="*/ 12 h 39"/>
                <a:gd name="T8" fmla="*/ 63 w 63"/>
                <a:gd name="T9" fmla="*/ 18 h 39"/>
                <a:gd name="T10" fmla="*/ 63 w 63"/>
                <a:gd name="T11" fmla="*/ 18 h 39"/>
                <a:gd name="T12" fmla="*/ 43 w 63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9">
                  <a:moveTo>
                    <a:pt x="43" y="2"/>
                  </a:moveTo>
                  <a:cubicBezTo>
                    <a:pt x="21" y="0"/>
                    <a:pt x="3" y="13"/>
                    <a:pt x="2" y="25"/>
                  </a:cubicBezTo>
                  <a:cubicBezTo>
                    <a:pt x="0" y="36"/>
                    <a:pt x="15" y="39"/>
                    <a:pt x="15" y="39"/>
                  </a:cubicBezTo>
                  <a:cubicBezTo>
                    <a:pt x="7" y="38"/>
                    <a:pt x="4" y="22"/>
                    <a:pt x="26" y="12"/>
                  </a:cubicBezTo>
                  <a:cubicBezTo>
                    <a:pt x="42" y="4"/>
                    <a:pt x="61" y="7"/>
                    <a:pt x="63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2" y="4"/>
                    <a:pt x="43" y="2"/>
                  </a:cubicBezTo>
                  <a:close/>
                </a:path>
              </a:pathLst>
            </a:custGeom>
            <a:solidFill>
              <a:srgbClr val="91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6" name="išľíḑè">
              <a:extLst>
                <a:ext uri="{FF2B5EF4-FFF2-40B4-BE49-F238E27FC236}">
                  <a16:creationId xmlns:a16="http://schemas.microsoft.com/office/drawing/2014/main" id="{C8FA737C-C09C-4EA6-A310-53F7F12E2237}"/>
                </a:ext>
              </a:extLst>
            </p:cNvPr>
            <p:cNvSpPr/>
            <p:nvPr/>
          </p:nvSpPr>
          <p:spPr bwMode="auto">
            <a:xfrm>
              <a:off x="7331109" y="3835380"/>
              <a:ext cx="293730" cy="376793"/>
            </a:xfrm>
            <a:custGeom>
              <a:avLst/>
              <a:gdLst>
                <a:gd name="T0" fmla="*/ 90 w 117"/>
                <a:gd name="T1" fmla="*/ 72 h 151"/>
                <a:gd name="T2" fmla="*/ 60 w 117"/>
                <a:gd name="T3" fmla="*/ 63 h 151"/>
                <a:gd name="T4" fmla="*/ 39 w 117"/>
                <a:gd name="T5" fmla="*/ 18 h 151"/>
                <a:gd name="T6" fmla="*/ 0 w 117"/>
                <a:gd name="T7" fmla="*/ 16 h 151"/>
                <a:gd name="T8" fmla="*/ 31 w 117"/>
                <a:gd name="T9" fmla="*/ 80 h 151"/>
                <a:gd name="T10" fmla="*/ 12 w 117"/>
                <a:gd name="T11" fmla="*/ 116 h 151"/>
                <a:gd name="T12" fmla="*/ 28 w 117"/>
                <a:gd name="T13" fmla="*/ 147 h 151"/>
                <a:gd name="T14" fmla="*/ 68 w 117"/>
                <a:gd name="T15" fmla="*/ 151 h 151"/>
                <a:gd name="T16" fmla="*/ 62 w 117"/>
                <a:gd name="T17" fmla="*/ 134 h 151"/>
                <a:gd name="T18" fmla="*/ 47 w 117"/>
                <a:gd name="T19" fmla="*/ 131 h 151"/>
                <a:gd name="T20" fmla="*/ 34 w 117"/>
                <a:gd name="T21" fmla="*/ 117 h 151"/>
                <a:gd name="T22" fmla="*/ 75 w 117"/>
                <a:gd name="T23" fmla="*/ 94 h 151"/>
                <a:gd name="T24" fmla="*/ 95 w 117"/>
                <a:gd name="T25" fmla="*/ 110 h 151"/>
                <a:gd name="T26" fmla="*/ 95 w 117"/>
                <a:gd name="T27" fmla="*/ 110 h 151"/>
                <a:gd name="T28" fmla="*/ 87 w 117"/>
                <a:gd name="T29" fmla="*/ 125 h 151"/>
                <a:gd name="T30" fmla="*/ 91 w 117"/>
                <a:gd name="T31" fmla="*/ 144 h 151"/>
                <a:gd name="T32" fmla="*/ 113 w 117"/>
                <a:gd name="T33" fmla="*/ 123 h 151"/>
                <a:gd name="T34" fmla="*/ 117 w 117"/>
                <a:gd name="T35" fmla="*/ 109 h 151"/>
                <a:gd name="T36" fmla="*/ 90 w 117"/>
                <a:gd name="T37" fmla="*/ 7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7" h="151">
                  <a:moveTo>
                    <a:pt x="90" y="72"/>
                  </a:moveTo>
                  <a:cubicBezTo>
                    <a:pt x="69" y="67"/>
                    <a:pt x="62" y="67"/>
                    <a:pt x="60" y="63"/>
                  </a:cubicBezTo>
                  <a:cubicBezTo>
                    <a:pt x="57" y="58"/>
                    <a:pt x="39" y="18"/>
                    <a:pt x="39" y="18"/>
                  </a:cubicBezTo>
                  <a:cubicBezTo>
                    <a:pt x="39" y="18"/>
                    <a:pt x="18" y="0"/>
                    <a:pt x="0" y="16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28" y="147"/>
                    <a:pt x="28" y="147"/>
                    <a:pt x="28" y="147"/>
                  </a:cubicBezTo>
                  <a:cubicBezTo>
                    <a:pt x="68" y="151"/>
                    <a:pt x="68" y="151"/>
                    <a:pt x="68" y="151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34"/>
                    <a:pt x="55" y="133"/>
                    <a:pt x="47" y="131"/>
                  </a:cubicBezTo>
                  <a:cubicBezTo>
                    <a:pt x="47" y="131"/>
                    <a:pt x="32" y="128"/>
                    <a:pt x="34" y="117"/>
                  </a:cubicBezTo>
                  <a:cubicBezTo>
                    <a:pt x="35" y="105"/>
                    <a:pt x="53" y="92"/>
                    <a:pt x="75" y="94"/>
                  </a:cubicBezTo>
                  <a:cubicBezTo>
                    <a:pt x="94" y="96"/>
                    <a:pt x="95" y="110"/>
                    <a:pt x="95" y="110"/>
                  </a:cubicBezTo>
                  <a:cubicBezTo>
                    <a:pt x="95" y="110"/>
                    <a:pt x="95" y="110"/>
                    <a:pt x="95" y="110"/>
                  </a:cubicBezTo>
                  <a:cubicBezTo>
                    <a:pt x="95" y="114"/>
                    <a:pt x="93" y="119"/>
                    <a:pt x="87" y="125"/>
                  </a:cubicBezTo>
                  <a:cubicBezTo>
                    <a:pt x="91" y="142"/>
                    <a:pt x="91" y="144"/>
                    <a:pt x="91" y="144"/>
                  </a:cubicBezTo>
                  <a:cubicBezTo>
                    <a:pt x="91" y="144"/>
                    <a:pt x="108" y="132"/>
                    <a:pt x="113" y="123"/>
                  </a:cubicBezTo>
                  <a:cubicBezTo>
                    <a:pt x="116" y="119"/>
                    <a:pt x="117" y="115"/>
                    <a:pt x="117" y="109"/>
                  </a:cubicBezTo>
                  <a:cubicBezTo>
                    <a:pt x="112" y="87"/>
                    <a:pt x="109" y="77"/>
                    <a:pt x="90" y="72"/>
                  </a:cubicBezTo>
                  <a:close/>
                </a:path>
              </a:pathLst>
            </a:custGeom>
            <a:solidFill>
              <a:srgbClr val="D8D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7" name="iṡḻídè">
              <a:extLst>
                <a:ext uri="{FF2B5EF4-FFF2-40B4-BE49-F238E27FC236}">
                  <a16:creationId xmlns:a16="http://schemas.microsoft.com/office/drawing/2014/main" id="{A00FEF73-5E51-4E1B-9FDA-0564C1567E45}"/>
                </a:ext>
              </a:extLst>
            </p:cNvPr>
            <p:cNvSpPr/>
            <p:nvPr/>
          </p:nvSpPr>
          <p:spPr bwMode="auto">
            <a:xfrm>
              <a:off x="7346759" y="3870290"/>
              <a:ext cx="280488" cy="329844"/>
            </a:xfrm>
            <a:custGeom>
              <a:avLst/>
              <a:gdLst>
                <a:gd name="T0" fmla="*/ 0 w 112"/>
                <a:gd name="T1" fmla="*/ 5 h 132"/>
                <a:gd name="T2" fmla="*/ 30 w 112"/>
                <a:gd name="T3" fmla="*/ 8 h 132"/>
                <a:gd name="T4" fmla="*/ 51 w 112"/>
                <a:gd name="T5" fmla="*/ 52 h 132"/>
                <a:gd name="T6" fmla="*/ 101 w 112"/>
                <a:gd name="T7" fmla="*/ 71 h 132"/>
                <a:gd name="T8" fmla="*/ 89 w 112"/>
                <a:gd name="T9" fmla="*/ 122 h 132"/>
                <a:gd name="T10" fmla="*/ 86 w 112"/>
                <a:gd name="T11" fmla="*/ 111 h 132"/>
                <a:gd name="T12" fmla="*/ 89 w 112"/>
                <a:gd name="T13" fmla="*/ 86 h 132"/>
                <a:gd name="T14" fmla="*/ 43 w 112"/>
                <a:gd name="T15" fmla="*/ 79 h 132"/>
                <a:gd name="T16" fmla="*/ 26 w 112"/>
                <a:gd name="T17" fmla="*/ 110 h 132"/>
                <a:gd name="T18" fmla="*/ 51 w 112"/>
                <a:gd name="T19" fmla="*/ 123 h 132"/>
                <a:gd name="T20" fmla="*/ 53 w 112"/>
                <a:gd name="T21" fmla="*/ 132 h 132"/>
                <a:gd name="T22" fmla="*/ 27 w 112"/>
                <a:gd name="T23" fmla="*/ 130 h 132"/>
                <a:gd name="T24" fmla="*/ 10 w 112"/>
                <a:gd name="T25" fmla="*/ 102 h 132"/>
                <a:gd name="T26" fmla="*/ 30 w 112"/>
                <a:gd name="T27" fmla="*/ 65 h 132"/>
                <a:gd name="T28" fmla="*/ 0 w 112"/>
                <a:gd name="T29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32">
                  <a:moveTo>
                    <a:pt x="0" y="5"/>
                  </a:moveTo>
                  <a:cubicBezTo>
                    <a:pt x="0" y="5"/>
                    <a:pt x="15" y="0"/>
                    <a:pt x="30" y="8"/>
                  </a:cubicBezTo>
                  <a:cubicBezTo>
                    <a:pt x="30" y="8"/>
                    <a:pt x="46" y="42"/>
                    <a:pt x="51" y="52"/>
                  </a:cubicBezTo>
                  <a:cubicBezTo>
                    <a:pt x="55" y="61"/>
                    <a:pt x="88" y="55"/>
                    <a:pt x="101" y="71"/>
                  </a:cubicBezTo>
                  <a:cubicBezTo>
                    <a:pt x="109" y="84"/>
                    <a:pt x="112" y="109"/>
                    <a:pt x="89" y="122"/>
                  </a:cubicBezTo>
                  <a:cubicBezTo>
                    <a:pt x="86" y="111"/>
                    <a:pt x="86" y="111"/>
                    <a:pt x="86" y="111"/>
                  </a:cubicBezTo>
                  <a:cubicBezTo>
                    <a:pt x="86" y="111"/>
                    <a:pt x="98" y="102"/>
                    <a:pt x="89" y="86"/>
                  </a:cubicBezTo>
                  <a:cubicBezTo>
                    <a:pt x="80" y="71"/>
                    <a:pt x="56" y="74"/>
                    <a:pt x="43" y="79"/>
                  </a:cubicBezTo>
                  <a:cubicBezTo>
                    <a:pt x="30" y="85"/>
                    <a:pt x="20" y="96"/>
                    <a:pt x="26" y="110"/>
                  </a:cubicBezTo>
                  <a:cubicBezTo>
                    <a:pt x="31" y="124"/>
                    <a:pt x="51" y="123"/>
                    <a:pt x="51" y="123"/>
                  </a:cubicBezTo>
                  <a:cubicBezTo>
                    <a:pt x="53" y="132"/>
                    <a:pt x="53" y="132"/>
                    <a:pt x="53" y="132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30" y="65"/>
                    <a:pt x="30" y="65"/>
                    <a:pt x="30" y="65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8" name="îşḻiḓé">
              <a:extLst>
                <a:ext uri="{FF2B5EF4-FFF2-40B4-BE49-F238E27FC236}">
                  <a16:creationId xmlns:a16="http://schemas.microsoft.com/office/drawing/2014/main" id="{7231CCC2-23A8-4CBB-B077-66E0AFCF8896}"/>
                </a:ext>
              </a:extLst>
            </p:cNvPr>
            <p:cNvSpPr/>
            <p:nvPr/>
          </p:nvSpPr>
          <p:spPr bwMode="auto">
            <a:xfrm>
              <a:off x="7205913" y="3231067"/>
              <a:ext cx="256412" cy="462263"/>
            </a:xfrm>
            <a:custGeom>
              <a:avLst/>
              <a:gdLst>
                <a:gd name="T0" fmla="*/ 0 w 102"/>
                <a:gd name="T1" fmla="*/ 0 h 185"/>
                <a:gd name="T2" fmla="*/ 0 w 102"/>
                <a:gd name="T3" fmla="*/ 1 h 185"/>
                <a:gd name="T4" fmla="*/ 1 w 102"/>
                <a:gd name="T5" fmla="*/ 2 h 185"/>
                <a:gd name="T6" fmla="*/ 5 w 102"/>
                <a:gd name="T7" fmla="*/ 8 h 185"/>
                <a:gd name="T8" fmla="*/ 8 w 102"/>
                <a:gd name="T9" fmla="*/ 12 h 185"/>
                <a:gd name="T10" fmla="*/ 11 w 102"/>
                <a:gd name="T11" fmla="*/ 17 h 185"/>
                <a:gd name="T12" fmla="*/ 14 w 102"/>
                <a:gd name="T13" fmla="*/ 23 h 185"/>
                <a:gd name="T14" fmla="*/ 16 w 102"/>
                <a:gd name="T15" fmla="*/ 30 h 185"/>
                <a:gd name="T16" fmla="*/ 20 w 102"/>
                <a:gd name="T17" fmla="*/ 38 h 185"/>
                <a:gd name="T18" fmla="*/ 22 w 102"/>
                <a:gd name="T19" fmla="*/ 46 h 185"/>
                <a:gd name="T20" fmla="*/ 25 w 102"/>
                <a:gd name="T21" fmla="*/ 54 h 185"/>
                <a:gd name="T22" fmla="*/ 28 w 102"/>
                <a:gd name="T23" fmla="*/ 64 h 185"/>
                <a:gd name="T24" fmla="*/ 32 w 102"/>
                <a:gd name="T25" fmla="*/ 83 h 185"/>
                <a:gd name="T26" fmla="*/ 36 w 102"/>
                <a:gd name="T27" fmla="*/ 103 h 185"/>
                <a:gd name="T28" fmla="*/ 41 w 102"/>
                <a:gd name="T29" fmla="*/ 123 h 185"/>
                <a:gd name="T30" fmla="*/ 42 w 102"/>
                <a:gd name="T31" fmla="*/ 128 h 185"/>
                <a:gd name="T32" fmla="*/ 43 w 102"/>
                <a:gd name="T33" fmla="*/ 133 h 185"/>
                <a:gd name="T34" fmla="*/ 47 w 102"/>
                <a:gd name="T35" fmla="*/ 143 h 185"/>
                <a:gd name="T36" fmla="*/ 49 w 102"/>
                <a:gd name="T37" fmla="*/ 147 h 185"/>
                <a:gd name="T38" fmla="*/ 51 w 102"/>
                <a:gd name="T39" fmla="*/ 151 h 185"/>
                <a:gd name="T40" fmla="*/ 54 w 102"/>
                <a:gd name="T41" fmla="*/ 155 h 185"/>
                <a:gd name="T42" fmla="*/ 55 w 102"/>
                <a:gd name="T43" fmla="*/ 157 h 185"/>
                <a:gd name="T44" fmla="*/ 57 w 102"/>
                <a:gd name="T45" fmla="*/ 159 h 185"/>
                <a:gd name="T46" fmla="*/ 70 w 102"/>
                <a:gd name="T47" fmla="*/ 170 h 185"/>
                <a:gd name="T48" fmla="*/ 83 w 102"/>
                <a:gd name="T49" fmla="*/ 177 h 185"/>
                <a:gd name="T50" fmla="*/ 93 w 102"/>
                <a:gd name="T51" fmla="*/ 181 h 185"/>
                <a:gd name="T52" fmla="*/ 97 w 102"/>
                <a:gd name="T53" fmla="*/ 183 h 185"/>
                <a:gd name="T54" fmla="*/ 99 w 102"/>
                <a:gd name="T55" fmla="*/ 184 h 185"/>
                <a:gd name="T56" fmla="*/ 102 w 102"/>
                <a:gd name="T57" fmla="*/ 185 h 185"/>
                <a:gd name="T58" fmla="*/ 100 w 102"/>
                <a:gd name="T59" fmla="*/ 184 h 185"/>
                <a:gd name="T60" fmla="*/ 94 w 102"/>
                <a:gd name="T61" fmla="*/ 180 h 185"/>
                <a:gd name="T62" fmla="*/ 84 w 102"/>
                <a:gd name="T63" fmla="*/ 175 h 185"/>
                <a:gd name="T64" fmla="*/ 72 w 102"/>
                <a:gd name="T65" fmla="*/ 167 h 185"/>
                <a:gd name="T66" fmla="*/ 61 w 102"/>
                <a:gd name="T67" fmla="*/ 156 h 185"/>
                <a:gd name="T68" fmla="*/ 59 w 102"/>
                <a:gd name="T69" fmla="*/ 155 h 185"/>
                <a:gd name="T70" fmla="*/ 58 w 102"/>
                <a:gd name="T71" fmla="*/ 153 h 185"/>
                <a:gd name="T72" fmla="*/ 56 w 102"/>
                <a:gd name="T73" fmla="*/ 149 h 185"/>
                <a:gd name="T74" fmla="*/ 52 w 102"/>
                <a:gd name="T75" fmla="*/ 140 h 185"/>
                <a:gd name="T76" fmla="*/ 49 w 102"/>
                <a:gd name="T77" fmla="*/ 131 h 185"/>
                <a:gd name="T78" fmla="*/ 46 w 102"/>
                <a:gd name="T79" fmla="*/ 122 h 185"/>
                <a:gd name="T80" fmla="*/ 43 w 102"/>
                <a:gd name="T81" fmla="*/ 102 h 185"/>
                <a:gd name="T82" fmla="*/ 38 w 102"/>
                <a:gd name="T83" fmla="*/ 81 h 185"/>
                <a:gd name="T84" fmla="*/ 36 w 102"/>
                <a:gd name="T85" fmla="*/ 72 h 185"/>
                <a:gd name="T86" fmla="*/ 33 w 102"/>
                <a:gd name="T87" fmla="*/ 62 h 185"/>
                <a:gd name="T88" fmla="*/ 30 w 102"/>
                <a:gd name="T89" fmla="*/ 53 h 185"/>
                <a:gd name="T90" fmla="*/ 27 w 102"/>
                <a:gd name="T91" fmla="*/ 44 h 185"/>
                <a:gd name="T92" fmla="*/ 23 w 102"/>
                <a:gd name="T93" fmla="*/ 36 h 185"/>
                <a:gd name="T94" fmla="*/ 20 w 102"/>
                <a:gd name="T95" fmla="*/ 29 h 185"/>
                <a:gd name="T96" fmla="*/ 16 w 102"/>
                <a:gd name="T97" fmla="*/ 22 h 185"/>
                <a:gd name="T98" fmla="*/ 13 w 102"/>
                <a:gd name="T99" fmla="*/ 16 h 185"/>
                <a:gd name="T100" fmla="*/ 9 w 102"/>
                <a:gd name="T101" fmla="*/ 11 h 185"/>
                <a:gd name="T102" fmla="*/ 6 w 102"/>
                <a:gd name="T103" fmla="*/ 7 h 185"/>
                <a:gd name="T104" fmla="*/ 2 w 102"/>
                <a:gd name="T105" fmla="*/ 2 h 185"/>
                <a:gd name="T106" fmla="*/ 0 w 102"/>
                <a:gd name="T107" fmla="*/ 1 h 185"/>
                <a:gd name="T108" fmla="*/ 0 w 102"/>
                <a:gd name="T10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" h="185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4"/>
                    <a:pt x="4" y="5"/>
                    <a:pt x="5" y="8"/>
                  </a:cubicBezTo>
                  <a:cubicBezTo>
                    <a:pt x="6" y="9"/>
                    <a:pt x="7" y="11"/>
                    <a:pt x="8" y="12"/>
                  </a:cubicBezTo>
                  <a:cubicBezTo>
                    <a:pt x="9" y="14"/>
                    <a:pt x="10" y="16"/>
                    <a:pt x="11" y="17"/>
                  </a:cubicBezTo>
                  <a:cubicBezTo>
                    <a:pt x="12" y="19"/>
                    <a:pt x="13" y="21"/>
                    <a:pt x="14" y="23"/>
                  </a:cubicBezTo>
                  <a:cubicBezTo>
                    <a:pt x="15" y="26"/>
                    <a:pt x="15" y="28"/>
                    <a:pt x="16" y="30"/>
                  </a:cubicBezTo>
                  <a:cubicBezTo>
                    <a:pt x="17" y="33"/>
                    <a:pt x="19" y="35"/>
                    <a:pt x="20" y="38"/>
                  </a:cubicBezTo>
                  <a:cubicBezTo>
                    <a:pt x="20" y="40"/>
                    <a:pt x="21" y="43"/>
                    <a:pt x="22" y="46"/>
                  </a:cubicBezTo>
                  <a:cubicBezTo>
                    <a:pt x="23" y="49"/>
                    <a:pt x="24" y="51"/>
                    <a:pt x="25" y="54"/>
                  </a:cubicBezTo>
                  <a:cubicBezTo>
                    <a:pt x="26" y="57"/>
                    <a:pt x="27" y="60"/>
                    <a:pt x="28" y="64"/>
                  </a:cubicBezTo>
                  <a:cubicBezTo>
                    <a:pt x="29" y="70"/>
                    <a:pt x="31" y="76"/>
                    <a:pt x="32" y="83"/>
                  </a:cubicBezTo>
                  <a:cubicBezTo>
                    <a:pt x="34" y="89"/>
                    <a:pt x="35" y="96"/>
                    <a:pt x="36" y="103"/>
                  </a:cubicBezTo>
                  <a:cubicBezTo>
                    <a:pt x="38" y="110"/>
                    <a:pt x="39" y="116"/>
                    <a:pt x="41" y="123"/>
                  </a:cubicBezTo>
                  <a:cubicBezTo>
                    <a:pt x="41" y="125"/>
                    <a:pt x="41" y="127"/>
                    <a:pt x="42" y="128"/>
                  </a:cubicBezTo>
                  <a:cubicBezTo>
                    <a:pt x="42" y="130"/>
                    <a:pt x="43" y="132"/>
                    <a:pt x="43" y="133"/>
                  </a:cubicBezTo>
                  <a:cubicBezTo>
                    <a:pt x="44" y="136"/>
                    <a:pt x="46" y="140"/>
                    <a:pt x="47" y="143"/>
                  </a:cubicBezTo>
                  <a:cubicBezTo>
                    <a:pt x="48" y="144"/>
                    <a:pt x="48" y="146"/>
                    <a:pt x="49" y="147"/>
                  </a:cubicBezTo>
                  <a:cubicBezTo>
                    <a:pt x="50" y="149"/>
                    <a:pt x="51" y="150"/>
                    <a:pt x="51" y="151"/>
                  </a:cubicBezTo>
                  <a:cubicBezTo>
                    <a:pt x="52" y="153"/>
                    <a:pt x="53" y="154"/>
                    <a:pt x="54" y="155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61" y="164"/>
                    <a:pt x="66" y="168"/>
                    <a:pt x="70" y="170"/>
                  </a:cubicBezTo>
                  <a:cubicBezTo>
                    <a:pt x="75" y="173"/>
                    <a:pt x="79" y="175"/>
                    <a:pt x="83" y="177"/>
                  </a:cubicBezTo>
                  <a:cubicBezTo>
                    <a:pt x="87" y="178"/>
                    <a:pt x="90" y="180"/>
                    <a:pt x="93" y="181"/>
                  </a:cubicBezTo>
                  <a:cubicBezTo>
                    <a:pt x="94" y="182"/>
                    <a:pt x="96" y="182"/>
                    <a:pt x="97" y="183"/>
                  </a:cubicBezTo>
                  <a:cubicBezTo>
                    <a:pt x="98" y="183"/>
                    <a:pt x="99" y="184"/>
                    <a:pt x="99" y="184"/>
                  </a:cubicBezTo>
                  <a:cubicBezTo>
                    <a:pt x="101" y="185"/>
                    <a:pt x="102" y="185"/>
                    <a:pt x="102" y="185"/>
                  </a:cubicBezTo>
                  <a:cubicBezTo>
                    <a:pt x="102" y="185"/>
                    <a:pt x="101" y="185"/>
                    <a:pt x="100" y="184"/>
                  </a:cubicBezTo>
                  <a:cubicBezTo>
                    <a:pt x="98" y="183"/>
                    <a:pt x="96" y="182"/>
                    <a:pt x="94" y="180"/>
                  </a:cubicBezTo>
                  <a:cubicBezTo>
                    <a:pt x="91" y="178"/>
                    <a:pt x="88" y="177"/>
                    <a:pt x="84" y="175"/>
                  </a:cubicBezTo>
                  <a:cubicBezTo>
                    <a:pt x="80" y="173"/>
                    <a:pt x="76" y="170"/>
                    <a:pt x="72" y="167"/>
                  </a:cubicBezTo>
                  <a:cubicBezTo>
                    <a:pt x="68" y="164"/>
                    <a:pt x="64" y="161"/>
                    <a:pt x="61" y="156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53"/>
                    <a:pt x="58" y="153"/>
                    <a:pt x="58" y="153"/>
                  </a:cubicBezTo>
                  <a:cubicBezTo>
                    <a:pt x="57" y="151"/>
                    <a:pt x="57" y="150"/>
                    <a:pt x="56" y="149"/>
                  </a:cubicBezTo>
                  <a:cubicBezTo>
                    <a:pt x="55" y="146"/>
                    <a:pt x="53" y="143"/>
                    <a:pt x="52" y="140"/>
                  </a:cubicBezTo>
                  <a:cubicBezTo>
                    <a:pt x="51" y="138"/>
                    <a:pt x="50" y="135"/>
                    <a:pt x="49" y="131"/>
                  </a:cubicBezTo>
                  <a:cubicBezTo>
                    <a:pt x="48" y="128"/>
                    <a:pt x="47" y="125"/>
                    <a:pt x="46" y="122"/>
                  </a:cubicBezTo>
                  <a:cubicBezTo>
                    <a:pt x="45" y="115"/>
                    <a:pt x="44" y="108"/>
                    <a:pt x="43" y="102"/>
                  </a:cubicBezTo>
                  <a:cubicBezTo>
                    <a:pt x="41" y="95"/>
                    <a:pt x="40" y="88"/>
                    <a:pt x="38" y="81"/>
                  </a:cubicBezTo>
                  <a:cubicBezTo>
                    <a:pt x="38" y="78"/>
                    <a:pt x="37" y="75"/>
                    <a:pt x="36" y="72"/>
                  </a:cubicBezTo>
                  <a:cubicBezTo>
                    <a:pt x="35" y="68"/>
                    <a:pt x="34" y="65"/>
                    <a:pt x="33" y="62"/>
                  </a:cubicBezTo>
                  <a:cubicBezTo>
                    <a:pt x="32" y="59"/>
                    <a:pt x="31" y="56"/>
                    <a:pt x="30" y="53"/>
                  </a:cubicBezTo>
                  <a:cubicBezTo>
                    <a:pt x="29" y="50"/>
                    <a:pt x="28" y="47"/>
                    <a:pt x="27" y="44"/>
                  </a:cubicBezTo>
                  <a:cubicBezTo>
                    <a:pt x="26" y="41"/>
                    <a:pt x="24" y="39"/>
                    <a:pt x="23" y="36"/>
                  </a:cubicBezTo>
                  <a:cubicBezTo>
                    <a:pt x="22" y="33"/>
                    <a:pt x="21" y="31"/>
                    <a:pt x="20" y="29"/>
                  </a:cubicBezTo>
                  <a:cubicBezTo>
                    <a:pt x="19" y="26"/>
                    <a:pt x="17" y="24"/>
                    <a:pt x="16" y="22"/>
                  </a:cubicBezTo>
                  <a:cubicBezTo>
                    <a:pt x="15" y="20"/>
                    <a:pt x="14" y="18"/>
                    <a:pt x="13" y="16"/>
                  </a:cubicBezTo>
                  <a:cubicBezTo>
                    <a:pt x="11" y="15"/>
                    <a:pt x="10" y="13"/>
                    <a:pt x="9" y="11"/>
                  </a:cubicBezTo>
                  <a:cubicBezTo>
                    <a:pt x="8" y="10"/>
                    <a:pt x="7" y="9"/>
                    <a:pt x="6" y="7"/>
                  </a:cubicBezTo>
                  <a:cubicBezTo>
                    <a:pt x="4" y="5"/>
                    <a:pt x="3" y="3"/>
                    <a:pt x="2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E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9" name="iṧ1iḑè">
              <a:extLst>
                <a:ext uri="{FF2B5EF4-FFF2-40B4-BE49-F238E27FC236}">
                  <a16:creationId xmlns:a16="http://schemas.microsoft.com/office/drawing/2014/main" id="{DA4FE9F2-8BE5-4A69-BBE8-A6FA47024E18}"/>
                </a:ext>
              </a:extLst>
            </p:cNvPr>
            <p:cNvSpPr/>
            <p:nvPr/>
          </p:nvSpPr>
          <p:spPr bwMode="auto">
            <a:xfrm>
              <a:off x="5549471" y="3740278"/>
              <a:ext cx="69821" cy="187794"/>
            </a:xfrm>
            <a:custGeom>
              <a:avLst/>
              <a:gdLst>
                <a:gd name="T0" fmla="*/ 28 w 28"/>
                <a:gd name="T1" fmla="*/ 0 h 75"/>
                <a:gd name="T2" fmla="*/ 4 w 28"/>
                <a:gd name="T3" fmla="*/ 50 h 75"/>
                <a:gd name="T4" fmla="*/ 3 w 28"/>
                <a:gd name="T5" fmla="*/ 75 h 75"/>
                <a:gd name="T6" fmla="*/ 6 w 28"/>
                <a:gd name="T7" fmla="*/ 67 h 75"/>
                <a:gd name="T8" fmla="*/ 28 w 28"/>
                <a:gd name="T9" fmla="*/ 1 h 75"/>
                <a:gd name="T10" fmla="*/ 28 w 28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5">
                  <a:moveTo>
                    <a:pt x="28" y="0"/>
                  </a:moveTo>
                  <a:cubicBezTo>
                    <a:pt x="26" y="0"/>
                    <a:pt x="9" y="31"/>
                    <a:pt x="4" y="50"/>
                  </a:cubicBezTo>
                  <a:cubicBezTo>
                    <a:pt x="0" y="65"/>
                    <a:pt x="1" y="75"/>
                    <a:pt x="3" y="75"/>
                  </a:cubicBezTo>
                  <a:cubicBezTo>
                    <a:pt x="4" y="75"/>
                    <a:pt x="5" y="72"/>
                    <a:pt x="6" y="67"/>
                  </a:cubicBezTo>
                  <a:cubicBezTo>
                    <a:pt x="8" y="5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0" name="išlíḋê">
              <a:extLst>
                <a:ext uri="{FF2B5EF4-FFF2-40B4-BE49-F238E27FC236}">
                  <a16:creationId xmlns:a16="http://schemas.microsoft.com/office/drawing/2014/main" id="{854DFE44-7AF2-472B-BF44-2B4205C1FD1D}"/>
                </a:ext>
              </a:extLst>
            </p:cNvPr>
            <p:cNvSpPr/>
            <p:nvPr/>
          </p:nvSpPr>
          <p:spPr bwMode="auto">
            <a:xfrm>
              <a:off x="5730042" y="3840195"/>
              <a:ext cx="42134" cy="213075"/>
            </a:xfrm>
            <a:custGeom>
              <a:avLst/>
              <a:gdLst>
                <a:gd name="T0" fmla="*/ 13 w 17"/>
                <a:gd name="T1" fmla="*/ 0 h 85"/>
                <a:gd name="T2" fmla="*/ 0 w 17"/>
                <a:gd name="T3" fmla="*/ 73 h 85"/>
                <a:gd name="T4" fmla="*/ 9 w 17"/>
                <a:gd name="T5" fmla="*/ 85 h 85"/>
                <a:gd name="T6" fmla="*/ 11 w 17"/>
                <a:gd name="T7" fmla="*/ 79 h 85"/>
                <a:gd name="T8" fmla="*/ 14 w 17"/>
                <a:gd name="T9" fmla="*/ 3 h 85"/>
                <a:gd name="T10" fmla="*/ 13 w 17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85">
                  <a:moveTo>
                    <a:pt x="13" y="0"/>
                  </a:moveTo>
                  <a:cubicBezTo>
                    <a:pt x="11" y="0"/>
                    <a:pt x="0" y="45"/>
                    <a:pt x="0" y="73"/>
                  </a:cubicBezTo>
                  <a:cubicBezTo>
                    <a:pt x="0" y="82"/>
                    <a:pt x="5" y="85"/>
                    <a:pt x="9" y="85"/>
                  </a:cubicBezTo>
                  <a:cubicBezTo>
                    <a:pt x="13" y="85"/>
                    <a:pt x="17" y="81"/>
                    <a:pt x="11" y="79"/>
                  </a:cubicBezTo>
                  <a:cubicBezTo>
                    <a:pt x="0" y="73"/>
                    <a:pt x="14" y="3"/>
                    <a:pt x="14" y="3"/>
                  </a:cubicBezTo>
                  <a:cubicBezTo>
                    <a:pt x="14" y="1"/>
                    <a:pt x="14" y="0"/>
                    <a:pt x="13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1" name="ïş1íḋè">
              <a:extLst>
                <a:ext uri="{FF2B5EF4-FFF2-40B4-BE49-F238E27FC236}">
                  <a16:creationId xmlns:a16="http://schemas.microsoft.com/office/drawing/2014/main" id="{2C404BC8-0DE5-4C26-B3AC-9911525E46C2}"/>
                </a:ext>
              </a:extLst>
            </p:cNvPr>
            <p:cNvSpPr/>
            <p:nvPr/>
          </p:nvSpPr>
          <p:spPr bwMode="auto">
            <a:xfrm>
              <a:off x="6421029" y="3840195"/>
              <a:ext cx="21669" cy="169738"/>
            </a:xfrm>
            <a:custGeom>
              <a:avLst/>
              <a:gdLst>
                <a:gd name="T0" fmla="*/ 2 w 9"/>
                <a:gd name="T1" fmla="*/ 0 h 68"/>
                <a:gd name="T2" fmla="*/ 2 w 9"/>
                <a:gd name="T3" fmla="*/ 1 h 68"/>
                <a:gd name="T4" fmla="*/ 1 w 9"/>
                <a:gd name="T5" fmla="*/ 64 h 68"/>
                <a:gd name="T6" fmla="*/ 1 w 9"/>
                <a:gd name="T7" fmla="*/ 68 h 68"/>
                <a:gd name="T8" fmla="*/ 7 w 9"/>
                <a:gd name="T9" fmla="*/ 53 h 68"/>
                <a:gd name="T10" fmla="*/ 2 w 9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68">
                  <a:moveTo>
                    <a:pt x="2" y="0"/>
                  </a:move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5" y="56"/>
                    <a:pt x="1" y="64"/>
                  </a:cubicBezTo>
                  <a:cubicBezTo>
                    <a:pt x="0" y="66"/>
                    <a:pt x="1" y="68"/>
                    <a:pt x="1" y="68"/>
                  </a:cubicBezTo>
                  <a:cubicBezTo>
                    <a:pt x="3" y="68"/>
                    <a:pt x="6" y="64"/>
                    <a:pt x="7" y="53"/>
                  </a:cubicBezTo>
                  <a:cubicBezTo>
                    <a:pt x="9" y="27"/>
                    <a:pt x="4" y="0"/>
                    <a:pt x="2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2" name="îṣ1îde">
              <a:extLst>
                <a:ext uri="{FF2B5EF4-FFF2-40B4-BE49-F238E27FC236}">
                  <a16:creationId xmlns:a16="http://schemas.microsoft.com/office/drawing/2014/main" id="{2CB4D371-8444-4176-A57E-1426AA47C773}"/>
                </a:ext>
              </a:extLst>
            </p:cNvPr>
            <p:cNvSpPr/>
            <p:nvPr/>
          </p:nvSpPr>
          <p:spPr bwMode="auto">
            <a:xfrm>
              <a:off x="6570301" y="3772782"/>
              <a:ext cx="30096" cy="187794"/>
            </a:xfrm>
            <a:custGeom>
              <a:avLst/>
              <a:gdLst>
                <a:gd name="T0" fmla="*/ 1 w 12"/>
                <a:gd name="T1" fmla="*/ 0 h 75"/>
                <a:gd name="T2" fmla="*/ 0 w 12"/>
                <a:gd name="T3" fmla="*/ 1 h 75"/>
                <a:gd name="T4" fmla="*/ 6 w 12"/>
                <a:gd name="T5" fmla="*/ 59 h 75"/>
                <a:gd name="T6" fmla="*/ 1 w 12"/>
                <a:gd name="T7" fmla="*/ 74 h 75"/>
                <a:gd name="T8" fmla="*/ 3 w 12"/>
                <a:gd name="T9" fmla="*/ 75 h 75"/>
                <a:gd name="T10" fmla="*/ 11 w 12"/>
                <a:gd name="T11" fmla="*/ 61 h 75"/>
                <a:gd name="T12" fmla="*/ 1 w 12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5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6" y="42"/>
                    <a:pt x="6" y="59"/>
                  </a:cubicBezTo>
                  <a:cubicBezTo>
                    <a:pt x="7" y="70"/>
                    <a:pt x="1" y="69"/>
                    <a:pt x="1" y="74"/>
                  </a:cubicBezTo>
                  <a:cubicBezTo>
                    <a:pt x="2" y="75"/>
                    <a:pt x="2" y="75"/>
                    <a:pt x="3" y="75"/>
                  </a:cubicBezTo>
                  <a:cubicBezTo>
                    <a:pt x="6" y="75"/>
                    <a:pt x="11" y="71"/>
                    <a:pt x="11" y="61"/>
                  </a:cubicBezTo>
                  <a:cubicBezTo>
                    <a:pt x="12" y="48"/>
                    <a:pt x="4" y="0"/>
                    <a:pt x="1" y="0"/>
                  </a:cubicBezTo>
                </a:path>
              </a:pathLst>
            </a:custGeom>
            <a:solidFill>
              <a:srgbClr val="2C88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3" name="îṣḷïḑè">
              <a:extLst>
                <a:ext uri="{FF2B5EF4-FFF2-40B4-BE49-F238E27FC236}">
                  <a16:creationId xmlns:a16="http://schemas.microsoft.com/office/drawing/2014/main" id="{4FD17959-A53B-420E-9A4F-6EDDBE36BD11}"/>
                </a:ext>
              </a:extLst>
            </p:cNvPr>
            <p:cNvSpPr/>
            <p:nvPr/>
          </p:nvSpPr>
          <p:spPr bwMode="auto">
            <a:xfrm>
              <a:off x="5679482" y="2771212"/>
              <a:ext cx="352717" cy="282896"/>
            </a:xfrm>
            <a:custGeom>
              <a:avLst/>
              <a:gdLst>
                <a:gd name="T0" fmla="*/ 91 w 141"/>
                <a:gd name="T1" fmla="*/ 0 h 113"/>
                <a:gd name="T2" fmla="*/ 84 w 141"/>
                <a:gd name="T3" fmla="*/ 3 h 113"/>
                <a:gd name="T4" fmla="*/ 43 w 141"/>
                <a:gd name="T5" fmla="*/ 33 h 113"/>
                <a:gd name="T6" fmla="*/ 85 w 141"/>
                <a:gd name="T7" fmla="*/ 113 h 113"/>
                <a:gd name="T8" fmla="*/ 93 w 141"/>
                <a:gd name="T9" fmla="*/ 113 h 113"/>
                <a:gd name="T10" fmla="*/ 109 w 141"/>
                <a:gd name="T11" fmla="*/ 91 h 113"/>
                <a:gd name="T12" fmla="*/ 130 w 141"/>
                <a:gd name="T13" fmla="*/ 58 h 113"/>
                <a:gd name="T14" fmla="*/ 124 w 141"/>
                <a:gd name="T15" fmla="*/ 19 h 113"/>
                <a:gd name="T16" fmla="*/ 91 w 141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13">
                  <a:moveTo>
                    <a:pt x="91" y="0"/>
                  </a:moveTo>
                  <a:cubicBezTo>
                    <a:pt x="88" y="0"/>
                    <a:pt x="86" y="1"/>
                    <a:pt x="84" y="3"/>
                  </a:cubicBezTo>
                  <a:cubicBezTo>
                    <a:pt x="71" y="14"/>
                    <a:pt x="43" y="33"/>
                    <a:pt x="43" y="33"/>
                  </a:cubicBezTo>
                  <a:cubicBezTo>
                    <a:pt x="0" y="69"/>
                    <a:pt x="30" y="111"/>
                    <a:pt x="85" y="113"/>
                  </a:cubicBezTo>
                  <a:cubicBezTo>
                    <a:pt x="88" y="113"/>
                    <a:pt x="90" y="113"/>
                    <a:pt x="93" y="113"/>
                  </a:cubicBezTo>
                  <a:cubicBezTo>
                    <a:pt x="139" y="113"/>
                    <a:pt x="139" y="98"/>
                    <a:pt x="109" y="91"/>
                  </a:cubicBezTo>
                  <a:cubicBezTo>
                    <a:pt x="77" y="83"/>
                    <a:pt x="137" y="82"/>
                    <a:pt x="130" y="58"/>
                  </a:cubicBezTo>
                  <a:cubicBezTo>
                    <a:pt x="123" y="33"/>
                    <a:pt x="141" y="24"/>
                    <a:pt x="124" y="19"/>
                  </a:cubicBezTo>
                  <a:cubicBezTo>
                    <a:pt x="111" y="15"/>
                    <a:pt x="101" y="0"/>
                    <a:pt x="91" y="0"/>
                  </a:cubicBezTo>
                </a:path>
              </a:pathLst>
            </a:custGeom>
            <a:solidFill>
              <a:srgbClr val="FFF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714" name="2391605e-c1ec-4f33-ac73-081b407e33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A08D49E-D78C-4106-8BE0-F4511592EC8A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327731" y="4478242"/>
            <a:ext cx="1121355" cy="1683333"/>
            <a:chOff x="4605602" y="1365763"/>
            <a:chExt cx="2980796" cy="4474650"/>
          </a:xfrm>
        </p:grpSpPr>
        <p:sp>
          <p:nvSpPr>
            <p:cNvPr id="715" name="îṩľidé">
              <a:extLst>
                <a:ext uri="{FF2B5EF4-FFF2-40B4-BE49-F238E27FC236}">
                  <a16:creationId xmlns:a16="http://schemas.microsoft.com/office/drawing/2014/main" id="{815D0DAC-8829-4007-A297-D4B80B248641}"/>
                </a:ext>
              </a:extLst>
            </p:cNvPr>
            <p:cNvSpPr/>
            <p:nvPr/>
          </p:nvSpPr>
          <p:spPr bwMode="auto">
            <a:xfrm>
              <a:off x="5774407" y="3419815"/>
              <a:ext cx="643190" cy="601694"/>
            </a:xfrm>
            <a:custGeom>
              <a:avLst/>
              <a:gdLst>
                <a:gd name="T0" fmla="*/ 93 w 93"/>
                <a:gd name="T1" fmla="*/ 87 h 87"/>
                <a:gd name="T2" fmla="*/ 0 w 93"/>
                <a:gd name="T3" fmla="*/ 87 h 87"/>
                <a:gd name="T4" fmla="*/ 10 w 93"/>
                <a:gd name="T5" fmla="*/ 0 h 87"/>
                <a:gd name="T6" fmla="*/ 83 w 93"/>
                <a:gd name="T7" fmla="*/ 0 h 87"/>
                <a:gd name="T8" fmla="*/ 93 w 93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7">
                  <a:moveTo>
                    <a:pt x="93" y="87"/>
                  </a:moveTo>
                  <a:lnTo>
                    <a:pt x="0" y="87"/>
                  </a:lnTo>
                  <a:lnTo>
                    <a:pt x="10" y="0"/>
                  </a:lnTo>
                  <a:lnTo>
                    <a:pt x="83" y="0"/>
                  </a:lnTo>
                  <a:lnTo>
                    <a:pt x="93" y="87"/>
                  </a:lnTo>
                  <a:close/>
                </a:path>
              </a:pathLst>
            </a:custGeom>
            <a:solidFill>
              <a:srgbClr val="FFD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6" name="ïšḷîďè">
              <a:extLst>
                <a:ext uri="{FF2B5EF4-FFF2-40B4-BE49-F238E27FC236}">
                  <a16:creationId xmlns:a16="http://schemas.microsoft.com/office/drawing/2014/main" id="{6C48725C-DD3D-400B-B63C-72D43FBD13D8}"/>
                </a:ext>
              </a:extLst>
            </p:cNvPr>
            <p:cNvSpPr/>
            <p:nvPr/>
          </p:nvSpPr>
          <p:spPr bwMode="auto">
            <a:xfrm>
              <a:off x="5774407" y="3419815"/>
              <a:ext cx="643190" cy="601694"/>
            </a:xfrm>
            <a:custGeom>
              <a:avLst/>
              <a:gdLst>
                <a:gd name="T0" fmla="*/ 93 w 93"/>
                <a:gd name="T1" fmla="*/ 87 h 87"/>
                <a:gd name="T2" fmla="*/ 0 w 93"/>
                <a:gd name="T3" fmla="*/ 87 h 87"/>
                <a:gd name="T4" fmla="*/ 10 w 93"/>
                <a:gd name="T5" fmla="*/ 0 h 87"/>
                <a:gd name="T6" fmla="*/ 83 w 93"/>
                <a:gd name="T7" fmla="*/ 0 h 87"/>
                <a:gd name="T8" fmla="*/ 93 w 93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7">
                  <a:moveTo>
                    <a:pt x="93" y="87"/>
                  </a:moveTo>
                  <a:lnTo>
                    <a:pt x="0" y="87"/>
                  </a:lnTo>
                  <a:lnTo>
                    <a:pt x="10" y="0"/>
                  </a:lnTo>
                  <a:lnTo>
                    <a:pt x="83" y="0"/>
                  </a:lnTo>
                  <a:lnTo>
                    <a:pt x="93" y="8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7" name="íṥḻíḍè">
              <a:extLst>
                <a:ext uri="{FF2B5EF4-FFF2-40B4-BE49-F238E27FC236}">
                  <a16:creationId xmlns:a16="http://schemas.microsoft.com/office/drawing/2014/main" id="{F9AE3322-28FF-40EE-B05C-A6E3C84C5A37}"/>
                </a:ext>
              </a:extLst>
            </p:cNvPr>
            <p:cNvSpPr/>
            <p:nvPr/>
          </p:nvSpPr>
          <p:spPr bwMode="auto">
            <a:xfrm>
              <a:off x="5456267" y="1753059"/>
              <a:ext cx="1279461" cy="1818908"/>
            </a:xfrm>
            <a:custGeom>
              <a:avLst/>
              <a:gdLst>
                <a:gd name="T0" fmla="*/ 0 w 89"/>
                <a:gd name="T1" fmla="*/ 24 h 127"/>
                <a:gd name="T2" fmla="*/ 6 w 89"/>
                <a:gd name="T3" fmla="*/ 91 h 127"/>
                <a:gd name="T4" fmla="*/ 35 w 89"/>
                <a:gd name="T5" fmla="*/ 123 h 127"/>
                <a:gd name="T6" fmla="*/ 54 w 89"/>
                <a:gd name="T7" fmla="*/ 123 h 127"/>
                <a:gd name="T8" fmla="*/ 83 w 89"/>
                <a:gd name="T9" fmla="*/ 91 h 127"/>
                <a:gd name="T10" fmla="*/ 89 w 89"/>
                <a:gd name="T11" fmla="*/ 24 h 127"/>
                <a:gd name="T12" fmla="*/ 68 w 89"/>
                <a:gd name="T13" fmla="*/ 9 h 127"/>
                <a:gd name="T14" fmla="*/ 21 w 89"/>
                <a:gd name="T15" fmla="*/ 9 h 127"/>
                <a:gd name="T16" fmla="*/ 0 w 89"/>
                <a:gd name="T17" fmla="*/ 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27">
                  <a:moveTo>
                    <a:pt x="0" y="24"/>
                  </a:moveTo>
                  <a:cubicBezTo>
                    <a:pt x="6" y="91"/>
                    <a:pt x="6" y="91"/>
                    <a:pt x="6" y="91"/>
                  </a:cubicBezTo>
                  <a:cubicBezTo>
                    <a:pt x="7" y="100"/>
                    <a:pt x="35" y="123"/>
                    <a:pt x="35" y="123"/>
                  </a:cubicBezTo>
                  <a:cubicBezTo>
                    <a:pt x="41" y="127"/>
                    <a:pt x="48" y="127"/>
                    <a:pt x="54" y="123"/>
                  </a:cubicBezTo>
                  <a:cubicBezTo>
                    <a:pt x="54" y="123"/>
                    <a:pt x="83" y="100"/>
                    <a:pt x="83" y="91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54" y="0"/>
                    <a:pt x="35" y="0"/>
                    <a:pt x="21" y="9"/>
                  </a:cubicBezTo>
                  <a:cubicBezTo>
                    <a:pt x="0" y="24"/>
                    <a:pt x="0" y="24"/>
                    <a:pt x="0" y="24"/>
                  </a:cubicBezTo>
                </a:path>
              </a:pathLst>
            </a:custGeom>
            <a:solidFill>
              <a:srgbClr val="FFD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8" name="íṧľïḍè">
              <a:extLst>
                <a:ext uri="{FF2B5EF4-FFF2-40B4-BE49-F238E27FC236}">
                  <a16:creationId xmlns:a16="http://schemas.microsoft.com/office/drawing/2014/main" id="{22CE4E58-E9E9-499D-B9DE-1EC7FD5FC3C2}"/>
                </a:ext>
              </a:extLst>
            </p:cNvPr>
            <p:cNvSpPr/>
            <p:nvPr/>
          </p:nvSpPr>
          <p:spPr bwMode="auto">
            <a:xfrm>
              <a:off x="6638905" y="2382416"/>
              <a:ext cx="325054" cy="546366"/>
            </a:xfrm>
            <a:custGeom>
              <a:avLst/>
              <a:gdLst>
                <a:gd name="T0" fmla="*/ 2 w 23"/>
                <a:gd name="T1" fmla="*/ 19 h 38"/>
                <a:gd name="T2" fmla="*/ 19 w 23"/>
                <a:gd name="T3" fmla="*/ 12 h 38"/>
                <a:gd name="T4" fmla="*/ 0 w 23"/>
                <a:gd name="T5" fmla="*/ 38 h 38"/>
                <a:gd name="T6" fmla="*/ 2 w 23"/>
                <a:gd name="T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8">
                  <a:moveTo>
                    <a:pt x="2" y="19"/>
                  </a:moveTo>
                  <a:cubicBezTo>
                    <a:pt x="2" y="19"/>
                    <a:pt x="15" y="0"/>
                    <a:pt x="19" y="12"/>
                  </a:cubicBezTo>
                  <a:cubicBezTo>
                    <a:pt x="23" y="24"/>
                    <a:pt x="3" y="36"/>
                    <a:pt x="0" y="38"/>
                  </a:cubicBezTo>
                  <a:cubicBezTo>
                    <a:pt x="2" y="19"/>
                    <a:pt x="2" y="19"/>
                    <a:pt x="2" y="19"/>
                  </a:cubicBezTo>
                </a:path>
              </a:pathLst>
            </a:custGeom>
            <a:solidFill>
              <a:srgbClr val="FFD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9" name="ïŝļíḑè">
              <a:extLst>
                <a:ext uri="{FF2B5EF4-FFF2-40B4-BE49-F238E27FC236}">
                  <a16:creationId xmlns:a16="http://schemas.microsoft.com/office/drawing/2014/main" id="{556DA7B5-A7A6-4C79-96F4-A26AD1FC4199}"/>
                </a:ext>
              </a:extLst>
            </p:cNvPr>
            <p:cNvSpPr/>
            <p:nvPr/>
          </p:nvSpPr>
          <p:spPr bwMode="auto">
            <a:xfrm>
              <a:off x="5214210" y="2382416"/>
              <a:ext cx="345800" cy="546366"/>
            </a:xfrm>
            <a:custGeom>
              <a:avLst/>
              <a:gdLst>
                <a:gd name="T0" fmla="*/ 22 w 24"/>
                <a:gd name="T1" fmla="*/ 19 h 38"/>
                <a:gd name="T2" fmla="*/ 5 w 24"/>
                <a:gd name="T3" fmla="*/ 12 h 38"/>
                <a:gd name="T4" fmla="*/ 24 w 24"/>
                <a:gd name="T5" fmla="*/ 38 h 38"/>
                <a:gd name="T6" fmla="*/ 22 w 24"/>
                <a:gd name="T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8">
                  <a:moveTo>
                    <a:pt x="22" y="19"/>
                  </a:moveTo>
                  <a:cubicBezTo>
                    <a:pt x="22" y="19"/>
                    <a:pt x="9" y="0"/>
                    <a:pt x="5" y="12"/>
                  </a:cubicBezTo>
                  <a:cubicBezTo>
                    <a:pt x="0" y="24"/>
                    <a:pt x="21" y="36"/>
                    <a:pt x="24" y="38"/>
                  </a:cubicBezTo>
                  <a:lnTo>
                    <a:pt x="22" y="19"/>
                  </a:lnTo>
                  <a:close/>
                </a:path>
              </a:pathLst>
            </a:custGeom>
            <a:solidFill>
              <a:srgbClr val="FFD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0" name="íşľîḍe">
              <a:extLst>
                <a:ext uri="{FF2B5EF4-FFF2-40B4-BE49-F238E27FC236}">
                  <a16:creationId xmlns:a16="http://schemas.microsoft.com/office/drawing/2014/main" id="{97FB43C3-B229-4B53-B488-02BCEE9B2E39}"/>
                </a:ext>
              </a:extLst>
            </p:cNvPr>
            <p:cNvSpPr/>
            <p:nvPr/>
          </p:nvSpPr>
          <p:spPr bwMode="auto">
            <a:xfrm>
              <a:off x="5255706" y="1621657"/>
              <a:ext cx="1549183" cy="2040220"/>
            </a:xfrm>
            <a:custGeom>
              <a:avLst/>
              <a:gdLst>
                <a:gd name="T0" fmla="*/ 101 w 108"/>
                <a:gd name="T1" fmla="*/ 37 h 142"/>
                <a:gd name="T2" fmla="*/ 89 w 108"/>
                <a:gd name="T3" fmla="*/ 99 h 142"/>
                <a:gd name="T4" fmla="*/ 59 w 108"/>
                <a:gd name="T5" fmla="*/ 88 h 142"/>
                <a:gd name="T6" fmla="*/ 28 w 108"/>
                <a:gd name="T7" fmla="*/ 99 h 142"/>
                <a:gd name="T8" fmla="*/ 19 w 108"/>
                <a:gd name="T9" fmla="*/ 59 h 142"/>
                <a:gd name="T10" fmla="*/ 42 w 108"/>
                <a:gd name="T11" fmla="*/ 11 h 142"/>
                <a:gd name="T12" fmla="*/ 1 w 108"/>
                <a:gd name="T13" fmla="*/ 30 h 142"/>
                <a:gd name="T14" fmla="*/ 11 w 108"/>
                <a:gd name="T15" fmla="*/ 59 h 142"/>
                <a:gd name="T16" fmla="*/ 17 w 108"/>
                <a:gd name="T17" fmla="*/ 103 h 142"/>
                <a:gd name="T18" fmla="*/ 52 w 108"/>
                <a:gd name="T19" fmla="*/ 139 h 142"/>
                <a:gd name="T20" fmla="*/ 65 w 108"/>
                <a:gd name="T21" fmla="*/ 139 h 142"/>
                <a:gd name="T22" fmla="*/ 100 w 108"/>
                <a:gd name="T23" fmla="*/ 103 h 142"/>
                <a:gd name="T24" fmla="*/ 108 w 108"/>
                <a:gd name="T25" fmla="*/ 40 h 142"/>
                <a:gd name="T26" fmla="*/ 101 w 108"/>
                <a:gd name="T27" fmla="*/ 3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42">
                  <a:moveTo>
                    <a:pt x="101" y="37"/>
                  </a:moveTo>
                  <a:cubicBezTo>
                    <a:pt x="101" y="37"/>
                    <a:pt x="93" y="95"/>
                    <a:pt x="89" y="99"/>
                  </a:cubicBezTo>
                  <a:cubicBezTo>
                    <a:pt x="89" y="99"/>
                    <a:pt x="81" y="88"/>
                    <a:pt x="59" y="88"/>
                  </a:cubicBezTo>
                  <a:cubicBezTo>
                    <a:pt x="36" y="88"/>
                    <a:pt x="28" y="99"/>
                    <a:pt x="28" y="99"/>
                  </a:cubicBezTo>
                  <a:cubicBezTo>
                    <a:pt x="24" y="95"/>
                    <a:pt x="19" y="59"/>
                    <a:pt x="19" y="59"/>
                  </a:cubicBezTo>
                  <a:cubicBezTo>
                    <a:pt x="52" y="40"/>
                    <a:pt x="42" y="11"/>
                    <a:pt x="42" y="11"/>
                  </a:cubicBezTo>
                  <a:cubicBezTo>
                    <a:pt x="15" y="0"/>
                    <a:pt x="2" y="16"/>
                    <a:pt x="1" y="30"/>
                  </a:cubicBezTo>
                  <a:cubicBezTo>
                    <a:pt x="0" y="45"/>
                    <a:pt x="11" y="59"/>
                    <a:pt x="11" y="59"/>
                  </a:cubicBezTo>
                  <a:cubicBezTo>
                    <a:pt x="11" y="59"/>
                    <a:pt x="12" y="84"/>
                    <a:pt x="17" y="103"/>
                  </a:cubicBezTo>
                  <a:cubicBezTo>
                    <a:pt x="21" y="117"/>
                    <a:pt x="41" y="134"/>
                    <a:pt x="52" y="139"/>
                  </a:cubicBezTo>
                  <a:cubicBezTo>
                    <a:pt x="56" y="142"/>
                    <a:pt x="61" y="142"/>
                    <a:pt x="65" y="139"/>
                  </a:cubicBezTo>
                  <a:cubicBezTo>
                    <a:pt x="76" y="134"/>
                    <a:pt x="96" y="117"/>
                    <a:pt x="100" y="103"/>
                  </a:cubicBezTo>
                  <a:cubicBezTo>
                    <a:pt x="106" y="84"/>
                    <a:pt x="108" y="40"/>
                    <a:pt x="108" y="40"/>
                  </a:cubicBezTo>
                  <a:cubicBezTo>
                    <a:pt x="108" y="36"/>
                    <a:pt x="101" y="37"/>
                    <a:pt x="101" y="37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1" name="îşļíḍé">
              <a:extLst>
                <a:ext uri="{FF2B5EF4-FFF2-40B4-BE49-F238E27FC236}">
                  <a16:creationId xmlns:a16="http://schemas.microsoft.com/office/drawing/2014/main" id="{4ABB7D6C-2D29-4777-AEE6-8C18B157BA50}"/>
                </a:ext>
              </a:extLst>
            </p:cNvPr>
            <p:cNvSpPr/>
            <p:nvPr/>
          </p:nvSpPr>
          <p:spPr bwMode="auto">
            <a:xfrm>
              <a:off x="5815899" y="1365763"/>
              <a:ext cx="1334789" cy="1320957"/>
            </a:xfrm>
            <a:custGeom>
              <a:avLst/>
              <a:gdLst>
                <a:gd name="T0" fmla="*/ 80 w 93"/>
                <a:gd name="T1" fmla="*/ 23 h 92"/>
                <a:gd name="T2" fmla="*/ 50 w 93"/>
                <a:gd name="T3" fmla="*/ 24 h 92"/>
                <a:gd name="T4" fmla="*/ 0 w 93"/>
                <a:gd name="T5" fmla="*/ 30 h 92"/>
                <a:gd name="T6" fmla="*/ 77 w 93"/>
                <a:gd name="T7" fmla="*/ 60 h 92"/>
                <a:gd name="T8" fmla="*/ 80 w 93"/>
                <a:gd name="T9" fmla="*/ 2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2">
                  <a:moveTo>
                    <a:pt x="80" y="23"/>
                  </a:moveTo>
                  <a:cubicBezTo>
                    <a:pt x="80" y="23"/>
                    <a:pt x="82" y="48"/>
                    <a:pt x="50" y="24"/>
                  </a:cubicBezTo>
                  <a:cubicBezTo>
                    <a:pt x="18" y="0"/>
                    <a:pt x="2" y="13"/>
                    <a:pt x="0" y="30"/>
                  </a:cubicBezTo>
                  <a:cubicBezTo>
                    <a:pt x="0" y="30"/>
                    <a:pt x="25" y="92"/>
                    <a:pt x="77" y="60"/>
                  </a:cubicBezTo>
                  <a:cubicBezTo>
                    <a:pt x="93" y="50"/>
                    <a:pt x="80" y="23"/>
                    <a:pt x="80" y="23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2" name="íslïḑê">
              <a:extLst>
                <a:ext uri="{FF2B5EF4-FFF2-40B4-BE49-F238E27FC236}">
                  <a16:creationId xmlns:a16="http://schemas.microsoft.com/office/drawing/2014/main" id="{1FAADF74-3BA1-49D7-BB55-0501F3E71E6F}"/>
                </a:ext>
              </a:extLst>
            </p:cNvPr>
            <p:cNvSpPr/>
            <p:nvPr/>
          </p:nvSpPr>
          <p:spPr bwMode="auto">
            <a:xfrm>
              <a:off x="5947305" y="3129344"/>
              <a:ext cx="297390" cy="255894"/>
            </a:xfrm>
            <a:custGeom>
              <a:avLst/>
              <a:gdLst>
                <a:gd name="T0" fmla="*/ 0 w 21"/>
                <a:gd name="T1" fmla="*/ 0 h 18"/>
                <a:gd name="T2" fmla="*/ 21 w 21"/>
                <a:gd name="T3" fmla="*/ 0 h 18"/>
                <a:gd name="T4" fmla="*/ 0 w 21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8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2" y="18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3" name="iS1ïdè">
              <a:extLst>
                <a:ext uri="{FF2B5EF4-FFF2-40B4-BE49-F238E27FC236}">
                  <a16:creationId xmlns:a16="http://schemas.microsoft.com/office/drawing/2014/main" id="{14FC1FA9-A32C-4AB9-AF49-67B6674F81E9}"/>
                </a:ext>
              </a:extLst>
            </p:cNvPr>
            <p:cNvSpPr/>
            <p:nvPr/>
          </p:nvSpPr>
          <p:spPr bwMode="auto">
            <a:xfrm>
              <a:off x="5497763" y="2354752"/>
              <a:ext cx="1210301" cy="345800"/>
            </a:xfrm>
            <a:custGeom>
              <a:avLst/>
              <a:gdLst>
                <a:gd name="T0" fmla="*/ 84 w 84"/>
                <a:gd name="T1" fmla="*/ 11 h 24"/>
                <a:gd name="T2" fmla="*/ 71 w 84"/>
                <a:gd name="T3" fmla="*/ 11 h 24"/>
                <a:gd name="T4" fmla="*/ 59 w 84"/>
                <a:gd name="T5" fmla="*/ 0 h 24"/>
                <a:gd name="T6" fmla="*/ 47 w 84"/>
                <a:gd name="T7" fmla="*/ 9 h 24"/>
                <a:gd name="T8" fmla="*/ 42 w 84"/>
                <a:gd name="T9" fmla="*/ 7 h 24"/>
                <a:gd name="T10" fmla="*/ 36 w 84"/>
                <a:gd name="T11" fmla="*/ 9 h 24"/>
                <a:gd name="T12" fmla="*/ 24 w 84"/>
                <a:gd name="T13" fmla="*/ 0 h 24"/>
                <a:gd name="T14" fmla="*/ 12 w 84"/>
                <a:gd name="T15" fmla="*/ 11 h 24"/>
                <a:gd name="T16" fmla="*/ 0 w 84"/>
                <a:gd name="T17" fmla="*/ 11 h 24"/>
                <a:gd name="T18" fmla="*/ 0 w 84"/>
                <a:gd name="T19" fmla="*/ 14 h 24"/>
                <a:gd name="T20" fmla="*/ 12 w 84"/>
                <a:gd name="T21" fmla="*/ 14 h 24"/>
                <a:gd name="T22" fmla="*/ 24 w 84"/>
                <a:gd name="T23" fmla="*/ 24 h 24"/>
                <a:gd name="T24" fmla="*/ 36 w 84"/>
                <a:gd name="T25" fmla="*/ 13 h 24"/>
                <a:gd name="T26" fmla="*/ 42 w 84"/>
                <a:gd name="T27" fmla="*/ 10 h 24"/>
                <a:gd name="T28" fmla="*/ 47 w 84"/>
                <a:gd name="T29" fmla="*/ 13 h 24"/>
                <a:gd name="T30" fmla="*/ 59 w 84"/>
                <a:gd name="T31" fmla="*/ 24 h 24"/>
                <a:gd name="T32" fmla="*/ 71 w 84"/>
                <a:gd name="T33" fmla="*/ 14 h 24"/>
                <a:gd name="T34" fmla="*/ 84 w 84"/>
                <a:gd name="T35" fmla="*/ 14 h 24"/>
                <a:gd name="T36" fmla="*/ 84 w 84"/>
                <a:gd name="T37" fmla="*/ 11 h 24"/>
                <a:gd name="T38" fmla="*/ 24 w 84"/>
                <a:gd name="T39" fmla="*/ 21 h 24"/>
                <a:gd name="T40" fmla="*/ 15 w 84"/>
                <a:gd name="T41" fmla="*/ 12 h 24"/>
                <a:gd name="T42" fmla="*/ 24 w 84"/>
                <a:gd name="T43" fmla="*/ 3 h 24"/>
                <a:gd name="T44" fmla="*/ 33 w 84"/>
                <a:gd name="T45" fmla="*/ 12 h 24"/>
                <a:gd name="T46" fmla="*/ 24 w 84"/>
                <a:gd name="T47" fmla="*/ 21 h 24"/>
                <a:gd name="T48" fmla="*/ 59 w 84"/>
                <a:gd name="T49" fmla="*/ 21 h 24"/>
                <a:gd name="T50" fmla="*/ 50 w 84"/>
                <a:gd name="T51" fmla="*/ 12 h 24"/>
                <a:gd name="T52" fmla="*/ 59 w 84"/>
                <a:gd name="T53" fmla="*/ 3 h 24"/>
                <a:gd name="T54" fmla="*/ 68 w 84"/>
                <a:gd name="T55" fmla="*/ 12 h 24"/>
                <a:gd name="T56" fmla="*/ 59 w 84"/>
                <a:gd name="T5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4" h="24">
                  <a:moveTo>
                    <a:pt x="84" y="11"/>
                  </a:moveTo>
                  <a:cubicBezTo>
                    <a:pt x="71" y="11"/>
                    <a:pt x="71" y="11"/>
                    <a:pt x="71" y="11"/>
                  </a:cubicBezTo>
                  <a:cubicBezTo>
                    <a:pt x="70" y="5"/>
                    <a:pt x="65" y="0"/>
                    <a:pt x="59" y="0"/>
                  </a:cubicBezTo>
                  <a:cubicBezTo>
                    <a:pt x="53" y="0"/>
                    <a:pt x="49" y="4"/>
                    <a:pt x="47" y="9"/>
                  </a:cubicBezTo>
                  <a:cubicBezTo>
                    <a:pt x="46" y="8"/>
                    <a:pt x="44" y="7"/>
                    <a:pt x="42" y="7"/>
                  </a:cubicBezTo>
                  <a:cubicBezTo>
                    <a:pt x="39" y="7"/>
                    <a:pt x="37" y="8"/>
                    <a:pt x="36" y="9"/>
                  </a:cubicBezTo>
                  <a:cubicBezTo>
                    <a:pt x="35" y="4"/>
                    <a:pt x="30" y="0"/>
                    <a:pt x="24" y="0"/>
                  </a:cubicBezTo>
                  <a:cubicBezTo>
                    <a:pt x="18" y="0"/>
                    <a:pt x="13" y="5"/>
                    <a:pt x="1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20"/>
                    <a:pt x="18" y="24"/>
                    <a:pt x="24" y="24"/>
                  </a:cubicBezTo>
                  <a:cubicBezTo>
                    <a:pt x="31" y="24"/>
                    <a:pt x="36" y="19"/>
                    <a:pt x="36" y="13"/>
                  </a:cubicBezTo>
                  <a:cubicBezTo>
                    <a:pt x="37" y="12"/>
                    <a:pt x="39" y="10"/>
                    <a:pt x="42" y="10"/>
                  </a:cubicBezTo>
                  <a:cubicBezTo>
                    <a:pt x="44" y="10"/>
                    <a:pt x="45" y="11"/>
                    <a:pt x="47" y="13"/>
                  </a:cubicBezTo>
                  <a:cubicBezTo>
                    <a:pt x="47" y="19"/>
                    <a:pt x="52" y="24"/>
                    <a:pt x="59" y="24"/>
                  </a:cubicBezTo>
                  <a:cubicBezTo>
                    <a:pt x="65" y="24"/>
                    <a:pt x="70" y="20"/>
                    <a:pt x="71" y="14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4" y="11"/>
                    <a:pt x="84" y="11"/>
                    <a:pt x="84" y="11"/>
                  </a:cubicBezTo>
                  <a:moveTo>
                    <a:pt x="24" y="21"/>
                  </a:moveTo>
                  <a:cubicBezTo>
                    <a:pt x="19" y="21"/>
                    <a:pt x="15" y="17"/>
                    <a:pt x="15" y="12"/>
                  </a:cubicBezTo>
                  <a:cubicBezTo>
                    <a:pt x="15" y="7"/>
                    <a:pt x="19" y="3"/>
                    <a:pt x="24" y="3"/>
                  </a:cubicBezTo>
                  <a:cubicBezTo>
                    <a:pt x="29" y="3"/>
                    <a:pt x="33" y="7"/>
                    <a:pt x="33" y="12"/>
                  </a:cubicBezTo>
                  <a:cubicBezTo>
                    <a:pt x="33" y="17"/>
                    <a:pt x="29" y="21"/>
                    <a:pt x="24" y="21"/>
                  </a:cubicBezTo>
                  <a:moveTo>
                    <a:pt x="59" y="21"/>
                  </a:moveTo>
                  <a:cubicBezTo>
                    <a:pt x="54" y="21"/>
                    <a:pt x="50" y="17"/>
                    <a:pt x="50" y="12"/>
                  </a:cubicBezTo>
                  <a:cubicBezTo>
                    <a:pt x="50" y="7"/>
                    <a:pt x="54" y="3"/>
                    <a:pt x="59" y="3"/>
                  </a:cubicBezTo>
                  <a:cubicBezTo>
                    <a:pt x="64" y="3"/>
                    <a:pt x="68" y="7"/>
                    <a:pt x="68" y="12"/>
                  </a:cubicBezTo>
                  <a:cubicBezTo>
                    <a:pt x="68" y="17"/>
                    <a:pt x="64" y="21"/>
                    <a:pt x="59" y="21"/>
                  </a:cubicBezTo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4" name="iş1ïḋè">
              <a:extLst>
                <a:ext uri="{FF2B5EF4-FFF2-40B4-BE49-F238E27FC236}">
                  <a16:creationId xmlns:a16="http://schemas.microsoft.com/office/drawing/2014/main" id="{2F0160C2-291C-47CF-BDDD-95A6D653E8BD}"/>
                </a:ext>
              </a:extLst>
            </p:cNvPr>
            <p:cNvSpPr/>
            <p:nvPr/>
          </p:nvSpPr>
          <p:spPr bwMode="auto">
            <a:xfrm>
              <a:off x="4695508" y="3717201"/>
              <a:ext cx="2800980" cy="2123212"/>
            </a:xfrm>
            <a:custGeom>
              <a:avLst/>
              <a:gdLst>
                <a:gd name="T0" fmla="*/ 195 w 195"/>
                <a:gd name="T1" fmla="*/ 148 h 148"/>
                <a:gd name="T2" fmla="*/ 195 w 195"/>
                <a:gd name="T3" fmla="*/ 45 h 148"/>
                <a:gd name="T4" fmla="*/ 150 w 195"/>
                <a:gd name="T5" fmla="*/ 0 h 148"/>
                <a:gd name="T6" fmla="*/ 96 w 195"/>
                <a:gd name="T7" fmla="*/ 45 h 148"/>
                <a:gd name="T8" fmla="*/ 45 w 195"/>
                <a:gd name="T9" fmla="*/ 0 h 148"/>
                <a:gd name="T10" fmla="*/ 0 w 195"/>
                <a:gd name="T11" fmla="*/ 45 h 148"/>
                <a:gd name="T12" fmla="*/ 0 w 195"/>
                <a:gd name="T13" fmla="*/ 148 h 148"/>
                <a:gd name="T14" fmla="*/ 195 w 195"/>
                <a:gd name="T1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148">
                  <a:moveTo>
                    <a:pt x="195" y="148"/>
                  </a:moveTo>
                  <a:cubicBezTo>
                    <a:pt x="195" y="45"/>
                    <a:pt x="195" y="45"/>
                    <a:pt x="195" y="45"/>
                  </a:cubicBezTo>
                  <a:cubicBezTo>
                    <a:pt x="195" y="20"/>
                    <a:pt x="175" y="0"/>
                    <a:pt x="150" y="0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95" y="148"/>
                    <a:pt x="195" y="148"/>
                    <a:pt x="195" y="1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5" name="iṥlîḋe">
              <a:extLst>
                <a:ext uri="{FF2B5EF4-FFF2-40B4-BE49-F238E27FC236}">
                  <a16:creationId xmlns:a16="http://schemas.microsoft.com/office/drawing/2014/main" id="{2A1D15A7-74B8-4311-B578-C20D48A7B5E9}"/>
                </a:ext>
              </a:extLst>
            </p:cNvPr>
            <p:cNvSpPr/>
            <p:nvPr/>
          </p:nvSpPr>
          <p:spPr bwMode="auto">
            <a:xfrm>
              <a:off x="5442435" y="3744865"/>
              <a:ext cx="1293293" cy="1134223"/>
            </a:xfrm>
            <a:custGeom>
              <a:avLst/>
              <a:gdLst>
                <a:gd name="T0" fmla="*/ 90 w 90"/>
                <a:gd name="T1" fmla="*/ 79 h 79"/>
                <a:gd name="T2" fmla="*/ 90 w 90"/>
                <a:gd name="T3" fmla="*/ 0 h 79"/>
                <a:gd name="T4" fmla="*/ 90 w 90"/>
                <a:gd name="T5" fmla="*/ 0 h 79"/>
                <a:gd name="T6" fmla="*/ 1 w 90"/>
                <a:gd name="T7" fmla="*/ 0 h 79"/>
                <a:gd name="T8" fmla="*/ 0 w 90"/>
                <a:gd name="T9" fmla="*/ 0 h 79"/>
                <a:gd name="T10" fmla="*/ 0 w 90"/>
                <a:gd name="T11" fmla="*/ 79 h 79"/>
                <a:gd name="T12" fmla="*/ 90 w 90"/>
                <a:gd name="T13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79">
                  <a:moveTo>
                    <a:pt x="90" y="79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90" y="79"/>
                    <a:pt x="90" y="79"/>
                    <a:pt x="90" y="79"/>
                  </a:cubicBezTo>
                </a:path>
              </a:pathLst>
            </a:custGeom>
            <a:solidFill>
              <a:srgbClr val="C4C7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6" name="ïṧlïḓé">
              <a:extLst>
                <a:ext uri="{FF2B5EF4-FFF2-40B4-BE49-F238E27FC236}">
                  <a16:creationId xmlns:a16="http://schemas.microsoft.com/office/drawing/2014/main" id="{577A4AD5-C675-419B-A127-55246FC80507}"/>
                </a:ext>
              </a:extLst>
            </p:cNvPr>
            <p:cNvSpPr/>
            <p:nvPr/>
          </p:nvSpPr>
          <p:spPr bwMode="auto">
            <a:xfrm>
              <a:off x="4605602" y="3703369"/>
              <a:ext cx="2980796" cy="2137044"/>
            </a:xfrm>
            <a:custGeom>
              <a:avLst/>
              <a:gdLst>
                <a:gd name="T0" fmla="*/ 207 w 207"/>
                <a:gd name="T1" fmla="*/ 149 h 149"/>
                <a:gd name="T2" fmla="*/ 204 w 207"/>
                <a:gd name="T3" fmla="*/ 54 h 149"/>
                <a:gd name="T4" fmla="*/ 156 w 207"/>
                <a:gd name="T5" fmla="*/ 0 h 149"/>
                <a:gd name="T6" fmla="*/ 125 w 207"/>
                <a:gd name="T7" fmla="*/ 0 h 149"/>
                <a:gd name="T8" fmla="*/ 126 w 207"/>
                <a:gd name="T9" fmla="*/ 52 h 149"/>
                <a:gd name="T10" fmla="*/ 103 w 207"/>
                <a:gd name="T11" fmla="*/ 73 h 149"/>
                <a:gd name="T12" fmla="*/ 82 w 207"/>
                <a:gd name="T13" fmla="*/ 52 h 149"/>
                <a:gd name="T14" fmla="*/ 82 w 207"/>
                <a:gd name="T15" fmla="*/ 0 h 149"/>
                <a:gd name="T16" fmla="*/ 51 w 207"/>
                <a:gd name="T17" fmla="*/ 0 h 149"/>
                <a:gd name="T18" fmla="*/ 3 w 207"/>
                <a:gd name="T19" fmla="*/ 54 h 149"/>
                <a:gd name="T20" fmla="*/ 0 w 207"/>
                <a:gd name="T21" fmla="*/ 149 h 149"/>
                <a:gd name="T22" fmla="*/ 207 w 207"/>
                <a:gd name="T2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7" h="149">
                  <a:moveTo>
                    <a:pt x="207" y="149"/>
                  </a:moveTo>
                  <a:cubicBezTo>
                    <a:pt x="204" y="54"/>
                    <a:pt x="204" y="54"/>
                    <a:pt x="204" y="54"/>
                  </a:cubicBezTo>
                  <a:cubicBezTo>
                    <a:pt x="204" y="28"/>
                    <a:pt x="182" y="0"/>
                    <a:pt x="156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5" y="0"/>
                    <a:pt x="3" y="28"/>
                    <a:pt x="3" y="54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07" y="149"/>
                    <a:pt x="207" y="149"/>
                    <a:pt x="207" y="149"/>
                  </a:cubicBezTo>
                </a:path>
              </a:pathLst>
            </a:custGeom>
            <a:solidFill>
              <a:srgbClr val="23B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7" name="ïşľïḍè">
              <a:extLst>
                <a:ext uri="{FF2B5EF4-FFF2-40B4-BE49-F238E27FC236}">
                  <a16:creationId xmlns:a16="http://schemas.microsoft.com/office/drawing/2014/main" id="{FB871032-7396-4D15-AF76-6F8E39BFA648}"/>
                </a:ext>
              </a:extLst>
            </p:cNvPr>
            <p:cNvSpPr/>
            <p:nvPr/>
          </p:nvSpPr>
          <p:spPr bwMode="auto">
            <a:xfrm>
              <a:off x="6175531" y="5093486"/>
              <a:ext cx="145238" cy="145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8" name="işlîdé">
              <a:extLst>
                <a:ext uri="{FF2B5EF4-FFF2-40B4-BE49-F238E27FC236}">
                  <a16:creationId xmlns:a16="http://schemas.microsoft.com/office/drawing/2014/main" id="{A7EA3794-11B5-4757-A307-8258D2B65A3B}"/>
                </a:ext>
              </a:extLst>
            </p:cNvPr>
            <p:cNvSpPr/>
            <p:nvPr/>
          </p:nvSpPr>
          <p:spPr bwMode="auto">
            <a:xfrm>
              <a:off x="6175531" y="5356293"/>
              <a:ext cx="145238" cy="1383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9" name="iṣḷiḍè">
              <a:extLst>
                <a:ext uri="{FF2B5EF4-FFF2-40B4-BE49-F238E27FC236}">
                  <a16:creationId xmlns:a16="http://schemas.microsoft.com/office/drawing/2014/main" id="{4313A90B-1E96-437F-9C6A-F6C4159DBE67}"/>
                </a:ext>
              </a:extLst>
            </p:cNvPr>
            <p:cNvSpPr/>
            <p:nvPr/>
          </p:nvSpPr>
          <p:spPr bwMode="auto">
            <a:xfrm>
              <a:off x="6175531" y="5612183"/>
              <a:ext cx="145238" cy="1452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0" name="iŝḷiḋê">
              <a:extLst>
                <a:ext uri="{FF2B5EF4-FFF2-40B4-BE49-F238E27FC236}">
                  <a16:creationId xmlns:a16="http://schemas.microsoft.com/office/drawing/2014/main" id="{039323BB-94FE-460A-8508-F447501BA1E5}"/>
                </a:ext>
              </a:extLst>
            </p:cNvPr>
            <p:cNvSpPr/>
            <p:nvPr/>
          </p:nvSpPr>
          <p:spPr bwMode="auto">
            <a:xfrm>
              <a:off x="6071793" y="4754600"/>
              <a:ext cx="48414" cy="10858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1" name="íšḻiďé">
              <a:extLst>
                <a:ext uri="{FF2B5EF4-FFF2-40B4-BE49-F238E27FC236}">
                  <a16:creationId xmlns:a16="http://schemas.microsoft.com/office/drawing/2014/main" id="{3C07F369-C1FF-43C6-A1E8-5B4F47A7B238}"/>
                </a:ext>
              </a:extLst>
            </p:cNvPr>
            <p:cNvSpPr/>
            <p:nvPr/>
          </p:nvSpPr>
          <p:spPr bwMode="auto">
            <a:xfrm>
              <a:off x="6071793" y="4754600"/>
              <a:ext cx="48414" cy="10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2" name="îślîde">
              <a:extLst>
                <a:ext uri="{FF2B5EF4-FFF2-40B4-BE49-F238E27FC236}">
                  <a16:creationId xmlns:a16="http://schemas.microsoft.com/office/drawing/2014/main" id="{1D65A64F-44FE-47C9-98F0-852326A0CBA5}"/>
                </a:ext>
              </a:extLst>
            </p:cNvPr>
            <p:cNvSpPr/>
            <p:nvPr/>
          </p:nvSpPr>
          <p:spPr bwMode="auto">
            <a:xfrm>
              <a:off x="6825634" y="4996662"/>
              <a:ext cx="82992" cy="843751"/>
            </a:xfrm>
            <a:custGeom>
              <a:avLst/>
              <a:gdLst>
                <a:gd name="T0" fmla="*/ 12 w 12"/>
                <a:gd name="T1" fmla="*/ 122 h 122"/>
                <a:gd name="T2" fmla="*/ 6 w 12"/>
                <a:gd name="T3" fmla="*/ 0 h 122"/>
                <a:gd name="T4" fmla="*/ 0 w 12"/>
                <a:gd name="T5" fmla="*/ 122 h 122"/>
                <a:gd name="T6" fmla="*/ 12 w 12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2">
                  <a:moveTo>
                    <a:pt x="12" y="122"/>
                  </a:moveTo>
                  <a:lnTo>
                    <a:pt x="6" y="0"/>
                  </a:lnTo>
                  <a:lnTo>
                    <a:pt x="0" y="122"/>
                  </a:lnTo>
                  <a:lnTo>
                    <a:pt x="12" y="122"/>
                  </a:lnTo>
                  <a:close/>
                </a:path>
              </a:pathLst>
            </a:custGeom>
            <a:solidFill>
              <a:srgbClr val="009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3" name="i$ļîḓè">
              <a:extLst>
                <a:ext uri="{FF2B5EF4-FFF2-40B4-BE49-F238E27FC236}">
                  <a16:creationId xmlns:a16="http://schemas.microsoft.com/office/drawing/2014/main" id="{25A7DB89-01AF-4717-AFF5-5C0D25CA770A}"/>
                </a:ext>
              </a:extLst>
            </p:cNvPr>
            <p:cNvSpPr/>
            <p:nvPr/>
          </p:nvSpPr>
          <p:spPr bwMode="auto">
            <a:xfrm>
              <a:off x="6825634" y="4996662"/>
              <a:ext cx="82992" cy="843751"/>
            </a:xfrm>
            <a:custGeom>
              <a:avLst/>
              <a:gdLst>
                <a:gd name="T0" fmla="*/ 12 w 12"/>
                <a:gd name="T1" fmla="*/ 122 h 122"/>
                <a:gd name="T2" fmla="*/ 6 w 12"/>
                <a:gd name="T3" fmla="*/ 0 h 122"/>
                <a:gd name="T4" fmla="*/ 0 w 12"/>
                <a:gd name="T5" fmla="*/ 122 h 122"/>
                <a:gd name="T6" fmla="*/ 12 w 12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2">
                  <a:moveTo>
                    <a:pt x="12" y="122"/>
                  </a:moveTo>
                  <a:lnTo>
                    <a:pt x="6" y="0"/>
                  </a:lnTo>
                  <a:lnTo>
                    <a:pt x="0" y="122"/>
                  </a:lnTo>
                  <a:lnTo>
                    <a:pt x="12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4" name="iśľîḍé">
              <a:extLst>
                <a:ext uri="{FF2B5EF4-FFF2-40B4-BE49-F238E27FC236}">
                  <a16:creationId xmlns:a16="http://schemas.microsoft.com/office/drawing/2014/main" id="{30FF74FD-4B13-46E5-83F2-3A07E5C14B9E}"/>
                </a:ext>
              </a:extLst>
            </p:cNvPr>
            <p:cNvSpPr/>
            <p:nvPr/>
          </p:nvSpPr>
          <p:spPr bwMode="auto">
            <a:xfrm>
              <a:off x="5228042" y="4996662"/>
              <a:ext cx="82992" cy="843751"/>
            </a:xfrm>
            <a:custGeom>
              <a:avLst/>
              <a:gdLst>
                <a:gd name="T0" fmla="*/ 12 w 12"/>
                <a:gd name="T1" fmla="*/ 122 h 122"/>
                <a:gd name="T2" fmla="*/ 6 w 12"/>
                <a:gd name="T3" fmla="*/ 0 h 122"/>
                <a:gd name="T4" fmla="*/ 0 w 12"/>
                <a:gd name="T5" fmla="*/ 122 h 122"/>
                <a:gd name="T6" fmla="*/ 12 w 12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2">
                  <a:moveTo>
                    <a:pt x="12" y="122"/>
                  </a:moveTo>
                  <a:lnTo>
                    <a:pt x="6" y="0"/>
                  </a:lnTo>
                  <a:lnTo>
                    <a:pt x="0" y="122"/>
                  </a:lnTo>
                  <a:lnTo>
                    <a:pt x="12" y="122"/>
                  </a:lnTo>
                  <a:close/>
                </a:path>
              </a:pathLst>
            </a:custGeom>
            <a:solidFill>
              <a:srgbClr val="009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5" name="išlïďe">
              <a:extLst>
                <a:ext uri="{FF2B5EF4-FFF2-40B4-BE49-F238E27FC236}">
                  <a16:creationId xmlns:a16="http://schemas.microsoft.com/office/drawing/2014/main" id="{1A972BA4-DA25-4CB4-BFDF-8BABA3A586B2}"/>
                </a:ext>
              </a:extLst>
            </p:cNvPr>
            <p:cNvSpPr/>
            <p:nvPr/>
          </p:nvSpPr>
          <p:spPr bwMode="auto">
            <a:xfrm>
              <a:off x="5483931" y="3703369"/>
              <a:ext cx="601694" cy="1175719"/>
            </a:xfrm>
            <a:custGeom>
              <a:avLst/>
              <a:gdLst>
                <a:gd name="T0" fmla="*/ 42 w 42"/>
                <a:gd name="T1" fmla="*/ 82 h 82"/>
                <a:gd name="T2" fmla="*/ 3 w 42"/>
                <a:gd name="T3" fmla="*/ 47 h 82"/>
                <a:gd name="T4" fmla="*/ 12 w 42"/>
                <a:gd name="T5" fmla="*/ 42 h 82"/>
                <a:gd name="T6" fmla="*/ 0 w 42"/>
                <a:gd name="T7" fmla="*/ 28 h 82"/>
                <a:gd name="T8" fmla="*/ 17 w 42"/>
                <a:gd name="T9" fmla="*/ 0 h 82"/>
                <a:gd name="T10" fmla="*/ 23 w 42"/>
                <a:gd name="T11" fmla="*/ 0 h 82"/>
                <a:gd name="T12" fmla="*/ 42 w 42"/>
                <a:gd name="T13" fmla="*/ 69 h 82"/>
                <a:gd name="T14" fmla="*/ 42 w 42"/>
                <a:gd name="T1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82">
                  <a:moveTo>
                    <a:pt x="42" y="82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45"/>
                    <a:pt x="42" y="69"/>
                    <a:pt x="42" y="69"/>
                  </a:cubicBezTo>
                  <a:cubicBezTo>
                    <a:pt x="42" y="82"/>
                    <a:pt x="42" y="82"/>
                    <a:pt x="42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6" name="ïṥḷíḑé">
              <a:extLst>
                <a:ext uri="{FF2B5EF4-FFF2-40B4-BE49-F238E27FC236}">
                  <a16:creationId xmlns:a16="http://schemas.microsoft.com/office/drawing/2014/main" id="{5FF3DD9E-0DBF-44BA-BEA2-0974A29749FF}"/>
                </a:ext>
              </a:extLst>
            </p:cNvPr>
            <p:cNvSpPr/>
            <p:nvPr/>
          </p:nvSpPr>
          <p:spPr bwMode="auto">
            <a:xfrm>
              <a:off x="6085625" y="3703369"/>
              <a:ext cx="608608" cy="1175719"/>
            </a:xfrm>
            <a:custGeom>
              <a:avLst/>
              <a:gdLst>
                <a:gd name="T0" fmla="*/ 0 w 42"/>
                <a:gd name="T1" fmla="*/ 69 h 82"/>
                <a:gd name="T2" fmla="*/ 20 w 42"/>
                <a:gd name="T3" fmla="*/ 0 h 82"/>
                <a:gd name="T4" fmla="*/ 26 w 42"/>
                <a:gd name="T5" fmla="*/ 0 h 82"/>
                <a:gd name="T6" fmla="*/ 42 w 42"/>
                <a:gd name="T7" fmla="*/ 28 h 82"/>
                <a:gd name="T8" fmla="*/ 31 w 42"/>
                <a:gd name="T9" fmla="*/ 42 h 82"/>
                <a:gd name="T10" fmla="*/ 40 w 42"/>
                <a:gd name="T11" fmla="*/ 47 h 82"/>
                <a:gd name="T12" fmla="*/ 0 w 42"/>
                <a:gd name="T13" fmla="*/ 82 h 82"/>
                <a:gd name="T14" fmla="*/ 0 w 42"/>
                <a:gd name="T15" fmla="*/ 6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82">
                  <a:moveTo>
                    <a:pt x="0" y="69"/>
                  </a:moveTo>
                  <a:cubicBezTo>
                    <a:pt x="0" y="69"/>
                    <a:pt x="21" y="45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69"/>
                    <a:pt x="0" y="69"/>
                    <a:pt x="0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7" name="íş1ídê">
              <a:extLst>
                <a:ext uri="{FF2B5EF4-FFF2-40B4-BE49-F238E27FC236}">
                  <a16:creationId xmlns:a16="http://schemas.microsoft.com/office/drawing/2014/main" id="{362A2265-24AC-47FF-8AA6-7B539C86AA94}"/>
                </a:ext>
              </a:extLst>
            </p:cNvPr>
            <p:cNvSpPr/>
            <p:nvPr/>
          </p:nvSpPr>
          <p:spPr bwMode="auto">
            <a:xfrm>
              <a:off x="6417593" y="4837592"/>
              <a:ext cx="421878" cy="829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8" name="íṩļîďè">
              <a:extLst>
                <a:ext uri="{FF2B5EF4-FFF2-40B4-BE49-F238E27FC236}">
                  <a16:creationId xmlns:a16="http://schemas.microsoft.com/office/drawing/2014/main" id="{1F0E7CC2-DCD6-478E-AE93-7936C1570E91}"/>
                </a:ext>
              </a:extLst>
            </p:cNvPr>
            <p:cNvSpPr/>
            <p:nvPr/>
          </p:nvSpPr>
          <p:spPr bwMode="auto">
            <a:xfrm>
              <a:off x="6417593" y="4837592"/>
              <a:ext cx="421878" cy="82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9" name="ïśḻídê">
              <a:extLst>
                <a:ext uri="{FF2B5EF4-FFF2-40B4-BE49-F238E27FC236}">
                  <a16:creationId xmlns:a16="http://schemas.microsoft.com/office/drawing/2014/main" id="{5785E7DB-FC73-4773-8B20-04DB2357CC71}"/>
                </a:ext>
              </a:extLst>
            </p:cNvPr>
            <p:cNvSpPr/>
            <p:nvPr/>
          </p:nvSpPr>
          <p:spPr bwMode="auto">
            <a:xfrm>
              <a:off x="6618154" y="2223346"/>
              <a:ext cx="304304" cy="102356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0" name="íṥľíďe">
              <a:extLst>
                <a:ext uri="{FF2B5EF4-FFF2-40B4-BE49-F238E27FC236}">
                  <a16:creationId xmlns:a16="http://schemas.microsoft.com/office/drawing/2014/main" id="{CABB641A-FE68-410A-8094-98FC4DEDA0A9}"/>
                </a:ext>
              </a:extLst>
            </p:cNvPr>
            <p:cNvSpPr/>
            <p:nvPr/>
          </p:nvSpPr>
          <p:spPr bwMode="auto">
            <a:xfrm>
              <a:off x="6085625" y="3516639"/>
              <a:ext cx="304304" cy="228230"/>
            </a:xfrm>
            <a:custGeom>
              <a:avLst/>
              <a:gdLst>
                <a:gd name="T0" fmla="*/ 19 w 21"/>
                <a:gd name="T1" fmla="*/ 0 h 16"/>
                <a:gd name="T2" fmla="*/ 7 w 21"/>
                <a:gd name="T3" fmla="*/ 7 h 16"/>
                <a:gd name="T4" fmla="*/ 1 w 21"/>
                <a:gd name="T5" fmla="*/ 9 h 16"/>
                <a:gd name="T6" fmla="*/ 0 w 21"/>
                <a:gd name="T7" fmla="*/ 9 h 16"/>
                <a:gd name="T8" fmla="*/ 0 w 21"/>
                <a:gd name="T9" fmla="*/ 16 h 16"/>
                <a:gd name="T10" fmla="*/ 20 w 21"/>
                <a:gd name="T11" fmla="*/ 16 h 16"/>
                <a:gd name="T12" fmla="*/ 20 w 21"/>
                <a:gd name="T13" fmla="*/ 13 h 16"/>
                <a:gd name="T14" fmla="*/ 21 w 21"/>
                <a:gd name="T15" fmla="*/ 13 h 16"/>
                <a:gd name="T16" fmla="*/ 19 w 21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6">
                  <a:moveTo>
                    <a:pt x="19" y="0"/>
                  </a:moveTo>
                  <a:cubicBezTo>
                    <a:pt x="15" y="3"/>
                    <a:pt x="11" y="6"/>
                    <a:pt x="7" y="7"/>
                  </a:cubicBezTo>
                  <a:cubicBezTo>
                    <a:pt x="5" y="9"/>
                    <a:pt x="3" y="9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3D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1" name="íšľiḓè">
              <a:extLst>
                <a:ext uri="{FF2B5EF4-FFF2-40B4-BE49-F238E27FC236}">
                  <a16:creationId xmlns:a16="http://schemas.microsoft.com/office/drawing/2014/main" id="{FC5BE460-3B52-4778-A773-C9E53096D2A8}"/>
                </a:ext>
              </a:extLst>
            </p:cNvPr>
            <p:cNvSpPr/>
            <p:nvPr/>
          </p:nvSpPr>
          <p:spPr bwMode="auto">
            <a:xfrm>
              <a:off x="6085625" y="2181850"/>
              <a:ext cx="594776" cy="864501"/>
            </a:xfrm>
            <a:custGeom>
              <a:avLst/>
              <a:gdLst>
                <a:gd name="T0" fmla="*/ 1 w 41"/>
                <a:gd name="T1" fmla="*/ 22 h 60"/>
                <a:gd name="T2" fmla="*/ 0 w 41"/>
                <a:gd name="T3" fmla="*/ 22 h 60"/>
                <a:gd name="T4" fmla="*/ 0 w 41"/>
                <a:gd name="T5" fmla="*/ 49 h 60"/>
                <a:gd name="T6" fmla="*/ 1 w 41"/>
                <a:gd name="T7" fmla="*/ 49 h 60"/>
                <a:gd name="T8" fmla="*/ 31 w 41"/>
                <a:gd name="T9" fmla="*/ 60 h 60"/>
                <a:gd name="T10" fmla="*/ 39 w 41"/>
                <a:gd name="T11" fmla="*/ 26 h 60"/>
                <a:gd name="T12" fmla="*/ 30 w 41"/>
                <a:gd name="T13" fmla="*/ 26 h 60"/>
                <a:gd name="T14" fmla="*/ 18 w 41"/>
                <a:gd name="T15" fmla="*/ 36 h 60"/>
                <a:gd name="T16" fmla="*/ 6 w 41"/>
                <a:gd name="T17" fmla="*/ 25 h 60"/>
                <a:gd name="T18" fmla="*/ 1 w 41"/>
                <a:gd name="T19" fmla="*/ 22 h 60"/>
                <a:gd name="T20" fmla="*/ 18 w 41"/>
                <a:gd name="T21" fmla="*/ 15 h 60"/>
                <a:gd name="T22" fmla="*/ 9 w 41"/>
                <a:gd name="T23" fmla="*/ 24 h 60"/>
                <a:gd name="T24" fmla="*/ 18 w 41"/>
                <a:gd name="T25" fmla="*/ 33 h 60"/>
                <a:gd name="T26" fmla="*/ 27 w 41"/>
                <a:gd name="T27" fmla="*/ 24 h 60"/>
                <a:gd name="T28" fmla="*/ 18 w 41"/>
                <a:gd name="T29" fmla="*/ 15 h 60"/>
                <a:gd name="T30" fmla="*/ 0 w 41"/>
                <a:gd name="T31" fmla="*/ 0 h 60"/>
                <a:gd name="T32" fmla="*/ 0 w 41"/>
                <a:gd name="T33" fmla="*/ 19 h 60"/>
                <a:gd name="T34" fmla="*/ 1 w 41"/>
                <a:gd name="T35" fmla="*/ 19 h 60"/>
                <a:gd name="T36" fmla="*/ 6 w 41"/>
                <a:gd name="T37" fmla="*/ 21 h 60"/>
                <a:gd name="T38" fmla="*/ 18 w 41"/>
                <a:gd name="T39" fmla="*/ 12 h 60"/>
                <a:gd name="T40" fmla="*/ 30 w 41"/>
                <a:gd name="T41" fmla="*/ 23 h 60"/>
                <a:gd name="T42" fmla="*/ 39 w 41"/>
                <a:gd name="T43" fmla="*/ 23 h 60"/>
                <a:gd name="T44" fmla="*/ 41 w 41"/>
                <a:gd name="T45" fmla="*/ 11 h 60"/>
                <a:gd name="T46" fmla="*/ 29 w 41"/>
                <a:gd name="T47" fmla="*/ 13 h 60"/>
                <a:gd name="T48" fmla="*/ 0 w 41"/>
                <a:gd name="T4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60">
                  <a:moveTo>
                    <a:pt x="1" y="22"/>
                  </a:moveTo>
                  <a:cubicBezTo>
                    <a:pt x="1" y="22"/>
                    <a:pt x="0" y="22"/>
                    <a:pt x="0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1" y="49"/>
                  </a:cubicBezTo>
                  <a:cubicBezTo>
                    <a:pt x="23" y="49"/>
                    <a:pt x="31" y="60"/>
                    <a:pt x="31" y="60"/>
                  </a:cubicBezTo>
                  <a:cubicBezTo>
                    <a:pt x="33" y="58"/>
                    <a:pt x="36" y="41"/>
                    <a:pt x="39" y="26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32"/>
                    <a:pt x="24" y="36"/>
                    <a:pt x="18" y="36"/>
                  </a:cubicBezTo>
                  <a:cubicBezTo>
                    <a:pt x="11" y="36"/>
                    <a:pt x="6" y="31"/>
                    <a:pt x="6" y="25"/>
                  </a:cubicBezTo>
                  <a:cubicBezTo>
                    <a:pt x="4" y="23"/>
                    <a:pt x="3" y="22"/>
                    <a:pt x="1" y="22"/>
                  </a:cubicBezTo>
                  <a:moveTo>
                    <a:pt x="18" y="15"/>
                  </a:moveTo>
                  <a:cubicBezTo>
                    <a:pt x="13" y="15"/>
                    <a:pt x="9" y="19"/>
                    <a:pt x="9" y="24"/>
                  </a:cubicBezTo>
                  <a:cubicBezTo>
                    <a:pt x="9" y="29"/>
                    <a:pt x="13" y="33"/>
                    <a:pt x="18" y="33"/>
                  </a:cubicBezTo>
                  <a:cubicBezTo>
                    <a:pt x="23" y="33"/>
                    <a:pt x="27" y="29"/>
                    <a:pt x="27" y="24"/>
                  </a:cubicBezTo>
                  <a:cubicBezTo>
                    <a:pt x="27" y="19"/>
                    <a:pt x="23" y="15"/>
                    <a:pt x="18" y="15"/>
                  </a:cubicBezTo>
                  <a:moveTo>
                    <a:pt x="0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3" y="19"/>
                    <a:pt x="5" y="20"/>
                    <a:pt x="6" y="21"/>
                  </a:cubicBezTo>
                  <a:cubicBezTo>
                    <a:pt x="8" y="16"/>
                    <a:pt x="12" y="12"/>
                    <a:pt x="18" y="12"/>
                  </a:cubicBezTo>
                  <a:cubicBezTo>
                    <a:pt x="24" y="12"/>
                    <a:pt x="29" y="17"/>
                    <a:pt x="30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19"/>
                    <a:pt x="40" y="15"/>
                    <a:pt x="41" y="11"/>
                  </a:cubicBezTo>
                  <a:cubicBezTo>
                    <a:pt x="37" y="12"/>
                    <a:pt x="33" y="13"/>
                    <a:pt x="29" y="13"/>
                  </a:cubicBezTo>
                  <a:cubicBezTo>
                    <a:pt x="17" y="13"/>
                    <a:pt x="8" y="7"/>
                    <a:pt x="0" y="0"/>
                  </a:cubicBezTo>
                </a:path>
              </a:pathLst>
            </a:custGeom>
            <a:solidFill>
              <a:srgbClr val="F3D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2" name="íṥļiḋê">
              <a:extLst>
                <a:ext uri="{FF2B5EF4-FFF2-40B4-BE49-F238E27FC236}">
                  <a16:creationId xmlns:a16="http://schemas.microsoft.com/office/drawing/2014/main" id="{2A4231A7-473A-455A-BDFE-D95516AFEEF5}"/>
                </a:ext>
              </a:extLst>
            </p:cNvPr>
            <p:cNvSpPr/>
            <p:nvPr/>
          </p:nvSpPr>
          <p:spPr bwMode="auto">
            <a:xfrm>
              <a:off x="6749560" y="2499986"/>
              <a:ext cx="172902" cy="359632"/>
            </a:xfrm>
            <a:custGeom>
              <a:avLst/>
              <a:gdLst>
                <a:gd name="T0" fmla="*/ 7 w 12"/>
                <a:gd name="T1" fmla="*/ 0 h 25"/>
                <a:gd name="T2" fmla="*/ 2 w 12"/>
                <a:gd name="T3" fmla="*/ 2 h 25"/>
                <a:gd name="T4" fmla="*/ 0 w 12"/>
                <a:gd name="T5" fmla="*/ 25 h 25"/>
                <a:gd name="T6" fmla="*/ 11 w 12"/>
                <a:gd name="T7" fmla="*/ 12 h 25"/>
                <a:gd name="T8" fmla="*/ 11 w 12"/>
                <a:gd name="T9" fmla="*/ 4 h 25"/>
                <a:gd name="T10" fmla="*/ 11 w 12"/>
                <a:gd name="T11" fmla="*/ 4 h 25"/>
                <a:gd name="T12" fmla="*/ 11 w 12"/>
                <a:gd name="T13" fmla="*/ 4 h 25"/>
                <a:gd name="T14" fmla="*/ 11 w 12"/>
                <a:gd name="T15" fmla="*/ 4 h 25"/>
                <a:gd name="T16" fmla="*/ 11 w 12"/>
                <a:gd name="T17" fmla="*/ 4 h 25"/>
                <a:gd name="T18" fmla="*/ 11 w 12"/>
                <a:gd name="T19" fmla="*/ 4 h 25"/>
                <a:gd name="T20" fmla="*/ 11 w 12"/>
                <a:gd name="T21" fmla="*/ 4 h 25"/>
                <a:gd name="T22" fmla="*/ 11 w 12"/>
                <a:gd name="T23" fmla="*/ 4 h 25"/>
                <a:gd name="T24" fmla="*/ 11 w 12"/>
                <a:gd name="T25" fmla="*/ 4 h 25"/>
                <a:gd name="T26" fmla="*/ 10 w 12"/>
                <a:gd name="T27" fmla="*/ 2 h 25"/>
                <a:gd name="T28" fmla="*/ 10 w 12"/>
                <a:gd name="T29" fmla="*/ 2 h 25"/>
                <a:gd name="T30" fmla="*/ 10 w 12"/>
                <a:gd name="T31" fmla="*/ 2 h 25"/>
                <a:gd name="T32" fmla="*/ 7 w 12"/>
                <a:gd name="T3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25">
                  <a:moveTo>
                    <a:pt x="7" y="0"/>
                  </a:moveTo>
                  <a:cubicBezTo>
                    <a:pt x="5" y="0"/>
                    <a:pt x="4" y="1"/>
                    <a:pt x="2" y="2"/>
                  </a:cubicBezTo>
                  <a:cubicBezTo>
                    <a:pt x="1" y="9"/>
                    <a:pt x="1" y="17"/>
                    <a:pt x="0" y="25"/>
                  </a:cubicBezTo>
                  <a:cubicBezTo>
                    <a:pt x="4" y="21"/>
                    <a:pt x="8" y="17"/>
                    <a:pt x="11" y="12"/>
                  </a:cubicBezTo>
                  <a:cubicBezTo>
                    <a:pt x="12" y="10"/>
                    <a:pt x="12" y="7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7" y="0"/>
                  </a:cubicBezTo>
                </a:path>
              </a:pathLst>
            </a:custGeom>
            <a:solidFill>
              <a:srgbClr val="F3D1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3" name="íŝlîḍe">
              <a:extLst>
                <a:ext uri="{FF2B5EF4-FFF2-40B4-BE49-F238E27FC236}">
                  <a16:creationId xmlns:a16="http://schemas.microsoft.com/office/drawing/2014/main" id="{D5E1956A-B549-47B0-8826-2F45A5888921}"/>
                </a:ext>
              </a:extLst>
            </p:cNvPr>
            <p:cNvSpPr/>
            <p:nvPr/>
          </p:nvSpPr>
          <p:spPr bwMode="auto">
            <a:xfrm>
              <a:off x="6085625" y="2299424"/>
              <a:ext cx="705431" cy="1348621"/>
            </a:xfrm>
            <a:custGeom>
              <a:avLst/>
              <a:gdLst>
                <a:gd name="T0" fmla="*/ 49 w 49"/>
                <a:gd name="T1" fmla="*/ 0 h 94"/>
                <a:gd name="T2" fmla="*/ 41 w 49"/>
                <a:gd name="T3" fmla="*/ 3 h 94"/>
                <a:gd name="T4" fmla="*/ 39 w 49"/>
                <a:gd name="T5" fmla="*/ 15 h 94"/>
                <a:gd name="T6" fmla="*/ 43 w 49"/>
                <a:gd name="T7" fmla="*/ 15 h 94"/>
                <a:gd name="T8" fmla="*/ 43 w 49"/>
                <a:gd name="T9" fmla="*/ 18 h 94"/>
                <a:gd name="T10" fmla="*/ 39 w 49"/>
                <a:gd name="T11" fmla="*/ 18 h 94"/>
                <a:gd name="T12" fmla="*/ 31 w 49"/>
                <a:gd name="T13" fmla="*/ 52 h 94"/>
                <a:gd name="T14" fmla="*/ 1 w 49"/>
                <a:gd name="T15" fmla="*/ 41 h 94"/>
                <a:gd name="T16" fmla="*/ 0 w 49"/>
                <a:gd name="T17" fmla="*/ 41 h 94"/>
                <a:gd name="T18" fmla="*/ 0 w 49"/>
                <a:gd name="T19" fmla="*/ 58 h 94"/>
                <a:gd name="T20" fmla="*/ 11 w 49"/>
                <a:gd name="T21" fmla="*/ 58 h 94"/>
                <a:gd name="T22" fmla="*/ 1 w 49"/>
                <a:gd name="T23" fmla="*/ 66 h 94"/>
                <a:gd name="T24" fmla="*/ 0 w 49"/>
                <a:gd name="T25" fmla="*/ 66 h 94"/>
                <a:gd name="T26" fmla="*/ 0 w 49"/>
                <a:gd name="T27" fmla="*/ 94 h 94"/>
                <a:gd name="T28" fmla="*/ 1 w 49"/>
                <a:gd name="T29" fmla="*/ 94 h 94"/>
                <a:gd name="T30" fmla="*/ 7 w 49"/>
                <a:gd name="T31" fmla="*/ 92 h 94"/>
                <a:gd name="T32" fmla="*/ 19 w 49"/>
                <a:gd name="T33" fmla="*/ 85 h 94"/>
                <a:gd name="T34" fmla="*/ 19 w 49"/>
                <a:gd name="T35" fmla="*/ 85 h 94"/>
                <a:gd name="T36" fmla="*/ 37 w 49"/>
                <a:gd name="T37" fmla="*/ 66 h 94"/>
                <a:gd name="T38" fmla="*/ 37 w 49"/>
                <a:gd name="T39" fmla="*/ 66 h 94"/>
                <a:gd name="T40" fmla="*/ 37 w 49"/>
                <a:gd name="T41" fmla="*/ 66 h 94"/>
                <a:gd name="T42" fmla="*/ 42 w 49"/>
                <a:gd name="T43" fmla="*/ 56 h 94"/>
                <a:gd name="T44" fmla="*/ 43 w 49"/>
                <a:gd name="T45" fmla="*/ 52 h 94"/>
                <a:gd name="T46" fmla="*/ 46 w 49"/>
                <a:gd name="T47" fmla="*/ 39 h 94"/>
                <a:gd name="T48" fmla="*/ 46 w 49"/>
                <a:gd name="T49" fmla="*/ 39 h 94"/>
                <a:gd name="T50" fmla="*/ 48 w 49"/>
                <a:gd name="T51" fmla="*/ 16 h 94"/>
                <a:gd name="T52" fmla="*/ 48 w 49"/>
                <a:gd name="T53" fmla="*/ 16 h 94"/>
                <a:gd name="T54" fmla="*/ 49 w 49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" h="94">
                  <a:moveTo>
                    <a:pt x="49" y="0"/>
                  </a:moveTo>
                  <a:cubicBezTo>
                    <a:pt x="46" y="1"/>
                    <a:pt x="44" y="2"/>
                    <a:pt x="41" y="3"/>
                  </a:cubicBezTo>
                  <a:cubicBezTo>
                    <a:pt x="40" y="7"/>
                    <a:pt x="40" y="11"/>
                    <a:pt x="39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6" y="33"/>
                    <a:pt x="33" y="50"/>
                    <a:pt x="31" y="52"/>
                  </a:cubicBezTo>
                  <a:cubicBezTo>
                    <a:pt x="31" y="52"/>
                    <a:pt x="23" y="41"/>
                    <a:pt x="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1" y="58"/>
                    <a:pt x="7" y="66"/>
                    <a:pt x="1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1" y="94"/>
                  </a:cubicBezTo>
                  <a:cubicBezTo>
                    <a:pt x="3" y="94"/>
                    <a:pt x="5" y="94"/>
                    <a:pt x="7" y="92"/>
                  </a:cubicBezTo>
                  <a:cubicBezTo>
                    <a:pt x="11" y="91"/>
                    <a:pt x="15" y="88"/>
                    <a:pt x="19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5" y="79"/>
                    <a:pt x="32" y="73"/>
                    <a:pt x="37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9" y="63"/>
                    <a:pt x="41" y="59"/>
                    <a:pt x="42" y="56"/>
                  </a:cubicBezTo>
                  <a:cubicBezTo>
                    <a:pt x="42" y="55"/>
                    <a:pt x="43" y="53"/>
                    <a:pt x="43" y="52"/>
                  </a:cubicBezTo>
                  <a:cubicBezTo>
                    <a:pt x="44" y="48"/>
                    <a:pt x="45" y="43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7" y="31"/>
                    <a:pt x="47" y="23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0"/>
                    <a:pt x="49" y="4"/>
                    <a:pt x="49" y="0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4" name="iṥḻidé">
              <a:extLst>
                <a:ext uri="{FF2B5EF4-FFF2-40B4-BE49-F238E27FC236}">
                  <a16:creationId xmlns:a16="http://schemas.microsoft.com/office/drawing/2014/main" id="{A6694286-4264-4F94-A5DB-2EE111867FF2}"/>
                </a:ext>
              </a:extLst>
            </p:cNvPr>
            <p:cNvSpPr/>
            <p:nvPr/>
          </p:nvSpPr>
          <p:spPr bwMode="auto">
            <a:xfrm>
              <a:off x="6085625" y="1524833"/>
              <a:ext cx="954407" cy="843751"/>
            </a:xfrm>
            <a:custGeom>
              <a:avLst/>
              <a:gdLst>
                <a:gd name="T0" fmla="*/ 1 w 66"/>
                <a:gd name="T1" fmla="*/ 0 h 59"/>
                <a:gd name="T2" fmla="*/ 0 w 66"/>
                <a:gd name="T3" fmla="*/ 0 h 59"/>
                <a:gd name="T4" fmla="*/ 0 w 66"/>
                <a:gd name="T5" fmla="*/ 46 h 59"/>
                <a:gd name="T6" fmla="*/ 29 w 66"/>
                <a:gd name="T7" fmla="*/ 59 h 59"/>
                <a:gd name="T8" fmla="*/ 41 w 66"/>
                <a:gd name="T9" fmla="*/ 57 h 59"/>
                <a:gd name="T10" fmla="*/ 49 w 66"/>
                <a:gd name="T11" fmla="*/ 54 h 59"/>
                <a:gd name="T12" fmla="*/ 49 w 66"/>
                <a:gd name="T13" fmla="*/ 54 h 59"/>
                <a:gd name="T14" fmla="*/ 58 w 66"/>
                <a:gd name="T15" fmla="*/ 50 h 59"/>
                <a:gd name="T16" fmla="*/ 58 w 66"/>
                <a:gd name="T17" fmla="*/ 49 h 59"/>
                <a:gd name="T18" fmla="*/ 58 w 66"/>
                <a:gd name="T19" fmla="*/ 49 h 59"/>
                <a:gd name="T20" fmla="*/ 66 w 66"/>
                <a:gd name="T21" fmla="*/ 32 h 59"/>
                <a:gd name="T22" fmla="*/ 61 w 66"/>
                <a:gd name="T23" fmla="*/ 12 h 59"/>
                <a:gd name="T24" fmla="*/ 61 w 66"/>
                <a:gd name="T25" fmla="*/ 12 h 59"/>
                <a:gd name="T26" fmla="*/ 52 w 66"/>
                <a:gd name="T27" fmla="*/ 23 h 59"/>
                <a:gd name="T28" fmla="*/ 31 w 66"/>
                <a:gd name="T29" fmla="*/ 13 h 59"/>
                <a:gd name="T30" fmla="*/ 31 w 66"/>
                <a:gd name="T31" fmla="*/ 13 h 59"/>
                <a:gd name="T32" fmla="*/ 1 w 66"/>
                <a:gd name="T3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59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8" y="53"/>
                    <a:pt x="17" y="59"/>
                    <a:pt x="29" y="59"/>
                  </a:cubicBezTo>
                  <a:cubicBezTo>
                    <a:pt x="33" y="59"/>
                    <a:pt x="37" y="58"/>
                    <a:pt x="41" y="57"/>
                  </a:cubicBezTo>
                  <a:cubicBezTo>
                    <a:pt x="44" y="56"/>
                    <a:pt x="46" y="55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2" y="53"/>
                    <a:pt x="55" y="51"/>
                    <a:pt x="58" y="50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64" y="45"/>
                    <a:pt x="66" y="39"/>
                    <a:pt x="66" y="32"/>
                  </a:cubicBezTo>
                  <a:cubicBezTo>
                    <a:pt x="66" y="22"/>
                    <a:pt x="61" y="12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1" y="23"/>
                    <a:pt x="52" y="23"/>
                  </a:cubicBezTo>
                  <a:cubicBezTo>
                    <a:pt x="48" y="23"/>
                    <a:pt x="41" y="21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18" y="3"/>
                    <a:pt x="8" y="0"/>
                    <a:pt x="1" y="0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5" name="iṩļïde">
              <a:extLst>
                <a:ext uri="{FF2B5EF4-FFF2-40B4-BE49-F238E27FC236}">
                  <a16:creationId xmlns:a16="http://schemas.microsoft.com/office/drawing/2014/main" id="{77389724-2517-4DA8-BDFE-950C6DE57106}"/>
                </a:ext>
              </a:extLst>
            </p:cNvPr>
            <p:cNvSpPr/>
            <p:nvPr/>
          </p:nvSpPr>
          <p:spPr bwMode="auto">
            <a:xfrm>
              <a:off x="6085625" y="3129344"/>
              <a:ext cx="159070" cy="117574"/>
            </a:xfrm>
            <a:custGeom>
              <a:avLst/>
              <a:gdLst>
                <a:gd name="T0" fmla="*/ 11 w 11"/>
                <a:gd name="T1" fmla="*/ 0 h 8"/>
                <a:gd name="T2" fmla="*/ 0 w 11"/>
                <a:gd name="T3" fmla="*/ 0 h 8"/>
                <a:gd name="T4" fmla="*/ 0 w 11"/>
                <a:gd name="T5" fmla="*/ 8 h 8"/>
                <a:gd name="T6" fmla="*/ 1 w 11"/>
                <a:gd name="T7" fmla="*/ 8 h 8"/>
                <a:gd name="T8" fmla="*/ 11 w 1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8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7" y="8"/>
                    <a:pt x="11" y="0"/>
                    <a:pt x="11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6" name="iS1ïde">
              <a:extLst>
                <a:ext uri="{FF2B5EF4-FFF2-40B4-BE49-F238E27FC236}">
                  <a16:creationId xmlns:a16="http://schemas.microsoft.com/office/drawing/2014/main" id="{9AB705DF-0CB0-4F79-934B-DE6C7A49CBBD}"/>
                </a:ext>
              </a:extLst>
            </p:cNvPr>
            <p:cNvSpPr/>
            <p:nvPr/>
          </p:nvSpPr>
          <p:spPr bwMode="auto">
            <a:xfrm>
              <a:off x="6085625" y="2354752"/>
              <a:ext cx="622440" cy="345800"/>
            </a:xfrm>
            <a:custGeom>
              <a:avLst/>
              <a:gdLst>
                <a:gd name="T0" fmla="*/ 18 w 43"/>
                <a:gd name="T1" fmla="*/ 21 h 24"/>
                <a:gd name="T2" fmla="*/ 9 w 43"/>
                <a:gd name="T3" fmla="*/ 12 h 24"/>
                <a:gd name="T4" fmla="*/ 18 w 43"/>
                <a:gd name="T5" fmla="*/ 3 h 24"/>
                <a:gd name="T6" fmla="*/ 27 w 43"/>
                <a:gd name="T7" fmla="*/ 12 h 24"/>
                <a:gd name="T8" fmla="*/ 18 w 43"/>
                <a:gd name="T9" fmla="*/ 21 h 24"/>
                <a:gd name="T10" fmla="*/ 18 w 43"/>
                <a:gd name="T11" fmla="*/ 0 h 24"/>
                <a:gd name="T12" fmla="*/ 6 w 43"/>
                <a:gd name="T13" fmla="*/ 9 h 24"/>
                <a:gd name="T14" fmla="*/ 1 w 43"/>
                <a:gd name="T15" fmla="*/ 7 h 24"/>
                <a:gd name="T16" fmla="*/ 0 w 43"/>
                <a:gd name="T17" fmla="*/ 7 h 24"/>
                <a:gd name="T18" fmla="*/ 0 w 43"/>
                <a:gd name="T19" fmla="*/ 10 h 24"/>
                <a:gd name="T20" fmla="*/ 1 w 43"/>
                <a:gd name="T21" fmla="*/ 10 h 24"/>
                <a:gd name="T22" fmla="*/ 6 w 43"/>
                <a:gd name="T23" fmla="*/ 13 h 24"/>
                <a:gd name="T24" fmla="*/ 18 w 43"/>
                <a:gd name="T25" fmla="*/ 24 h 24"/>
                <a:gd name="T26" fmla="*/ 30 w 43"/>
                <a:gd name="T27" fmla="*/ 14 h 24"/>
                <a:gd name="T28" fmla="*/ 39 w 43"/>
                <a:gd name="T29" fmla="*/ 14 h 24"/>
                <a:gd name="T30" fmla="*/ 43 w 43"/>
                <a:gd name="T31" fmla="*/ 14 h 24"/>
                <a:gd name="T32" fmla="*/ 43 w 43"/>
                <a:gd name="T33" fmla="*/ 11 h 24"/>
                <a:gd name="T34" fmla="*/ 39 w 43"/>
                <a:gd name="T35" fmla="*/ 11 h 24"/>
                <a:gd name="T36" fmla="*/ 30 w 43"/>
                <a:gd name="T37" fmla="*/ 11 h 24"/>
                <a:gd name="T38" fmla="*/ 18 w 43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24">
                  <a:moveTo>
                    <a:pt x="18" y="21"/>
                  </a:moveTo>
                  <a:cubicBezTo>
                    <a:pt x="13" y="21"/>
                    <a:pt x="9" y="17"/>
                    <a:pt x="9" y="12"/>
                  </a:cubicBezTo>
                  <a:cubicBezTo>
                    <a:pt x="9" y="7"/>
                    <a:pt x="13" y="3"/>
                    <a:pt x="18" y="3"/>
                  </a:cubicBezTo>
                  <a:cubicBezTo>
                    <a:pt x="23" y="3"/>
                    <a:pt x="27" y="7"/>
                    <a:pt x="27" y="12"/>
                  </a:cubicBezTo>
                  <a:cubicBezTo>
                    <a:pt x="27" y="17"/>
                    <a:pt x="23" y="21"/>
                    <a:pt x="18" y="21"/>
                  </a:cubicBezTo>
                  <a:moveTo>
                    <a:pt x="18" y="0"/>
                  </a:moveTo>
                  <a:cubicBezTo>
                    <a:pt x="12" y="0"/>
                    <a:pt x="8" y="4"/>
                    <a:pt x="6" y="9"/>
                  </a:cubicBezTo>
                  <a:cubicBezTo>
                    <a:pt x="5" y="8"/>
                    <a:pt x="3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3" y="10"/>
                    <a:pt x="4" y="11"/>
                    <a:pt x="6" y="13"/>
                  </a:cubicBezTo>
                  <a:cubicBezTo>
                    <a:pt x="6" y="19"/>
                    <a:pt x="11" y="24"/>
                    <a:pt x="18" y="24"/>
                  </a:cubicBezTo>
                  <a:cubicBezTo>
                    <a:pt x="24" y="24"/>
                    <a:pt x="29" y="20"/>
                    <a:pt x="30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5"/>
                    <a:pt x="24" y="0"/>
                    <a:pt x="18" y="0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7" name="íSļiḋè">
              <a:extLst>
                <a:ext uri="{FF2B5EF4-FFF2-40B4-BE49-F238E27FC236}">
                  <a16:creationId xmlns:a16="http://schemas.microsoft.com/office/drawing/2014/main" id="{A9399006-2E00-439F-986E-9F98B18752CE}"/>
                </a:ext>
              </a:extLst>
            </p:cNvPr>
            <p:cNvSpPr/>
            <p:nvPr/>
          </p:nvSpPr>
          <p:spPr bwMode="auto">
            <a:xfrm>
              <a:off x="6085625" y="3744865"/>
              <a:ext cx="290472" cy="947493"/>
            </a:xfrm>
            <a:custGeom>
              <a:avLst/>
              <a:gdLst>
                <a:gd name="T0" fmla="*/ 20 w 20"/>
                <a:gd name="T1" fmla="*/ 0 h 66"/>
                <a:gd name="T2" fmla="*/ 0 w 20"/>
                <a:gd name="T3" fmla="*/ 0 h 66"/>
                <a:gd name="T4" fmla="*/ 0 w 20"/>
                <a:gd name="T5" fmla="*/ 66 h 66"/>
                <a:gd name="T6" fmla="*/ 0 w 20"/>
                <a:gd name="T7" fmla="*/ 66 h 66"/>
                <a:gd name="T8" fmla="*/ 20 w 2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6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" y="64"/>
                    <a:pt x="20" y="41"/>
                    <a:pt x="20" y="0"/>
                  </a:cubicBezTo>
                </a:path>
              </a:pathLst>
            </a:custGeom>
            <a:solidFill>
              <a:srgbClr val="BA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8" name="îṣ1idè">
              <a:extLst>
                <a:ext uri="{FF2B5EF4-FFF2-40B4-BE49-F238E27FC236}">
                  <a16:creationId xmlns:a16="http://schemas.microsoft.com/office/drawing/2014/main" id="{9FB5F425-B522-4899-B017-3BF9DB5A6106}"/>
                </a:ext>
              </a:extLst>
            </p:cNvPr>
            <p:cNvSpPr/>
            <p:nvPr/>
          </p:nvSpPr>
          <p:spPr bwMode="auto">
            <a:xfrm>
              <a:off x="6085625" y="46923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9" name="îš1íḋè">
              <a:extLst>
                <a:ext uri="{FF2B5EF4-FFF2-40B4-BE49-F238E27FC236}">
                  <a16:creationId xmlns:a16="http://schemas.microsoft.com/office/drawing/2014/main" id="{C2C48996-D456-4D58-A4AF-D1F15F3802BC}"/>
                </a:ext>
              </a:extLst>
            </p:cNvPr>
            <p:cNvSpPr/>
            <p:nvPr/>
          </p:nvSpPr>
          <p:spPr bwMode="auto">
            <a:xfrm>
              <a:off x="6466002" y="3703369"/>
              <a:ext cx="1078895" cy="774591"/>
            </a:xfrm>
            <a:custGeom>
              <a:avLst/>
              <a:gdLst>
                <a:gd name="T0" fmla="*/ 75 w 75"/>
                <a:gd name="T1" fmla="*/ 54 h 54"/>
                <a:gd name="T2" fmla="*/ 75 w 75"/>
                <a:gd name="T3" fmla="*/ 54 h 54"/>
                <a:gd name="T4" fmla="*/ 75 w 75"/>
                <a:gd name="T5" fmla="*/ 54 h 54"/>
                <a:gd name="T6" fmla="*/ 75 w 75"/>
                <a:gd name="T7" fmla="*/ 54 h 54"/>
                <a:gd name="T8" fmla="*/ 75 w 75"/>
                <a:gd name="T9" fmla="*/ 54 h 54"/>
                <a:gd name="T10" fmla="*/ 75 w 75"/>
                <a:gd name="T11" fmla="*/ 54 h 54"/>
                <a:gd name="T12" fmla="*/ 75 w 75"/>
                <a:gd name="T13" fmla="*/ 54 h 54"/>
                <a:gd name="T14" fmla="*/ 75 w 75"/>
                <a:gd name="T15" fmla="*/ 54 h 54"/>
                <a:gd name="T16" fmla="*/ 75 w 75"/>
                <a:gd name="T17" fmla="*/ 54 h 54"/>
                <a:gd name="T18" fmla="*/ 28 w 75"/>
                <a:gd name="T19" fmla="*/ 0 h 54"/>
                <a:gd name="T20" fmla="*/ 28 w 75"/>
                <a:gd name="T21" fmla="*/ 0 h 54"/>
                <a:gd name="T22" fmla="*/ 28 w 75"/>
                <a:gd name="T23" fmla="*/ 0 h 54"/>
                <a:gd name="T24" fmla="*/ 27 w 75"/>
                <a:gd name="T25" fmla="*/ 0 h 54"/>
                <a:gd name="T26" fmla="*/ 27 w 75"/>
                <a:gd name="T27" fmla="*/ 0 h 54"/>
                <a:gd name="T28" fmla="*/ 27 w 75"/>
                <a:gd name="T29" fmla="*/ 0 h 54"/>
                <a:gd name="T30" fmla="*/ 27 w 75"/>
                <a:gd name="T31" fmla="*/ 0 h 54"/>
                <a:gd name="T32" fmla="*/ 27 w 75"/>
                <a:gd name="T33" fmla="*/ 0 h 54"/>
                <a:gd name="T34" fmla="*/ 27 w 75"/>
                <a:gd name="T35" fmla="*/ 0 h 54"/>
                <a:gd name="T36" fmla="*/ 0 w 75"/>
                <a:gd name="T37" fmla="*/ 0 h 54"/>
                <a:gd name="T38" fmla="*/ 0 w 75"/>
                <a:gd name="T39" fmla="*/ 0 h 54"/>
                <a:gd name="T40" fmla="*/ 0 w 75"/>
                <a:gd name="T41" fmla="*/ 0 h 54"/>
                <a:gd name="T42" fmla="*/ 27 w 75"/>
                <a:gd name="T43" fmla="*/ 0 h 54"/>
                <a:gd name="T44" fmla="*/ 27 w 75"/>
                <a:gd name="T45" fmla="*/ 0 h 54"/>
                <a:gd name="T46" fmla="*/ 27 w 75"/>
                <a:gd name="T47" fmla="*/ 0 h 54"/>
                <a:gd name="T48" fmla="*/ 0 w 75"/>
                <a:gd name="T49" fmla="*/ 0 h 54"/>
                <a:gd name="T50" fmla="*/ 0 w 75"/>
                <a:gd name="T51" fmla="*/ 0 h 54"/>
                <a:gd name="T52" fmla="*/ 0 w 75"/>
                <a:gd name="T5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5" h="54"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0" name="iṡḻïdè">
              <a:extLst>
                <a:ext uri="{FF2B5EF4-FFF2-40B4-BE49-F238E27FC236}">
                  <a16:creationId xmlns:a16="http://schemas.microsoft.com/office/drawing/2014/main" id="{1C70E40A-DFD9-4986-A9C4-56DDAC8C82E3}"/>
                </a:ext>
              </a:extLst>
            </p:cNvPr>
            <p:cNvSpPr/>
            <p:nvPr/>
          </p:nvSpPr>
          <p:spPr bwMode="auto">
            <a:xfrm>
              <a:off x="7164520" y="3807111"/>
              <a:ext cx="290472" cy="325054"/>
            </a:xfrm>
            <a:custGeom>
              <a:avLst/>
              <a:gdLst>
                <a:gd name="T0" fmla="*/ 0 w 20"/>
                <a:gd name="T1" fmla="*/ 0 h 23"/>
                <a:gd name="T2" fmla="*/ 20 w 20"/>
                <a:gd name="T3" fmla="*/ 23 h 23"/>
                <a:gd name="T4" fmla="*/ 0 w 2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8" y="6"/>
                    <a:pt x="15" y="14"/>
                    <a:pt x="20" y="23"/>
                  </a:cubicBezTo>
                  <a:cubicBezTo>
                    <a:pt x="16" y="13"/>
                    <a:pt x="9" y="5"/>
                    <a:pt x="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1" name="ïṣļídè">
              <a:extLst>
                <a:ext uri="{FF2B5EF4-FFF2-40B4-BE49-F238E27FC236}">
                  <a16:creationId xmlns:a16="http://schemas.microsoft.com/office/drawing/2014/main" id="{F2E7725B-EA67-4216-84A7-2243F6645845}"/>
                </a:ext>
              </a:extLst>
            </p:cNvPr>
            <p:cNvSpPr/>
            <p:nvPr/>
          </p:nvSpPr>
          <p:spPr bwMode="auto">
            <a:xfrm>
              <a:off x="6120203" y="3703369"/>
              <a:ext cx="1466191" cy="2137044"/>
            </a:xfrm>
            <a:custGeom>
              <a:avLst/>
              <a:gdLst>
                <a:gd name="T0" fmla="*/ 9 w 102"/>
                <a:gd name="T1" fmla="*/ 143 h 149"/>
                <a:gd name="T2" fmla="*/ 4 w 102"/>
                <a:gd name="T3" fmla="*/ 138 h 149"/>
                <a:gd name="T4" fmla="*/ 9 w 102"/>
                <a:gd name="T5" fmla="*/ 133 h 149"/>
                <a:gd name="T6" fmla="*/ 14 w 102"/>
                <a:gd name="T7" fmla="*/ 138 h 149"/>
                <a:gd name="T8" fmla="*/ 9 w 102"/>
                <a:gd name="T9" fmla="*/ 143 h 149"/>
                <a:gd name="T10" fmla="*/ 9 w 102"/>
                <a:gd name="T11" fmla="*/ 125 h 149"/>
                <a:gd name="T12" fmla="*/ 4 w 102"/>
                <a:gd name="T13" fmla="*/ 120 h 149"/>
                <a:gd name="T14" fmla="*/ 9 w 102"/>
                <a:gd name="T15" fmla="*/ 115 h 149"/>
                <a:gd name="T16" fmla="*/ 14 w 102"/>
                <a:gd name="T17" fmla="*/ 120 h 149"/>
                <a:gd name="T18" fmla="*/ 9 w 102"/>
                <a:gd name="T19" fmla="*/ 125 h 149"/>
                <a:gd name="T20" fmla="*/ 9 w 102"/>
                <a:gd name="T21" fmla="*/ 107 h 149"/>
                <a:gd name="T22" fmla="*/ 4 w 102"/>
                <a:gd name="T23" fmla="*/ 102 h 149"/>
                <a:gd name="T24" fmla="*/ 9 w 102"/>
                <a:gd name="T25" fmla="*/ 97 h 149"/>
                <a:gd name="T26" fmla="*/ 14 w 102"/>
                <a:gd name="T27" fmla="*/ 102 h 149"/>
                <a:gd name="T28" fmla="*/ 9 w 102"/>
                <a:gd name="T29" fmla="*/ 107 h 149"/>
                <a:gd name="T30" fmla="*/ 21 w 102"/>
                <a:gd name="T31" fmla="*/ 85 h 149"/>
                <a:gd name="T32" fmla="*/ 21 w 102"/>
                <a:gd name="T33" fmla="*/ 79 h 149"/>
                <a:gd name="T34" fmla="*/ 50 w 102"/>
                <a:gd name="T35" fmla="*/ 79 h 149"/>
                <a:gd name="T36" fmla="*/ 50 w 102"/>
                <a:gd name="T37" fmla="*/ 85 h 149"/>
                <a:gd name="T38" fmla="*/ 21 w 102"/>
                <a:gd name="T39" fmla="*/ 85 h 149"/>
                <a:gd name="T40" fmla="*/ 51 w 102"/>
                <a:gd name="T41" fmla="*/ 0 h 149"/>
                <a:gd name="T42" fmla="*/ 24 w 102"/>
                <a:gd name="T43" fmla="*/ 0 h 149"/>
                <a:gd name="T44" fmla="*/ 40 w 102"/>
                <a:gd name="T45" fmla="*/ 28 h 149"/>
                <a:gd name="T46" fmla="*/ 29 w 102"/>
                <a:gd name="T47" fmla="*/ 42 h 149"/>
                <a:gd name="T48" fmla="*/ 38 w 102"/>
                <a:gd name="T49" fmla="*/ 47 h 149"/>
                <a:gd name="T50" fmla="*/ 0 w 102"/>
                <a:gd name="T51" fmla="*/ 80 h 149"/>
                <a:gd name="T52" fmla="*/ 0 w 102"/>
                <a:gd name="T53" fmla="*/ 149 h 149"/>
                <a:gd name="T54" fmla="*/ 49 w 102"/>
                <a:gd name="T55" fmla="*/ 149 h 149"/>
                <a:gd name="T56" fmla="*/ 52 w 102"/>
                <a:gd name="T57" fmla="*/ 90 h 149"/>
                <a:gd name="T58" fmla="*/ 55 w 102"/>
                <a:gd name="T59" fmla="*/ 149 h 149"/>
                <a:gd name="T60" fmla="*/ 102 w 102"/>
                <a:gd name="T61" fmla="*/ 149 h 149"/>
                <a:gd name="T62" fmla="*/ 99 w 102"/>
                <a:gd name="T63" fmla="*/ 54 h 149"/>
                <a:gd name="T64" fmla="*/ 99 w 102"/>
                <a:gd name="T65" fmla="*/ 54 h 149"/>
                <a:gd name="T66" fmla="*/ 99 w 102"/>
                <a:gd name="T67" fmla="*/ 54 h 149"/>
                <a:gd name="T68" fmla="*/ 99 w 102"/>
                <a:gd name="T69" fmla="*/ 54 h 149"/>
                <a:gd name="T70" fmla="*/ 99 w 102"/>
                <a:gd name="T71" fmla="*/ 54 h 149"/>
                <a:gd name="T72" fmla="*/ 99 w 102"/>
                <a:gd name="T73" fmla="*/ 54 h 149"/>
                <a:gd name="T74" fmla="*/ 99 w 102"/>
                <a:gd name="T75" fmla="*/ 54 h 149"/>
                <a:gd name="T76" fmla="*/ 99 w 102"/>
                <a:gd name="T77" fmla="*/ 54 h 149"/>
                <a:gd name="T78" fmla="*/ 93 w 102"/>
                <a:gd name="T79" fmla="*/ 30 h 149"/>
                <a:gd name="T80" fmla="*/ 93 w 102"/>
                <a:gd name="T81" fmla="*/ 30 h 149"/>
                <a:gd name="T82" fmla="*/ 73 w 102"/>
                <a:gd name="T83" fmla="*/ 7 h 149"/>
                <a:gd name="T84" fmla="*/ 72 w 102"/>
                <a:gd name="T85" fmla="*/ 7 h 149"/>
                <a:gd name="T86" fmla="*/ 52 w 102"/>
                <a:gd name="T87" fmla="*/ 0 h 149"/>
                <a:gd name="T88" fmla="*/ 52 w 102"/>
                <a:gd name="T89" fmla="*/ 0 h 149"/>
                <a:gd name="T90" fmla="*/ 51 w 102"/>
                <a:gd name="T91" fmla="*/ 0 h 149"/>
                <a:gd name="T92" fmla="*/ 51 w 102"/>
                <a:gd name="T93" fmla="*/ 0 h 149"/>
                <a:gd name="T94" fmla="*/ 51 w 102"/>
                <a:gd name="T95" fmla="*/ 0 h 149"/>
                <a:gd name="T96" fmla="*/ 51 w 102"/>
                <a:gd name="T97" fmla="*/ 0 h 149"/>
                <a:gd name="T98" fmla="*/ 51 w 102"/>
                <a:gd name="T99" fmla="*/ 0 h 149"/>
                <a:gd name="T100" fmla="*/ 51 w 102"/>
                <a:gd name="T10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2" h="149">
                  <a:moveTo>
                    <a:pt x="9" y="143"/>
                  </a:moveTo>
                  <a:cubicBezTo>
                    <a:pt x="6" y="143"/>
                    <a:pt x="4" y="141"/>
                    <a:pt x="4" y="138"/>
                  </a:cubicBezTo>
                  <a:cubicBezTo>
                    <a:pt x="4" y="135"/>
                    <a:pt x="6" y="133"/>
                    <a:pt x="9" y="133"/>
                  </a:cubicBezTo>
                  <a:cubicBezTo>
                    <a:pt x="12" y="133"/>
                    <a:pt x="14" y="135"/>
                    <a:pt x="14" y="138"/>
                  </a:cubicBezTo>
                  <a:cubicBezTo>
                    <a:pt x="14" y="141"/>
                    <a:pt x="12" y="143"/>
                    <a:pt x="9" y="143"/>
                  </a:cubicBezTo>
                  <a:moveTo>
                    <a:pt x="9" y="125"/>
                  </a:moveTo>
                  <a:cubicBezTo>
                    <a:pt x="6" y="125"/>
                    <a:pt x="4" y="123"/>
                    <a:pt x="4" y="120"/>
                  </a:cubicBezTo>
                  <a:cubicBezTo>
                    <a:pt x="4" y="117"/>
                    <a:pt x="6" y="115"/>
                    <a:pt x="9" y="115"/>
                  </a:cubicBezTo>
                  <a:cubicBezTo>
                    <a:pt x="12" y="115"/>
                    <a:pt x="14" y="117"/>
                    <a:pt x="14" y="120"/>
                  </a:cubicBezTo>
                  <a:cubicBezTo>
                    <a:pt x="14" y="123"/>
                    <a:pt x="12" y="125"/>
                    <a:pt x="9" y="125"/>
                  </a:cubicBezTo>
                  <a:moveTo>
                    <a:pt x="9" y="107"/>
                  </a:moveTo>
                  <a:cubicBezTo>
                    <a:pt x="6" y="107"/>
                    <a:pt x="4" y="104"/>
                    <a:pt x="4" y="102"/>
                  </a:cubicBezTo>
                  <a:cubicBezTo>
                    <a:pt x="4" y="99"/>
                    <a:pt x="6" y="97"/>
                    <a:pt x="9" y="97"/>
                  </a:cubicBezTo>
                  <a:cubicBezTo>
                    <a:pt x="12" y="97"/>
                    <a:pt x="14" y="99"/>
                    <a:pt x="14" y="102"/>
                  </a:cubicBezTo>
                  <a:cubicBezTo>
                    <a:pt x="14" y="104"/>
                    <a:pt x="12" y="107"/>
                    <a:pt x="9" y="107"/>
                  </a:cubicBezTo>
                  <a:moveTo>
                    <a:pt x="21" y="85"/>
                  </a:moveTo>
                  <a:cubicBezTo>
                    <a:pt x="21" y="79"/>
                    <a:pt x="21" y="79"/>
                    <a:pt x="21" y="79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21" y="85"/>
                    <a:pt x="21" y="85"/>
                    <a:pt x="21" y="85"/>
                  </a:cubicBezTo>
                  <a:moveTo>
                    <a:pt x="51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5" y="149"/>
                    <a:pt x="55" y="149"/>
                    <a:pt x="55" y="149"/>
                  </a:cubicBezTo>
                  <a:cubicBezTo>
                    <a:pt x="102" y="149"/>
                    <a:pt x="102" y="149"/>
                    <a:pt x="102" y="149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9" y="46"/>
                    <a:pt x="97" y="38"/>
                    <a:pt x="93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88" y="21"/>
                    <a:pt x="81" y="13"/>
                    <a:pt x="73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66" y="3"/>
                    <a:pt x="59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21AB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2" name="ïśļidè">
              <a:extLst>
                <a:ext uri="{FF2B5EF4-FFF2-40B4-BE49-F238E27FC236}">
                  <a16:creationId xmlns:a16="http://schemas.microsoft.com/office/drawing/2014/main" id="{68A0DB50-945F-4FDA-9D88-B4880F57364F}"/>
                </a:ext>
              </a:extLst>
            </p:cNvPr>
            <p:cNvSpPr/>
            <p:nvPr/>
          </p:nvSpPr>
          <p:spPr bwMode="auto">
            <a:xfrm>
              <a:off x="6175531" y="5093486"/>
              <a:ext cx="145238" cy="145238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3" name="íşľíḋè">
              <a:extLst>
                <a:ext uri="{FF2B5EF4-FFF2-40B4-BE49-F238E27FC236}">
                  <a16:creationId xmlns:a16="http://schemas.microsoft.com/office/drawing/2014/main" id="{B52335F4-9F80-4D8C-A565-B14C00293DF1}"/>
                </a:ext>
              </a:extLst>
            </p:cNvPr>
            <p:cNvSpPr/>
            <p:nvPr/>
          </p:nvSpPr>
          <p:spPr bwMode="auto">
            <a:xfrm>
              <a:off x="6175531" y="5356293"/>
              <a:ext cx="145238" cy="13832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4" name="î$ľide">
              <a:extLst>
                <a:ext uri="{FF2B5EF4-FFF2-40B4-BE49-F238E27FC236}">
                  <a16:creationId xmlns:a16="http://schemas.microsoft.com/office/drawing/2014/main" id="{089398BD-6DA5-4C23-80D8-9B82507F2CBA}"/>
                </a:ext>
              </a:extLst>
            </p:cNvPr>
            <p:cNvSpPr/>
            <p:nvPr/>
          </p:nvSpPr>
          <p:spPr bwMode="auto">
            <a:xfrm>
              <a:off x="6175531" y="5612183"/>
              <a:ext cx="145238" cy="145238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5" name="iṧḷîḓé">
              <a:extLst>
                <a:ext uri="{FF2B5EF4-FFF2-40B4-BE49-F238E27FC236}">
                  <a16:creationId xmlns:a16="http://schemas.microsoft.com/office/drawing/2014/main" id="{B6DA26C7-11CC-4673-BB0F-E4AF9CE3FD45}"/>
                </a:ext>
              </a:extLst>
            </p:cNvPr>
            <p:cNvSpPr/>
            <p:nvPr/>
          </p:nvSpPr>
          <p:spPr bwMode="auto">
            <a:xfrm>
              <a:off x="6085625" y="4851424"/>
              <a:ext cx="34582" cy="988989"/>
            </a:xfrm>
            <a:custGeom>
              <a:avLst/>
              <a:gdLst>
                <a:gd name="T0" fmla="*/ 5 w 5"/>
                <a:gd name="T1" fmla="*/ 0 h 143"/>
                <a:gd name="T2" fmla="*/ 0 w 5"/>
                <a:gd name="T3" fmla="*/ 2 h 143"/>
                <a:gd name="T4" fmla="*/ 0 w 5"/>
                <a:gd name="T5" fmla="*/ 4 h 143"/>
                <a:gd name="T6" fmla="*/ 0 w 5"/>
                <a:gd name="T7" fmla="*/ 4 h 143"/>
                <a:gd name="T8" fmla="*/ 0 w 5"/>
                <a:gd name="T9" fmla="*/ 4 h 143"/>
                <a:gd name="T10" fmla="*/ 0 w 5"/>
                <a:gd name="T11" fmla="*/ 143 h 143"/>
                <a:gd name="T12" fmla="*/ 5 w 5"/>
                <a:gd name="T13" fmla="*/ 143 h 143"/>
                <a:gd name="T14" fmla="*/ 5 w 5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3">
                  <a:moveTo>
                    <a:pt x="5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43"/>
                  </a:lnTo>
                  <a:lnTo>
                    <a:pt x="5" y="1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6" name="íṣ1ídé">
              <a:extLst>
                <a:ext uri="{FF2B5EF4-FFF2-40B4-BE49-F238E27FC236}">
                  <a16:creationId xmlns:a16="http://schemas.microsoft.com/office/drawing/2014/main" id="{D337BDCB-F5E0-4D58-9D26-08569D8F9B36}"/>
                </a:ext>
              </a:extLst>
            </p:cNvPr>
            <p:cNvSpPr/>
            <p:nvPr/>
          </p:nvSpPr>
          <p:spPr bwMode="auto">
            <a:xfrm>
              <a:off x="6085625" y="4851424"/>
              <a:ext cx="34582" cy="988989"/>
            </a:xfrm>
            <a:custGeom>
              <a:avLst/>
              <a:gdLst>
                <a:gd name="T0" fmla="*/ 5 w 5"/>
                <a:gd name="T1" fmla="*/ 0 h 143"/>
                <a:gd name="T2" fmla="*/ 0 w 5"/>
                <a:gd name="T3" fmla="*/ 2 h 143"/>
                <a:gd name="T4" fmla="*/ 0 w 5"/>
                <a:gd name="T5" fmla="*/ 4 h 143"/>
                <a:gd name="T6" fmla="*/ 0 w 5"/>
                <a:gd name="T7" fmla="*/ 4 h 143"/>
                <a:gd name="T8" fmla="*/ 0 w 5"/>
                <a:gd name="T9" fmla="*/ 4 h 143"/>
                <a:gd name="T10" fmla="*/ 0 w 5"/>
                <a:gd name="T11" fmla="*/ 143 h 143"/>
                <a:gd name="T12" fmla="*/ 5 w 5"/>
                <a:gd name="T13" fmla="*/ 143 h 143"/>
                <a:gd name="T14" fmla="*/ 5 w 5"/>
                <a:gd name="T1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43">
                  <a:moveTo>
                    <a:pt x="5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43"/>
                  </a:lnTo>
                  <a:lnTo>
                    <a:pt x="5" y="143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7" name="ïśļîḋê">
              <a:extLst>
                <a:ext uri="{FF2B5EF4-FFF2-40B4-BE49-F238E27FC236}">
                  <a16:creationId xmlns:a16="http://schemas.microsoft.com/office/drawing/2014/main" id="{D774F62D-A0A0-4543-AEFC-91BA38BBB0CB}"/>
                </a:ext>
              </a:extLst>
            </p:cNvPr>
            <p:cNvSpPr/>
            <p:nvPr/>
          </p:nvSpPr>
          <p:spPr bwMode="auto">
            <a:xfrm>
              <a:off x="6825634" y="4996662"/>
              <a:ext cx="82992" cy="843751"/>
            </a:xfrm>
            <a:custGeom>
              <a:avLst/>
              <a:gdLst>
                <a:gd name="T0" fmla="*/ 6 w 12"/>
                <a:gd name="T1" fmla="*/ 0 h 122"/>
                <a:gd name="T2" fmla="*/ 0 w 12"/>
                <a:gd name="T3" fmla="*/ 122 h 122"/>
                <a:gd name="T4" fmla="*/ 12 w 12"/>
                <a:gd name="T5" fmla="*/ 122 h 122"/>
                <a:gd name="T6" fmla="*/ 6 w 12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2">
                  <a:moveTo>
                    <a:pt x="6" y="0"/>
                  </a:moveTo>
                  <a:lnTo>
                    <a:pt x="0" y="122"/>
                  </a:lnTo>
                  <a:lnTo>
                    <a:pt x="12" y="12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92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8" name="îṣḷîdè">
              <a:extLst>
                <a:ext uri="{FF2B5EF4-FFF2-40B4-BE49-F238E27FC236}">
                  <a16:creationId xmlns:a16="http://schemas.microsoft.com/office/drawing/2014/main" id="{D2D5401C-8E60-4F39-A8A9-911BFE0AB811}"/>
                </a:ext>
              </a:extLst>
            </p:cNvPr>
            <p:cNvSpPr/>
            <p:nvPr/>
          </p:nvSpPr>
          <p:spPr bwMode="auto">
            <a:xfrm>
              <a:off x="6825634" y="4996662"/>
              <a:ext cx="82992" cy="843751"/>
            </a:xfrm>
            <a:custGeom>
              <a:avLst/>
              <a:gdLst>
                <a:gd name="T0" fmla="*/ 6 w 12"/>
                <a:gd name="T1" fmla="*/ 0 h 122"/>
                <a:gd name="T2" fmla="*/ 0 w 12"/>
                <a:gd name="T3" fmla="*/ 122 h 122"/>
                <a:gd name="T4" fmla="*/ 12 w 12"/>
                <a:gd name="T5" fmla="*/ 122 h 122"/>
                <a:gd name="T6" fmla="*/ 6 w 12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2">
                  <a:moveTo>
                    <a:pt x="6" y="0"/>
                  </a:moveTo>
                  <a:lnTo>
                    <a:pt x="0" y="122"/>
                  </a:lnTo>
                  <a:lnTo>
                    <a:pt x="12" y="12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9" name="iŝ1íḋê">
              <a:extLst>
                <a:ext uri="{FF2B5EF4-FFF2-40B4-BE49-F238E27FC236}">
                  <a16:creationId xmlns:a16="http://schemas.microsoft.com/office/drawing/2014/main" id="{7B817FF3-19CA-4A6F-AD7C-CFB95FD496D4}"/>
                </a:ext>
              </a:extLst>
            </p:cNvPr>
            <p:cNvSpPr/>
            <p:nvPr/>
          </p:nvSpPr>
          <p:spPr bwMode="auto">
            <a:xfrm>
              <a:off x="6085625" y="4865256"/>
              <a:ext cx="6918" cy="1383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0" name="ïṧļíḍe">
              <a:extLst>
                <a:ext uri="{FF2B5EF4-FFF2-40B4-BE49-F238E27FC236}">
                  <a16:creationId xmlns:a16="http://schemas.microsoft.com/office/drawing/2014/main" id="{A2F3A77C-3031-45C2-92C8-403BB2A2DCBE}"/>
                </a:ext>
              </a:extLst>
            </p:cNvPr>
            <p:cNvSpPr/>
            <p:nvPr/>
          </p:nvSpPr>
          <p:spPr bwMode="auto">
            <a:xfrm>
              <a:off x="6085625" y="4865256"/>
              <a:ext cx="0" cy="13832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1" name="îsļïḓé">
              <a:extLst>
                <a:ext uri="{FF2B5EF4-FFF2-40B4-BE49-F238E27FC236}">
                  <a16:creationId xmlns:a16="http://schemas.microsoft.com/office/drawing/2014/main" id="{6349F58F-5F71-4A2D-948C-E210128FE794}"/>
                </a:ext>
              </a:extLst>
            </p:cNvPr>
            <p:cNvSpPr/>
            <p:nvPr/>
          </p:nvSpPr>
          <p:spPr bwMode="auto">
            <a:xfrm>
              <a:off x="6085625" y="3703369"/>
              <a:ext cx="608608" cy="1175719"/>
            </a:xfrm>
            <a:custGeom>
              <a:avLst/>
              <a:gdLst>
                <a:gd name="T0" fmla="*/ 20 w 42"/>
                <a:gd name="T1" fmla="*/ 0 h 82"/>
                <a:gd name="T2" fmla="*/ 20 w 42"/>
                <a:gd name="T3" fmla="*/ 3 h 82"/>
                <a:gd name="T4" fmla="*/ 0 w 42"/>
                <a:gd name="T5" fmla="*/ 69 h 82"/>
                <a:gd name="T6" fmla="*/ 0 w 42"/>
                <a:gd name="T7" fmla="*/ 69 h 82"/>
                <a:gd name="T8" fmla="*/ 0 w 42"/>
                <a:gd name="T9" fmla="*/ 82 h 82"/>
                <a:gd name="T10" fmla="*/ 0 w 42"/>
                <a:gd name="T11" fmla="*/ 82 h 82"/>
                <a:gd name="T12" fmla="*/ 0 w 42"/>
                <a:gd name="T13" fmla="*/ 81 h 82"/>
                <a:gd name="T14" fmla="*/ 2 w 42"/>
                <a:gd name="T15" fmla="*/ 80 h 82"/>
                <a:gd name="T16" fmla="*/ 40 w 42"/>
                <a:gd name="T17" fmla="*/ 47 h 82"/>
                <a:gd name="T18" fmla="*/ 31 w 42"/>
                <a:gd name="T19" fmla="*/ 42 h 82"/>
                <a:gd name="T20" fmla="*/ 42 w 42"/>
                <a:gd name="T21" fmla="*/ 28 h 82"/>
                <a:gd name="T22" fmla="*/ 26 w 42"/>
                <a:gd name="T23" fmla="*/ 0 h 82"/>
                <a:gd name="T24" fmla="*/ 26 w 42"/>
                <a:gd name="T25" fmla="*/ 0 h 82"/>
                <a:gd name="T26" fmla="*/ 21 w 42"/>
                <a:gd name="T27" fmla="*/ 0 h 82"/>
                <a:gd name="T28" fmla="*/ 21 w 42"/>
                <a:gd name="T29" fmla="*/ 0 h 82"/>
                <a:gd name="T30" fmla="*/ 20 w 42"/>
                <a:gd name="T3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82">
                  <a:moveTo>
                    <a:pt x="20" y="0"/>
                  </a:moveTo>
                  <a:cubicBezTo>
                    <a:pt x="20" y="1"/>
                    <a:pt x="20" y="2"/>
                    <a:pt x="20" y="3"/>
                  </a:cubicBezTo>
                  <a:cubicBezTo>
                    <a:pt x="20" y="44"/>
                    <a:pt x="2" y="67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2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2" name="íSḻïḑe">
              <a:extLst>
                <a:ext uri="{FF2B5EF4-FFF2-40B4-BE49-F238E27FC236}">
                  <a16:creationId xmlns:a16="http://schemas.microsoft.com/office/drawing/2014/main" id="{171BE334-578B-47E7-B2A1-36694FB7740D}"/>
                </a:ext>
              </a:extLst>
            </p:cNvPr>
            <p:cNvSpPr/>
            <p:nvPr/>
          </p:nvSpPr>
          <p:spPr bwMode="auto">
            <a:xfrm>
              <a:off x="6963954" y="169081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555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3" name="ïšḻîḍè">
              <a:extLst>
                <a:ext uri="{FF2B5EF4-FFF2-40B4-BE49-F238E27FC236}">
                  <a16:creationId xmlns:a16="http://schemas.microsoft.com/office/drawing/2014/main" id="{4A2E33DB-FA1C-4F58-A54F-B940D5D77FD4}"/>
                </a:ext>
              </a:extLst>
            </p:cNvPr>
            <p:cNvSpPr/>
            <p:nvPr/>
          </p:nvSpPr>
          <p:spPr bwMode="auto">
            <a:xfrm>
              <a:off x="6417593" y="4837592"/>
              <a:ext cx="421878" cy="82992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4" name="íṡḷíḑe">
              <a:extLst>
                <a:ext uri="{FF2B5EF4-FFF2-40B4-BE49-F238E27FC236}">
                  <a16:creationId xmlns:a16="http://schemas.microsoft.com/office/drawing/2014/main" id="{3D449B45-D245-4F67-8100-B8128144588D}"/>
                </a:ext>
              </a:extLst>
            </p:cNvPr>
            <p:cNvSpPr/>
            <p:nvPr/>
          </p:nvSpPr>
          <p:spPr bwMode="auto">
            <a:xfrm>
              <a:off x="6417593" y="4837592"/>
              <a:ext cx="421878" cy="82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17" name="44c8e92c-b198-4c0b-b53d-60b9bb28cf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69A7677-746C-4442-9000-BF90292851AE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7991507" y="4576585"/>
            <a:ext cx="2480297" cy="1692478"/>
            <a:chOff x="2462081" y="1174750"/>
            <a:chExt cx="7267839" cy="4959350"/>
          </a:xfrm>
        </p:grpSpPr>
        <p:sp>
          <p:nvSpPr>
            <p:cNvPr id="818" name="îṧľíḋè">
              <a:extLst>
                <a:ext uri="{FF2B5EF4-FFF2-40B4-BE49-F238E27FC236}">
                  <a16:creationId xmlns:a16="http://schemas.microsoft.com/office/drawing/2014/main" id="{8AE41AD4-6209-4C99-BBC6-F1DEC41CD968}"/>
                </a:ext>
              </a:extLst>
            </p:cNvPr>
            <p:cNvSpPr/>
            <p:nvPr/>
          </p:nvSpPr>
          <p:spPr bwMode="auto">
            <a:xfrm>
              <a:off x="7546856" y="2157806"/>
              <a:ext cx="1532212" cy="559325"/>
            </a:xfrm>
            <a:custGeom>
              <a:avLst/>
              <a:gdLst>
                <a:gd name="T0" fmla="*/ 320 w 382"/>
                <a:gd name="T1" fmla="*/ 139 h 139"/>
                <a:gd name="T2" fmla="*/ 382 w 382"/>
                <a:gd name="T3" fmla="*/ 139 h 139"/>
                <a:gd name="T4" fmla="*/ 326 w 382"/>
                <a:gd name="T5" fmla="*/ 94 h 139"/>
                <a:gd name="T6" fmla="*/ 322 w 382"/>
                <a:gd name="T7" fmla="*/ 95 h 139"/>
                <a:gd name="T8" fmla="*/ 269 w 382"/>
                <a:gd name="T9" fmla="*/ 57 h 139"/>
                <a:gd name="T10" fmla="*/ 257 w 382"/>
                <a:gd name="T11" fmla="*/ 58 h 139"/>
                <a:gd name="T12" fmla="*/ 257 w 382"/>
                <a:gd name="T13" fmla="*/ 57 h 139"/>
                <a:gd name="T14" fmla="*/ 200 w 382"/>
                <a:gd name="T15" fmla="*/ 0 h 139"/>
                <a:gd name="T16" fmla="*/ 143 w 382"/>
                <a:gd name="T17" fmla="*/ 57 h 139"/>
                <a:gd name="T18" fmla="*/ 143 w 382"/>
                <a:gd name="T19" fmla="*/ 59 h 139"/>
                <a:gd name="T20" fmla="*/ 128 w 382"/>
                <a:gd name="T21" fmla="*/ 57 h 139"/>
                <a:gd name="T22" fmla="*/ 74 w 382"/>
                <a:gd name="T23" fmla="*/ 97 h 139"/>
                <a:gd name="T24" fmla="*/ 57 w 382"/>
                <a:gd name="T25" fmla="*/ 94 h 139"/>
                <a:gd name="T26" fmla="*/ 0 w 382"/>
                <a:gd name="T27" fmla="*/ 139 h 139"/>
                <a:gd name="T28" fmla="*/ 320 w 382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139">
                  <a:moveTo>
                    <a:pt x="320" y="139"/>
                  </a:moveTo>
                  <a:cubicBezTo>
                    <a:pt x="382" y="139"/>
                    <a:pt x="382" y="139"/>
                    <a:pt x="382" y="139"/>
                  </a:cubicBezTo>
                  <a:cubicBezTo>
                    <a:pt x="382" y="114"/>
                    <a:pt x="357" y="94"/>
                    <a:pt x="326" y="94"/>
                  </a:cubicBezTo>
                  <a:cubicBezTo>
                    <a:pt x="324" y="94"/>
                    <a:pt x="323" y="95"/>
                    <a:pt x="322" y="95"/>
                  </a:cubicBezTo>
                  <a:cubicBezTo>
                    <a:pt x="314" y="73"/>
                    <a:pt x="293" y="57"/>
                    <a:pt x="269" y="57"/>
                  </a:cubicBezTo>
                  <a:cubicBezTo>
                    <a:pt x="265" y="57"/>
                    <a:pt x="261" y="57"/>
                    <a:pt x="257" y="58"/>
                  </a:cubicBezTo>
                  <a:cubicBezTo>
                    <a:pt x="257" y="58"/>
                    <a:pt x="257" y="57"/>
                    <a:pt x="257" y="57"/>
                  </a:cubicBezTo>
                  <a:cubicBezTo>
                    <a:pt x="257" y="26"/>
                    <a:pt x="232" y="0"/>
                    <a:pt x="200" y="0"/>
                  </a:cubicBezTo>
                  <a:cubicBezTo>
                    <a:pt x="169" y="0"/>
                    <a:pt x="143" y="26"/>
                    <a:pt x="143" y="57"/>
                  </a:cubicBezTo>
                  <a:cubicBezTo>
                    <a:pt x="143" y="58"/>
                    <a:pt x="143" y="58"/>
                    <a:pt x="143" y="59"/>
                  </a:cubicBezTo>
                  <a:cubicBezTo>
                    <a:pt x="139" y="58"/>
                    <a:pt x="133" y="57"/>
                    <a:pt x="128" y="57"/>
                  </a:cubicBezTo>
                  <a:cubicBezTo>
                    <a:pt x="103" y="57"/>
                    <a:pt x="82" y="74"/>
                    <a:pt x="74" y="97"/>
                  </a:cubicBezTo>
                  <a:cubicBezTo>
                    <a:pt x="69" y="95"/>
                    <a:pt x="63" y="94"/>
                    <a:pt x="57" y="94"/>
                  </a:cubicBezTo>
                  <a:cubicBezTo>
                    <a:pt x="25" y="94"/>
                    <a:pt x="0" y="114"/>
                    <a:pt x="0" y="139"/>
                  </a:cubicBezTo>
                  <a:cubicBezTo>
                    <a:pt x="320" y="139"/>
                    <a:pt x="320" y="139"/>
                    <a:pt x="320" y="139"/>
                  </a:cubicBezTo>
                </a:path>
              </a:pathLst>
            </a:custGeom>
            <a:solidFill>
              <a:srgbClr val="BE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9" name="iṥḻíde">
              <a:extLst>
                <a:ext uri="{FF2B5EF4-FFF2-40B4-BE49-F238E27FC236}">
                  <a16:creationId xmlns:a16="http://schemas.microsoft.com/office/drawing/2014/main" id="{6E59EAB9-7FE2-4BF7-8B27-32516C8AECE0}"/>
                </a:ext>
              </a:extLst>
            </p:cNvPr>
            <p:cNvSpPr/>
            <p:nvPr/>
          </p:nvSpPr>
          <p:spPr bwMode="auto">
            <a:xfrm>
              <a:off x="7507873" y="2118824"/>
              <a:ext cx="1611874" cy="633902"/>
            </a:xfrm>
            <a:custGeom>
              <a:avLst/>
              <a:gdLst>
                <a:gd name="T0" fmla="*/ 330 w 402"/>
                <a:gd name="T1" fmla="*/ 158 h 158"/>
                <a:gd name="T2" fmla="*/ 399 w 402"/>
                <a:gd name="T3" fmla="*/ 156 h 158"/>
                <a:gd name="T4" fmla="*/ 397 w 402"/>
                <a:gd name="T5" fmla="*/ 127 h 158"/>
                <a:gd name="T6" fmla="*/ 336 w 402"/>
                <a:gd name="T7" fmla="*/ 95 h 158"/>
                <a:gd name="T8" fmla="*/ 332 w 402"/>
                <a:gd name="T9" fmla="*/ 105 h 158"/>
                <a:gd name="T10" fmla="*/ 317 w 402"/>
                <a:gd name="T11" fmla="*/ 70 h 158"/>
                <a:gd name="T12" fmla="*/ 265 w 402"/>
                <a:gd name="T13" fmla="*/ 59 h 158"/>
                <a:gd name="T14" fmla="*/ 277 w 402"/>
                <a:gd name="T15" fmla="*/ 68 h 158"/>
                <a:gd name="T16" fmla="*/ 277 w 402"/>
                <a:gd name="T17" fmla="*/ 69 h 158"/>
                <a:gd name="T18" fmla="*/ 270 w 402"/>
                <a:gd name="T19" fmla="*/ 68 h 158"/>
                <a:gd name="T20" fmla="*/ 273 w 402"/>
                <a:gd name="T21" fmla="*/ 69 h 158"/>
                <a:gd name="T22" fmla="*/ 277 w 402"/>
                <a:gd name="T23" fmla="*/ 69 h 158"/>
                <a:gd name="T24" fmla="*/ 277 w 402"/>
                <a:gd name="T25" fmla="*/ 69 h 158"/>
                <a:gd name="T26" fmla="*/ 277 w 402"/>
                <a:gd name="T27" fmla="*/ 67 h 158"/>
                <a:gd name="T28" fmla="*/ 143 w 402"/>
                <a:gd name="T29" fmla="*/ 67 h 158"/>
                <a:gd name="T30" fmla="*/ 144 w 402"/>
                <a:gd name="T31" fmla="*/ 70 h 158"/>
                <a:gd name="T32" fmla="*/ 144 w 402"/>
                <a:gd name="T33" fmla="*/ 70 h 158"/>
                <a:gd name="T34" fmla="*/ 145 w 402"/>
                <a:gd name="T35" fmla="*/ 70 h 158"/>
                <a:gd name="T36" fmla="*/ 147 w 402"/>
                <a:gd name="T37" fmla="*/ 70 h 158"/>
                <a:gd name="T38" fmla="*/ 144 w 402"/>
                <a:gd name="T39" fmla="*/ 70 h 158"/>
                <a:gd name="T40" fmla="*/ 144 w 402"/>
                <a:gd name="T41" fmla="*/ 70 h 158"/>
                <a:gd name="T42" fmla="*/ 156 w 402"/>
                <a:gd name="T43" fmla="*/ 60 h 158"/>
                <a:gd name="T44" fmla="*/ 99 w 402"/>
                <a:gd name="T45" fmla="*/ 70 h 158"/>
                <a:gd name="T46" fmla="*/ 84 w 402"/>
                <a:gd name="T47" fmla="*/ 107 h 158"/>
                <a:gd name="T48" fmla="*/ 67 w 402"/>
                <a:gd name="T49" fmla="*/ 95 h 158"/>
                <a:gd name="T50" fmla="*/ 6 w 402"/>
                <a:gd name="T51" fmla="*/ 127 h 158"/>
                <a:gd name="T52" fmla="*/ 3 w 402"/>
                <a:gd name="T53" fmla="*/ 156 h 158"/>
                <a:gd name="T54" fmla="*/ 330 w 402"/>
                <a:gd name="T55" fmla="*/ 158 h 158"/>
                <a:gd name="T56" fmla="*/ 330 w 402"/>
                <a:gd name="T57" fmla="*/ 139 h 158"/>
                <a:gd name="T58" fmla="*/ 10 w 402"/>
                <a:gd name="T59" fmla="*/ 149 h 158"/>
                <a:gd name="T60" fmla="*/ 23 w 402"/>
                <a:gd name="T61" fmla="*/ 136 h 158"/>
                <a:gd name="T62" fmla="*/ 67 w 402"/>
                <a:gd name="T63" fmla="*/ 114 h 158"/>
                <a:gd name="T64" fmla="*/ 93 w 402"/>
                <a:gd name="T65" fmla="*/ 110 h 158"/>
                <a:gd name="T66" fmla="*/ 138 w 402"/>
                <a:gd name="T67" fmla="*/ 77 h 158"/>
                <a:gd name="T68" fmla="*/ 159 w 402"/>
                <a:gd name="T69" fmla="*/ 77 h 158"/>
                <a:gd name="T70" fmla="*/ 163 w 402"/>
                <a:gd name="T71" fmla="*/ 67 h 158"/>
                <a:gd name="T72" fmla="*/ 163 w 402"/>
                <a:gd name="T73" fmla="*/ 67 h 158"/>
                <a:gd name="T74" fmla="*/ 163 w 402"/>
                <a:gd name="T75" fmla="*/ 67 h 158"/>
                <a:gd name="T76" fmla="*/ 159 w 402"/>
                <a:gd name="T77" fmla="*/ 67 h 158"/>
                <a:gd name="T78" fmla="*/ 177 w 402"/>
                <a:gd name="T79" fmla="*/ 34 h 158"/>
                <a:gd name="T80" fmla="*/ 243 w 402"/>
                <a:gd name="T81" fmla="*/ 34 h 158"/>
                <a:gd name="T82" fmla="*/ 264 w 402"/>
                <a:gd name="T83" fmla="*/ 67 h 158"/>
                <a:gd name="T84" fmla="*/ 257 w 402"/>
                <a:gd name="T85" fmla="*/ 67 h 158"/>
                <a:gd name="T86" fmla="*/ 257 w 402"/>
                <a:gd name="T87" fmla="*/ 66 h 158"/>
                <a:gd name="T88" fmla="*/ 257 w 402"/>
                <a:gd name="T89" fmla="*/ 66 h 158"/>
                <a:gd name="T90" fmla="*/ 261 w 402"/>
                <a:gd name="T91" fmla="*/ 67 h 158"/>
                <a:gd name="T92" fmla="*/ 257 w 402"/>
                <a:gd name="T93" fmla="*/ 68 h 158"/>
                <a:gd name="T94" fmla="*/ 269 w 402"/>
                <a:gd name="T95" fmla="*/ 78 h 158"/>
                <a:gd name="T96" fmla="*/ 306 w 402"/>
                <a:gd name="T97" fmla="*/ 85 h 158"/>
                <a:gd name="T98" fmla="*/ 332 w 402"/>
                <a:gd name="T99" fmla="*/ 114 h 158"/>
                <a:gd name="T100" fmla="*/ 370 w 402"/>
                <a:gd name="T101" fmla="*/ 125 h 158"/>
                <a:gd name="T102" fmla="*/ 383 w 402"/>
                <a:gd name="T103" fmla="*/ 149 h 158"/>
                <a:gd name="T104" fmla="*/ 392 w 402"/>
                <a:gd name="T105" fmla="*/ 139 h 158"/>
                <a:gd name="T106" fmla="*/ 330 w 402"/>
                <a:gd name="T107" fmla="*/ 14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2" h="158">
                  <a:moveTo>
                    <a:pt x="330" y="149"/>
                  </a:moveTo>
                  <a:cubicBezTo>
                    <a:pt x="330" y="158"/>
                    <a:pt x="330" y="158"/>
                    <a:pt x="330" y="158"/>
                  </a:cubicBezTo>
                  <a:cubicBezTo>
                    <a:pt x="392" y="158"/>
                    <a:pt x="392" y="158"/>
                    <a:pt x="392" y="158"/>
                  </a:cubicBezTo>
                  <a:cubicBezTo>
                    <a:pt x="395" y="158"/>
                    <a:pt x="398" y="157"/>
                    <a:pt x="399" y="156"/>
                  </a:cubicBezTo>
                  <a:cubicBezTo>
                    <a:pt x="401" y="154"/>
                    <a:pt x="402" y="151"/>
                    <a:pt x="402" y="149"/>
                  </a:cubicBezTo>
                  <a:cubicBezTo>
                    <a:pt x="402" y="141"/>
                    <a:pt x="400" y="133"/>
                    <a:pt x="397" y="127"/>
                  </a:cubicBezTo>
                  <a:cubicBezTo>
                    <a:pt x="391" y="117"/>
                    <a:pt x="382" y="109"/>
                    <a:pt x="372" y="103"/>
                  </a:cubicBezTo>
                  <a:cubicBezTo>
                    <a:pt x="361" y="98"/>
                    <a:pt x="349" y="95"/>
                    <a:pt x="336" y="95"/>
                  </a:cubicBezTo>
                  <a:cubicBezTo>
                    <a:pt x="333" y="95"/>
                    <a:pt x="332" y="95"/>
                    <a:pt x="332" y="95"/>
                  </a:cubicBezTo>
                  <a:cubicBezTo>
                    <a:pt x="332" y="105"/>
                    <a:pt x="332" y="105"/>
                    <a:pt x="332" y="105"/>
                  </a:cubicBezTo>
                  <a:cubicBezTo>
                    <a:pt x="341" y="101"/>
                    <a:pt x="341" y="101"/>
                    <a:pt x="341" y="101"/>
                  </a:cubicBezTo>
                  <a:cubicBezTo>
                    <a:pt x="337" y="88"/>
                    <a:pt x="328" y="77"/>
                    <a:pt x="317" y="70"/>
                  </a:cubicBezTo>
                  <a:cubicBezTo>
                    <a:pt x="306" y="62"/>
                    <a:pt x="293" y="57"/>
                    <a:pt x="279" y="57"/>
                  </a:cubicBezTo>
                  <a:cubicBezTo>
                    <a:pt x="274" y="57"/>
                    <a:pt x="269" y="58"/>
                    <a:pt x="265" y="59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77" y="68"/>
                    <a:pt x="277" y="68"/>
                    <a:pt x="277" y="68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7" y="68"/>
                    <a:pt x="277" y="68"/>
                    <a:pt x="277" y="68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7" y="69"/>
                    <a:pt x="277" y="69"/>
                    <a:pt x="277" y="69"/>
                  </a:cubicBezTo>
                  <a:cubicBezTo>
                    <a:pt x="277" y="69"/>
                    <a:pt x="277" y="68"/>
                    <a:pt x="277" y="67"/>
                  </a:cubicBezTo>
                  <a:cubicBezTo>
                    <a:pt x="277" y="30"/>
                    <a:pt x="247" y="0"/>
                    <a:pt x="210" y="0"/>
                  </a:cubicBezTo>
                  <a:cubicBezTo>
                    <a:pt x="173" y="0"/>
                    <a:pt x="143" y="30"/>
                    <a:pt x="143" y="67"/>
                  </a:cubicBezTo>
                  <a:cubicBezTo>
                    <a:pt x="143" y="68"/>
                    <a:pt x="144" y="69"/>
                    <a:pt x="144" y="69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7" y="70"/>
                    <a:pt x="147" y="70"/>
                    <a:pt x="147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47" y="70"/>
                    <a:pt x="147" y="70"/>
                    <a:pt x="147" y="70"/>
                  </a:cubicBezTo>
                  <a:cubicBezTo>
                    <a:pt x="144" y="70"/>
                    <a:pt x="144" y="70"/>
                    <a:pt x="144" y="70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1" y="58"/>
                    <a:pt x="145" y="57"/>
                    <a:pt x="138" y="57"/>
                  </a:cubicBezTo>
                  <a:cubicBezTo>
                    <a:pt x="123" y="57"/>
                    <a:pt x="110" y="62"/>
                    <a:pt x="99" y="70"/>
                  </a:cubicBezTo>
                  <a:cubicBezTo>
                    <a:pt x="87" y="79"/>
                    <a:pt x="79" y="90"/>
                    <a:pt x="75" y="104"/>
                  </a:cubicBezTo>
                  <a:cubicBezTo>
                    <a:pt x="84" y="107"/>
                    <a:pt x="84" y="107"/>
                    <a:pt x="84" y="107"/>
                  </a:cubicBezTo>
                  <a:cubicBezTo>
                    <a:pt x="87" y="97"/>
                    <a:pt x="87" y="97"/>
                    <a:pt x="87" y="97"/>
                  </a:cubicBezTo>
                  <a:cubicBezTo>
                    <a:pt x="81" y="96"/>
                    <a:pt x="74" y="95"/>
                    <a:pt x="67" y="95"/>
                  </a:cubicBezTo>
                  <a:cubicBezTo>
                    <a:pt x="49" y="95"/>
                    <a:pt x="33" y="100"/>
                    <a:pt x="21" y="110"/>
                  </a:cubicBezTo>
                  <a:cubicBezTo>
                    <a:pt x="15" y="114"/>
                    <a:pt x="9" y="120"/>
                    <a:pt x="6" y="127"/>
                  </a:cubicBezTo>
                  <a:cubicBezTo>
                    <a:pt x="2" y="133"/>
                    <a:pt x="0" y="141"/>
                    <a:pt x="0" y="149"/>
                  </a:cubicBezTo>
                  <a:cubicBezTo>
                    <a:pt x="0" y="151"/>
                    <a:pt x="1" y="154"/>
                    <a:pt x="3" y="156"/>
                  </a:cubicBezTo>
                  <a:cubicBezTo>
                    <a:pt x="5" y="157"/>
                    <a:pt x="7" y="158"/>
                    <a:pt x="10" y="158"/>
                  </a:cubicBezTo>
                  <a:cubicBezTo>
                    <a:pt x="330" y="158"/>
                    <a:pt x="330" y="158"/>
                    <a:pt x="330" y="158"/>
                  </a:cubicBezTo>
                  <a:cubicBezTo>
                    <a:pt x="330" y="149"/>
                    <a:pt x="330" y="149"/>
                    <a:pt x="330" y="149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20" y="144"/>
                    <a:pt x="21" y="140"/>
                    <a:pt x="23" y="136"/>
                  </a:cubicBezTo>
                  <a:cubicBezTo>
                    <a:pt x="26" y="130"/>
                    <a:pt x="32" y="125"/>
                    <a:pt x="40" y="121"/>
                  </a:cubicBezTo>
                  <a:cubicBezTo>
                    <a:pt x="47" y="117"/>
                    <a:pt x="57" y="114"/>
                    <a:pt x="67" y="114"/>
                  </a:cubicBezTo>
                  <a:cubicBezTo>
                    <a:pt x="72" y="114"/>
                    <a:pt x="77" y="115"/>
                    <a:pt x="82" y="116"/>
                  </a:cubicBezTo>
                  <a:cubicBezTo>
                    <a:pt x="87" y="117"/>
                    <a:pt x="92" y="115"/>
                    <a:pt x="93" y="110"/>
                  </a:cubicBezTo>
                  <a:cubicBezTo>
                    <a:pt x="97" y="100"/>
                    <a:pt x="102" y="92"/>
                    <a:pt x="110" y="86"/>
                  </a:cubicBezTo>
                  <a:cubicBezTo>
                    <a:pt x="118" y="80"/>
                    <a:pt x="128" y="77"/>
                    <a:pt x="138" y="77"/>
                  </a:cubicBezTo>
                  <a:cubicBezTo>
                    <a:pt x="142" y="77"/>
                    <a:pt x="146" y="77"/>
                    <a:pt x="151" y="79"/>
                  </a:cubicBezTo>
                  <a:cubicBezTo>
                    <a:pt x="154" y="80"/>
                    <a:pt x="157" y="79"/>
                    <a:pt x="159" y="77"/>
                  </a:cubicBezTo>
                  <a:cubicBezTo>
                    <a:pt x="162" y="75"/>
                    <a:pt x="163" y="72"/>
                    <a:pt x="163" y="69"/>
                  </a:cubicBezTo>
                  <a:cubicBezTo>
                    <a:pt x="163" y="68"/>
                    <a:pt x="163" y="67"/>
                    <a:pt x="16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54"/>
                    <a:pt x="168" y="42"/>
                    <a:pt x="177" y="34"/>
                  </a:cubicBezTo>
                  <a:cubicBezTo>
                    <a:pt x="185" y="25"/>
                    <a:pt x="197" y="20"/>
                    <a:pt x="210" y="20"/>
                  </a:cubicBezTo>
                  <a:cubicBezTo>
                    <a:pt x="223" y="20"/>
                    <a:pt x="235" y="25"/>
                    <a:pt x="243" y="34"/>
                  </a:cubicBezTo>
                  <a:cubicBezTo>
                    <a:pt x="252" y="42"/>
                    <a:pt x="257" y="54"/>
                    <a:pt x="257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61" y="67"/>
                    <a:pt x="261" y="67"/>
                    <a:pt x="261" y="67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61" y="67"/>
                    <a:pt x="261" y="67"/>
                    <a:pt x="261" y="67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7" y="66"/>
                    <a:pt x="257" y="67"/>
                    <a:pt x="257" y="68"/>
                  </a:cubicBezTo>
                  <a:cubicBezTo>
                    <a:pt x="257" y="71"/>
                    <a:pt x="258" y="74"/>
                    <a:pt x="261" y="76"/>
                  </a:cubicBezTo>
                  <a:cubicBezTo>
                    <a:pt x="263" y="78"/>
                    <a:pt x="266" y="78"/>
                    <a:pt x="269" y="78"/>
                  </a:cubicBezTo>
                  <a:cubicBezTo>
                    <a:pt x="272" y="77"/>
                    <a:pt x="275" y="77"/>
                    <a:pt x="279" y="77"/>
                  </a:cubicBezTo>
                  <a:cubicBezTo>
                    <a:pt x="289" y="77"/>
                    <a:pt x="298" y="80"/>
                    <a:pt x="306" y="85"/>
                  </a:cubicBezTo>
                  <a:cubicBezTo>
                    <a:pt x="314" y="91"/>
                    <a:pt x="320" y="99"/>
                    <a:pt x="323" y="108"/>
                  </a:cubicBezTo>
                  <a:cubicBezTo>
                    <a:pt x="324" y="112"/>
                    <a:pt x="328" y="115"/>
                    <a:pt x="332" y="114"/>
                  </a:cubicBezTo>
                  <a:cubicBezTo>
                    <a:pt x="335" y="114"/>
                    <a:pt x="336" y="114"/>
                    <a:pt x="336" y="114"/>
                  </a:cubicBezTo>
                  <a:cubicBezTo>
                    <a:pt x="349" y="114"/>
                    <a:pt x="361" y="118"/>
                    <a:pt x="370" y="125"/>
                  </a:cubicBezTo>
                  <a:cubicBezTo>
                    <a:pt x="374" y="128"/>
                    <a:pt x="377" y="132"/>
                    <a:pt x="379" y="136"/>
                  </a:cubicBezTo>
                  <a:cubicBezTo>
                    <a:pt x="382" y="140"/>
                    <a:pt x="383" y="144"/>
                    <a:pt x="383" y="149"/>
                  </a:cubicBezTo>
                  <a:cubicBezTo>
                    <a:pt x="392" y="149"/>
                    <a:pt x="392" y="149"/>
                    <a:pt x="392" y="149"/>
                  </a:cubicBezTo>
                  <a:cubicBezTo>
                    <a:pt x="392" y="139"/>
                    <a:pt x="392" y="139"/>
                    <a:pt x="392" y="139"/>
                  </a:cubicBezTo>
                  <a:cubicBezTo>
                    <a:pt x="330" y="139"/>
                    <a:pt x="330" y="139"/>
                    <a:pt x="330" y="139"/>
                  </a:cubicBezTo>
                  <a:cubicBezTo>
                    <a:pt x="330" y="149"/>
                    <a:pt x="330" y="149"/>
                    <a:pt x="330" y="149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0" name="iŝḷiḍê">
              <a:extLst>
                <a:ext uri="{FF2B5EF4-FFF2-40B4-BE49-F238E27FC236}">
                  <a16:creationId xmlns:a16="http://schemas.microsoft.com/office/drawing/2014/main" id="{12CAF8FD-8943-475C-8B37-1BD9D2DE0A4D}"/>
                </a:ext>
              </a:extLst>
            </p:cNvPr>
            <p:cNvSpPr/>
            <p:nvPr/>
          </p:nvSpPr>
          <p:spPr bwMode="auto">
            <a:xfrm>
              <a:off x="3219713" y="1215428"/>
              <a:ext cx="1532212" cy="554241"/>
            </a:xfrm>
            <a:custGeom>
              <a:avLst/>
              <a:gdLst>
                <a:gd name="T0" fmla="*/ 319 w 382"/>
                <a:gd name="T1" fmla="*/ 138 h 138"/>
                <a:gd name="T2" fmla="*/ 382 w 382"/>
                <a:gd name="T3" fmla="*/ 138 h 138"/>
                <a:gd name="T4" fmla="*/ 325 w 382"/>
                <a:gd name="T5" fmla="*/ 94 h 138"/>
                <a:gd name="T6" fmla="*/ 322 w 382"/>
                <a:gd name="T7" fmla="*/ 94 h 138"/>
                <a:gd name="T8" fmla="*/ 268 w 382"/>
                <a:gd name="T9" fmla="*/ 57 h 138"/>
                <a:gd name="T10" fmla="*/ 257 w 382"/>
                <a:gd name="T11" fmla="*/ 58 h 138"/>
                <a:gd name="T12" fmla="*/ 257 w 382"/>
                <a:gd name="T13" fmla="*/ 57 h 138"/>
                <a:gd name="T14" fmla="*/ 200 w 382"/>
                <a:gd name="T15" fmla="*/ 0 h 138"/>
                <a:gd name="T16" fmla="*/ 143 w 382"/>
                <a:gd name="T17" fmla="*/ 57 h 138"/>
                <a:gd name="T18" fmla="*/ 143 w 382"/>
                <a:gd name="T19" fmla="*/ 59 h 138"/>
                <a:gd name="T20" fmla="*/ 128 w 382"/>
                <a:gd name="T21" fmla="*/ 57 h 138"/>
                <a:gd name="T22" fmla="*/ 74 w 382"/>
                <a:gd name="T23" fmla="*/ 96 h 138"/>
                <a:gd name="T24" fmla="*/ 57 w 382"/>
                <a:gd name="T25" fmla="*/ 94 h 138"/>
                <a:gd name="T26" fmla="*/ 0 w 382"/>
                <a:gd name="T27" fmla="*/ 138 h 138"/>
                <a:gd name="T28" fmla="*/ 319 w 382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138">
                  <a:moveTo>
                    <a:pt x="319" y="138"/>
                  </a:moveTo>
                  <a:cubicBezTo>
                    <a:pt x="382" y="138"/>
                    <a:pt x="382" y="138"/>
                    <a:pt x="382" y="138"/>
                  </a:cubicBezTo>
                  <a:cubicBezTo>
                    <a:pt x="382" y="114"/>
                    <a:pt x="357" y="94"/>
                    <a:pt x="325" y="94"/>
                  </a:cubicBezTo>
                  <a:cubicBezTo>
                    <a:pt x="324" y="94"/>
                    <a:pt x="323" y="94"/>
                    <a:pt x="322" y="94"/>
                  </a:cubicBezTo>
                  <a:cubicBezTo>
                    <a:pt x="314" y="72"/>
                    <a:pt x="293" y="57"/>
                    <a:pt x="268" y="57"/>
                  </a:cubicBezTo>
                  <a:cubicBezTo>
                    <a:pt x="264" y="57"/>
                    <a:pt x="260" y="57"/>
                    <a:pt x="257" y="58"/>
                  </a:cubicBezTo>
                  <a:cubicBezTo>
                    <a:pt x="257" y="57"/>
                    <a:pt x="257" y="57"/>
                    <a:pt x="257" y="57"/>
                  </a:cubicBezTo>
                  <a:cubicBezTo>
                    <a:pt x="257" y="25"/>
                    <a:pt x="231" y="0"/>
                    <a:pt x="200" y="0"/>
                  </a:cubicBezTo>
                  <a:cubicBezTo>
                    <a:pt x="168" y="0"/>
                    <a:pt x="143" y="25"/>
                    <a:pt x="143" y="57"/>
                  </a:cubicBezTo>
                  <a:cubicBezTo>
                    <a:pt x="143" y="57"/>
                    <a:pt x="143" y="58"/>
                    <a:pt x="143" y="59"/>
                  </a:cubicBezTo>
                  <a:cubicBezTo>
                    <a:pt x="138" y="58"/>
                    <a:pt x="133" y="57"/>
                    <a:pt x="128" y="57"/>
                  </a:cubicBezTo>
                  <a:cubicBezTo>
                    <a:pt x="102" y="57"/>
                    <a:pt x="81" y="73"/>
                    <a:pt x="74" y="96"/>
                  </a:cubicBezTo>
                  <a:cubicBezTo>
                    <a:pt x="68" y="95"/>
                    <a:pt x="63" y="94"/>
                    <a:pt x="57" y="94"/>
                  </a:cubicBezTo>
                  <a:cubicBezTo>
                    <a:pt x="25" y="94"/>
                    <a:pt x="0" y="114"/>
                    <a:pt x="0" y="138"/>
                  </a:cubicBezTo>
                  <a:cubicBezTo>
                    <a:pt x="319" y="138"/>
                    <a:pt x="319" y="138"/>
                    <a:pt x="319" y="138"/>
                  </a:cubicBezTo>
                </a:path>
              </a:pathLst>
            </a:custGeom>
            <a:solidFill>
              <a:srgbClr val="BEE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1" name="íśliḓè">
              <a:extLst>
                <a:ext uri="{FF2B5EF4-FFF2-40B4-BE49-F238E27FC236}">
                  <a16:creationId xmlns:a16="http://schemas.microsoft.com/office/drawing/2014/main" id="{87F2A59E-0FF5-4820-A126-93C14FF53B82}"/>
                </a:ext>
              </a:extLst>
            </p:cNvPr>
            <p:cNvSpPr/>
            <p:nvPr/>
          </p:nvSpPr>
          <p:spPr bwMode="auto">
            <a:xfrm>
              <a:off x="3179035" y="1174750"/>
              <a:ext cx="1613568" cy="635597"/>
            </a:xfrm>
            <a:custGeom>
              <a:avLst/>
              <a:gdLst>
                <a:gd name="T0" fmla="*/ 329 w 402"/>
                <a:gd name="T1" fmla="*/ 158 h 158"/>
                <a:gd name="T2" fmla="*/ 399 w 402"/>
                <a:gd name="T3" fmla="*/ 155 h 158"/>
                <a:gd name="T4" fmla="*/ 396 w 402"/>
                <a:gd name="T5" fmla="*/ 126 h 158"/>
                <a:gd name="T6" fmla="*/ 335 w 402"/>
                <a:gd name="T7" fmla="*/ 94 h 158"/>
                <a:gd name="T8" fmla="*/ 332 w 402"/>
                <a:gd name="T9" fmla="*/ 104 h 158"/>
                <a:gd name="T10" fmla="*/ 317 w 402"/>
                <a:gd name="T11" fmla="*/ 69 h 158"/>
                <a:gd name="T12" fmla="*/ 264 w 402"/>
                <a:gd name="T13" fmla="*/ 58 h 158"/>
                <a:gd name="T14" fmla="*/ 276 w 402"/>
                <a:gd name="T15" fmla="*/ 68 h 158"/>
                <a:gd name="T16" fmla="*/ 276 w 402"/>
                <a:gd name="T17" fmla="*/ 69 h 158"/>
                <a:gd name="T18" fmla="*/ 270 w 402"/>
                <a:gd name="T19" fmla="*/ 68 h 158"/>
                <a:gd name="T20" fmla="*/ 273 w 402"/>
                <a:gd name="T21" fmla="*/ 68 h 158"/>
                <a:gd name="T22" fmla="*/ 276 w 402"/>
                <a:gd name="T23" fmla="*/ 69 h 158"/>
                <a:gd name="T24" fmla="*/ 276 w 402"/>
                <a:gd name="T25" fmla="*/ 69 h 158"/>
                <a:gd name="T26" fmla="*/ 276 w 402"/>
                <a:gd name="T27" fmla="*/ 67 h 158"/>
                <a:gd name="T28" fmla="*/ 143 w 402"/>
                <a:gd name="T29" fmla="*/ 67 h 158"/>
                <a:gd name="T30" fmla="*/ 143 w 402"/>
                <a:gd name="T31" fmla="*/ 69 h 158"/>
                <a:gd name="T32" fmla="*/ 146 w 402"/>
                <a:gd name="T33" fmla="*/ 69 h 158"/>
                <a:gd name="T34" fmla="*/ 143 w 402"/>
                <a:gd name="T35" fmla="*/ 69 h 158"/>
                <a:gd name="T36" fmla="*/ 143 w 402"/>
                <a:gd name="T37" fmla="*/ 69 h 158"/>
                <a:gd name="T38" fmla="*/ 156 w 402"/>
                <a:gd name="T39" fmla="*/ 59 h 158"/>
                <a:gd name="T40" fmla="*/ 98 w 402"/>
                <a:gd name="T41" fmla="*/ 70 h 158"/>
                <a:gd name="T42" fmla="*/ 84 w 402"/>
                <a:gd name="T43" fmla="*/ 106 h 158"/>
                <a:gd name="T44" fmla="*/ 67 w 402"/>
                <a:gd name="T45" fmla="*/ 94 h 158"/>
                <a:gd name="T46" fmla="*/ 6 w 402"/>
                <a:gd name="T47" fmla="*/ 126 h 158"/>
                <a:gd name="T48" fmla="*/ 3 w 402"/>
                <a:gd name="T49" fmla="*/ 155 h 158"/>
                <a:gd name="T50" fmla="*/ 329 w 402"/>
                <a:gd name="T51" fmla="*/ 158 h 158"/>
                <a:gd name="T52" fmla="*/ 329 w 402"/>
                <a:gd name="T53" fmla="*/ 138 h 158"/>
                <a:gd name="T54" fmla="*/ 10 w 402"/>
                <a:gd name="T55" fmla="*/ 148 h 158"/>
                <a:gd name="T56" fmla="*/ 23 w 402"/>
                <a:gd name="T57" fmla="*/ 136 h 158"/>
                <a:gd name="T58" fmla="*/ 67 w 402"/>
                <a:gd name="T59" fmla="*/ 114 h 158"/>
                <a:gd name="T60" fmla="*/ 93 w 402"/>
                <a:gd name="T61" fmla="*/ 109 h 158"/>
                <a:gd name="T62" fmla="*/ 138 w 402"/>
                <a:gd name="T63" fmla="*/ 76 h 158"/>
                <a:gd name="T64" fmla="*/ 159 w 402"/>
                <a:gd name="T65" fmla="*/ 77 h 158"/>
                <a:gd name="T66" fmla="*/ 163 w 402"/>
                <a:gd name="T67" fmla="*/ 66 h 158"/>
                <a:gd name="T68" fmla="*/ 163 w 402"/>
                <a:gd name="T69" fmla="*/ 66 h 158"/>
                <a:gd name="T70" fmla="*/ 163 w 402"/>
                <a:gd name="T71" fmla="*/ 67 h 158"/>
                <a:gd name="T72" fmla="*/ 159 w 402"/>
                <a:gd name="T73" fmla="*/ 67 h 158"/>
                <a:gd name="T74" fmla="*/ 176 w 402"/>
                <a:gd name="T75" fmla="*/ 33 h 158"/>
                <a:gd name="T76" fmla="*/ 243 w 402"/>
                <a:gd name="T77" fmla="*/ 33 h 158"/>
                <a:gd name="T78" fmla="*/ 264 w 402"/>
                <a:gd name="T79" fmla="*/ 67 h 158"/>
                <a:gd name="T80" fmla="*/ 257 w 402"/>
                <a:gd name="T81" fmla="*/ 67 h 158"/>
                <a:gd name="T82" fmla="*/ 257 w 402"/>
                <a:gd name="T83" fmla="*/ 66 h 158"/>
                <a:gd name="T84" fmla="*/ 257 w 402"/>
                <a:gd name="T85" fmla="*/ 66 h 158"/>
                <a:gd name="T86" fmla="*/ 260 w 402"/>
                <a:gd name="T87" fmla="*/ 66 h 158"/>
                <a:gd name="T88" fmla="*/ 257 w 402"/>
                <a:gd name="T89" fmla="*/ 68 h 158"/>
                <a:gd name="T90" fmla="*/ 269 w 402"/>
                <a:gd name="T91" fmla="*/ 77 h 158"/>
                <a:gd name="T92" fmla="*/ 306 w 402"/>
                <a:gd name="T93" fmla="*/ 85 h 158"/>
                <a:gd name="T94" fmla="*/ 332 w 402"/>
                <a:gd name="T95" fmla="*/ 114 h 158"/>
                <a:gd name="T96" fmla="*/ 369 w 402"/>
                <a:gd name="T97" fmla="*/ 125 h 158"/>
                <a:gd name="T98" fmla="*/ 382 w 402"/>
                <a:gd name="T99" fmla="*/ 148 h 158"/>
                <a:gd name="T100" fmla="*/ 392 w 402"/>
                <a:gd name="T101" fmla="*/ 138 h 158"/>
                <a:gd name="T102" fmla="*/ 329 w 402"/>
                <a:gd name="T103" fmla="*/ 14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2" h="158">
                  <a:moveTo>
                    <a:pt x="329" y="148"/>
                  </a:moveTo>
                  <a:cubicBezTo>
                    <a:pt x="329" y="158"/>
                    <a:pt x="329" y="158"/>
                    <a:pt x="329" y="158"/>
                  </a:cubicBezTo>
                  <a:cubicBezTo>
                    <a:pt x="392" y="158"/>
                    <a:pt x="392" y="158"/>
                    <a:pt x="392" y="158"/>
                  </a:cubicBezTo>
                  <a:cubicBezTo>
                    <a:pt x="395" y="158"/>
                    <a:pt x="397" y="157"/>
                    <a:pt x="399" y="155"/>
                  </a:cubicBezTo>
                  <a:cubicBezTo>
                    <a:pt x="401" y="153"/>
                    <a:pt x="402" y="151"/>
                    <a:pt x="402" y="148"/>
                  </a:cubicBezTo>
                  <a:cubicBezTo>
                    <a:pt x="402" y="140"/>
                    <a:pt x="400" y="133"/>
                    <a:pt x="396" y="126"/>
                  </a:cubicBezTo>
                  <a:cubicBezTo>
                    <a:pt x="391" y="116"/>
                    <a:pt x="382" y="108"/>
                    <a:pt x="372" y="103"/>
                  </a:cubicBezTo>
                  <a:cubicBezTo>
                    <a:pt x="361" y="97"/>
                    <a:pt x="349" y="94"/>
                    <a:pt x="335" y="94"/>
                  </a:cubicBezTo>
                  <a:cubicBezTo>
                    <a:pt x="333" y="94"/>
                    <a:pt x="331" y="94"/>
                    <a:pt x="331" y="94"/>
                  </a:cubicBezTo>
                  <a:cubicBezTo>
                    <a:pt x="332" y="104"/>
                    <a:pt x="332" y="104"/>
                    <a:pt x="332" y="104"/>
                  </a:cubicBezTo>
                  <a:cubicBezTo>
                    <a:pt x="341" y="101"/>
                    <a:pt x="341" y="101"/>
                    <a:pt x="341" y="101"/>
                  </a:cubicBezTo>
                  <a:cubicBezTo>
                    <a:pt x="336" y="88"/>
                    <a:pt x="328" y="77"/>
                    <a:pt x="317" y="69"/>
                  </a:cubicBezTo>
                  <a:cubicBezTo>
                    <a:pt x="306" y="61"/>
                    <a:pt x="293" y="57"/>
                    <a:pt x="278" y="57"/>
                  </a:cubicBezTo>
                  <a:cubicBezTo>
                    <a:pt x="274" y="57"/>
                    <a:pt x="269" y="57"/>
                    <a:pt x="264" y="5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70" y="68"/>
                    <a:pt x="270" y="68"/>
                    <a:pt x="270" y="68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6" y="69"/>
                    <a:pt x="276" y="69"/>
                    <a:pt x="276" y="68"/>
                  </a:cubicBezTo>
                  <a:cubicBezTo>
                    <a:pt x="276" y="68"/>
                    <a:pt x="276" y="67"/>
                    <a:pt x="276" y="67"/>
                  </a:cubicBezTo>
                  <a:cubicBezTo>
                    <a:pt x="276" y="30"/>
                    <a:pt x="247" y="0"/>
                    <a:pt x="210" y="0"/>
                  </a:cubicBezTo>
                  <a:cubicBezTo>
                    <a:pt x="173" y="0"/>
                    <a:pt x="143" y="30"/>
                    <a:pt x="143" y="67"/>
                  </a:cubicBezTo>
                  <a:cubicBezTo>
                    <a:pt x="143" y="68"/>
                    <a:pt x="143" y="69"/>
                    <a:pt x="143" y="69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69"/>
                    <a:pt x="146" y="69"/>
                    <a:pt x="146" y="69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69"/>
                    <a:pt x="146" y="69"/>
                    <a:pt x="146" y="69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6" y="59"/>
                    <a:pt x="156" y="59"/>
                    <a:pt x="156" y="59"/>
                  </a:cubicBezTo>
                  <a:cubicBezTo>
                    <a:pt x="150" y="58"/>
                    <a:pt x="144" y="57"/>
                    <a:pt x="138" y="57"/>
                  </a:cubicBezTo>
                  <a:cubicBezTo>
                    <a:pt x="123" y="57"/>
                    <a:pt x="109" y="62"/>
                    <a:pt x="98" y="70"/>
                  </a:cubicBezTo>
                  <a:cubicBezTo>
                    <a:pt x="87" y="78"/>
                    <a:pt x="79" y="90"/>
                    <a:pt x="74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80" y="95"/>
                    <a:pt x="74" y="94"/>
                    <a:pt x="67" y="94"/>
                  </a:cubicBezTo>
                  <a:cubicBezTo>
                    <a:pt x="49" y="94"/>
                    <a:pt x="33" y="100"/>
                    <a:pt x="20" y="109"/>
                  </a:cubicBezTo>
                  <a:cubicBezTo>
                    <a:pt x="14" y="114"/>
                    <a:pt x="9" y="120"/>
                    <a:pt x="6" y="126"/>
                  </a:cubicBezTo>
                  <a:cubicBezTo>
                    <a:pt x="2" y="133"/>
                    <a:pt x="0" y="140"/>
                    <a:pt x="0" y="148"/>
                  </a:cubicBezTo>
                  <a:cubicBezTo>
                    <a:pt x="0" y="151"/>
                    <a:pt x="1" y="153"/>
                    <a:pt x="3" y="155"/>
                  </a:cubicBezTo>
                  <a:cubicBezTo>
                    <a:pt x="5" y="157"/>
                    <a:pt x="7" y="158"/>
                    <a:pt x="10" y="158"/>
                  </a:cubicBezTo>
                  <a:cubicBezTo>
                    <a:pt x="329" y="158"/>
                    <a:pt x="329" y="158"/>
                    <a:pt x="329" y="158"/>
                  </a:cubicBezTo>
                  <a:cubicBezTo>
                    <a:pt x="329" y="148"/>
                    <a:pt x="329" y="148"/>
                    <a:pt x="329" y="148"/>
                  </a:cubicBezTo>
                  <a:cubicBezTo>
                    <a:pt x="329" y="138"/>
                    <a:pt x="329" y="138"/>
                    <a:pt x="329" y="138"/>
                  </a:cubicBezTo>
                  <a:cubicBezTo>
                    <a:pt x="10" y="138"/>
                    <a:pt x="10" y="138"/>
                    <a:pt x="10" y="138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44"/>
                    <a:pt x="21" y="140"/>
                    <a:pt x="23" y="136"/>
                  </a:cubicBezTo>
                  <a:cubicBezTo>
                    <a:pt x="26" y="130"/>
                    <a:pt x="32" y="124"/>
                    <a:pt x="39" y="120"/>
                  </a:cubicBezTo>
                  <a:cubicBezTo>
                    <a:pt x="47" y="116"/>
                    <a:pt x="56" y="114"/>
                    <a:pt x="67" y="114"/>
                  </a:cubicBezTo>
                  <a:cubicBezTo>
                    <a:pt x="72" y="114"/>
                    <a:pt x="76" y="115"/>
                    <a:pt x="81" y="116"/>
                  </a:cubicBezTo>
                  <a:cubicBezTo>
                    <a:pt x="86" y="117"/>
                    <a:pt x="92" y="114"/>
                    <a:pt x="93" y="109"/>
                  </a:cubicBezTo>
                  <a:cubicBezTo>
                    <a:pt x="96" y="100"/>
                    <a:pt x="102" y="91"/>
                    <a:pt x="110" y="86"/>
                  </a:cubicBezTo>
                  <a:cubicBezTo>
                    <a:pt x="118" y="80"/>
                    <a:pt x="127" y="76"/>
                    <a:pt x="138" y="76"/>
                  </a:cubicBezTo>
                  <a:cubicBezTo>
                    <a:pt x="142" y="76"/>
                    <a:pt x="146" y="77"/>
                    <a:pt x="150" y="78"/>
                  </a:cubicBezTo>
                  <a:cubicBezTo>
                    <a:pt x="153" y="79"/>
                    <a:pt x="157" y="79"/>
                    <a:pt x="159" y="77"/>
                  </a:cubicBezTo>
                  <a:cubicBezTo>
                    <a:pt x="162" y="75"/>
                    <a:pt x="163" y="72"/>
                    <a:pt x="163" y="68"/>
                  </a:cubicBezTo>
                  <a:cubicBezTo>
                    <a:pt x="163" y="67"/>
                    <a:pt x="163" y="67"/>
                    <a:pt x="163" y="66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63" y="67"/>
                    <a:pt x="163" y="67"/>
                    <a:pt x="163" y="67"/>
                  </a:cubicBezTo>
                  <a:cubicBezTo>
                    <a:pt x="163" y="54"/>
                    <a:pt x="168" y="42"/>
                    <a:pt x="176" y="33"/>
                  </a:cubicBezTo>
                  <a:cubicBezTo>
                    <a:pt x="185" y="25"/>
                    <a:pt x="197" y="19"/>
                    <a:pt x="210" y="19"/>
                  </a:cubicBezTo>
                  <a:cubicBezTo>
                    <a:pt x="223" y="19"/>
                    <a:pt x="234" y="25"/>
                    <a:pt x="243" y="33"/>
                  </a:cubicBezTo>
                  <a:cubicBezTo>
                    <a:pt x="252" y="42"/>
                    <a:pt x="257" y="54"/>
                    <a:pt x="257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64" y="67"/>
                    <a:pt x="264" y="67"/>
                    <a:pt x="264" y="67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60" y="66"/>
                    <a:pt x="260" y="66"/>
                    <a:pt x="260" y="66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7" y="66"/>
                    <a:pt x="257" y="66"/>
                    <a:pt x="257" y="68"/>
                  </a:cubicBezTo>
                  <a:cubicBezTo>
                    <a:pt x="257" y="71"/>
                    <a:pt x="258" y="73"/>
                    <a:pt x="260" y="75"/>
                  </a:cubicBezTo>
                  <a:cubicBezTo>
                    <a:pt x="263" y="77"/>
                    <a:pt x="266" y="78"/>
                    <a:pt x="269" y="77"/>
                  </a:cubicBezTo>
                  <a:cubicBezTo>
                    <a:pt x="272" y="77"/>
                    <a:pt x="275" y="76"/>
                    <a:pt x="278" y="76"/>
                  </a:cubicBezTo>
                  <a:cubicBezTo>
                    <a:pt x="289" y="76"/>
                    <a:pt x="298" y="80"/>
                    <a:pt x="306" y="85"/>
                  </a:cubicBezTo>
                  <a:cubicBezTo>
                    <a:pt x="313" y="91"/>
                    <a:pt x="319" y="98"/>
                    <a:pt x="322" y="108"/>
                  </a:cubicBezTo>
                  <a:cubicBezTo>
                    <a:pt x="324" y="112"/>
                    <a:pt x="328" y="114"/>
                    <a:pt x="332" y="114"/>
                  </a:cubicBezTo>
                  <a:cubicBezTo>
                    <a:pt x="334" y="114"/>
                    <a:pt x="335" y="114"/>
                    <a:pt x="335" y="114"/>
                  </a:cubicBezTo>
                  <a:cubicBezTo>
                    <a:pt x="349" y="114"/>
                    <a:pt x="361" y="118"/>
                    <a:pt x="369" y="125"/>
                  </a:cubicBezTo>
                  <a:cubicBezTo>
                    <a:pt x="374" y="128"/>
                    <a:pt x="377" y="132"/>
                    <a:pt x="379" y="136"/>
                  </a:cubicBezTo>
                  <a:cubicBezTo>
                    <a:pt x="381" y="140"/>
                    <a:pt x="382" y="144"/>
                    <a:pt x="382" y="148"/>
                  </a:cubicBezTo>
                  <a:cubicBezTo>
                    <a:pt x="392" y="148"/>
                    <a:pt x="392" y="148"/>
                    <a:pt x="392" y="148"/>
                  </a:cubicBezTo>
                  <a:cubicBezTo>
                    <a:pt x="392" y="138"/>
                    <a:pt x="392" y="138"/>
                    <a:pt x="392" y="138"/>
                  </a:cubicBezTo>
                  <a:cubicBezTo>
                    <a:pt x="329" y="138"/>
                    <a:pt x="329" y="138"/>
                    <a:pt x="329" y="138"/>
                  </a:cubicBezTo>
                  <a:cubicBezTo>
                    <a:pt x="329" y="148"/>
                    <a:pt x="329" y="148"/>
                    <a:pt x="329" y="148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2" name="ïṩliďe">
              <a:extLst>
                <a:ext uri="{FF2B5EF4-FFF2-40B4-BE49-F238E27FC236}">
                  <a16:creationId xmlns:a16="http://schemas.microsoft.com/office/drawing/2014/main" id="{88CCE74F-6B47-45D2-A4D9-34EF93A08AA8}"/>
                </a:ext>
              </a:extLst>
            </p:cNvPr>
            <p:cNvSpPr/>
            <p:nvPr/>
          </p:nvSpPr>
          <p:spPr bwMode="auto">
            <a:xfrm>
              <a:off x="4206159" y="3547645"/>
              <a:ext cx="3947481" cy="20406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3" name="í$ľîḍê">
              <a:extLst>
                <a:ext uri="{FF2B5EF4-FFF2-40B4-BE49-F238E27FC236}">
                  <a16:creationId xmlns:a16="http://schemas.microsoft.com/office/drawing/2014/main" id="{A9BA66C3-56C1-4617-9B66-CBD6A2037B42}"/>
                </a:ext>
              </a:extLst>
            </p:cNvPr>
            <p:cNvSpPr/>
            <p:nvPr/>
          </p:nvSpPr>
          <p:spPr bwMode="auto">
            <a:xfrm>
              <a:off x="4206159" y="3547645"/>
              <a:ext cx="3947481" cy="2040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4" name="iSḷîḓê">
              <a:extLst>
                <a:ext uri="{FF2B5EF4-FFF2-40B4-BE49-F238E27FC236}">
                  <a16:creationId xmlns:a16="http://schemas.microsoft.com/office/drawing/2014/main" id="{FE17A6B2-6346-4746-AEE1-2FF483D9BD3E}"/>
                </a:ext>
              </a:extLst>
            </p:cNvPr>
            <p:cNvSpPr/>
            <p:nvPr/>
          </p:nvSpPr>
          <p:spPr bwMode="auto">
            <a:xfrm>
              <a:off x="4121413" y="3547645"/>
              <a:ext cx="4120363" cy="2130521"/>
            </a:xfrm>
            <a:custGeom>
              <a:avLst/>
              <a:gdLst>
                <a:gd name="T0" fmla="*/ 2329 w 2431"/>
                <a:gd name="T1" fmla="*/ 0 h 1257"/>
                <a:gd name="T2" fmla="*/ 2329 w 2431"/>
                <a:gd name="T3" fmla="*/ 1155 h 1257"/>
                <a:gd name="T4" fmla="*/ 102 w 2431"/>
                <a:gd name="T5" fmla="*/ 1155 h 1257"/>
                <a:gd name="T6" fmla="*/ 102 w 2431"/>
                <a:gd name="T7" fmla="*/ 0 h 1257"/>
                <a:gd name="T8" fmla="*/ 0 w 2431"/>
                <a:gd name="T9" fmla="*/ 0 h 1257"/>
                <a:gd name="T10" fmla="*/ 0 w 2431"/>
                <a:gd name="T11" fmla="*/ 1257 h 1257"/>
                <a:gd name="T12" fmla="*/ 2431 w 2431"/>
                <a:gd name="T13" fmla="*/ 1257 h 1257"/>
                <a:gd name="T14" fmla="*/ 2431 w 2431"/>
                <a:gd name="T15" fmla="*/ 0 h 1257"/>
                <a:gd name="T16" fmla="*/ 2329 w 2431"/>
                <a:gd name="T17" fmla="*/ 0 h 1257"/>
                <a:gd name="T18" fmla="*/ 2329 w 2431"/>
                <a:gd name="T19" fmla="*/ 0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1" h="1257">
                  <a:moveTo>
                    <a:pt x="2329" y="0"/>
                  </a:moveTo>
                  <a:lnTo>
                    <a:pt x="2329" y="1155"/>
                  </a:lnTo>
                  <a:lnTo>
                    <a:pt x="102" y="1155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2431" y="1257"/>
                  </a:lnTo>
                  <a:lnTo>
                    <a:pt x="2431" y="0"/>
                  </a:lnTo>
                  <a:lnTo>
                    <a:pt x="2329" y="0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5" name="iṡḷïḍé">
              <a:extLst>
                <a:ext uri="{FF2B5EF4-FFF2-40B4-BE49-F238E27FC236}">
                  <a16:creationId xmlns:a16="http://schemas.microsoft.com/office/drawing/2014/main" id="{3C34717D-9137-4B9D-B012-A7E6386158F9}"/>
                </a:ext>
              </a:extLst>
            </p:cNvPr>
            <p:cNvSpPr/>
            <p:nvPr/>
          </p:nvSpPr>
          <p:spPr bwMode="auto">
            <a:xfrm>
              <a:off x="4121413" y="3547645"/>
              <a:ext cx="4120363" cy="2130521"/>
            </a:xfrm>
            <a:custGeom>
              <a:avLst/>
              <a:gdLst>
                <a:gd name="T0" fmla="*/ 2329 w 2431"/>
                <a:gd name="T1" fmla="*/ 0 h 1257"/>
                <a:gd name="T2" fmla="*/ 2329 w 2431"/>
                <a:gd name="T3" fmla="*/ 1155 h 1257"/>
                <a:gd name="T4" fmla="*/ 102 w 2431"/>
                <a:gd name="T5" fmla="*/ 1155 h 1257"/>
                <a:gd name="T6" fmla="*/ 102 w 2431"/>
                <a:gd name="T7" fmla="*/ 0 h 1257"/>
                <a:gd name="T8" fmla="*/ 0 w 2431"/>
                <a:gd name="T9" fmla="*/ 0 h 1257"/>
                <a:gd name="T10" fmla="*/ 0 w 2431"/>
                <a:gd name="T11" fmla="*/ 1257 h 1257"/>
                <a:gd name="T12" fmla="*/ 2431 w 2431"/>
                <a:gd name="T13" fmla="*/ 1257 h 1257"/>
                <a:gd name="T14" fmla="*/ 2431 w 2431"/>
                <a:gd name="T15" fmla="*/ 0 h 1257"/>
                <a:gd name="T16" fmla="*/ 2329 w 2431"/>
                <a:gd name="T17" fmla="*/ 0 h 1257"/>
                <a:gd name="T18" fmla="*/ 2329 w 2431"/>
                <a:gd name="T19" fmla="*/ 0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1" h="1257">
                  <a:moveTo>
                    <a:pt x="2329" y="0"/>
                  </a:moveTo>
                  <a:lnTo>
                    <a:pt x="2329" y="1155"/>
                  </a:lnTo>
                  <a:lnTo>
                    <a:pt x="102" y="1155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1257"/>
                  </a:lnTo>
                  <a:lnTo>
                    <a:pt x="2431" y="1257"/>
                  </a:lnTo>
                  <a:lnTo>
                    <a:pt x="2431" y="0"/>
                  </a:lnTo>
                  <a:lnTo>
                    <a:pt x="2329" y="0"/>
                  </a:lnTo>
                  <a:lnTo>
                    <a:pt x="23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6" name="î$ḻïďè">
              <a:extLst>
                <a:ext uri="{FF2B5EF4-FFF2-40B4-BE49-F238E27FC236}">
                  <a16:creationId xmlns:a16="http://schemas.microsoft.com/office/drawing/2014/main" id="{0A9DAAC1-F62A-4E4C-952C-FFD146A60B36}"/>
                </a:ext>
              </a:extLst>
            </p:cNvPr>
            <p:cNvSpPr/>
            <p:nvPr/>
          </p:nvSpPr>
          <p:spPr bwMode="auto">
            <a:xfrm>
              <a:off x="5943457" y="3386627"/>
              <a:ext cx="1900011" cy="18254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7" name="ïṩ1ïḍê">
              <a:extLst>
                <a:ext uri="{FF2B5EF4-FFF2-40B4-BE49-F238E27FC236}">
                  <a16:creationId xmlns:a16="http://schemas.microsoft.com/office/drawing/2014/main" id="{CA64E505-506A-4A05-A482-932C6227B081}"/>
                </a:ext>
              </a:extLst>
            </p:cNvPr>
            <p:cNvSpPr/>
            <p:nvPr/>
          </p:nvSpPr>
          <p:spPr bwMode="auto">
            <a:xfrm>
              <a:off x="5943457" y="3386627"/>
              <a:ext cx="1900011" cy="182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8" name="işļïďê">
              <a:extLst>
                <a:ext uri="{FF2B5EF4-FFF2-40B4-BE49-F238E27FC236}">
                  <a16:creationId xmlns:a16="http://schemas.microsoft.com/office/drawing/2014/main" id="{A3E9C08B-8363-47D1-901E-30AECCDC3355}"/>
                </a:ext>
              </a:extLst>
            </p:cNvPr>
            <p:cNvSpPr/>
            <p:nvPr/>
          </p:nvSpPr>
          <p:spPr bwMode="auto">
            <a:xfrm>
              <a:off x="5902779" y="3351033"/>
              <a:ext cx="1977978" cy="1896621"/>
            </a:xfrm>
            <a:custGeom>
              <a:avLst/>
              <a:gdLst>
                <a:gd name="T0" fmla="*/ 24 w 1167"/>
                <a:gd name="T1" fmla="*/ 1098 h 1119"/>
                <a:gd name="T2" fmla="*/ 45 w 1167"/>
                <a:gd name="T3" fmla="*/ 1098 h 1119"/>
                <a:gd name="T4" fmla="*/ 45 w 1167"/>
                <a:gd name="T5" fmla="*/ 42 h 1119"/>
                <a:gd name="T6" fmla="*/ 1124 w 1167"/>
                <a:gd name="T7" fmla="*/ 42 h 1119"/>
                <a:gd name="T8" fmla="*/ 1124 w 1167"/>
                <a:gd name="T9" fmla="*/ 1077 h 1119"/>
                <a:gd name="T10" fmla="*/ 24 w 1167"/>
                <a:gd name="T11" fmla="*/ 1077 h 1119"/>
                <a:gd name="T12" fmla="*/ 24 w 1167"/>
                <a:gd name="T13" fmla="*/ 1098 h 1119"/>
                <a:gd name="T14" fmla="*/ 45 w 1167"/>
                <a:gd name="T15" fmla="*/ 1098 h 1119"/>
                <a:gd name="T16" fmla="*/ 24 w 1167"/>
                <a:gd name="T17" fmla="*/ 1098 h 1119"/>
                <a:gd name="T18" fmla="*/ 24 w 1167"/>
                <a:gd name="T19" fmla="*/ 1119 h 1119"/>
                <a:gd name="T20" fmla="*/ 1167 w 1167"/>
                <a:gd name="T21" fmla="*/ 1119 h 1119"/>
                <a:gd name="T22" fmla="*/ 1167 w 1167"/>
                <a:gd name="T23" fmla="*/ 0 h 1119"/>
                <a:gd name="T24" fmla="*/ 0 w 1167"/>
                <a:gd name="T25" fmla="*/ 0 h 1119"/>
                <a:gd name="T26" fmla="*/ 0 w 1167"/>
                <a:gd name="T27" fmla="*/ 1119 h 1119"/>
                <a:gd name="T28" fmla="*/ 24 w 1167"/>
                <a:gd name="T29" fmla="*/ 1119 h 1119"/>
                <a:gd name="T30" fmla="*/ 24 w 1167"/>
                <a:gd name="T31" fmla="*/ 1098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7" h="1119">
                  <a:moveTo>
                    <a:pt x="24" y="1098"/>
                  </a:moveTo>
                  <a:lnTo>
                    <a:pt x="45" y="1098"/>
                  </a:lnTo>
                  <a:lnTo>
                    <a:pt x="45" y="42"/>
                  </a:lnTo>
                  <a:lnTo>
                    <a:pt x="1124" y="42"/>
                  </a:lnTo>
                  <a:lnTo>
                    <a:pt x="1124" y="1077"/>
                  </a:lnTo>
                  <a:lnTo>
                    <a:pt x="24" y="1077"/>
                  </a:lnTo>
                  <a:lnTo>
                    <a:pt x="24" y="1098"/>
                  </a:lnTo>
                  <a:lnTo>
                    <a:pt x="45" y="1098"/>
                  </a:lnTo>
                  <a:lnTo>
                    <a:pt x="24" y="1098"/>
                  </a:lnTo>
                  <a:lnTo>
                    <a:pt x="24" y="1119"/>
                  </a:lnTo>
                  <a:lnTo>
                    <a:pt x="1167" y="1119"/>
                  </a:lnTo>
                  <a:lnTo>
                    <a:pt x="1167" y="0"/>
                  </a:lnTo>
                  <a:lnTo>
                    <a:pt x="0" y="0"/>
                  </a:lnTo>
                  <a:lnTo>
                    <a:pt x="0" y="1119"/>
                  </a:lnTo>
                  <a:lnTo>
                    <a:pt x="24" y="1119"/>
                  </a:lnTo>
                  <a:lnTo>
                    <a:pt x="24" y="1098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" name="îŝlïdè">
              <a:extLst>
                <a:ext uri="{FF2B5EF4-FFF2-40B4-BE49-F238E27FC236}">
                  <a16:creationId xmlns:a16="http://schemas.microsoft.com/office/drawing/2014/main" id="{9DE16FE0-C816-4AFC-A495-6DDFFB82C098}"/>
                </a:ext>
              </a:extLst>
            </p:cNvPr>
            <p:cNvSpPr/>
            <p:nvPr/>
          </p:nvSpPr>
          <p:spPr bwMode="auto">
            <a:xfrm>
              <a:off x="5902779" y="3351033"/>
              <a:ext cx="1977978" cy="1896621"/>
            </a:xfrm>
            <a:custGeom>
              <a:avLst/>
              <a:gdLst>
                <a:gd name="T0" fmla="*/ 24 w 1167"/>
                <a:gd name="T1" fmla="*/ 1098 h 1119"/>
                <a:gd name="T2" fmla="*/ 45 w 1167"/>
                <a:gd name="T3" fmla="*/ 1098 h 1119"/>
                <a:gd name="T4" fmla="*/ 45 w 1167"/>
                <a:gd name="T5" fmla="*/ 42 h 1119"/>
                <a:gd name="T6" fmla="*/ 1124 w 1167"/>
                <a:gd name="T7" fmla="*/ 42 h 1119"/>
                <a:gd name="T8" fmla="*/ 1124 w 1167"/>
                <a:gd name="T9" fmla="*/ 1077 h 1119"/>
                <a:gd name="T10" fmla="*/ 24 w 1167"/>
                <a:gd name="T11" fmla="*/ 1077 h 1119"/>
                <a:gd name="T12" fmla="*/ 24 w 1167"/>
                <a:gd name="T13" fmla="*/ 1098 h 1119"/>
                <a:gd name="T14" fmla="*/ 45 w 1167"/>
                <a:gd name="T15" fmla="*/ 1098 h 1119"/>
                <a:gd name="T16" fmla="*/ 24 w 1167"/>
                <a:gd name="T17" fmla="*/ 1098 h 1119"/>
                <a:gd name="T18" fmla="*/ 24 w 1167"/>
                <a:gd name="T19" fmla="*/ 1119 h 1119"/>
                <a:gd name="T20" fmla="*/ 1167 w 1167"/>
                <a:gd name="T21" fmla="*/ 1119 h 1119"/>
                <a:gd name="T22" fmla="*/ 1167 w 1167"/>
                <a:gd name="T23" fmla="*/ 0 h 1119"/>
                <a:gd name="T24" fmla="*/ 0 w 1167"/>
                <a:gd name="T25" fmla="*/ 0 h 1119"/>
                <a:gd name="T26" fmla="*/ 0 w 1167"/>
                <a:gd name="T27" fmla="*/ 1119 h 1119"/>
                <a:gd name="T28" fmla="*/ 24 w 1167"/>
                <a:gd name="T29" fmla="*/ 1119 h 1119"/>
                <a:gd name="T30" fmla="*/ 24 w 1167"/>
                <a:gd name="T31" fmla="*/ 1098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7" h="1119">
                  <a:moveTo>
                    <a:pt x="24" y="1098"/>
                  </a:moveTo>
                  <a:lnTo>
                    <a:pt x="45" y="1098"/>
                  </a:lnTo>
                  <a:lnTo>
                    <a:pt x="45" y="42"/>
                  </a:lnTo>
                  <a:lnTo>
                    <a:pt x="1124" y="42"/>
                  </a:lnTo>
                  <a:lnTo>
                    <a:pt x="1124" y="1077"/>
                  </a:lnTo>
                  <a:lnTo>
                    <a:pt x="24" y="1077"/>
                  </a:lnTo>
                  <a:lnTo>
                    <a:pt x="24" y="1098"/>
                  </a:lnTo>
                  <a:lnTo>
                    <a:pt x="45" y="1098"/>
                  </a:lnTo>
                  <a:lnTo>
                    <a:pt x="24" y="1098"/>
                  </a:lnTo>
                  <a:lnTo>
                    <a:pt x="24" y="1119"/>
                  </a:lnTo>
                  <a:lnTo>
                    <a:pt x="1167" y="1119"/>
                  </a:lnTo>
                  <a:lnTo>
                    <a:pt x="1167" y="0"/>
                  </a:lnTo>
                  <a:lnTo>
                    <a:pt x="0" y="0"/>
                  </a:lnTo>
                  <a:lnTo>
                    <a:pt x="0" y="1119"/>
                  </a:lnTo>
                  <a:lnTo>
                    <a:pt x="24" y="1119"/>
                  </a:lnTo>
                  <a:lnTo>
                    <a:pt x="24" y="109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" name="íşľiďè">
              <a:extLst>
                <a:ext uri="{FF2B5EF4-FFF2-40B4-BE49-F238E27FC236}">
                  <a16:creationId xmlns:a16="http://schemas.microsoft.com/office/drawing/2014/main" id="{4C713363-8A1F-4BC4-BFD4-7F26B9B1A057}"/>
                </a:ext>
              </a:extLst>
            </p:cNvPr>
            <p:cNvSpPr/>
            <p:nvPr/>
          </p:nvSpPr>
          <p:spPr bwMode="auto">
            <a:xfrm>
              <a:off x="6067187" y="3510356"/>
              <a:ext cx="1652552" cy="1577976"/>
            </a:xfrm>
            <a:prstGeom prst="rect">
              <a:avLst/>
            </a:prstGeom>
            <a:solidFill>
              <a:srgbClr val="C3E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1" name="îS1îḍé">
              <a:extLst>
                <a:ext uri="{FF2B5EF4-FFF2-40B4-BE49-F238E27FC236}">
                  <a16:creationId xmlns:a16="http://schemas.microsoft.com/office/drawing/2014/main" id="{3695DEBC-D953-4F70-8AF5-9CC4A2912AA2}"/>
                </a:ext>
              </a:extLst>
            </p:cNvPr>
            <p:cNvSpPr/>
            <p:nvPr/>
          </p:nvSpPr>
          <p:spPr bwMode="auto">
            <a:xfrm>
              <a:off x="6067187" y="3510356"/>
              <a:ext cx="1652552" cy="15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2" name="iŝľiḓê">
              <a:extLst>
                <a:ext uri="{FF2B5EF4-FFF2-40B4-BE49-F238E27FC236}">
                  <a16:creationId xmlns:a16="http://schemas.microsoft.com/office/drawing/2014/main" id="{22BD2AF2-1A5E-4EA6-B4B1-C31CBCE9947E}"/>
                </a:ext>
              </a:extLst>
            </p:cNvPr>
            <p:cNvSpPr/>
            <p:nvPr/>
          </p:nvSpPr>
          <p:spPr bwMode="auto">
            <a:xfrm>
              <a:off x="5770574" y="5179858"/>
              <a:ext cx="2298318" cy="325426"/>
            </a:xfrm>
            <a:custGeom>
              <a:avLst/>
              <a:gdLst>
                <a:gd name="T0" fmla="*/ 1356 w 1356"/>
                <a:gd name="T1" fmla="*/ 0 h 192"/>
                <a:gd name="T2" fmla="*/ 1245 w 1356"/>
                <a:gd name="T3" fmla="*/ 0 h 192"/>
                <a:gd name="T4" fmla="*/ 1245 w 1356"/>
                <a:gd name="T5" fmla="*/ 40 h 192"/>
                <a:gd name="T6" fmla="*/ 102 w 1356"/>
                <a:gd name="T7" fmla="*/ 40 h 192"/>
                <a:gd name="T8" fmla="*/ 78 w 1356"/>
                <a:gd name="T9" fmla="*/ 40 h 192"/>
                <a:gd name="T10" fmla="*/ 78 w 1356"/>
                <a:gd name="T11" fmla="*/ 0 h 192"/>
                <a:gd name="T12" fmla="*/ 0 w 1356"/>
                <a:gd name="T13" fmla="*/ 0 h 192"/>
                <a:gd name="T14" fmla="*/ 0 w 1356"/>
                <a:gd name="T15" fmla="*/ 192 h 192"/>
                <a:gd name="T16" fmla="*/ 1356 w 1356"/>
                <a:gd name="T17" fmla="*/ 192 h 192"/>
                <a:gd name="T18" fmla="*/ 1356 w 1356"/>
                <a:gd name="T1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6" h="192">
                  <a:moveTo>
                    <a:pt x="1356" y="0"/>
                  </a:moveTo>
                  <a:lnTo>
                    <a:pt x="1245" y="0"/>
                  </a:lnTo>
                  <a:lnTo>
                    <a:pt x="1245" y="40"/>
                  </a:lnTo>
                  <a:lnTo>
                    <a:pt x="102" y="40"/>
                  </a:lnTo>
                  <a:lnTo>
                    <a:pt x="78" y="40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356" y="192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3" name="ï$ļïḍê">
              <a:extLst>
                <a:ext uri="{FF2B5EF4-FFF2-40B4-BE49-F238E27FC236}">
                  <a16:creationId xmlns:a16="http://schemas.microsoft.com/office/drawing/2014/main" id="{B28FF352-22C6-4D2D-94B6-ED5AC1672B52}"/>
                </a:ext>
              </a:extLst>
            </p:cNvPr>
            <p:cNvSpPr/>
            <p:nvPr/>
          </p:nvSpPr>
          <p:spPr bwMode="auto">
            <a:xfrm>
              <a:off x="5770574" y="5179858"/>
              <a:ext cx="2298318" cy="325426"/>
            </a:xfrm>
            <a:custGeom>
              <a:avLst/>
              <a:gdLst>
                <a:gd name="T0" fmla="*/ 1356 w 1356"/>
                <a:gd name="T1" fmla="*/ 0 h 192"/>
                <a:gd name="T2" fmla="*/ 1245 w 1356"/>
                <a:gd name="T3" fmla="*/ 0 h 192"/>
                <a:gd name="T4" fmla="*/ 1245 w 1356"/>
                <a:gd name="T5" fmla="*/ 40 h 192"/>
                <a:gd name="T6" fmla="*/ 102 w 1356"/>
                <a:gd name="T7" fmla="*/ 40 h 192"/>
                <a:gd name="T8" fmla="*/ 78 w 1356"/>
                <a:gd name="T9" fmla="*/ 40 h 192"/>
                <a:gd name="T10" fmla="*/ 78 w 1356"/>
                <a:gd name="T11" fmla="*/ 0 h 192"/>
                <a:gd name="T12" fmla="*/ 0 w 1356"/>
                <a:gd name="T13" fmla="*/ 0 h 192"/>
                <a:gd name="T14" fmla="*/ 0 w 1356"/>
                <a:gd name="T15" fmla="*/ 192 h 192"/>
                <a:gd name="T16" fmla="*/ 1356 w 1356"/>
                <a:gd name="T17" fmla="*/ 192 h 192"/>
                <a:gd name="T18" fmla="*/ 1356 w 1356"/>
                <a:gd name="T1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6" h="192">
                  <a:moveTo>
                    <a:pt x="1356" y="0"/>
                  </a:moveTo>
                  <a:lnTo>
                    <a:pt x="1245" y="0"/>
                  </a:lnTo>
                  <a:lnTo>
                    <a:pt x="1245" y="40"/>
                  </a:lnTo>
                  <a:lnTo>
                    <a:pt x="102" y="40"/>
                  </a:lnTo>
                  <a:lnTo>
                    <a:pt x="78" y="40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356" y="192"/>
                  </a:lnTo>
                  <a:lnTo>
                    <a:pt x="13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4" name="íṡľïdé">
              <a:extLst>
                <a:ext uri="{FF2B5EF4-FFF2-40B4-BE49-F238E27FC236}">
                  <a16:creationId xmlns:a16="http://schemas.microsoft.com/office/drawing/2014/main" id="{8F1E7C42-2873-4DF7-AE14-C6011EF953EF}"/>
                </a:ext>
              </a:extLst>
            </p:cNvPr>
            <p:cNvSpPr/>
            <p:nvPr/>
          </p:nvSpPr>
          <p:spPr bwMode="auto">
            <a:xfrm>
              <a:off x="5770574" y="5179858"/>
              <a:ext cx="2313573" cy="332205"/>
            </a:xfrm>
            <a:custGeom>
              <a:avLst/>
              <a:gdLst>
                <a:gd name="T0" fmla="*/ 1365 w 1365"/>
                <a:gd name="T1" fmla="*/ 0 h 196"/>
                <a:gd name="T2" fmla="*/ 1356 w 1365"/>
                <a:gd name="T3" fmla="*/ 0 h 196"/>
                <a:gd name="T4" fmla="*/ 1356 w 1365"/>
                <a:gd name="T5" fmla="*/ 192 h 196"/>
                <a:gd name="T6" fmla="*/ 0 w 1365"/>
                <a:gd name="T7" fmla="*/ 192 h 196"/>
                <a:gd name="T8" fmla="*/ 0 w 1365"/>
                <a:gd name="T9" fmla="*/ 196 h 196"/>
                <a:gd name="T10" fmla="*/ 1365 w 1365"/>
                <a:gd name="T11" fmla="*/ 196 h 196"/>
                <a:gd name="T12" fmla="*/ 1365 w 1365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5" h="196">
                  <a:moveTo>
                    <a:pt x="1365" y="0"/>
                  </a:moveTo>
                  <a:lnTo>
                    <a:pt x="1356" y="0"/>
                  </a:lnTo>
                  <a:lnTo>
                    <a:pt x="1356" y="192"/>
                  </a:lnTo>
                  <a:lnTo>
                    <a:pt x="0" y="192"/>
                  </a:lnTo>
                  <a:lnTo>
                    <a:pt x="0" y="196"/>
                  </a:lnTo>
                  <a:lnTo>
                    <a:pt x="1365" y="196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5" name="íšlîḍê">
              <a:extLst>
                <a:ext uri="{FF2B5EF4-FFF2-40B4-BE49-F238E27FC236}">
                  <a16:creationId xmlns:a16="http://schemas.microsoft.com/office/drawing/2014/main" id="{16FBDF41-05CC-48C7-98DA-0890BF99CEC7}"/>
                </a:ext>
              </a:extLst>
            </p:cNvPr>
            <p:cNvSpPr/>
            <p:nvPr/>
          </p:nvSpPr>
          <p:spPr bwMode="auto">
            <a:xfrm>
              <a:off x="5770574" y="5179858"/>
              <a:ext cx="2313573" cy="332205"/>
            </a:xfrm>
            <a:custGeom>
              <a:avLst/>
              <a:gdLst>
                <a:gd name="T0" fmla="*/ 1365 w 1365"/>
                <a:gd name="T1" fmla="*/ 0 h 196"/>
                <a:gd name="T2" fmla="*/ 1356 w 1365"/>
                <a:gd name="T3" fmla="*/ 0 h 196"/>
                <a:gd name="T4" fmla="*/ 1356 w 1365"/>
                <a:gd name="T5" fmla="*/ 192 h 196"/>
                <a:gd name="T6" fmla="*/ 0 w 1365"/>
                <a:gd name="T7" fmla="*/ 192 h 196"/>
                <a:gd name="T8" fmla="*/ 0 w 1365"/>
                <a:gd name="T9" fmla="*/ 196 h 196"/>
                <a:gd name="T10" fmla="*/ 1365 w 1365"/>
                <a:gd name="T11" fmla="*/ 196 h 196"/>
                <a:gd name="T12" fmla="*/ 1365 w 1365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5" h="196">
                  <a:moveTo>
                    <a:pt x="1365" y="0"/>
                  </a:moveTo>
                  <a:lnTo>
                    <a:pt x="1356" y="0"/>
                  </a:lnTo>
                  <a:lnTo>
                    <a:pt x="1356" y="192"/>
                  </a:lnTo>
                  <a:lnTo>
                    <a:pt x="0" y="192"/>
                  </a:lnTo>
                  <a:lnTo>
                    <a:pt x="0" y="196"/>
                  </a:lnTo>
                  <a:lnTo>
                    <a:pt x="1365" y="196"/>
                  </a:lnTo>
                  <a:lnTo>
                    <a:pt x="13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6" name="ïṣļîḍè">
              <a:extLst>
                <a:ext uri="{FF2B5EF4-FFF2-40B4-BE49-F238E27FC236}">
                  <a16:creationId xmlns:a16="http://schemas.microsoft.com/office/drawing/2014/main" id="{768A19D8-44A5-4A83-A037-31F2931823DB}"/>
                </a:ext>
              </a:extLst>
            </p:cNvPr>
            <p:cNvSpPr/>
            <p:nvPr/>
          </p:nvSpPr>
          <p:spPr bwMode="auto">
            <a:xfrm>
              <a:off x="5902779" y="5179858"/>
              <a:ext cx="1977978" cy="67797"/>
            </a:xfrm>
            <a:custGeom>
              <a:avLst/>
              <a:gdLst>
                <a:gd name="T0" fmla="*/ 1167 w 1167"/>
                <a:gd name="T1" fmla="*/ 0 h 40"/>
                <a:gd name="T2" fmla="*/ 0 w 1167"/>
                <a:gd name="T3" fmla="*/ 0 h 40"/>
                <a:gd name="T4" fmla="*/ 0 w 1167"/>
                <a:gd name="T5" fmla="*/ 40 h 40"/>
                <a:gd name="T6" fmla="*/ 24 w 1167"/>
                <a:gd name="T7" fmla="*/ 40 h 40"/>
                <a:gd name="T8" fmla="*/ 1167 w 1167"/>
                <a:gd name="T9" fmla="*/ 40 h 40"/>
                <a:gd name="T10" fmla="*/ 1167 w 116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7" h="40">
                  <a:moveTo>
                    <a:pt x="116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24" y="40"/>
                  </a:lnTo>
                  <a:lnTo>
                    <a:pt x="1167" y="40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7" name="ïṥļïḓe">
              <a:extLst>
                <a:ext uri="{FF2B5EF4-FFF2-40B4-BE49-F238E27FC236}">
                  <a16:creationId xmlns:a16="http://schemas.microsoft.com/office/drawing/2014/main" id="{2EE176AB-CF40-43BD-98A5-9C359340DA9D}"/>
                </a:ext>
              </a:extLst>
            </p:cNvPr>
            <p:cNvSpPr/>
            <p:nvPr/>
          </p:nvSpPr>
          <p:spPr bwMode="auto">
            <a:xfrm>
              <a:off x="5902779" y="5179858"/>
              <a:ext cx="1977978" cy="67797"/>
            </a:xfrm>
            <a:custGeom>
              <a:avLst/>
              <a:gdLst>
                <a:gd name="T0" fmla="*/ 1167 w 1167"/>
                <a:gd name="T1" fmla="*/ 0 h 40"/>
                <a:gd name="T2" fmla="*/ 0 w 1167"/>
                <a:gd name="T3" fmla="*/ 0 h 40"/>
                <a:gd name="T4" fmla="*/ 0 w 1167"/>
                <a:gd name="T5" fmla="*/ 40 h 40"/>
                <a:gd name="T6" fmla="*/ 24 w 1167"/>
                <a:gd name="T7" fmla="*/ 40 h 40"/>
                <a:gd name="T8" fmla="*/ 1167 w 1167"/>
                <a:gd name="T9" fmla="*/ 40 h 40"/>
                <a:gd name="T10" fmla="*/ 1167 w 1167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7" h="40">
                  <a:moveTo>
                    <a:pt x="116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24" y="40"/>
                  </a:lnTo>
                  <a:lnTo>
                    <a:pt x="1167" y="40"/>
                  </a:lnTo>
                  <a:lnTo>
                    <a:pt x="11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8" name="îṣ1íďê">
              <a:extLst>
                <a:ext uri="{FF2B5EF4-FFF2-40B4-BE49-F238E27FC236}">
                  <a16:creationId xmlns:a16="http://schemas.microsoft.com/office/drawing/2014/main" id="{48049448-5734-45FF-8E5E-16AFAFDB9EF7}"/>
                </a:ext>
              </a:extLst>
            </p:cNvPr>
            <p:cNvSpPr/>
            <p:nvPr/>
          </p:nvSpPr>
          <p:spPr bwMode="auto">
            <a:xfrm>
              <a:off x="4294295" y="5179858"/>
              <a:ext cx="172882" cy="325426"/>
            </a:xfrm>
            <a:prstGeom prst="rect">
              <a:avLst/>
            </a:pr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9" name="ïṥļîḓé">
              <a:extLst>
                <a:ext uri="{FF2B5EF4-FFF2-40B4-BE49-F238E27FC236}">
                  <a16:creationId xmlns:a16="http://schemas.microsoft.com/office/drawing/2014/main" id="{FD41BC61-A09A-4FBC-8F15-5FA746D8AE2A}"/>
                </a:ext>
              </a:extLst>
            </p:cNvPr>
            <p:cNvSpPr/>
            <p:nvPr/>
          </p:nvSpPr>
          <p:spPr bwMode="auto">
            <a:xfrm>
              <a:off x="4294295" y="5179858"/>
              <a:ext cx="172882" cy="325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0" name="ïŝḻídé">
              <a:extLst>
                <a:ext uri="{FF2B5EF4-FFF2-40B4-BE49-F238E27FC236}">
                  <a16:creationId xmlns:a16="http://schemas.microsoft.com/office/drawing/2014/main" id="{39A26AF9-59F0-4DB2-B31C-6C4CF93C23D9}"/>
                </a:ext>
              </a:extLst>
            </p:cNvPr>
            <p:cNvSpPr/>
            <p:nvPr/>
          </p:nvSpPr>
          <p:spPr bwMode="auto">
            <a:xfrm>
              <a:off x="4273956" y="5179858"/>
              <a:ext cx="193221" cy="332205"/>
            </a:xfrm>
            <a:custGeom>
              <a:avLst/>
              <a:gdLst>
                <a:gd name="T0" fmla="*/ 12 w 114"/>
                <a:gd name="T1" fmla="*/ 0 h 196"/>
                <a:gd name="T2" fmla="*/ 0 w 114"/>
                <a:gd name="T3" fmla="*/ 0 h 196"/>
                <a:gd name="T4" fmla="*/ 0 w 114"/>
                <a:gd name="T5" fmla="*/ 196 h 196"/>
                <a:gd name="T6" fmla="*/ 114 w 114"/>
                <a:gd name="T7" fmla="*/ 196 h 196"/>
                <a:gd name="T8" fmla="*/ 114 w 114"/>
                <a:gd name="T9" fmla="*/ 192 h 196"/>
                <a:gd name="T10" fmla="*/ 12 w 114"/>
                <a:gd name="T11" fmla="*/ 192 h 196"/>
                <a:gd name="T12" fmla="*/ 12 w 114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96">
                  <a:moveTo>
                    <a:pt x="12" y="0"/>
                  </a:moveTo>
                  <a:lnTo>
                    <a:pt x="0" y="0"/>
                  </a:lnTo>
                  <a:lnTo>
                    <a:pt x="0" y="196"/>
                  </a:lnTo>
                  <a:lnTo>
                    <a:pt x="114" y="196"/>
                  </a:lnTo>
                  <a:lnTo>
                    <a:pt x="114" y="192"/>
                  </a:lnTo>
                  <a:lnTo>
                    <a:pt x="12" y="19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1" name="îṥlíḋe">
              <a:extLst>
                <a:ext uri="{FF2B5EF4-FFF2-40B4-BE49-F238E27FC236}">
                  <a16:creationId xmlns:a16="http://schemas.microsoft.com/office/drawing/2014/main" id="{A68AF884-8E7F-4C4D-8A16-7AA3BC1E7D24}"/>
                </a:ext>
              </a:extLst>
            </p:cNvPr>
            <p:cNvSpPr/>
            <p:nvPr/>
          </p:nvSpPr>
          <p:spPr bwMode="auto">
            <a:xfrm>
              <a:off x="4273956" y="5179858"/>
              <a:ext cx="193221" cy="332205"/>
            </a:xfrm>
            <a:custGeom>
              <a:avLst/>
              <a:gdLst>
                <a:gd name="T0" fmla="*/ 12 w 114"/>
                <a:gd name="T1" fmla="*/ 0 h 196"/>
                <a:gd name="T2" fmla="*/ 0 w 114"/>
                <a:gd name="T3" fmla="*/ 0 h 196"/>
                <a:gd name="T4" fmla="*/ 0 w 114"/>
                <a:gd name="T5" fmla="*/ 196 h 196"/>
                <a:gd name="T6" fmla="*/ 114 w 114"/>
                <a:gd name="T7" fmla="*/ 196 h 196"/>
                <a:gd name="T8" fmla="*/ 114 w 114"/>
                <a:gd name="T9" fmla="*/ 192 h 196"/>
                <a:gd name="T10" fmla="*/ 12 w 114"/>
                <a:gd name="T11" fmla="*/ 192 h 196"/>
                <a:gd name="T12" fmla="*/ 12 w 114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196">
                  <a:moveTo>
                    <a:pt x="12" y="0"/>
                  </a:moveTo>
                  <a:lnTo>
                    <a:pt x="0" y="0"/>
                  </a:lnTo>
                  <a:lnTo>
                    <a:pt x="0" y="196"/>
                  </a:lnTo>
                  <a:lnTo>
                    <a:pt x="114" y="196"/>
                  </a:lnTo>
                  <a:lnTo>
                    <a:pt x="114" y="192"/>
                  </a:lnTo>
                  <a:lnTo>
                    <a:pt x="12" y="192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2" name="í$ḷiďê">
              <a:extLst>
                <a:ext uri="{FF2B5EF4-FFF2-40B4-BE49-F238E27FC236}">
                  <a16:creationId xmlns:a16="http://schemas.microsoft.com/office/drawing/2014/main" id="{A8AE059E-475F-4C10-ACCA-2AD04797582F}"/>
                </a:ext>
              </a:extLst>
            </p:cNvPr>
            <p:cNvSpPr/>
            <p:nvPr/>
          </p:nvSpPr>
          <p:spPr bwMode="auto">
            <a:xfrm>
              <a:off x="4502771" y="3445949"/>
              <a:ext cx="1232211" cy="22762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3" name="iṥļíḍè">
              <a:extLst>
                <a:ext uri="{FF2B5EF4-FFF2-40B4-BE49-F238E27FC236}">
                  <a16:creationId xmlns:a16="http://schemas.microsoft.com/office/drawing/2014/main" id="{CA5572F3-211F-4359-B76D-9F581AED327E}"/>
                </a:ext>
              </a:extLst>
            </p:cNvPr>
            <p:cNvSpPr/>
            <p:nvPr/>
          </p:nvSpPr>
          <p:spPr bwMode="auto">
            <a:xfrm>
              <a:off x="4502771" y="3445949"/>
              <a:ext cx="1232211" cy="2276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4" name="îsḻíḓê">
              <a:extLst>
                <a:ext uri="{FF2B5EF4-FFF2-40B4-BE49-F238E27FC236}">
                  <a16:creationId xmlns:a16="http://schemas.microsoft.com/office/drawing/2014/main" id="{2D3EBEF4-4F76-4A48-A7E7-649E96D5EBAA}"/>
                </a:ext>
              </a:extLst>
            </p:cNvPr>
            <p:cNvSpPr/>
            <p:nvPr/>
          </p:nvSpPr>
          <p:spPr bwMode="auto">
            <a:xfrm>
              <a:off x="4467178" y="3406967"/>
              <a:ext cx="1303398" cy="2350861"/>
            </a:xfrm>
            <a:custGeom>
              <a:avLst/>
              <a:gdLst>
                <a:gd name="T0" fmla="*/ 21 w 769"/>
                <a:gd name="T1" fmla="*/ 1366 h 1387"/>
                <a:gd name="T2" fmla="*/ 42 w 769"/>
                <a:gd name="T3" fmla="*/ 1366 h 1387"/>
                <a:gd name="T4" fmla="*/ 42 w 769"/>
                <a:gd name="T5" fmla="*/ 45 h 1387"/>
                <a:gd name="T6" fmla="*/ 724 w 769"/>
                <a:gd name="T7" fmla="*/ 45 h 1387"/>
                <a:gd name="T8" fmla="*/ 724 w 769"/>
                <a:gd name="T9" fmla="*/ 1344 h 1387"/>
                <a:gd name="T10" fmla="*/ 21 w 769"/>
                <a:gd name="T11" fmla="*/ 1344 h 1387"/>
                <a:gd name="T12" fmla="*/ 21 w 769"/>
                <a:gd name="T13" fmla="*/ 1366 h 1387"/>
                <a:gd name="T14" fmla="*/ 42 w 769"/>
                <a:gd name="T15" fmla="*/ 1366 h 1387"/>
                <a:gd name="T16" fmla="*/ 21 w 769"/>
                <a:gd name="T17" fmla="*/ 1366 h 1387"/>
                <a:gd name="T18" fmla="*/ 21 w 769"/>
                <a:gd name="T19" fmla="*/ 1387 h 1387"/>
                <a:gd name="T20" fmla="*/ 769 w 769"/>
                <a:gd name="T21" fmla="*/ 1387 h 1387"/>
                <a:gd name="T22" fmla="*/ 769 w 769"/>
                <a:gd name="T23" fmla="*/ 0 h 1387"/>
                <a:gd name="T24" fmla="*/ 0 w 769"/>
                <a:gd name="T25" fmla="*/ 0 h 1387"/>
                <a:gd name="T26" fmla="*/ 0 w 769"/>
                <a:gd name="T27" fmla="*/ 1387 h 1387"/>
                <a:gd name="T28" fmla="*/ 21 w 769"/>
                <a:gd name="T29" fmla="*/ 1387 h 1387"/>
                <a:gd name="T30" fmla="*/ 21 w 769"/>
                <a:gd name="T31" fmla="*/ 136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9" h="1387">
                  <a:moveTo>
                    <a:pt x="21" y="1366"/>
                  </a:moveTo>
                  <a:lnTo>
                    <a:pt x="42" y="1366"/>
                  </a:lnTo>
                  <a:lnTo>
                    <a:pt x="42" y="45"/>
                  </a:lnTo>
                  <a:lnTo>
                    <a:pt x="724" y="45"/>
                  </a:lnTo>
                  <a:lnTo>
                    <a:pt x="724" y="1344"/>
                  </a:lnTo>
                  <a:lnTo>
                    <a:pt x="21" y="1344"/>
                  </a:lnTo>
                  <a:lnTo>
                    <a:pt x="21" y="1366"/>
                  </a:lnTo>
                  <a:lnTo>
                    <a:pt x="42" y="1366"/>
                  </a:lnTo>
                  <a:lnTo>
                    <a:pt x="21" y="1366"/>
                  </a:lnTo>
                  <a:lnTo>
                    <a:pt x="21" y="1387"/>
                  </a:lnTo>
                  <a:lnTo>
                    <a:pt x="769" y="1387"/>
                  </a:lnTo>
                  <a:lnTo>
                    <a:pt x="769" y="0"/>
                  </a:lnTo>
                  <a:lnTo>
                    <a:pt x="0" y="0"/>
                  </a:lnTo>
                  <a:lnTo>
                    <a:pt x="0" y="1387"/>
                  </a:lnTo>
                  <a:lnTo>
                    <a:pt x="21" y="1387"/>
                  </a:lnTo>
                  <a:lnTo>
                    <a:pt x="21" y="1366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5" name="í$ḻiḓé">
              <a:extLst>
                <a:ext uri="{FF2B5EF4-FFF2-40B4-BE49-F238E27FC236}">
                  <a16:creationId xmlns:a16="http://schemas.microsoft.com/office/drawing/2014/main" id="{03855A74-FBBC-4278-B56D-38E908EDE46E}"/>
                </a:ext>
              </a:extLst>
            </p:cNvPr>
            <p:cNvSpPr/>
            <p:nvPr/>
          </p:nvSpPr>
          <p:spPr bwMode="auto">
            <a:xfrm>
              <a:off x="4467178" y="3406967"/>
              <a:ext cx="1303398" cy="2350861"/>
            </a:xfrm>
            <a:custGeom>
              <a:avLst/>
              <a:gdLst>
                <a:gd name="T0" fmla="*/ 21 w 769"/>
                <a:gd name="T1" fmla="*/ 1366 h 1387"/>
                <a:gd name="T2" fmla="*/ 42 w 769"/>
                <a:gd name="T3" fmla="*/ 1366 h 1387"/>
                <a:gd name="T4" fmla="*/ 42 w 769"/>
                <a:gd name="T5" fmla="*/ 45 h 1387"/>
                <a:gd name="T6" fmla="*/ 724 w 769"/>
                <a:gd name="T7" fmla="*/ 45 h 1387"/>
                <a:gd name="T8" fmla="*/ 724 w 769"/>
                <a:gd name="T9" fmla="*/ 1344 h 1387"/>
                <a:gd name="T10" fmla="*/ 21 w 769"/>
                <a:gd name="T11" fmla="*/ 1344 h 1387"/>
                <a:gd name="T12" fmla="*/ 21 w 769"/>
                <a:gd name="T13" fmla="*/ 1366 h 1387"/>
                <a:gd name="T14" fmla="*/ 42 w 769"/>
                <a:gd name="T15" fmla="*/ 1366 h 1387"/>
                <a:gd name="T16" fmla="*/ 21 w 769"/>
                <a:gd name="T17" fmla="*/ 1366 h 1387"/>
                <a:gd name="T18" fmla="*/ 21 w 769"/>
                <a:gd name="T19" fmla="*/ 1387 h 1387"/>
                <a:gd name="T20" fmla="*/ 769 w 769"/>
                <a:gd name="T21" fmla="*/ 1387 h 1387"/>
                <a:gd name="T22" fmla="*/ 769 w 769"/>
                <a:gd name="T23" fmla="*/ 0 h 1387"/>
                <a:gd name="T24" fmla="*/ 0 w 769"/>
                <a:gd name="T25" fmla="*/ 0 h 1387"/>
                <a:gd name="T26" fmla="*/ 0 w 769"/>
                <a:gd name="T27" fmla="*/ 1387 h 1387"/>
                <a:gd name="T28" fmla="*/ 21 w 769"/>
                <a:gd name="T29" fmla="*/ 1387 h 1387"/>
                <a:gd name="T30" fmla="*/ 21 w 769"/>
                <a:gd name="T31" fmla="*/ 136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9" h="1387">
                  <a:moveTo>
                    <a:pt x="21" y="1366"/>
                  </a:moveTo>
                  <a:lnTo>
                    <a:pt x="42" y="1366"/>
                  </a:lnTo>
                  <a:lnTo>
                    <a:pt x="42" y="45"/>
                  </a:lnTo>
                  <a:lnTo>
                    <a:pt x="724" y="45"/>
                  </a:lnTo>
                  <a:lnTo>
                    <a:pt x="724" y="1344"/>
                  </a:lnTo>
                  <a:lnTo>
                    <a:pt x="21" y="1344"/>
                  </a:lnTo>
                  <a:lnTo>
                    <a:pt x="21" y="1366"/>
                  </a:lnTo>
                  <a:lnTo>
                    <a:pt x="42" y="1366"/>
                  </a:lnTo>
                  <a:lnTo>
                    <a:pt x="21" y="1366"/>
                  </a:lnTo>
                  <a:lnTo>
                    <a:pt x="21" y="1387"/>
                  </a:lnTo>
                  <a:lnTo>
                    <a:pt x="769" y="1387"/>
                  </a:lnTo>
                  <a:lnTo>
                    <a:pt x="769" y="0"/>
                  </a:lnTo>
                  <a:lnTo>
                    <a:pt x="0" y="0"/>
                  </a:lnTo>
                  <a:lnTo>
                    <a:pt x="0" y="1387"/>
                  </a:lnTo>
                  <a:lnTo>
                    <a:pt x="21" y="1387"/>
                  </a:lnTo>
                  <a:lnTo>
                    <a:pt x="21" y="13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6" name="íṡľiḋe">
              <a:extLst>
                <a:ext uri="{FF2B5EF4-FFF2-40B4-BE49-F238E27FC236}">
                  <a16:creationId xmlns:a16="http://schemas.microsoft.com/office/drawing/2014/main" id="{FB73B957-AAE2-4F65-988B-1B4E967097AD}"/>
                </a:ext>
              </a:extLst>
            </p:cNvPr>
            <p:cNvSpPr/>
            <p:nvPr/>
          </p:nvSpPr>
          <p:spPr bwMode="auto">
            <a:xfrm>
              <a:off x="4628195" y="3571374"/>
              <a:ext cx="977972" cy="20254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7" name="ïsľïdé">
              <a:extLst>
                <a:ext uri="{FF2B5EF4-FFF2-40B4-BE49-F238E27FC236}">
                  <a16:creationId xmlns:a16="http://schemas.microsoft.com/office/drawing/2014/main" id="{F8FCD616-8291-4D9B-887E-EAA190986B36}"/>
                </a:ext>
              </a:extLst>
            </p:cNvPr>
            <p:cNvSpPr/>
            <p:nvPr/>
          </p:nvSpPr>
          <p:spPr bwMode="auto">
            <a:xfrm>
              <a:off x="4628195" y="3571374"/>
              <a:ext cx="977972" cy="2025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8" name="iṥļîḍe">
              <a:extLst>
                <a:ext uri="{FF2B5EF4-FFF2-40B4-BE49-F238E27FC236}">
                  <a16:creationId xmlns:a16="http://schemas.microsoft.com/office/drawing/2014/main" id="{DA3A0063-0A2D-4BCC-9238-FF429B0F5786}"/>
                </a:ext>
              </a:extLst>
            </p:cNvPr>
            <p:cNvSpPr/>
            <p:nvPr/>
          </p:nvSpPr>
          <p:spPr bwMode="auto">
            <a:xfrm>
              <a:off x="4590907" y="3534085"/>
              <a:ext cx="1055939" cy="2098317"/>
            </a:xfrm>
            <a:custGeom>
              <a:avLst/>
              <a:gdLst>
                <a:gd name="T0" fmla="*/ 22 w 623"/>
                <a:gd name="T1" fmla="*/ 1217 h 1238"/>
                <a:gd name="T2" fmla="*/ 43 w 623"/>
                <a:gd name="T3" fmla="*/ 1217 h 1238"/>
                <a:gd name="T4" fmla="*/ 43 w 623"/>
                <a:gd name="T5" fmla="*/ 43 h 1238"/>
                <a:gd name="T6" fmla="*/ 578 w 623"/>
                <a:gd name="T7" fmla="*/ 43 h 1238"/>
                <a:gd name="T8" fmla="*/ 578 w 623"/>
                <a:gd name="T9" fmla="*/ 1194 h 1238"/>
                <a:gd name="T10" fmla="*/ 22 w 623"/>
                <a:gd name="T11" fmla="*/ 1194 h 1238"/>
                <a:gd name="T12" fmla="*/ 22 w 623"/>
                <a:gd name="T13" fmla="*/ 1217 h 1238"/>
                <a:gd name="T14" fmla="*/ 43 w 623"/>
                <a:gd name="T15" fmla="*/ 1217 h 1238"/>
                <a:gd name="T16" fmla="*/ 22 w 623"/>
                <a:gd name="T17" fmla="*/ 1217 h 1238"/>
                <a:gd name="T18" fmla="*/ 22 w 623"/>
                <a:gd name="T19" fmla="*/ 1238 h 1238"/>
                <a:gd name="T20" fmla="*/ 623 w 623"/>
                <a:gd name="T21" fmla="*/ 1238 h 1238"/>
                <a:gd name="T22" fmla="*/ 623 w 623"/>
                <a:gd name="T23" fmla="*/ 0 h 1238"/>
                <a:gd name="T24" fmla="*/ 0 w 623"/>
                <a:gd name="T25" fmla="*/ 0 h 1238"/>
                <a:gd name="T26" fmla="*/ 0 w 623"/>
                <a:gd name="T27" fmla="*/ 1238 h 1238"/>
                <a:gd name="T28" fmla="*/ 22 w 623"/>
                <a:gd name="T29" fmla="*/ 1238 h 1238"/>
                <a:gd name="T30" fmla="*/ 22 w 623"/>
                <a:gd name="T31" fmla="*/ 121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1238">
                  <a:moveTo>
                    <a:pt x="22" y="1217"/>
                  </a:moveTo>
                  <a:lnTo>
                    <a:pt x="43" y="1217"/>
                  </a:lnTo>
                  <a:lnTo>
                    <a:pt x="43" y="43"/>
                  </a:lnTo>
                  <a:lnTo>
                    <a:pt x="578" y="43"/>
                  </a:lnTo>
                  <a:lnTo>
                    <a:pt x="578" y="1194"/>
                  </a:lnTo>
                  <a:lnTo>
                    <a:pt x="22" y="1194"/>
                  </a:lnTo>
                  <a:lnTo>
                    <a:pt x="22" y="1217"/>
                  </a:lnTo>
                  <a:lnTo>
                    <a:pt x="43" y="1217"/>
                  </a:lnTo>
                  <a:lnTo>
                    <a:pt x="22" y="1217"/>
                  </a:lnTo>
                  <a:lnTo>
                    <a:pt x="22" y="1238"/>
                  </a:lnTo>
                  <a:lnTo>
                    <a:pt x="623" y="1238"/>
                  </a:lnTo>
                  <a:lnTo>
                    <a:pt x="623" y="0"/>
                  </a:lnTo>
                  <a:lnTo>
                    <a:pt x="0" y="0"/>
                  </a:lnTo>
                  <a:lnTo>
                    <a:pt x="0" y="1238"/>
                  </a:lnTo>
                  <a:lnTo>
                    <a:pt x="22" y="1238"/>
                  </a:lnTo>
                  <a:lnTo>
                    <a:pt x="22" y="1217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9" name="ïṣlíḓê">
              <a:extLst>
                <a:ext uri="{FF2B5EF4-FFF2-40B4-BE49-F238E27FC236}">
                  <a16:creationId xmlns:a16="http://schemas.microsoft.com/office/drawing/2014/main" id="{ECD1B600-F6F4-4BEC-A5AC-36F7CC9D40B5}"/>
                </a:ext>
              </a:extLst>
            </p:cNvPr>
            <p:cNvSpPr/>
            <p:nvPr/>
          </p:nvSpPr>
          <p:spPr bwMode="auto">
            <a:xfrm>
              <a:off x="4590907" y="3534085"/>
              <a:ext cx="1055939" cy="2098317"/>
            </a:xfrm>
            <a:custGeom>
              <a:avLst/>
              <a:gdLst>
                <a:gd name="T0" fmla="*/ 22 w 623"/>
                <a:gd name="T1" fmla="*/ 1217 h 1238"/>
                <a:gd name="T2" fmla="*/ 43 w 623"/>
                <a:gd name="T3" fmla="*/ 1217 h 1238"/>
                <a:gd name="T4" fmla="*/ 43 w 623"/>
                <a:gd name="T5" fmla="*/ 43 h 1238"/>
                <a:gd name="T6" fmla="*/ 578 w 623"/>
                <a:gd name="T7" fmla="*/ 43 h 1238"/>
                <a:gd name="T8" fmla="*/ 578 w 623"/>
                <a:gd name="T9" fmla="*/ 1194 h 1238"/>
                <a:gd name="T10" fmla="*/ 22 w 623"/>
                <a:gd name="T11" fmla="*/ 1194 h 1238"/>
                <a:gd name="T12" fmla="*/ 22 w 623"/>
                <a:gd name="T13" fmla="*/ 1217 h 1238"/>
                <a:gd name="T14" fmla="*/ 43 w 623"/>
                <a:gd name="T15" fmla="*/ 1217 h 1238"/>
                <a:gd name="T16" fmla="*/ 22 w 623"/>
                <a:gd name="T17" fmla="*/ 1217 h 1238"/>
                <a:gd name="T18" fmla="*/ 22 w 623"/>
                <a:gd name="T19" fmla="*/ 1238 h 1238"/>
                <a:gd name="T20" fmla="*/ 623 w 623"/>
                <a:gd name="T21" fmla="*/ 1238 h 1238"/>
                <a:gd name="T22" fmla="*/ 623 w 623"/>
                <a:gd name="T23" fmla="*/ 0 h 1238"/>
                <a:gd name="T24" fmla="*/ 0 w 623"/>
                <a:gd name="T25" fmla="*/ 0 h 1238"/>
                <a:gd name="T26" fmla="*/ 0 w 623"/>
                <a:gd name="T27" fmla="*/ 1238 h 1238"/>
                <a:gd name="T28" fmla="*/ 22 w 623"/>
                <a:gd name="T29" fmla="*/ 1238 h 1238"/>
                <a:gd name="T30" fmla="*/ 22 w 623"/>
                <a:gd name="T31" fmla="*/ 1217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1238">
                  <a:moveTo>
                    <a:pt x="22" y="1217"/>
                  </a:moveTo>
                  <a:lnTo>
                    <a:pt x="43" y="1217"/>
                  </a:lnTo>
                  <a:lnTo>
                    <a:pt x="43" y="43"/>
                  </a:lnTo>
                  <a:lnTo>
                    <a:pt x="578" y="43"/>
                  </a:lnTo>
                  <a:lnTo>
                    <a:pt x="578" y="1194"/>
                  </a:lnTo>
                  <a:lnTo>
                    <a:pt x="22" y="1194"/>
                  </a:lnTo>
                  <a:lnTo>
                    <a:pt x="22" y="1217"/>
                  </a:lnTo>
                  <a:lnTo>
                    <a:pt x="43" y="1217"/>
                  </a:lnTo>
                  <a:lnTo>
                    <a:pt x="22" y="1217"/>
                  </a:lnTo>
                  <a:lnTo>
                    <a:pt x="22" y="1238"/>
                  </a:lnTo>
                  <a:lnTo>
                    <a:pt x="623" y="1238"/>
                  </a:lnTo>
                  <a:lnTo>
                    <a:pt x="623" y="0"/>
                  </a:lnTo>
                  <a:lnTo>
                    <a:pt x="0" y="0"/>
                  </a:lnTo>
                  <a:lnTo>
                    <a:pt x="0" y="1238"/>
                  </a:lnTo>
                  <a:lnTo>
                    <a:pt x="22" y="1238"/>
                  </a:lnTo>
                  <a:lnTo>
                    <a:pt x="22" y="12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0" name="îśḷíďê">
              <a:extLst>
                <a:ext uri="{FF2B5EF4-FFF2-40B4-BE49-F238E27FC236}">
                  <a16:creationId xmlns:a16="http://schemas.microsoft.com/office/drawing/2014/main" id="{CBD60A21-4F4F-4C9F-8DD6-7A23AAA0506D}"/>
                </a:ext>
              </a:extLst>
            </p:cNvPr>
            <p:cNvSpPr/>
            <p:nvPr/>
          </p:nvSpPr>
          <p:spPr bwMode="auto">
            <a:xfrm>
              <a:off x="4751925" y="3695104"/>
              <a:ext cx="730513" cy="1772891"/>
            </a:xfrm>
            <a:prstGeom prst="rect">
              <a:avLst/>
            </a:prstGeom>
            <a:solidFill>
              <a:srgbClr val="C3E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1" name="i$ľiḓé">
              <a:extLst>
                <a:ext uri="{FF2B5EF4-FFF2-40B4-BE49-F238E27FC236}">
                  <a16:creationId xmlns:a16="http://schemas.microsoft.com/office/drawing/2014/main" id="{15321024-9CBD-4CEB-B22B-35227C025DCA}"/>
                </a:ext>
              </a:extLst>
            </p:cNvPr>
            <p:cNvSpPr/>
            <p:nvPr/>
          </p:nvSpPr>
          <p:spPr bwMode="auto">
            <a:xfrm>
              <a:off x="4751925" y="3695104"/>
              <a:ext cx="730513" cy="1772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2" name="í$lîḍè">
              <a:extLst>
                <a:ext uri="{FF2B5EF4-FFF2-40B4-BE49-F238E27FC236}">
                  <a16:creationId xmlns:a16="http://schemas.microsoft.com/office/drawing/2014/main" id="{013BAC34-4EF2-41A1-A18B-56810C1D9869}"/>
                </a:ext>
              </a:extLst>
            </p:cNvPr>
            <p:cNvSpPr/>
            <p:nvPr/>
          </p:nvSpPr>
          <p:spPr bwMode="auto">
            <a:xfrm>
              <a:off x="4751925" y="4790025"/>
              <a:ext cx="730513" cy="677970"/>
            </a:xfrm>
            <a:custGeom>
              <a:avLst/>
              <a:gdLst>
                <a:gd name="T0" fmla="*/ 431 w 431"/>
                <a:gd name="T1" fmla="*/ 0 h 400"/>
                <a:gd name="T2" fmla="*/ 0 w 431"/>
                <a:gd name="T3" fmla="*/ 0 h 400"/>
                <a:gd name="T4" fmla="*/ 431 w 431"/>
                <a:gd name="T5" fmla="*/ 400 h 400"/>
                <a:gd name="T6" fmla="*/ 431 w 431"/>
                <a:gd name="T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400">
                  <a:moveTo>
                    <a:pt x="431" y="0"/>
                  </a:moveTo>
                  <a:lnTo>
                    <a:pt x="0" y="0"/>
                  </a:lnTo>
                  <a:lnTo>
                    <a:pt x="431" y="40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EDF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3" name="iŝ1iḋè">
              <a:extLst>
                <a:ext uri="{FF2B5EF4-FFF2-40B4-BE49-F238E27FC236}">
                  <a16:creationId xmlns:a16="http://schemas.microsoft.com/office/drawing/2014/main" id="{246D73D9-C632-4466-A1C2-023EB3F892D2}"/>
                </a:ext>
              </a:extLst>
            </p:cNvPr>
            <p:cNvSpPr/>
            <p:nvPr/>
          </p:nvSpPr>
          <p:spPr bwMode="auto">
            <a:xfrm>
              <a:off x="4751925" y="4790025"/>
              <a:ext cx="730513" cy="677970"/>
            </a:xfrm>
            <a:custGeom>
              <a:avLst/>
              <a:gdLst>
                <a:gd name="T0" fmla="*/ 431 w 431"/>
                <a:gd name="T1" fmla="*/ 0 h 400"/>
                <a:gd name="T2" fmla="*/ 0 w 431"/>
                <a:gd name="T3" fmla="*/ 0 h 400"/>
                <a:gd name="T4" fmla="*/ 431 w 431"/>
                <a:gd name="T5" fmla="*/ 400 h 400"/>
                <a:gd name="T6" fmla="*/ 431 w 431"/>
                <a:gd name="T7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1" h="400">
                  <a:moveTo>
                    <a:pt x="431" y="0"/>
                  </a:moveTo>
                  <a:lnTo>
                    <a:pt x="0" y="0"/>
                  </a:lnTo>
                  <a:lnTo>
                    <a:pt x="431" y="400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4" name="íšḷîḋe">
              <a:extLst>
                <a:ext uri="{FF2B5EF4-FFF2-40B4-BE49-F238E27FC236}">
                  <a16:creationId xmlns:a16="http://schemas.microsoft.com/office/drawing/2014/main" id="{5D9EF314-7051-477F-B8E9-272E1F3BD753}"/>
                </a:ext>
              </a:extLst>
            </p:cNvPr>
            <p:cNvSpPr/>
            <p:nvPr/>
          </p:nvSpPr>
          <p:spPr bwMode="auto">
            <a:xfrm>
              <a:off x="6492612" y="3839172"/>
              <a:ext cx="954243" cy="900006"/>
            </a:xfrm>
            <a:custGeom>
              <a:avLst/>
              <a:gdLst>
                <a:gd name="T0" fmla="*/ 3 w 238"/>
                <a:gd name="T1" fmla="*/ 213 h 224"/>
                <a:gd name="T2" fmla="*/ 14 w 238"/>
                <a:gd name="T3" fmla="*/ 214 h 224"/>
                <a:gd name="T4" fmla="*/ 15 w 238"/>
                <a:gd name="T5" fmla="*/ 203 h 224"/>
                <a:gd name="T6" fmla="*/ 4 w 238"/>
                <a:gd name="T7" fmla="*/ 202 h 224"/>
                <a:gd name="T8" fmla="*/ 3 w 238"/>
                <a:gd name="T9" fmla="*/ 213 h 224"/>
                <a:gd name="T10" fmla="*/ 204 w 238"/>
                <a:gd name="T11" fmla="*/ 220 h 224"/>
                <a:gd name="T12" fmla="*/ 238 w 238"/>
                <a:gd name="T13" fmla="*/ 131 h 224"/>
                <a:gd name="T14" fmla="*/ 106 w 238"/>
                <a:gd name="T15" fmla="*/ 0 h 224"/>
                <a:gd name="T16" fmla="*/ 19 w 238"/>
                <a:gd name="T17" fmla="*/ 32 h 224"/>
                <a:gd name="T18" fmla="*/ 19 w 238"/>
                <a:gd name="T19" fmla="*/ 43 h 224"/>
                <a:gd name="T20" fmla="*/ 30 w 238"/>
                <a:gd name="T21" fmla="*/ 44 h 224"/>
                <a:gd name="T22" fmla="*/ 106 w 238"/>
                <a:gd name="T23" fmla="*/ 15 h 224"/>
                <a:gd name="T24" fmla="*/ 188 w 238"/>
                <a:gd name="T25" fmla="*/ 49 h 224"/>
                <a:gd name="T26" fmla="*/ 223 w 238"/>
                <a:gd name="T27" fmla="*/ 131 h 224"/>
                <a:gd name="T28" fmla="*/ 192 w 238"/>
                <a:gd name="T29" fmla="*/ 210 h 224"/>
                <a:gd name="T30" fmla="*/ 193 w 238"/>
                <a:gd name="T31" fmla="*/ 221 h 224"/>
                <a:gd name="T32" fmla="*/ 204 w 238"/>
                <a:gd name="T33" fmla="*/ 22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8" h="224">
                  <a:moveTo>
                    <a:pt x="3" y="213"/>
                  </a:moveTo>
                  <a:cubicBezTo>
                    <a:pt x="6" y="216"/>
                    <a:pt x="10" y="217"/>
                    <a:pt x="14" y="214"/>
                  </a:cubicBezTo>
                  <a:cubicBezTo>
                    <a:pt x="17" y="211"/>
                    <a:pt x="18" y="207"/>
                    <a:pt x="15" y="203"/>
                  </a:cubicBezTo>
                  <a:cubicBezTo>
                    <a:pt x="13" y="200"/>
                    <a:pt x="8" y="199"/>
                    <a:pt x="4" y="202"/>
                  </a:cubicBezTo>
                  <a:cubicBezTo>
                    <a:pt x="1" y="205"/>
                    <a:pt x="0" y="209"/>
                    <a:pt x="3" y="213"/>
                  </a:cubicBezTo>
                  <a:moveTo>
                    <a:pt x="204" y="220"/>
                  </a:moveTo>
                  <a:cubicBezTo>
                    <a:pt x="225" y="197"/>
                    <a:pt x="238" y="166"/>
                    <a:pt x="238" y="131"/>
                  </a:cubicBezTo>
                  <a:cubicBezTo>
                    <a:pt x="238" y="59"/>
                    <a:pt x="179" y="0"/>
                    <a:pt x="106" y="0"/>
                  </a:cubicBezTo>
                  <a:cubicBezTo>
                    <a:pt x="73" y="0"/>
                    <a:pt x="43" y="12"/>
                    <a:pt x="19" y="32"/>
                  </a:cubicBezTo>
                  <a:cubicBezTo>
                    <a:pt x="16" y="35"/>
                    <a:pt x="16" y="40"/>
                    <a:pt x="19" y="43"/>
                  </a:cubicBezTo>
                  <a:cubicBezTo>
                    <a:pt x="22" y="47"/>
                    <a:pt x="26" y="47"/>
                    <a:pt x="30" y="44"/>
                  </a:cubicBezTo>
                  <a:cubicBezTo>
                    <a:pt x="50" y="26"/>
                    <a:pt x="77" y="15"/>
                    <a:pt x="106" y="15"/>
                  </a:cubicBezTo>
                  <a:cubicBezTo>
                    <a:pt x="138" y="15"/>
                    <a:pt x="167" y="28"/>
                    <a:pt x="188" y="49"/>
                  </a:cubicBezTo>
                  <a:cubicBezTo>
                    <a:pt x="210" y="70"/>
                    <a:pt x="223" y="99"/>
                    <a:pt x="223" y="131"/>
                  </a:cubicBezTo>
                  <a:cubicBezTo>
                    <a:pt x="223" y="161"/>
                    <a:pt x="211" y="189"/>
                    <a:pt x="192" y="210"/>
                  </a:cubicBezTo>
                  <a:cubicBezTo>
                    <a:pt x="189" y="213"/>
                    <a:pt x="189" y="218"/>
                    <a:pt x="193" y="221"/>
                  </a:cubicBezTo>
                  <a:cubicBezTo>
                    <a:pt x="196" y="224"/>
                    <a:pt x="201" y="223"/>
                    <a:pt x="204" y="2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5" name="íSļîḍe">
              <a:extLst>
                <a:ext uri="{FF2B5EF4-FFF2-40B4-BE49-F238E27FC236}">
                  <a16:creationId xmlns:a16="http://schemas.microsoft.com/office/drawing/2014/main" id="{E754E705-A77E-4902-B49F-4E6DA1050087}"/>
                </a:ext>
              </a:extLst>
            </p:cNvPr>
            <p:cNvSpPr/>
            <p:nvPr/>
          </p:nvSpPr>
          <p:spPr bwMode="auto">
            <a:xfrm>
              <a:off x="6640071" y="4088326"/>
              <a:ext cx="557631" cy="557631"/>
            </a:xfrm>
            <a:custGeom>
              <a:avLst/>
              <a:gdLst>
                <a:gd name="T0" fmla="*/ 0 w 139"/>
                <a:gd name="T1" fmla="*/ 69 h 139"/>
                <a:gd name="T2" fmla="*/ 69 w 139"/>
                <a:gd name="T3" fmla="*/ 139 h 139"/>
                <a:gd name="T4" fmla="*/ 139 w 139"/>
                <a:gd name="T5" fmla="*/ 69 h 139"/>
                <a:gd name="T6" fmla="*/ 69 w 139"/>
                <a:gd name="T7" fmla="*/ 0 h 139"/>
                <a:gd name="T8" fmla="*/ 25 w 139"/>
                <a:gd name="T9" fmla="*/ 16 h 139"/>
                <a:gd name="T10" fmla="*/ 1 w 139"/>
                <a:gd name="T11" fmla="*/ 55 h 139"/>
                <a:gd name="T12" fmla="*/ 7 w 139"/>
                <a:gd name="T13" fmla="*/ 65 h 139"/>
                <a:gd name="T14" fmla="*/ 17 w 139"/>
                <a:gd name="T15" fmla="*/ 58 h 139"/>
                <a:gd name="T16" fmla="*/ 35 w 139"/>
                <a:gd name="T17" fmla="*/ 28 h 139"/>
                <a:gd name="T18" fmla="*/ 69 w 139"/>
                <a:gd name="T19" fmla="*/ 15 h 139"/>
                <a:gd name="T20" fmla="*/ 108 w 139"/>
                <a:gd name="T21" fmla="*/ 31 h 139"/>
                <a:gd name="T22" fmla="*/ 123 w 139"/>
                <a:gd name="T23" fmla="*/ 69 h 139"/>
                <a:gd name="T24" fmla="*/ 108 w 139"/>
                <a:gd name="T25" fmla="*/ 108 h 139"/>
                <a:gd name="T26" fmla="*/ 69 w 139"/>
                <a:gd name="T27" fmla="*/ 123 h 139"/>
                <a:gd name="T28" fmla="*/ 31 w 139"/>
                <a:gd name="T29" fmla="*/ 108 h 139"/>
                <a:gd name="T30" fmla="*/ 15 w 139"/>
                <a:gd name="T31" fmla="*/ 69 h 139"/>
                <a:gd name="T32" fmla="*/ 8 w 139"/>
                <a:gd name="T33" fmla="*/ 62 h 139"/>
                <a:gd name="T34" fmla="*/ 0 w 139"/>
                <a:gd name="T35" fmla="*/ 6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39">
                  <a:moveTo>
                    <a:pt x="0" y="69"/>
                  </a:moveTo>
                  <a:cubicBezTo>
                    <a:pt x="0" y="108"/>
                    <a:pt x="31" y="139"/>
                    <a:pt x="69" y="139"/>
                  </a:cubicBezTo>
                  <a:cubicBezTo>
                    <a:pt x="108" y="139"/>
                    <a:pt x="139" y="108"/>
                    <a:pt x="139" y="69"/>
                  </a:cubicBezTo>
                  <a:cubicBezTo>
                    <a:pt x="139" y="31"/>
                    <a:pt x="108" y="0"/>
                    <a:pt x="69" y="0"/>
                  </a:cubicBezTo>
                  <a:cubicBezTo>
                    <a:pt x="53" y="0"/>
                    <a:pt x="37" y="6"/>
                    <a:pt x="25" y="16"/>
                  </a:cubicBezTo>
                  <a:cubicBezTo>
                    <a:pt x="13" y="26"/>
                    <a:pt x="4" y="39"/>
                    <a:pt x="1" y="55"/>
                  </a:cubicBezTo>
                  <a:cubicBezTo>
                    <a:pt x="0" y="60"/>
                    <a:pt x="3" y="64"/>
                    <a:pt x="7" y="65"/>
                  </a:cubicBezTo>
                  <a:cubicBezTo>
                    <a:pt x="12" y="65"/>
                    <a:pt x="16" y="63"/>
                    <a:pt x="17" y="58"/>
                  </a:cubicBezTo>
                  <a:cubicBezTo>
                    <a:pt x="19" y="46"/>
                    <a:pt x="26" y="35"/>
                    <a:pt x="35" y="28"/>
                  </a:cubicBezTo>
                  <a:cubicBezTo>
                    <a:pt x="44" y="20"/>
                    <a:pt x="56" y="15"/>
                    <a:pt x="69" y="15"/>
                  </a:cubicBezTo>
                  <a:cubicBezTo>
                    <a:pt x="84" y="15"/>
                    <a:pt x="98" y="21"/>
                    <a:pt x="108" y="31"/>
                  </a:cubicBezTo>
                  <a:cubicBezTo>
                    <a:pt x="117" y="41"/>
                    <a:pt x="123" y="54"/>
                    <a:pt x="123" y="69"/>
                  </a:cubicBezTo>
                  <a:cubicBezTo>
                    <a:pt x="123" y="84"/>
                    <a:pt x="117" y="98"/>
                    <a:pt x="108" y="108"/>
                  </a:cubicBezTo>
                  <a:cubicBezTo>
                    <a:pt x="98" y="117"/>
                    <a:pt x="84" y="123"/>
                    <a:pt x="69" y="123"/>
                  </a:cubicBezTo>
                  <a:cubicBezTo>
                    <a:pt x="54" y="123"/>
                    <a:pt x="41" y="117"/>
                    <a:pt x="31" y="108"/>
                  </a:cubicBezTo>
                  <a:cubicBezTo>
                    <a:pt x="21" y="98"/>
                    <a:pt x="15" y="84"/>
                    <a:pt x="15" y="69"/>
                  </a:cubicBezTo>
                  <a:cubicBezTo>
                    <a:pt x="15" y="65"/>
                    <a:pt x="12" y="62"/>
                    <a:pt x="8" y="62"/>
                  </a:cubicBezTo>
                  <a:cubicBezTo>
                    <a:pt x="3" y="62"/>
                    <a:pt x="0" y="65"/>
                    <a:pt x="0" y="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6" name="íṥlíďê">
              <a:extLst>
                <a:ext uri="{FF2B5EF4-FFF2-40B4-BE49-F238E27FC236}">
                  <a16:creationId xmlns:a16="http://schemas.microsoft.com/office/drawing/2014/main" id="{B81CEEDD-3A35-4757-966E-BC4D4BA52111}"/>
                </a:ext>
              </a:extLst>
            </p:cNvPr>
            <p:cNvSpPr/>
            <p:nvPr/>
          </p:nvSpPr>
          <p:spPr bwMode="auto">
            <a:xfrm>
              <a:off x="5770574" y="3635781"/>
              <a:ext cx="2289844" cy="728818"/>
            </a:xfrm>
            <a:custGeom>
              <a:avLst/>
              <a:gdLst>
                <a:gd name="T0" fmla="*/ 78 w 1351"/>
                <a:gd name="T1" fmla="*/ 0 h 430"/>
                <a:gd name="T2" fmla="*/ 0 w 1351"/>
                <a:gd name="T3" fmla="*/ 0 h 430"/>
                <a:gd name="T4" fmla="*/ 0 w 1351"/>
                <a:gd name="T5" fmla="*/ 251 h 430"/>
                <a:gd name="T6" fmla="*/ 78 w 1351"/>
                <a:gd name="T7" fmla="*/ 260 h 430"/>
                <a:gd name="T8" fmla="*/ 78 w 1351"/>
                <a:gd name="T9" fmla="*/ 0 h 430"/>
                <a:gd name="T10" fmla="*/ 1351 w 1351"/>
                <a:gd name="T11" fmla="*/ 0 h 430"/>
                <a:gd name="T12" fmla="*/ 1245 w 1351"/>
                <a:gd name="T13" fmla="*/ 0 h 430"/>
                <a:gd name="T14" fmla="*/ 1245 w 1351"/>
                <a:gd name="T15" fmla="*/ 419 h 430"/>
                <a:gd name="T16" fmla="*/ 1339 w 1351"/>
                <a:gd name="T17" fmla="*/ 430 h 430"/>
                <a:gd name="T18" fmla="*/ 1351 w 1351"/>
                <a:gd name="T1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1" h="430">
                  <a:moveTo>
                    <a:pt x="78" y="0"/>
                  </a:moveTo>
                  <a:lnTo>
                    <a:pt x="0" y="0"/>
                  </a:lnTo>
                  <a:lnTo>
                    <a:pt x="0" y="251"/>
                  </a:lnTo>
                  <a:lnTo>
                    <a:pt x="78" y="260"/>
                  </a:lnTo>
                  <a:lnTo>
                    <a:pt x="78" y="0"/>
                  </a:lnTo>
                  <a:close/>
                  <a:moveTo>
                    <a:pt x="1351" y="0"/>
                  </a:moveTo>
                  <a:lnTo>
                    <a:pt x="1245" y="0"/>
                  </a:lnTo>
                  <a:lnTo>
                    <a:pt x="1245" y="419"/>
                  </a:lnTo>
                  <a:lnTo>
                    <a:pt x="1339" y="430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7" name="íşḷïdè">
              <a:extLst>
                <a:ext uri="{FF2B5EF4-FFF2-40B4-BE49-F238E27FC236}">
                  <a16:creationId xmlns:a16="http://schemas.microsoft.com/office/drawing/2014/main" id="{8E3E07B8-A9A7-4B9B-9BC8-6CA6BC2E5F1B}"/>
                </a:ext>
              </a:extLst>
            </p:cNvPr>
            <p:cNvSpPr/>
            <p:nvPr/>
          </p:nvSpPr>
          <p:spPr bwMode="auto">
            <a:xfrm>
              <a:off x="5770574" y="3635781"/>
              <a:ext cx="2289844" cy="728818"/>
            </a:xfrm>
            <a:custGeom>
              <a:avLst/>
              <a:gdLst>
                <a:gd name="T0" fmla="*/ 78 w 1351"/>
                <a:gd name="T1" fmla="*/ 0 h 430"/>
                <a:gd name="T2" fmla="*/ 0 w 1351"/>
                <a:gd name="T3" fmla="*/ 0 h 430"/>
                <a:gd name="T4" fmla="*/ 0 w 1351"/>
                <a:gd name="T5" fmla="*/ 251 h 430"/>
                <a:gd name="T6" fmla="*/ 78 w 1351"/>
                <a:gd name="T7" fmla="*/ 260 h 430"/>
                <a:gd name="T8" fmla="*/ 78 w 1351"/>
                <a:gd name="T9" fmla="*/ 0 h 430"/>
                <a:gd name="T10" fmla="*/ 1351 w 1351"/>
                <a:gd name="T11" fmla="*/ 0 h 430"/>
                <a:gd name="T12" fmla="*/ 1245 w 1351"/>
                <a:gd name="T13" fmla="*/ 0 h 430"/>
                <a:gd name="T14" fmla="*/ 1245 w 1351"/>
                <a:gd name="T15" fmla="*/ 419 h 430"/>
                <a:gd name="T16" fmla="*/ 1339 w 1351"/>
                <a:gd name="T17" fmla="*/ 430 h 430"/>
                <a:gd name="T18" fmla="*/ 1351 w 1351"/>
                <a:gd name="T1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1" h="430">
                  <a:moveTo>
                    <a:pt x="78" y="0"/>
                  </a:moveTo>
                  <a:lnTo>
                    <a:pt x="0" y="0"/>
                  </a:lnTo>
                  <a:lnTo>
                    <a:pt x="0" y="251"/>
                  </a:lnTo>
                  <a:lnTo>
                    <a:pt x="78" y="260"/>
                  </a:lnTo>
                  <a:lnTo>
                    <a:pt x="78" y="0"/>
                  </a:lnTo>
                  <a:moveTo>
                    <a:pt x="1351" y="0"/>
                  </a:moveTo>
                  <a:lnTo>
                    <a:pt x="1245" y="0"/>
                  </a:lnTo>
                  <a:lnTo>
                    <a:pt x="1245" y="419"/>
                  </a:lnTo>
                  <a:lnTo>
                    <a:pt x="1339" y="430"/>
                  </a:lnTo>
                  <a:lnTo>
                    <a:pt x="13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8" name="ïślïḍe">
              <a:extLst>
                <a:ext uri="{FF2B5EF4-FFF2-40B4-BE49-F238E27FC236}">
                  <a16:creationId xmlns:a16="http://schemas.microsoft.com/office/drawing/2014/main" id="{25C2565F-A306-42D3-8002-A46A42B59D9D}"/>
                </a:ext>
              </a:extLst>
            </p:cNvPr>
            <p:cNvSpPr/>
            <p:nvPr/>
          </p:nvSpPr>
          <p:spPr bwMode="auto">
            <a:xfrm>
              <a:off x="5979051" y="3635781"/>
              <a:ext cx="1828824" cy="701699"/>
            </a:xfrm>
            <a:custGeom>
              <a:avLst/>
              <a:gdLst>
                <a:gd name="T0" fmla="*/ 52 w 1079"/>
                <a:gd name="T1" fmla="*/ 0 h 414"/>
                <a:gd name="T2" fmla="*/ 0 w 1079"/>
                <a:gd name="T3" fmla="*/ 0 h 414"/>
                <a:gd name="T4" fmla="*/ 0 w 1079"/>
                <a:gd name="T5" fmla="*/ 267 h 414"/>
                <a:gd name="T6" fmla="*/ 52 w 1079"/>
                <a:gd name="T7" fmla="*/ 274 h 414"/>
                <a:gd name="T8" fmla="*/ 52 w 1079"/>
                <a:gd name="T9" fmla="*/ 0 h 414"/>
                <a:gd name="T10" fmla="*/ 1079 w 1079"/>
                <a:gd name="T11" fmla="*/ 0 h 414"/>
                <a:gd name="T12" fmla="*/ 1027 w 1079"/>
                <a:gd name="T13" fmla="*/ 0 h 414"/>
                <a:gd name="T14" fmla="*/ 1027 w 1079"/>
                <a:gd name="T15" fmla="*/ 407 h 414"/>
                <a:gd name="T16" fmla="*/ 1079 w 1079"/>
                <a:gd name="T17" fmla="*/ 414 h 414"/>
                <a:gd name="T18" fmla="*/ 1079 w 1079"/>
                <a:gd name="T1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9" h="414">
                  <a:moveTo>
                    <a:pt x="52" y="0"/>
                  </a:moveTo>
                  <a:lnTo>
                    <a:pt x="0" y="0"/>
                  </a:lnTo>
                  <a:lnTo>
                    <a:pt x="0" y="267"/>
                  </a:lnTo>
                  <a:lnTo>
                    <a:pt x="52" y="274"/>
                  </a:lnTo>
                  <a:lnTo>
                    <a:pt x="52" y="0"/>
                  </a:lnTo>
                  <a:close/>
                  <a:moveTo>
                    <a:pt x="1079" y="0"/>
                  </a:moveTo>
                  <a:lnTo>
                    <a:pt x="1027" y="0"/>
                  </a:lnTo>
                  <a:lnTo>
                    <a:pt x="1027" y="407"/>
                  </a:lnTo>
                  <a:lnTo>
                    <a:pt x="1079" y="414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9" name="ïṩḻíďe">
              <a:extLst>
                <a:ext uri="{FF2B5EF4-FFF2-40B4-BE49-F238E27FC236}">
                  <a16:creationId xmlns:a16="http://schemas.microsoft.com/office/drawing/2014/main" id="{4D86E082-0A6C-45E5-A04B-049D14C7CA57}"/>
                </a:ext>
              </a:extLst>
            </p:cNvPr>
            <p:cNvSpPr/>
            <p:nvPr/>
          </p:nvSpPr>
          <p:spPr bwMode="auto">
            <a:xfrm>
              <a:off x="5979051" y="3635781"/>
              <a:ext cx="1828824" cy="701699"/>
            </a:xfrm>
            <a:custGeom>
              <a:avLst/>
              <a:gdLst>
                <a:gd name="T0" fmla="*/ 52 w 1079"/>
                <a:gd name="T1" fmla="*/ 0 h 414"/>
                <a:gd name="T2" fmla="*/ 0 w 1079"/>
                <a:gd name="T3" fmla="*/ 0 h 414"/>
                <a:gd name="T4" fmla="*/ 0 w 1079"/>
                <a:gd name="T5" fmla="*/ 267 h 414"/>
                <a:gd name="T6" fmla="*/ 52 w 1079"/>
                <a:gd name="T7" fmla="*/ 274 h 414"/>
                <a:gd name="T8" fmla="*/ 52 w 1079"/>
                <a:gd name="T9" fmla="*/ 0 h 414"/>
                <a:gd name="T10" fmla="*/ 1079 w 1079"/>
                <a:gd name="T11" fmla="*/ 0 h 414"/>
                <a:gd name="T12" fmla="*/ 1027 w 1079"/>
                <a:gd name="T13" fmla="*/ 0 h 414"/>
                <a:gd name="T14" fmla="*/ 1027 w 1079"/>
                <a:gd name="T15" fmla="*/ 407 h 414"/>
                <a:gd name="T16" fmla="*/ 1079 w 1079"/>
                <a:gd name="T17" fmla="*/ 414 h 414"/>
                <a:gd name="T18" fmla="*/ 1079 w 1079"/>
                <a:gd name="T1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9" h="414">
                  <a:moveTo>
                    <a:pt x="52" y="0"/>
                  </a:moveTo>
                  <a:lnTo>
                    <a:pt x="0" y="0"/>
                  </a:lnTo>
                  <a:lnTo>
                    <a:pt x="0" y="267"/>
                  </a:lnTo>
                  <a:lnTo>
                    <a:pt x="52" y="274"/>
                  </a:lnTo>
                  <a:lnTo>
                    <a:pt x="52" y="0"/>
                  </a:lnTo>
                  <a:moveTo>
                    <a:pt x="1079" y="0"/>
                  </a:moveTo>
                  <a:lnTo>
                    <a:pt x="1027" y="0"/>
                  </a:lnTo>
                  <a:lnTo>
                    <a:pt x="1027" y="407"/>
                  </a:lnTo>
                  <a:lnTo>
                    <a:pt x="1079" y="414"/>
                  </a:lnTo>
                  <a:lnTo>
                    <a:pt x="10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0" name="íṥḻíḑê">
              <a:extLst>
                <a:ext uri="{FF2B5EF4-FFF2-40B4-BE49-F238E27FC236}">
                  <a16:creationId xmlns:a16="http://schemas.microsoft.com/office/drawing/2014/main" id="{5551B573-CF83-4B73-B4CB-90EAFCA389DB}"/>
                </a:ext>
              </a:extLst>
            </p:cNvPr>
            <p:cNvSpPr/>
            <p:nvPr/>
          </p:nvSpPr>
          <p:spPr bwMode="auto">
            <a:xfrm>
              <a:off x="5902779" y="3635781"/>
              <a:ext cx="1977978" cy="710174"/>
            </a:xfrm>
            <a:custGeom>
              <a:avLst/>
              <a:gdLst>
                <a:gd name="T0" fmla="*/ 45 w 1167"/>
                <a:gd name="T1" fmla="*/ 0 h 419"/>
                <a:gd name="T2" fmla="*/ 0 w 1167"/>
                <a:gd name="T3" fmla="*/ 0 h 419"/>
                <a:gd name="T4" fmla="*/ 0 w 1167"/>
                <a:gd name="T5" fmla="*/ 260 h 419"/>
                <a:gd name="T6" fmla="*/ 45 w 1167"/>
                <a:gd name="T7" fmla="*/ 267 h 419"/>
                <a:gd name="T8" fmla="*/ 45 w 1167"/>
                <a:gd name="T9" fmla="*/ 0 h 419"/>
                <a:gd name="T10" fmla="*/ 1167 w 1167"/>
                <a:gd name="T11" fmla="*/ 0 h 419"/>
                <a:gd name="T12" fmla="*/ 1124 w 1167"/>
                <a:gd name="T13" fmla="*/ 0 h 419"/>
                <a:gd name="T14" fmla="*/ 1124 w 1167"/>
                <a:gd name="T15" fmla="*/ 414 h 419"/>
                <a:gd name="T16" fmla="*/ 1167 w 1167"/>
                <a:gd name="T17" fmla="*/ 419 h 419"/>
                <a:gd name="T18" fmla="*/ 1167 w 1167"/>
                <a:gd name="T1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7" h="419">
                  <a:moveTo>
                    <a:pt x="45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45" y="267"/>
                  </a:lnTo>
                  <a:lnTo>
                    <a:pt x="45" y="0"/>
                  </a:lnTo>
                  <a:close/>
                  <a:moveTo>
                    <a:pt x="1167" y="0"/>
                  </a:moveTo>
                  <a:lnTo>
                    <a:pt x="1124" y="0"/>
                  </a:lnTo>
                  <a:lnTo>
                    <a:pt x="1124" y="414"/>
                  </a:lnTo>
                  <a:lnTo>
                    <a:pt x="1167" y="419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1" name="işḷíḋê">
              <a:extLst>
                <a:ext uri="{FF2B5EF4-FFF2-40B4-BE49-F238E27FC236}">
                  <a16:creationId xmlns:a16="http://schemas.microsoft.com/office/drawing/2014/main" id="{AF2F396E-D62B-430F-BD1A-D49E17B63F6B}"/>
                </a:ext>
              </a:extLst>
            </p:cNvPr>
            <p:cNvSpPr/>
            <p:nvPr/>
          </p:nvSpPr>
          <p:spPr bwMode="auto">
            <a:xfrm>
              <a:off x="5902779" y="3635781"/>
              <a:ext cx="1977978" cy="710174"/>
            </a:xfrm>
            <a:custGeom>
              <a:avLst/>
              <a:gdLst>
                <a:gd name="T0" fmla="*/ 45 w 1167"/>
                <a:gd name="T1" fmla="*/ 0 h 419"/>
                <a:gd name="T2" fmla="*/ 0 w 1167"/>
                <a:gd name="T3" fmla="*/ 0 h 419"/>
                <a:gd name="T4" fmla="*/ 0 w 1167"/>
                <a:gd name="T5" fmla="*/ 260 h 419"/>
                <a:gd name="T6" fmla="*/ 45 w 1167"/>
                <a:gd name="T7" fmla="*/ 267 h 419"/>
                <a:gd name="T8" fmla="*/ 45 w 1167"/>
                <a:gd name="T9" fmla="*/ 0 h 419"/>
                <a:gd name="T10" fmla="*/ 1167 w 1167"/>
                <a:gd name="T11" fmla="*/ 0 h 419"/>
                <a:gd name="T12" fmla="*/ 1124 w 1167"/>
                <a:gd name="T13" fmla="*/ 0 h 419"/>
                <a:gd name="T14" fmla="*/ 1124 w 1167"/>
                <a:gd name="T15" fmla="*/ 414 h 419"/>
                <a:gd name="T16" fmla="*/ 1167 w 1167"/>
                <a:gd name="T17" fmla="*/ 419 h 419"/>
                <a:gd name="T18" fmla="*/ 1167 w 1167"/>
                <a:gd name="T1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7" h="419">
                  <a:moveTo>
                    <a:pt x="45" y="0"/>
                  </a:moveTo>
                  <a:lnTo>
                    <a:pt x="0" y="0"/>
                  </a:lnTo>
                  <a:lnTo>
                    <a:pt x="0" y="260"/>
                  </a:lnTo>
                  <a:lnTo>
                    <a:pt x="45" y="267"/>
                  </a:lnTo>
                  <a:lnTo>
                    <a:pt x="45" y="0"/>
                  </a:lnTo>
                  <a:moveTo>
                    <a:pt x="1167" y="0"/>
                  </a:moveTo>
                  <a:lnTo>
                    <a:pt x="1124" y="0"/>
                  </a:lnTo>
                  <a:lnTo>
                    <a:pt x="1124" y="414"/>
                  </a:lnTo>
                  <a:lnTo>
                    <a:pt x="1167" y="419"/>
                  </a:lnTo>
                  <a:lnTo>
                    <a:pt x="11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2" name="iṥḷíďè">
              <a:extLst>
                <a:ext uri="{FF2B5EF4-FFF2-40B4-BE49-F238E27FC236}">
                  <a16:creationId xmlns:a16="http://schemas.microsoft.com/office/drawing/2014/main" id="{0AB91599-4D7E-46D4-AE68-BE5A93C7CCE0}"/>
                </a:ext>
              </a:extLst>
            </p:cNvPr>
            <p:cNvSpPr/>
            <p:nvPr/>
          </p:nvSpPr>
          <p:spPr bwMode="auto">
            <a:xfrm>
              <a:off x="6067187" y="3635781"/>
              <a:ext cx="1652552" cy="689835"/>
            </a:xfrm>
            <a:custGeom>
              <a:avLst/>
              <a:gdLst>
                <a:gd name="T0" fmla="*/ 412 w 412"/>
                <a:gd name="T1" fmla="*/ 0 h 172"/>
                <a:gd name="T2" fmla="*/ 0 w 412"/>
                <a:gd name="T3" fmla="*/ 0 h 172"/>
                <a:gd name="T4" fmla="*/ 0 w 412"/>
                <a:gd name="T5" fmla="*/ 116 h 172"/>
                <a:gd name="T6" fmla="*/ 159 w 412"/>
                <a:gd name="T7" fmla="*/ 137 h 172"/>
                <a:gd name="T8" fmla="*/ 168 w 412"/>
                <a:gd name="T9" fmla="*/ 129 h 172"/>
                <a:gd name="T10" fmla="*/ 212 w 412"/>
                <a:gd name="T11" fmla="*/ 113 h 172"/>
                <a:gd name="T12" fmla="*/ 212 w 412"/>
                <a:gd name="T13" fmla="*/ 113 h 172"/>
                <a:gd name="T14" fmla="*/ 276 w 412"/>
                <a:gd name="T15" fmla="*/ 153 h 172"/>
                <a:gd name="T16" fmla="*/ 326 w 412"/>
                <a:gd name="T17" fmla="*/ 160 h 172"/>
                <a:gd name="T18" fmla="*/ 294 w 412"/>
                <a:gd name="T19" fmla="*/ 100 h 172"/>
                <a:gd name="T20" fmla="*/ 212 w 412"/>
                <a:gd name="T21" fmla="*/ 66 h 172"/>
                <a:gd name="T22" fmla="*/ 136 w 412"/>
                <a:gd name="T23" fmla="*/ 95 h 172"/>
                <a:gd name="T24" fmla="*/ 131 w 412"/>
                <a:gd name="T25" fmla="*/ 97 h 172"/>
                <a:gd name="T26" fmla="*/ 125 w 412"/>
                <a:gd name="T27" fmla="*/ 94 h 172"/>
                <a:gd name="T28" fmla="*/ 125 w 412"/>
                <a:gd name="T29" fmla="*/ 83 h 172"/>
                <a:gd name="T30" fmla="*/ 212 w 412"/>
                <a:gd name="T31" fmla="*/ 51 h 172"/>
                <a:gd name="T32" fmla="*/ 343 w 412"/>
                <a:gd name="T33" fmla="*/ 162 h 172"/>
                <a:gd name="T34" fmla="*/ 412 w 412"/>
                <a:gd name="T35" fmla="*/ 172 h 172"/>
                <a:gd name="T36" fmla="*/ 412 w 412"/>
                <a:gd name="T3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172">
                  <a:moveTo>
                    <a:pt x="4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62" y="134"/>
                    <a:pt x="165" y="131"/>
                    <a:pt x="168" y="129"/>
                  </a:cubicBezTo>
                  <a:cubicBezTo>
                    <a:pt x="180" y="119"/>
                    <a:pt x="196" y="113"/>
                    <a:pt x="212" y="113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240" y="113"/>
                    <a:pt x="265" y="129"/>
                    <a:pt x="276" y="153"/>
                  </a:cubicBezTo>
                  <a:cubicBezTo>
                    <a:pt x="326" y="160"/>
                    <a:pt x="326" y="160"/>
                    <a:pt x="326" y="160"/>
                  </a:cubicBezTo>
                  <a:cubicBezTo>
                    <a:pt x="322" y="137"/>
                    <a:pt x="310" y="116"/>
                    <a:pt x="294" y="100"/>
                  </a:cubicBezTo>
                  <a:cubicBezTo>
                    <a:pt x="273" y="79"/>
                    <a:pt x="244" y="66"/>
                    <a:pt x="212" y="66"/>
                  </a:cubicBezTo>
                  <a:cubicBezTo>
                    <a:pt x="183" y="66"/>
                    <a:pt x="156" y="77"/>
                    <a:pt x="136" y="95"/>
                  </a:cubicBezTo>
                  <a:cubicBezTo>
                    <a:pt x="134" y="97"/>
                    <a:pt x="132" y="97"/>
                    <a:pt x="131" y="97"/>
                  </a:cubicBezTo>
                  <a:cubicBezTo>
                    <a:pt x="128" y="97"/>
                    <a:pt x="126" y="96"/>
                    <a:pt x="125" y="94"/>
                  </a:cubicBezTo>
                  <a:cubicBezTo>
                    <a:pt x="122" y="91"/>
                    <a:pt x="122" y="86"/>
                    <a:pt x="125" y="83"/>
                  </a:cubicBezTo>
                  <a:cubicBezTo>
                    <a:pt x="149" y="63"/>
                    <a:pt x="179" y="51"/>
                    <a:pt x="212" y="51"/>
                  </a:cubicBezTo>
                  <a:cubicBezTo>
                    <a:pt x="278" y="51"/>
                    <a:pt x="333" y="99"/>
                    <a:pt x="343" y="162"/>
                  </a:cubicBezTo>
                  <a:cubicBezTo>
                    <a:pt x="412" y="172"/>
                    <a:pt x="412" y="172"/>
                    <a:pt x="412" y="172"/>
                  </a:cubicBezTo>
                  <a:cubicBezTo>
                    <a:pt x="412" y="0"/>
                    <a:pt x="412" y="0"/>
                    <a:pt x="412" y="0"/>
                  </a:cubicBezTo>
                </a:path>
              </a:pathLst>
            </a:custGeom>
            <a:solidFill>
              <a:srgbClr val="A3D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3" name="îṥḷíḓê">
              <a:extLst>
                <a:ext uri="{FF2B5EF4-FFF2-40B4-BE49-F238E27FC236}">
                  <a16:creationId xmlns:a16="http://schemas.microsoft.com/office/drawing/2014/main" id="{3012039C-3B46-4E77-9212-8BE70741C71C}"/>
                </a:ext>
              </a:extLst>
            </p:cNvPr>
            <p:cNvSpPr/>
            <p:nvPr/>
          </p:nvSpPr>
          <p:spPr bwMode="auto">
            <a:xfrm>
              <a:off x="5646845" y="3635781"/>
              <a:ext cx="47458" cy="411867"/>
            </a:xfrm>
            <a:custGeom>
              <a:avLst/>
              <a:gdLst>
                <a:gd name="T0" fmla="*/ 28 w 28"/>
                <a:gd name="T1" fmla="*/ 0 h 243"/>
                <a:gd name="T2" fmla="*/ 0 w 28"/>
                <a:gd name="T3" fmla="*/ 0 h 243"/>
                <a:gd name="T4" fmla="*/ 0 w 28"/>
                <a:gd name="T5" fmla="*/ 239 h 243"/>
                <a:gd name="T6" fmla="*/ 28 w 28"/>
                <a:gd name="T7" fmla="*/ 243 h 243"/>
                <a:gd name="T8" fmla="*/ 28 w 28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3">
                  <a:moveTo>
                    <a:pt x="28" y="0"/>
                  </a:moveTo>
                  <a:lnTo>
                    <a:pt x="0" y="0"/>
                  </a:lnTo>
                  <a:lnTo>
                    <a:pt x="0" y="239"/>
                  </a:lnTo>
                  <a:lnTo>
                    <a:pt x="28" y="24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4" name="ïṥļíḓê">
              <a:extLst>
                <a:ext uri="{FF2B5EF4-FFF2-40B4-BE49-F238E27FC236}">
                  <a16:creationId xmlns:a16="http://schemas.microsoft.com/office/drawing/2014/main" id="{EF740DC8-951A-4900-884E-2F615DE7409F}"/>
                </a:ext>
              </a:extLst>
            </p:cNvPr>
            <p:cNvSpPr/>
            <p:nvPr/>
          </p:nvSpPr>
          <p:spPr bwMode="auto">
            <a:xfrm>
              <a:off x="5646845" y="3635781"/>
              <a:ext cx="47458" cy="411867"/>
            </a:xfrm>
            <a:custGeom>
              <a:avLst/>
              <a:gdLst>
                <a:gd name="T0" fmla="*/ 28 w 28"/>
                <a:gd name="T1" fmla="*/ 0 h 243"/>
                <a:gd name="T2" fmla="*/ 0 w 28"/>
                <a:gd name="T3" fmla="*/ 0 h 243"/>
                <a:gd name="T4" fmla="*/ 0 w 28"/>
                <a:gd name="T5" fmla="*/ 239 h 243"/>
                <a:gd name="T6" fmla="*/ 28 w 28"/>
                <a:gd name="T7" fmla="*/ 243 h 243"/>
                <a:gd name="T8" fmla="*/ 28 w 28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3">
                  <a:moveTo>
                    <a:pt x="28" y="0"/>
                  </a:moveTo>
                  <a:lnTo>
                    <a:pt x="0" y="0"/>
                  </a:lnTo>
                  <a:lnTo>
                    <a:pt x="0" y="239"/>
                  </a:lnTo>
                  <a:lnTo>
                    <a:pt x="28" y="243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5" name="išḷiḋè">
              <a:extLst>
                <a:ext uri="{FF2B5EF4-FFF2-40B4-BE49-F238E27FC236}">
                  <a16:creationId xmlns:a16="http://schemas.microsoft.com/office/drawing/2014/main" id="{51E77DA8-D076-4E84-82DD-42024DFDA8FB}"/>
                </a:ext>
              </a:extLst>
            </p:cNvPr>
            <p:cNvSpPr/>
            <p:nvPr/>
          </p:nvSpPr>
          <p:spPr bwMode="auto">
            <a:xfrm>
              <a:off x="5694303" y="3635781"/>
              <a:ext cx="76272" cy="425427"/>
            </a:xfrm>
            <a:custGeom>
              <a:avLst/>
              <a:gdLst>
                <a:gd name="T0" fmla="*/ 45 w 45"/>
                <a:gd name="T1" fmla="*/ 0 h 251"/>
                <a:gd name="T2" fmla="*/ 0 w 45"/>
                <a:gd name="T3" fmla="*/ 0 h 251"/>
                <a:gd name="T4" fmla="*/ 0 w 45"/>
                <a:gd name="T5" fmla="*/ 243 h 251"/>
                <a:gd name="T6" fmla="*/ 45 w 45"/>
                <a:gd name="T7" fmla="*/ 251 h 251"/>
                <a:gd name="T8" fmla="*/ 45 w 4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1">
                  <a:moveTo>
                    <a:pt x="45" y="0"/>
                  </a:moveTo>
                  <a:lnTo>
                    <a:pt x="0" y="0"/>
                  </a:lnTo>
                  <a:lnTo>
                    <a:pt x="0" y="243"/>
                  </a:lnTo>
                  <a:lnTo>
                    <a:pt x="45" y="25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6" name="ïSlïďe">
              <a:extLst>
                <a:ext uri="{FF2B5EF4-FFF2-40B4-BE49-F238E27FC236}">
                  <a16:creationId xmlns:a16="http://schemas.microsoft.com/office/drawing/2014/main" id="{0066C518-6284-4892-9A5B-CC9012862897}"/>
                </a:ext>
              </a:extLst>
            </p:cNvPr>
            <p:cNvSpPr/>
            <p:nvPr/>
          </p:nvSpPr>
          <p:spPr bwMode="auto">
            <a:xfrm>
              <a:off x="5694303" y="3635781"/>
              <a:ext cx="76272" cy="425427"/>
            </a:xfrm>
            <a:custGeom>
              <a:avLst/>
              <a:gdLst>
                <a:gd name="T0" fmla="*/ 45 w 45"/>
                <a:gd name="T1" fmla="*/ 0 h 251"/>
                <a:gd name="T2" fmla="*/ 0 w 45"/>
                <a:gd name="T3" fmla="*/ 0 h 251"/>
                <a:gd name="T4" fmla="*/ 0 w 45"/>
                <a:gd name="T5" fmla="*/ 243 h 251"/>
                <a:gd name="T6" fmla="*/ 45 w 45"/>
                <a:gd name="T7" fmla="*/ 251 h 251"/>
                <a:gd name="T8" fmla="*/ 45 w 45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51">
                  <a:moveTo>
                    <a:pt x="45" y="0"/>
                  </a:moveTo>
                  <a:lnTo>
                    <a:pt x="0" y="0"/>
                  </a:lnTo>
                  <a:lnTo>
                    <a:pt x="0" y="243"/>
                  </a:lnTo>
                  <a:lnTo>
                    <a:pt x="45" y="251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7" name="íŝ1íďê">
              <a:extLst>
                <a:ext uri="{FF2B5EF4-FFF2-40B4-BE49-F238E27FC236}">
                  <a16:creationId xmlns:a16="http://schemas.microsoft.com/office/drawing/2014/main" id="{2E9932E5-8DDE-4DD3-83E6-0C765F4729B8}"/>
                </a:ext>
              </a:extLst>
            </p:cNvPr>
            <p:cNvSpPr/>
            <p:nvPr/>
          </p:nvSpPr>
          <p:spPr bwMode="auto">
            <a:xfrm>
              <a:off x="4294295" y="3635781"/>
              <a:ext cx="172882" cy="247459"/>
            </a:xfrm>
            <a:custGeom>
              <a:avLst/>
              <a:gdLst>
                <a:gd name="T0" fmla="*/ 102 w 102"/>
                <a:gd name="T1" fmla="*/ 0 h 146"/>
                <a:gd name="T2" fmla="*/ 0 w 102"/>
                <a:gd name="T3" fmla="*/ 0 h 146"/>
                <a:gd name="T4" fmla="*/ 0 w 102"/>
                <a:gd name="T5" fmla="*/ 132 h 146"/>
                <a:gd name="T6" fmla="*/ 102 w 102"/>
                <a:gd name="T7" fmla="*/ 146 h 146"/>
                <a:gd name="T8" fmla="*/ 102 w 102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46">
                  <a:moveTo>
                    <a:pt x="102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102" y="146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8" name="íṩļîďè">
              <a:extLst>
                <a:ext uri="{FF2B5EF4-FFF2-40B4-BE49-F238E27FC236}">
                  <a16:creationId xmlns:a16="http://schemas.microsoft.com/office/drawing/2014/main" id="{8C555AB1-02EE-44BB-AFB8-0F181D489D2F}"/>
                </a:ext>
              </a:extLst>
            </p:cNvPr>
            <p:cNvSpPr/>
            <p:nvPr/>
          </p:nvSpPr>
          <p:spPr bwMode="auto">
            <a:xfrm>
              <a:off x="4294295" y="3635781"/>
              <a:ext cx="172882" cy="247459"/>
            </a:xfrm>
            <a:custGeom>
              <a:avLst/>
              <a:gdLst>
                <a:gd name="T0" fmla="*/ 102 w 102"/>
                <a:gd name="T1" fmla="*/ 0 h 146"/>
                <a:gd name="T2" fmla="*/ 0 w 102"/>
                <a:gd name="T3" fmla="*/ 0 h 146"/>
                <a:gd name="T4" fmla="*/ 0 w 102"/>
                <a:gd name="T5" fmla="*/ 132 h 146"/>
                <a:gd name="T6" fmla="*/ 102 w 102"/>
                <a:gd name="T7" fmla="*/ 146 h 146"/>
                <a:gd name="T8" fmla="*/ 102 w 102"/>
                <a:gd name="T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46">
                  <a:moveTo>
                    <a:pt x="102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102" y="146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9" name="íšḷiḋe">
              <a:extLst>
                <a:ext uri="{FF2B5EF4-FFF2-40B4-BE49-F238E27FC236}">
                  <a16:creationId xmlns:a16="http://schemas.microsoft.com/office/drawing/2014/main" id="{19D37487-6F69-469F-B855-92860737BE5C}"/>
                </a:ext>
              </a:extLst>
            </p:cNvPr>
            <p:cNvSpPr/>
            <p:nvPr/>
          </p:nvSpPr>
          <p:spPr bwMode="auto">
            <a:xfrm>
              <a:off x="4270566" y="3635781"/>
              <a:ext cx="23729" cy="223730"/>
            </a:xfrm>
            <a:custGeom>
              <a:avLst/>
              <a:gdLst>
                <a:gd name="T0" fmla="*/ 14 w 14"/>
                <a:gd name="T1" fmla="*/ 0 h 132"/>
                <a:gd name="T2" fmla="*/ 0 w 14"/>
                <a:gd name="T3" fmla="*/ 0 h 132"/>
                <a:gd name="T4" fmla="*/ 0 w 14"/>
                <a:gd name="T5" fmla="*/ 130 h 132"/>
                <a:gd name="T6" fmla="*/ 14 w 14"/>
                <a:gd name="T7" fmla="*/ 132 h 132"/>
                <a:gd name="T8" fmla="*/ 14 w 14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2">
                  <a:moveTo>
                    <a:pt x="14" y="0"/>
                  </a:moveTo>
                  <a:lnTo>
                    <a:pt x="0" y="0"/>
                  </a:lnTo>
                  <a:lnTo>
                    <a:pt x="0" y="130"/>
                  </a:lnTo>
                  <a:lnTo>
                    <a:pt x="14" y="13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0" name="iṥlïḋè">
              <a:extLst>
                <a:ext uri="{FF2B5EF4-FFF2-40B4-BE49-F238E27FC236}">
                  <a16:creationId xmlns:a16="http://schemas.microsoft.com/office/drawing/2014/main" id="{554DCB2C-3075-4BD8-B56D-CA909BEC4DE6}"/>
                </a:ext>
              </a:extLst>
            </p:cNvPr>
            <p:cNvSpPr/>
            <p:nvPr/>
          </p:nvSpPr>
          <p:spPr bwMode="auto">
            <a:xfrm>
              <a:off x="4270566" y="3635781"/>
              <a:ext cx="23729" cy="223730"/>
            </a:xfrm>
            <a:custGeom>
              <a:avLst/>
              <a:gdLst>
                <a:gd name="T0" fmla="*/ 14 w 14"/>
                <a:gd name="T1" fmla="*/ 0 h 132"/>
                <a:gd name="T2" fmla="*/ 0 w 14"/>
                <a:gd name="T3" fmla="*/ 0 h 132"/>
                <a:gd name="T4" fmla="*/ 0 w 14"/>
                <a:gd name="T5" fmla="*/ 130 h 132"/>
                <a:gd name="T6" fmla="*/ 14 w 14"/>
                <a:gd name="T7" fmla="*/ 132 h 132"/>
                <a:gd name="T8" fmla="*/ 14 w 14"/>
                <a:gd name="T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2">
                  <a:moveTo>
                    <a:pt x="14" y="0"/>
                  </a:moveTo>
                  <a:lnTo>
                    <a:pt x="0" y="0"/>
                  </a:lnTo>
                  <a:lnTo>
                    <a:pt x="0" y="130"/>
                  </a:lnTo>
                  <a:lnTo>
                    <a:pt x="14" y="132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1" name="išľîḑê">
              <a:extLst>
                <a:ext uri="{FF2B5EF4-FFF2-40B4-BE49-F238E27FC236}">
                  <a16:creationId xmlns:a16="http://schemas.microsoft.com/office/drawing/2014/main" id="{ACEEAABD-A5CB-44FD-8A28-278069633537}"/>
                </a:ext>
              </a:extLst>
            </p:cNvPr>
            <p:cNvSpPr/>
            <p:nvPr/>
          </p:nvSpPr>
          <p:spPr bwMode="auto">
            <a:xfrm>
              <a:off x="4538365" y="3635781"/>
              <a:ext cx="52543" cy="264408"/>
            </a:xfrm>
            <a:custGeom>
              <a:avLst/>
              <a:gdLst>
                <a:gd name="T0" fmla="*/ 31 w 31"/>
                <a:gd name="T1" fmla="*/ 0 h 156"/>
                <a:gd name="T2" fmla="*/ 0 w 31"/>
                <a:gd name="T3" fmla="*/ 0 h 156"/>
                <a:gd name="T4" fmla="*/ 0 w 31"/>
                <a:gd name="T5" fmla="*/ 151 h 156"/>
                <a:gd name="T6" fmla="*/ 31 w 31"/>
                <a:gd name="T7" fmla="*/ 156 h 156"/>
                <a:gd name="T8" fmla="*/ 31 w 3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56">
                  <a:moveTo>
                    <a:pt x="31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31" y="15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2" name="iṣḷîďe">
              <a:extLst>
                <a:ext uri="{FF2B5EF4-FFF2-40B4-BE49-F238E27FC236}">
                  <a16:creationId xmlns:a16="http://schemas.microsoft.com/office/drawing/2014/main" id="{5FC48687-F51D-4322-971A-2B20E7535834}"/>
                </a:ext>
              </a:extLst>
            </p:cNvPr>
            <p:cNvSpPr/>
            <p:nvPr/>
          </p:nvSpPr>
          <p:spPr bwMode="auto">
            <a:xfrm>
              <a:off x="4538365" y="3635781"/>
              <a:ext cx="52543" cy="264408"/>
            </a:xfrm>
            <a:custGeom>
              <a:avLst/>
              <a:gdLst>
                <a:gd name="T0" fmla="*/ 31 w 31"/>
                <a:gd name="T1" fmla="*/ 0 h 156"/>
                <a:gd name="T2" fmla="*/ 0 w 31"/>
                <a:gd name="T3" fmla="*/ 0 h 156"/>
                <a:gd name="T4" fmla="*/ 0 w 31"/>
                <a:gd name="T5" fmla="*/ 151 h 156"/>
                <a:gd name="T6" fmla="*/ 31 w 31"/>
                <a:gd name="T7" fmla="*/ 156 h 156"/>
                <a:gd name="T8" fmla="*/ 31 w 3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56">
                  <a:moveTo>
                    <a:pt x="31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31" y="156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3" name="ïṥḷïḋè">
              <a:extLst>
                <a:ext uri="{FF2B5EF4-FFF2-40B4-BE49-F238E27FC236}">
                  <a16:creationId xmlns:a16="http://schemas.microsoft.com/office/drawing/2014/main" id="{114A3AD0-469B-4E40-953F-2041A51AA952}"/>
                </a:ext>
              </a:extLst>
            </p:cNvPr>
            <p:cNvSpPr/>
            <p:nvPr/>
          </p:nvSpPr>
          <p:spPr bwMode="auto">
            <a:xfrm>
              <a:off x="4467178" y="3635781"/>
              <a:ext cx="71187" cy="255934"/>
            </a:xfrm>
            <a:custGeom>
              <a:avLst/>
              <a:gdLst>
                <a:gd name="T0" fmla="*/ 42 w 42"/>
                <a:gd name="T1" fmla="*/ 0 h 151"/>
                <a:gd name="T2" fmla="*/ 0 w 42"/>
                <a:gd name="T3" fmla="*/ 0 h 151"/>
                <a:gd name="T4" fmla="*/ 0 w 42"/>
                <a:gd name="T5" fmla="*/ 146 h 151"/>
                <a:gd name="T6" fmla="*/ 42 w 42"/>
                <a:gd name="T7" fmla="*/ 151 h 151"/>
                <a:gd name="T8" fmla="*/ 42 w 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1">
                  <a:moveTo>
                    <a:pt x="42" y="0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42" y="15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4" name="íṩḻíďè">
              <a:extLst>
                <a:ext uri="{FF2B5EF4-FFF2-40B4-BE49-F238E27FC236}">
                  <a16:creationId xmlns:a16="http://schemas.microsoft.com/office/drawing/2014/main" id="{3A7C52FA-8A1E-4BF6-AE37-EBB27D879B72}"/>
                </a:ext>
              </a:extLst>
            </p:cNvPr>
            <p:cNvSpPr/>
            <p:nvPr/>
          </p:nvSpPr>
          <p:spPr bwMode="auto">
            <a:xfrm>
              <a:off x="4467178" y="3635781"/>
              <a:ext cx="71187" cy="255934"/>
            </a:xfrm>
            <a:custGeom>
              <a:avLst/>
              <a:gdLst>
                <a:gd name="T0" fmla="*/ 42 w 42"/>
                <a:gd name="T1" fmla="*/ 0 h 151"/>
                <a:gd name="T2" fmla="*/ 0 w 42"/>
                <a:gd name="T3" fmla="*/ 0 h 151"/>
                <a:gd name="T4" fmla="*/ 0 w 42"/>
                <a:gd name="T5" fmla="*/ 146 h 151"/>
                <a:gd name="T6" fmla="*/ 42 w 42"/>
                <a:gd name="T7" fmla="*/ 151 h 151"/>
                <a:gd name="T8" fmla="*/ 42 w 4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1">
                  <a:moveTo>
                    <a:pt x="42" y="0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42" y="151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5" name="íŝḷiďè">
              <a:extLst>
                <a:ext uri="{FF2B5EF4-FFF2-40B4-BE49-F238E27FC236}">
                  <a16:creationId xmlns:a16="http://schemas.microsoft.com/office/drawing/2014/main" id="{103046A2-863D-4209-A2B3-9C4C5E97E21F}"/>
                </a:ext>
              </a:extLst>
            </p:cNvPr>
            <p:cNvSpPr/>
            <p:nvPr/>
          </p:nvSpPr>
          <p:spPr bwMode="auto">
            <a:xfrm>
              <a:off x="6785835" y="4149344"/>
              <a:ext cx="308476" cy="88136"/>
            </a:xfrm>
            <a:custGeom>
              <a:avLst/>
              <a:gdLst>
                <a:gd name="T0" fmla="*/ 33 w 77"/>
                <a:gd name="T1" fmla="*/ 0 h 22"/>
                <a:gd name="T2" fmla="*/ 0 w 77"/>
                <a:gd name="T3" fmla="*/ 12 h 22"/>
                <a:gd name="T4" fmla="*/ 77 w 77"/>
                <a:gd name="T5" fmla="*/ 22 h 22"/>
                <a:gd name="T6" fmla="*/ 72 w 77"/>
                <a:gd name="T7" fmla="*/ 16 h 22"/>
                <a:gd name="T8" fmla="*/ 33 w 7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22">
                  <a:moveTo>
                    <a:pt x="33" y="0"/>
                  </a:moveTo>
                  <a:cubicBezTo>
                    <a:pt x="21" y="0"/>
                    <a:pt x="9" y="5"/>
                    <a:pt x="0" y="1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0"/>
                    <a:pt x="73" y="18"/>
                    <a:pt x="72" y="16"/>
                  </a:cubicBezTo>
                  <a:cubicBezTo>
                    <a:pt x="62" y="6"/>
                    <a:pt x="48" y="0"/>
                    <a:pt x="33" y="0"/>
                  </a:cubicBezTo>
                </a:path>
              </a:pathLst>
            </a:custGeom>
            <a:solidFill>
              <a:srgbClr val="A3D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6" name="ïṥľïḋe">
              <a:extLst>
                <a:ext uri="{FF2B5EF4-FFF2-40B4-BE49-F238E27FC236}">
                  <a16:creationId xmlns:a16="http://schemas.microsoft.com/office/drawing/2014/main" id="{3C17BC78-98FD-4303-96C2-95266C8D0E3F}"/>
                </a:ext>
              </a:extLst>
            </p:cNvPr>
            <p:cNvSpPr/>
            <p:nvPr/>
          </p:nvSpPr>
          <p:spPr bwMode="auto">
            <a:xfrm>
              <a:off x="4663789" y="3635781"/>
              <a:ext cx="906785" cy="396612"/>
            </a:xfrm>
            <a:custGeom>
              <a:avLst/>
              <a:gdLst>
                <a:gd name="T0" fmla="*/ 535 w 535"/>
                <a:gd name="T1" fmla="*/ 0 h 234"/>
                <a:gd name="T2" fmla="*/ 0 w 535"/>
                <a:gd name="T3" fmla="*/ 0 h 234"/>
                <a:gd name="T4" fmla="*/ 0 w 535"/>
                <a:gd name="T5" fmla="*/ 161 h 234"/>
                <a:gd name="T6" fmla="*/ 52 w 535"/>
                <a:gd name="T7" fmla="*/ 168 h 234"/>
                <a:gd name="T8" fmla="*/ 52 w 535"/>
                <a:gd name="T9" fmla="*/ 35 h 234"/>
                <a:gd name="T10" fmla="*/ 483 w 535"/>
                <a:gd name="T11" fmla="*/ 35 h 234"/>
                <a:gd name="T12" fmla="*/ 483 w 535"/>
                <a:gd name="T13" fmla="*/ 227 h 234"/>
                <a:gd name="T14" fmla="*/ 535 w 535"/>
                <a:gd name="T15" fmla="*/ 234 h 234"/>
                <a:gd name="T16" fmla="*/ 535 w 535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5" h="234">
                  <a:moveTo>
                    <a:pt x="535" y="0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52" y="168"/>
                  </a:lnTo>
                  <a:lnTo>
                    <a:pt x="52" y="35"/>
                  </a:lnTo>
                  <a:lnTo>
                    <a:pt x="483" y="35"/>
                  </a:lnTo>
                  <a:lnTo>
                    <a:pt x="483" y="227"/>
                  </a:lnTo>
                  <a:lnTo>
                    <a:pt x="535" y="234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7" name="íṧḻïḑè">
              <a:extLst>
                <a:ext uri="{FF2B5EF4-FFF2-40B4-BE49-F238E27FC236}">
                  <a16:creationId xmlns:a16="http://schemas.microsoft.com/office/drawing/2014/main" id="{000CD5ED-0204-4D92-B7E9-D159A7FAF89F}"/>
                </a:ext>
              </a:extLst>
            </p:cNvPr>
            <p:cNvSpPr/>
            <p:nvPr/>
          </p:nvSpPr>
          <p:spPr bwMode="auto">
            <a:xfrm>
              <a:off x="4663789" y="3635781"/>
              <a:ext cx="906785" cy="396612"/>
            </a:xfrm>
            <a:custGeom>
              <a:avLst/>
              <a:gdLst>
                <a:gd name="T0" fmla="*/ 535 w 535"/>
                <a:gd name="T1" fmla="*/ 0 h 234"/>
                <a:gd name="T2" fmla="*/ 0 w 535"/>
                <a:gd name="T3" fmla="*/ 0 h 234"/>
                <a:gd name="T4" fmla="*/ 0 w 535"/>
                <a:gd name="T5" fmla="*/ 161 h 234"/>
                <a:gd name="T6" fmla="*/ 52 w 535"/>
                <a:gd name="T7" fmla="*/ 168 h 234"/>
                <a:gd name="T8" fmla="*/ 52 w 535"/>
                <a:gd name="T9" fmla="*/ 35 h 234"/>
                <a:gd name="T10" fmla="*/ 483 w 535"/>
                <a:gd name="T11" fmla="*/ 35 h 234"/>
                <a:gd name="T12" fmla="*/ 483 w 535"/>
                <a:gd name="T13" fmla="*/ 227 h 234"/>
                <a:gd name="T14" fmla="*/ 535 w 535"/>
                <a:gd name="T15" fmla="*/ 234 h 234"/>
                <a:gd name="T16" fmla="*/ 535 w 535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5" h="234">
                  <a:moveTo>
                    <a:pt x="535" y="0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52" y="168"/>
                  </a:lnTo>
                  <a:lnTo>
                    <a:pt x="52" y="35"/>
                  </a:lnTo>
                  <a:lnTo>
                    <a:pt x="483" y="35"/>
                  </a:lnTo>
                  <a:lnTo>
                    <a:pt x="483" y="227"/>
                  </a:lnTo>
                  <a:lnTo>
                    <a:pt x="535" y="234"/>
                  </a:lnTo>
                  <a:lnTo>
                    <a:pt x="5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8" name="îṣḻïḋé">
              <a:extLst>
                <a:ext uri="{FF2B5EF4-FFF2-40B4-BE49-F238E27FC236}">
                  <a16:creationId xmlns:a16="http://schemas.microsoft.com/office/drawing/2014/main" id="{96E2E5A1-4797-4FE0-8F43-D03652D40C1E}"/>
                </a:ext>
              </a:extLst>
            </p:cNvPr>
            <p:cNvSpPr/>
            <p:nvPr/>
          </p:nvSpPr>
          <p:spPr bwMode="auto">
            <a:xfrm>
              <a:off x="4590907" y="3635781"/>
              <a:ext cx="1055939" cy="405088"/>
            </a:xfrm>
            <a:custGeom>
              <a:avLst/>
              <a:gdLst>
                <a:gd name="T0" fmla="*/ 43 w 623"/>
                <a:gd name="T1" fmla="*/ 0 h 239"/>
                <a:gd name="T2" fmla="*/ 0 w 623"/>
                <a:gd name="T3" fmla="*/ 0 h 239"/>
                <a:gd name="T4" fmla="*/ 0 w 623"/>
                <a:gd name="T5" fmla="*/ 156 h 239"/>
                <a:gd name="T6" fmla="*/ 43 w 623"/>
                <a:gd name="T7" fmla="*/ 161 h 239"/>
                <a:gd name="T8" fmla="*/ 43 w 623"/>
                <a:gd name="T9" fmla="*/ 0 h 239"/>
                <a:gd name="T10" fmla="*/ 623 w 623"/>
                <a:gd name="T11" fmla="*/ 0 h 239"/>
                <a:gd name="T12" fmla="*/ 578 w 623"/>
                <a:gd name="T13" fmla="*/ 0 h 239"/>
                <a:gd name="T14" fmla="*/ 578 w 623"/>
                <a:gd name="T15" fmla="*/ 234 h 239"/>
                <a:gd name="T16" fmla="*/ 623 w 623"/>
                <a:gd name="T17" fmla="*/ 239 h 239"/>
                <a:gd name="T18" fmla="*/ 623 w 623"/>
                <a:gd name="T1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3" h="239">
                  <a:moveTo>
                    <a:pt x="43" y="0"/>
                  </a:moveTo>
                  <a:lnTo>
                    <a:pt x="0" y="0"/>
                  </a:lnTo>
                  <a:lnTo>
                    <a:pt x="0" y="156"/>
                  </a:lnTo>
                  <a:lnTo>
                    <a:pt x="43" y="161"/>
                  </a:lnTo>
                  <a:lnTo>
                    <a:pt x="43" y="0"/>
                  </a:lnTo>
                  <a:close/>
                  <a:moveTo>
                    <a:pt x="623" y="0"/>
                  </a:moveTo>
                  <a:lnTo>
                    <a:pt x="578" y="0"/>
                  </a:lnTo>
                  <a:lnTo>
                    <a:pt x="578" y="234"/>
                  </a:lnTo>
                  <a:lnTo>
                    <a:pt x="623" y="239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9" name="íśliḑê">
              <a:extLst>
                <a:ext uri="{FF2B5EF4-FFF2-40B4-BE49-F238E27FC236}">
                  <a16:creationId xmlns:a16="http://schemas.microsoft.com/office/drawing/2014/main" id="{B73F4B21-D08D-4F35-9028-E3A3AEFE1C23}"/>
                </a:ext>
              </a:extLst>
            </p:cNvPr>
            <p:cNvSpPr/>
            <p:nvPr/>
          </p:nvSpPr>
          <p:spPr bwMode="auto">
            <a:xfrm>
              <a:off x="4590907" y="3635781"/>
              <a:ext cx="1055939" cy="405088"/>
            </a:xfrm>
            <a:custGeom>
              <a:avLst/>
              <a:gdLst>
                <a:gd name="T0" fmla="*/ 43 w 623"/>
                <a:gd name="T1" fmla="*/ 0 h 239"/>
                <a:gd name="T2" fmla="*/ 0 w 623"/>
                <a:gd name="T3" fmla="*/ 0 h 239"/>
                <a:gd name="T4" fmla="*/ 0 w 623"/>
                <a:gd name="T5" fmla="*/ 156 h 239"/>
                <a:gd name="T6" fmla="*/ 43 w 623"/>
                <a:gd name="T7" fmla="*/ 161 h 239"/>
                <a:gd name="T8" fmla="*/ 43 w 623"/>
                <a:gd name="T9" fmla="*/ 0 h 239"/>
                <a:gd name="T10" fmla="*/ 623 w 623"/>
                <a:gd name="T11" fmla="*/ 0 h 239"/>
                <a:gd name="T12" fmla="*/ 578 w 623"/>
                <a:gd name="T13" fmla="*/ 0 h 239"/>
                <a:gd name="T14" fmla="*/ 578 w 623"/>
                <a:gd name="T15" fmla="*/ 234 h 239"/>
                <a:gd name="T16" fmla="*/ 623 w 623"/>
                <a:gd name="T17" fmla="*/ 239 h 239"/>
                <a:gd name="T18" fmla="*/ 623 w 623"/>
                <a:gd name="T19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3" h="239">
                  <a:moveTo>
                    <a:pt x="43" y="0"/>
                  </a:moveTo>
                  <a:lnTo>
                    <a:pt x="0" y="0"/>
                  </a:lnTo>
                  <a:lnTo>
                    <a:pt x="0" y="156"/>
                  </a:lnTo>
                  <a:lnTo>
                    <a:pt x="43" y="161"/>
                  </a:lnTo>
                  <a:lnTo>
                    <a:pt x="43" y="0"/>
                  </a:lnTo>
                  <a:moveTo>
                    <a:pt x="623" y="0"/>
                  </a:moveTo>
                  <a:lnTo>
                    <a:pt x="578" y="0"/>
                  </a:lnTo>
                  <a:lnTo>
                    <a:pt x="578" y="234"/>
                  </a:lnTo>
                  <a:lnTo>
                    <a:pt x="623" y="239"/>
                  </a:lnTo>
                  <a:lnTo>
                    <a:pt x="6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0" name="íŝḻidê">
              <a:extLst>
                <a:ext uri="{FF2B5EF4-FFF2-40B4-BE49-F238E27FC236}">
                  <a16:creationId xmlns:a16="http://schemas.microsoft.com/office/drawing/2014/main" id="{622B54DC-AEE8-4DA3-8171-C8CA5F492659}"/>
                </a:ext>
              </a:extLst>
            </p:cNvPr>
            <p:cNvSpPr/>
            <p:nvPr/>
          </p:nvSpPr>
          <p:spPr bwMode="auto">
            <a:xfrm>
              <a:off x="4751925" y="3695104"/>
              <a:ext cx="730513" cy="325426"/>
            </a:xfrm>
            <a:custGeom>
              <a:avLst/>
              <a:gdLst>
                <a:gd name="T0" fmla="*/ 431 w 431"/>
                <a:gd name="T1" fmla="*/ 0 h 192"/>
                <a:gd name="T2" fmla="*/ 0 w 431"/>
                <a:gd name="T3" fmla="*/ 0 h 192"/>
                <a:gd name="T4" fmla="*/ 0 w 431"/>
                <a:gd name="T5" fmla="*/ 133 h 192"/>
                <a:gd name="T6" fmla="*/ 431 w 431"/>
                <a:gd name="T7" fmla="*/ 192 h 192"/>
                <a:gd name="T8" fmla="*/ 431 w 431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2">
                  <a:moveTo>
                    <a:pt x="43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431" y="192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A3D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1" name="išḷíḓè">
              <a:extLst>
                <a:ext uri="{FF2B5EF4-FFF2-40B4-BE49-F238E27FC236}">
                  <a16:creationId xmlns:a16="http://schemas.microsoft.com/office/drawing/2014/main" id="{95906E9B-353C-4D41-8938-97FD52298290}"/>
                </a:ext>
              </a:extLst>
            </p:cNvPr>
            <p:cNvSpPr/>
            <p:nvPr/>
          </p:nvSpPr>
          <p:spPr bwMode="auto">
            <a:xfrm>
              <a:off x="4751925" y="3695104"/>
              <a:ext cx="730513" cy="325426"/>
            </a:xfrm>
            <a:custGeom>
              <a:avLst/>
              <a:gdLst>
                <a:gd name="T0" fmla="*/ 431 w 431"/>
                <a:gd name="T1" fmla="*/ 0 h 192"/>
                <a:gd name="T2" fmla="*/ 0 w 431"/>
                <a:gd name="T3" fmla="*/ 0 h 192"/>
                <a:gd name="T4" fmla="*/ 0 w 431"/>
                <a:gd name="T5" fmla="*/ 133 h 192"/>
                <a:gd name="T6" fmla="*/ 431 w 431"/>
                <a:gd name="T7" fmla="*/ 192 h 192"/>
                <a:gd name="T8" fmla="*/ 431 w 431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2">
                  <a:moveTo>
                    <a:pt x="431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431" y="192"/>
                  </a:lnTo>
                  <a:lnTo>
                    <a:pt x="4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2" name="îSlîḍè">
              <a:extLst>
                <a:ext uri="{FF2B5EF4-FFF2-40B4-BE49-F238E27FC236}">
                  <a16:creationId xmlns:a16="http://schemas.microsoft.com/office/drawing/2014/main" id="{B2DAC851-6BA7-436E-9DDA-F5A264FE4017}"/>
                </a:ext>
              </a:extLst>
            </p:cNvPr>
            <p:cNvSpPr/>
            <p:nvPr/>
          </p:nvSpPr>
          <p:spPr bwMode="auto">
            <a:xfrm>
              <a:off x="6557020" y="3839172"/>
              <a:ext cx="886446" cy="445766"/>
            </a:xfrm>
            <a:custGeom>
              <a:avLst/>
              <a:gdLst>
                <a:gd name="T0" fmla="*/ 90 w 221"/>
                <a:gd name="T1" fmla="*/ 0 h 111"/>
                <a:gd name="T2" fmla="*/ 3 w 221"/>
                <a:gd name="T3" fmla="*/ 32 h 111"/>
                <a:gd name="T4" fmla="*/ 3 w 221"/>
                <a:gd name="T5" fmla="*/ 43 h 111"/>
                <a:gd name="T6" fmla="*/ 9 w 221"/>
                <a:gd name="T7" fmla="*/ 46 h 111"/>
                <a:gd name="T8" fmla="*/ 14 w 221"/>
                <a:gd name="T9" fmla="*/ 44 h 111"/>
                <a:gd name="T10" fmla="*/ 90 w 221"/>
                <a:gd name="T11" fmla="*/ 15 h 111"/>
                <a:gd name="T12" fmla="*/ 172 w 221"/>
                <a:gd name="T13" fmla="*/ 49 h 111"/>
                <a:gd name="T14" fmla="*/ 204 w 221"/>
                <a:gd name="T15" fmla="*/ 109 h 111"/>
                <a:gd name="T16" fmla="*/ 221 w 221"/>
                <a:gd name="T17" fmla="*/ 111 h 111"/>
                <a:gd name="T18" fmla="*/ 90 w 221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111">
                  <a:moveTo>
                    <a:pt x="90" y="0"/>
                  </a:moveTo>
                  <a:cubicBezTo>
                    <a:pt x="57" y="0"/>
                    <a:pt x="27" y="12"/>
                    <a:pt x="3" y="32"/>
                  </a:cubicBezTo>
                  <a:cubicBezTo>
                    <a:pt x="0" y="35"/>
                    <a:pt x="0" y="40"/>
                    <a:pt x="3" y="43"/>
                  </a:cubicBezTo>
                  <a:cubicBezTo>
                    <a:pt x="4" y="45"/>
                    <a:pt x="6" y="46"/>
                    <a:pt x="9" y="46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34" y="26"/>
                    <a:pt x="61" y="15"/>
                    <a:pt x="90" y="15"/>
                  </a:cubicBezTo>
                  <a:cubicBezTo>
                    <a:pt x="122" y="15"/>
                    <a:pt x="151" y="28"/>
                    <a:pt x="172" y="49"/>
                  </a:cubicBezTo>
                  <a:cubicBezTo>
                    <a:pt x="188" y="65"/>
                    <a:pt x="200" y="86"/>
                    <a:pt x="204" y="109"/>
                  </a:cubicBezTo>
                  <a:cubicBezTo>
                    <a:pt x="221" y="111"/>
                    <a:pt x="221" y="111"/>
                    <a:pt x="221" y="111"/>
                  </a:cubicBezTo>
                  <a:cubicBezTo>
                    <a:pt x="211" y="48"/>
                    <a:pt x="156" y="0"/>
                    <a:pt x="90" y="0"/>
                  </a:cubicBezTo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3" name="íṥḻîḓè">
              <a:extLst>
                <a:ext uri="{FF2B5EF4-FFF2-40B4-BE49-F238E27FC236}">
                  <a16:creationId xmlns:a16="http://schemas.microsoft.com/office/drawing/2014/main" id="{D2C7DC6C-3ACD-4591-A9E0-9EA5A4F583BE}"/>
                </a:ext>
              </a:extLst>
            </p:cNvPr>
            <p:cNvSpPr/>
            <p:nvPr/>
          </p:nvSpPr>
          <p:spPr bwMode="auto">
            <a:xfrm>
              <a:off x="6704479" y="4088326"/>
              <a:ext cx="469495" cy="161018"/>
            </a:xfrm>
            <a:custGeom>
              <a:avLst/>
              <a:gdLst>
                <a:gd name="T0" fmla="*/ 53 w 117"/>
                <a:gd name="T1" fmla="*/ 0 h 40"/>
                <a:gd name="T2" fmla="*/ 9 w 117"/>
                <a:gd name="T3" fmla="*/ 16 h 40"/>
                <a:gd name="T4" fmla="*/ 0 w 117"/>
                <a:gd name="T5" fmla="*/ 24 h 40"/>
                <a:gd name="T6" fmla="*/ 20 w 117"/>
                <a:gd name="T7" fmla="*/ 27 h 40"/>
                <a:gd name="T8" fmla="*/ 53 w 117"/>
                <a:gd name="T9" fmla="*/ 15 h 40"/>
                <a:gd name="T10" fmla="*/ 92 w 117"/>
                <a:gd name="T11" fmla="*/ 31 h 40"/>
                <a:gd name="T12" fmla="*/ 97 w 117"/>
                <a:gd name="T13" fmla="*/ 37 h 40"/>
                <a:gd name="T14" fmla="*/ 117 w 117"/>
                <a:gd name="T15" fmla="*/ 40 h 40"/>
                <a:gd name="T16" fmla="*/ 53 w 117"/>
                <a:gd name="T17" fmla="*/ 0 h 40"/>
                <a:gd name="T18" fmla="*/ 53 w 117"/>
                <a:gd name="T1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40">
                  <a:moveTo>
                    <a:pt x="53" y="0"/>
                  </a:moveTo>
                  <a:cubicBezTo>
                    <a:pt x="37" y="0"/>
                    <a:pt x="21" y="6"/>
                    <a:pt x="9" y="16"/>
                  </a:cubicBezTo>
                  <a:cubicBezTo>
                    <a:pt x="6" y="18"/>
                    <a:pt x="3" y="21"/>
                    <a:pt x="0" y="24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9" y="20"/>
                    <a:pt x="41" y="15"/>
                    <a:pt x="53" y="15"/>
                  </a:cubicBezTo>
                  <a:cubicBezTo>
                    <a:pt x="68" y="15"/>
                    <a:pt x="82" y="21"/>
                    <a:pt x="92" y="31"/>
                  </a:cubicBezTo>
                  <a:cubicBezTo>
                    <a:pt x="93" y="33"/>
                    <a:pt x="95" y="35"/>
                    <a:pt x="97" y="37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06" y="16"/>
                    <a:pt x="81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4" name="íŝľiḓé">
              <a:extLst>
                <a:ext uri="{FF2B5EF4-FFF2-40B4-BE49-F238E27FC236}">
                  <a16:creationId xmlns:a16="http://schemas.microsoft.com/office/drawing/2014/main" id="{33FED95B-6D06-4168-A710-52F47A5674F3}"/>
                </a:ext>
              </a:extLst>
            </p:cNvPr>
            <p:cNvSpPr/>
            <p:nvPr/>
          </p:nvSpPr>
          <p:spPr bwMode="auto">
            <a:xfrm>
              <a:off x="3780733" y="2435774"/>
              <a:ext cx="4801723" cy="1111871"/>
            </a:xfrm>
            <a:custGeom>
              <a:avLst/>
              <a:gdLst>
                <a:gd name="T0" fmla="*/ 1091 w 1197"/>
                <a:gd name="T1" fmla="*/ 0 h 277"/>
                <a:gd name="T2" fmla="*/ 106 w 1197"/>
                <a:gd name="T3" fmla="*/ 0 h 277"/>
                <a:gd name="T4" fmla="*/ 0 w 1197"/>
                <a:gd name="T5" fmla="*/ 139 h 277"/>
                <a:gd name="T6" fmla="*/ 0 w 1197"/>
                <a:gd name="T7" fmla="*/ 220 h 277"/>
                <a:gd name="T8" fmla="*/ 57 w 1197"/>
                <a:gd name="T9" fmla="*/ 277 h 277"/>
                <a:gd name="T10" fmla="*/ 1140 w 1197"/>
                <a:gd name="T11" fmla="*/ 277 h 277"/>
                <a:gd name="T12" fmla="*/ 1197 w 1197"/>
                <a:gd name="T13" fmla="*/ 220 h 277"/>
                <a:gd name="T14" fmla="*/ 1197 w 1197"/>
                <a:gd name="T15" fmla="*/ 139 h 277"/>
                <a:gd name="T16" fmla="*/ 1091 w 1197"/>
                <a:gd name="T17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7" h="277">
                  <a:moveTo>
                    <a:pt x="1091" y="0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51"/>
                    <a:pt x="25" y="277"/>
                    <a:pt x="57" y="277"/>
                  </a:cubicBezTo>
                  <a:cubicBezTo>
                    <a:pt x="1140" y="277"/>
                    <a:pt x="1140" y="277"/>
                    <a:pt x="1140" y="277"/>
                  </a:cubicBezTo>
                  <a:cubicBezTo>
                    <a:pt x="1172" y="277"/>
                    <a:pt x="1197" y="251"/>
                    <a:pt x="1197" y="220"/>
                  </a:cubicBezTo>
                  <a:cubicBezTo>
                    <a:pt x="1197" y="139"/>
                    <a:pt x="1197" y="139"/>
                    <a:pt x="1197" y="139"/>
                  </a:cubicBezTo>
                  <a:cubicBezTo>
                    <a:pt x="1091" y="0"/>
                    <a:pt x="1091" y="0"/>
                    <a:pt x="109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5" name="išḻîḍé">
              <a:extLst>
                <a:ext uri="{FF2B5EF4-FFF2-40B4-BE49-F238E27FC236}">
                  <a16:creationId xmlns:a16="http://schemas.microsoft.com/office/drawing/2014/main" id="{7182CFD5-B807-4527-A7B1-984BCD0EFA90}"/>
                </a:ext>
              </a:extLst>
            </p:cNvPr>
            <p:cNvSpPr/>
            <p:nvPr/>
          </p:nvSpPr>
          <p:spPr bwMode="auto">
            <a:xfrm>
              <a:off x="3692596" y="2351028"/>
              <a:ext cx="4977995" cy="1284753"/>
            </a:xfrm>
            <a:custGeom>
              <a:avLst/>
              <a:gdLst>
                <a:gd name="T0" fmla="*/ 1113 w 1241"/>
                <a:gd name="T1" fmla="*/ 21 h 320"/>
                <a:gd name="T2" fmla="*/ 1113 w 1241"/>
                <a:gd name="T3" fmla="*/ 0 h 320"/>
                <a:gd name="T4" fmla="*/ 118 w 1241"/>
                <a:gd name="T5" fmla="*/ 0 h 320"/>
                <a:gd name="T6" fmla="*/ 0 w 1241"/>
                <a:gd name="T7" fmla="*/ 152 h 320"/>
                <a:gd name="T8" fmla="*/ 0 w 1241"/>
                <a:gd name="T9" fmla="*/ 241 h 320"/>
                <a:gd name="T10" fmla="*/ 23 w 1241"/>
                <a:gd name="T11" fmla="*/ 296 h 320"/>
                <a:gd name="T12" fmla="*/ 79 w 1241"/>
                <a:gd name="T13" fmla="*/ 320 h 320"/>
                <a:gd name="T14" fmla="*/ 1162 w 1241"/>
                <a:gd name="T15" fmla="*/ 320 h 320"/>
                <a:gd name="T16" fmla="*/ 1218 w 1241"/>
                <a:gd name="T17" fmla="*/ 296 h 320"/>
                <a:gd name="T18" fmla="*/ 1241 w 1241"/>
                <a:gd name="T19" fmla="*/ 241 h 320"/>
                <a:gd name="T20" fmla="*/ 1241 w 1241"/>
                <a:gd name="T21" fmla="*/ 152 h 320"/>
                <a:gd name="T22" fmla="*/ 1123 w 1241"/>
                <a:gd name="T23" fmla="*/ 0 h 320"/>
                <a:gd name="T24" fmla="*/ 1113 w 1241"/>
                <a:gd name="T25" fmla="*/ 0 h 320"/>
                <a:gd name="T26" fmla="*/ 1113 w 1241"/>
                <a:gd name="T27" fmla="*/ 21 h 320"/>
                <a:gd name="T28" fmla="*/ 1096 w 1241"/>
                <a:gd name="T29" fmla="*/ 34 h 320"/>
                <a:gd name="T30" fmla="*/ 1198 w 1241"/>
                <a:gd name="T31" fmla="*/ 167 h 320"/>
                <a:gd name="T32" fmla="*/ 1198 w 1241"/>
                <a:gd name="T33" fmla="*/ 241 h 320"/>
                <a:gd name="T34" fmla="*/ 1187 w 1241"/>
                <a:gd name="T35" fmla="*/ 266 h 320"/>
                <a:gd name="T36" fmla="*/ 1162 w 1241"/>
                <a:gd name="T37" fmla="*/ 277 h 320"/>
                <a:gd name="T38" fmla="*/ 79 w 1241"/>
                <a:gd name="T39" fmla="*/ 277 h 320"/>
                <a:gd name="T40" fmla="*/ 54 w 1241"/>
                <a:gd name="T41" fmla="*/ 266 h 320"/>
                <a:gd name="T42" fmla="*/ 43 w 1241"/>
                <a:gd name="T43" fmla="*/ 241 h 320"/>
                <a:gd name="T44" fmla="*/ 43 w 1241"/>
                <a:gd name="T45" fmla="*/ 167 h 320"/>
                <a:gd name="T46" fmla="*/ 139 w 1241"/>
                <a:gd name="T47" fmla="*/ 42 h 320"/>
                <a:gd name="T48" fmla="*/ 1113 w 1241"/>
                <a:gd name="T49" fmla="*/ 42 h 320"/>
                <a:gd name="T50" fmla="*/ 1113 w 1241"/>
                <a:gd name="T51" fmla="*/ 21 h 320"/>
                <a:gd name="T52" fmla="*/ 1096 w 1241"/>
                <a:gd name="T53" fmla="*/ 34 h 320"/>
                <a:gd name="T54" fmla="*/ 1113 w 1241"/>
                <a:gd name="T55" fmla="*/ 2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41" h="320">
                  <a:moveTo>
                    <a:pt x="1113" y="21"/>
                  </a:moveTo>
                  <a:cubicBezTo>
                    <a:pt x="1113" y="0"/>
                    <a:pt x="1113" y="0"/>
                    <a:pt x="1113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62"/>
                    <a:pt x="9" y="282"/>
                    <a:pt x="23" y="296"/>
                  </a:cubicBezTo>
                  <a:cubicBezTo>
                    <a:pt x="38" y="311"/>
                    <a:pt x="57" y="320"/>
                    <a:pt x="79" y="320"/>
                  </a:cubicBezTo>
                  <a:cubicBezTo>
                    <a:pt x="1162" y="320"/>
                    <a:pt x="1162" y="320"/>
                    <a:pt x="1162" y="320"/>
                  </a:cubicBezTo>
                  <a:cubicBezTo>
                    <a:pt x="1184" y="320"/>
                    <a:pt x="1204" y="311"/>
                    <a:pt x="1218" y="296"/>
                  </a:cubicBezTo>
                  <a:cubicBezTo>
                    <a:pt x="1232" y="282"/>
                    <a:pt x="1241" y="262"/>
                    <a:pt x="1241" y="241"/>
                  </a:cubicBezTo>
                  <a:cubicBezTo>
                    <a:pt x="1241" y="152"/>
                    <a:pt x="1241" y="152"/>
                    <a:pt x="1241" y="152"/>
                  </a:cubicBezTo>
                  <a:cubicBezTo>
                    <a:pt x="1123" y="0"/>
                    <a:pt x="1123" y="0"/>
                    <a:pt x="1123" y="0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113" y="21"/>
                    <a:pt x="1113" y="21"/>
                    <a:pt x="1113" y="21"/>
                  </a:cubicBezTo>
                  <a:cubicBezTo>
                    <a:pt x="1096" y="34"/>
                    <a:pt x="1096" y="34"/>
                    <a:pt x="1096" y="34"/>
                  </a:cubicBezTo>
                  <a:cubicBezTo>
                    <a:pt x="1198" y="167"/>
                    <a:pt x="1198" y="167"/>
                    <a:pt x="1198" y="167"/>
                  </a:cubicBezTo>
                  <a:cubicBezTo>
                    <a:pt x="1198" y="241"/>
                    <a:pt x="1198" y="241"/>
                    <a:pt x="1198" y="241"/>
                  </a:cubicBezTo>
                  <a:cubicBezTo>
                    <a:pt x="1198" y="251"/>
                    <a:pt x="1194" y="260"/>
                    <a:pt x="1187" y="266"/>
                  </a:cubicBezTo>
                  <a:cubicBezTo>
                    <a:pt x="1181" y="273"/>
                    <a:pt x="1172" y="277"/>
                    <a:pt x="1162" y="277"/>
                  </a:cubicBezTo>
                  <a:cubicBezTo>
                    <a:pt x="79" y="277"/>
                    <a:pt x="79" y="277"/>
                    <a:pt x="79" y="277"/>
                  </a:cubicBezTo>
                  <a:cubicBezTo>
                    <a:pt x="69" y="277"/>
                    <a:pt x="60" y="273"/>
                    <a:pt x="54" y="266"/>
                  </a:cubicBezTo>
                  <a:cubicBezTo>
                    <a:pt x="47" y="260"/>
                    <a:pt x="43" y="251"/>
                    <a:pt x="43" y="241"/>
                  </a:cubicBezTo>
                  <a:cubicBezTo>
                    <a:pt x="43" y="167"/>
                    <a:pt x="43" y="167"/>
                    <a:pt x="43" y="167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113" y="42"/>
                    <a:pt x="1113" y="42"/>
                    <a:pt x="1113" y="42"/>
                  </a:cubicBezTo>
                  <a:cubicBezTo>
                    <a:pt x="1113" y="21"/>
                    <a:pt x="1113" y="21"/>
                    <a:pt x="1113" y="21"/>
                  </a:cubicBezTo>
                  <a:cubicBezTo>
                    <a:pt x="1096" y="34"/>
                    <a:pt x="1096" y="34"/>
                    <a:pt x="1096" y="34"/>
                  </a:cubicBezTo>
                  <a:cubicBezTo>
                    <a:pt x="1113" y="21"/>
                    <a:pt x="1113" y="21"/>
                    <a:pt x="1113" y="21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6" name="iśḷiḑé">
              <a:extLst>
                <a:ext uri="{FF2B5EF4-FFF2-40B4-BE49-F238E27FC236}">
                  <a16:creationId xmlns:a16="http://schemas.microsoft.com/office/drawing/2014/main" id="{077D9A7D-E005-4460-8E2A-E7B6A42D3A19}"/>
                </a:ext>
              </a:extLst>
            </p:cNvPr>
            <p:cNvSpPr/>
            <p:nvPr/>
          </p:nvSpPr>
          <p:spPr bwMode="auto">
            <a:xfrm>
              <a:off x="4209549" y="1657804"/>
              <a:ext cx="3947481" cy="1030514"/>
            </a:xfrm>
            <a:custGeom>
              <a:avLst/>
              <a:gdLst>
                <a:gd name="T0" fmla="*/ 0 w 984"/>
                <a:gd name="T1" fmla="*/ 257 h 257"/>
                <a:gd name="T2" fmla="*/ 0 w 984"/>
                <a:gd name="T3" fmla="*/ 133 h 257"/>
                <a:gd name="T4" fmla="*/ 133 w 984"/>
                <a:gd name="T5" fmla="*/ 0 h 257"/>
                <a:gd name="T6" fmla="*/ 851 w 984"/>
                <a:gd name="T7" fmla="*/ 0 h 257"/>
                <a:gd name="T8" fmla="*/ 984 w 984"/>
                <a:gd name="T9" fmla="*/ 133 h 257"/>
                <a:gd name="T10" fmla="*/ 984 w 984"/>
                <a:gd name="T11" fmla="*/ 257 h 257"/>
                <a:gd name="T12" fmla="*/ 0 w 984"/>
                <a:gd name="T13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4" h="257">
                  <a:moveTo>
                    <a:pt x="0" y="257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59"/>
                    <a:pt x="59" y="0"/>
                    <a:pt x="133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924" y="0"/>
                    <a:pt x="984" y="59"/>
                    <a:pt x="984" y="133"/>
                  </a:cubicBezTo>
                  <a:cubicBezTo>
                    <a:pt x="984" y="257"/>
                    <a:pt x="984" y="257"/>
                    <a:pt x="984" y="257"/>
                  </a:cubicBezTo>
                  <a:cubicBezTo>
                    <a:pt x="0" y="257"/>
                    <a:pt x="0" y="257"/>
                    <a:pt x="0" y="2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7" name="îśḻîḋè">
              <a:extLst>
                <a:ext uri="{FF2B5EF4-FFF2-40B4-BE49-F238E27FC236}">
                  <a16:creationId xmlns:a16="http://schemas.microsoft.com/office/drawing/2014/main" id="{5B7AC634-41F8-4962-ACAB-B227745F7B5C}"/>
                </a:ext>
              </a:extLst>
            </p:cNvPr>
            <p:cNvSpPr/>
            <p:nvPr/>
          </p:nvSpPr>
          <p:spPr bwMode="auto">
            <a:xfrm>
              <a:off x="4121413" y="1567973"/>
              <a:ext cx="4120363" cy="1120346"/>
            </a:xfrm>
            <a:custGeom>
              <a:avLst/>
              <a:gdLst>
                <a:gd name="T0" fmla="*/ 43 w 1027"/>
                <a:gd name="T1" fmla="*/ 279 h 279"/>
                <a:gd name="T2" fmla="*/ 43 w 1027"/>
                <a:gd name="T3" fmla="*/ 155 h 279"/>
                <a:gd name="T4" fmla="*/ 76 w 1027"/>
                <a:gd name="T5" fmla="*/ 76 h 279"/>
                <a:gd name="T6" fmla="*/ 155 w 1027"/>
                <a:gd name="T7" fmla="*/ 43 h 279"/>
                <a:gd name="T8" fmla="*/ 873 w 1027"/>
                <a:gd name="T9" fmla="*/ 43 h 279"/>
                <a:gd name="T10" fmla="*/ 951 w 1027"/>
                <a:gd name="T11" fmla="*/ 76 h 279"/>
                <a:gd name="T12" fmla="*/ 984 w 1027"/>
                <a:gd name="T13" fmla="*/ 155 h 279"/>
                <a:gd name="T14" fmla="*/ 984 w 1027"/>
                <a:gd name="T15" fmla="*/ 279 h 279"/>
                <a:gd name="T16" fmla="*/ 1027 w 1027"/>
                <a:gd name="T17" fmla="*/ 279 h 279"/>
                <a:gd name="T18" fmla="*/ 1027 w 1027"/>
                <a:gd name="T19" fmla="*/ 155 h 279"/>
                <a:gd name="T20" fmla="*/ 982 w 1027"/>
                <a:gd name="T21" fmla="*/ 46 h 279"/>
                <a:gd name="T22" fmla="*/ 873 w 1027"/>
                <a:gd name="T23" fmla="*/ 0 h 279"/>
                <a:gd name="T24" fmla="*/ 155 w 1027"/>
                <a:gd name="T25" fmla="*/ 0 h 279"/>
                <a:gd name="T26" fmla="*/ 45 w 1027"/>
                <a:gd name="T27" fmla="*/ 46 h 279"/>
                <a:gd name="T28" fmla="*/ 0 w 1027"/>
                <a:gd name="T29" fmla="*/ 155 h 279"/>
                <a:gd name="T30" fmla="*/ 0 w 1027"/>
                <a:gd name="T31" fmla="*/ 279 h 279"/>
                <a:gd name="T32" fmla="*/ 43 w 1027"/>
                <a:gd name="T33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7" h="279">
                  <a:moveTo>
                    <a:pt x="43" y="279"/>
                  </a:moveTo>
                  <a:cubicBezTo>
                    <a:pt x="43" y="155"/>
                    <a:pt x="43" y="155"/>
                    <a:pt x="43" y="155"/>
                  </a:cubicBezTo>
                  <a:cubicBezTo>
                    <a:pt x="43" y="124"/>
                    <a:pt x="56" y="96"/>
                    <a:pt x="76" y="76"/>
                  </a:cubicBezTo>
                  <a:cubicBezTo>
                    <a:pt x="96" y="56"/>
                    <a:pt x="124" y="43"/>
                    <a:pt x="155" y="43"/>
                  </a:cubicBezTo>
                  <a:cubicBezTo>
                    <a:pt x="873" y="43"/>
                    <a:pt x="873" y="43"/>
                    <a:pt x="873" y="43"/>
                  </a:cubicBezTo>
                  <a:cubicBezTo>
                    <a:pt x="903" y="43"/>
                    <a:pt x="931" y="56"/>
                    <a:pt x="951" y="76"/>
                  </a:cubicBezTo>
                  <a:cubicBezTo>
                    <a:pt x="972" y="96"/>
                    <a:pt x="984" y="124"/>
                    <a:pt x="984" y="155"/>
                  </a:cubicBezTo>
                  <a:cubicBezTo>
                    <a:pt x="984" y="279"/>
                    <a:pt x="984" y="279"/>
                    <a:pt x="984" y="279"/>
                  </a:cubicBezTo>
                  <a:cubicBezTo>
                    <a:pt x="1027" y="279"/>
                    <a:pt x="1027" y="279"/>
                    <a:pt x="1027" y="279"/>
                  </a:cubicBezTo>
                  <a:cubicBezTo>
                    <a:pt x="1027" y="155"/>
                    <a:pt x="1027" y="155"/>
                    <a:pt x="1027" y="155"/>
                  </a:cubicBezTo>
                  <a:cubicBezTo>
                    <a:pt x="1027" y="112"/>
                    <a:pt x="1010" y="73"/>
                    <a:pt x="982" y="46"/>
                  </a:cubicBezTo>
                  <a:cubicBezTo>
                    <a:pt x="954" y="18"/>
                    <a:pt x="915" y="0"/>
                    <a:pt x="873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12" y="0"/>
                    <a:pt x="73" y="18"/>
                    <a:pt x="45" y="46"/>
                  </a:cubicBezTo>
                  <a:cubicBezTo>
                    <a:pt x="18" y="73"/>
                    <a:pt x="0" y="112"/>
                    <a:pt x="0" y="155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43" y="279"/>
                    <a:pt x="43" y="279"/>
                    <a:pt x="43" y="279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8" name="íṧḻïḑe">
              <a:extLst>
                <a:ext uri="{FF2B5EF4-FFF2-40B4-BE49-F238E27FC236}">
                  <a16:creationId xmlns:a16="http://schemas.microsoft.com/office/drawing/2014/main" id="{CC6285B3-3AAF-4103-AD54-DE46EB8C5D9E}"/>
                </a:ext>
              </a:extLst>
            </p:cNvPr>
            <p:cNvSpPr/>
            <p:nvPr/>
          </p:nvSpPr>
          <p:spPr bwMode="auto">
            <a:xfrm>
              <a:off x="4294295" y="1740855"/>
              <a:ext cx="3774598" cy="947464"/>
            </a:xfrm>
            <a:custGeom>
              <a:avLst/>
              <a:gdLst>
                <a:gd name="T0" fmla="*/ 830 w 941"/>
                <a:gd name="T1" fmla="*/ 0 h 236"/>
                <a:gd name="T2" fmla="*/ 112 w 941"/>
                <a:gd name="T3" fmla="*/ 0 h 236"/>
                <a:gd name="T4" fmla="*/ 96 w 941"/>
                <a:gd name="T5" fmla="*/ 1 h 236"/>
                <a:gd name="T6" fmla="*/ 1 w 941"/>
                <a:gd name="T7" fmla="*/ 100 h 236"/>
                <a:gd name="T8" fmla="*/ 0 w 941"/>
                <a:gd name="T9" fmla="*/ 112 h 236"/>
                <a:gd name="T10" fmla="*/ 0 w 941"/>
                <a:gd name="T11" fmla="*/ 236 h 236"/>
                <a:gd name="T12" fmla="*/ 24 w 941"/>
                <a:gd name="T13" fmla="*/ 236 h 236"/>
                <a:gd name="T14" fmla="*/ 24 w 941"/>
                <a:gd name="T15" fmla="*/ 162 h 236"/>
                <a:gd name="T16" fmla="*/ 145 w 941"/>
                <a:gd name="T17" fmla="*/ 29 h 236"/>
                <a:gd name="T18" fmla="*/ 796 w 941"/>
                <a:gd name="T19" fmla="*/ 29 h 236"/>
                <a:gd name="T20" fmla="*/ 917 w 941"/>
                <a:gd name="T21" fmla="*/ 162 h 236"/>
                <a:gd name="T22" fmla="*/ 917 w 941"/>
                <a:gd name="T23" fmla="*/ 236 h 236"/>
                <a:gd name="T24" fmla="*/ 941 w 941"/>
                <a:gd name="T25" fmla="*/ 236 h 236"/>
                <a:gd name="T26" fmla="*/ 941 w 941"/>
                <a:gd name="T27" fmla="*/ 112 h 236"/>
                <a:gd name="T28" fmla="*/ 937 w 941"/>
                <a:gd name="T29" fmla="*/ 81 h 236"/>
                <a:gd name="T30" fmla="*/ 844 w 941"/>
                <a:gd name="T31" fmla="*/ 1 h 236"/>
                <a:gd name="T32" fmla="*/ 830 w 941"/>
                <a:gd name="T33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1" h="236">
                  <a:moveTo>
                    <a:pt x="830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6" y="0"/>
                    <a:pt x="101" y="1"/>
                    <a:pt x="96" y="1"/>
                  </a:cubicBezTo>
                  <a:cubicBezTo>
                    <a:pt x="46" y="8"/>
                    <a:pt x="6" y="49"/>
                    <a:pt x="1" y="100"/>
                  </a:cubicBezTo>
                  <a:cubicBezTo>
                    <a:pt x="0" y="104"/>
                    <a:pt x="0" y="108"/>
                    <a:pt x="0" y="112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24" y="236"/>
                    <a:pt x="24" y="236"/>
                    <a:pt x="24" y="236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24" y="89"/>
                    <a:pt x="78" y="29"/>
                    <a:pt x="145" y="29"/>
                  </a:cubicBezTo>
                  <a:cubicBezTo>
                    <a:pt x="796" y="29"/>
                    <a:pt x="796" y="29"/>
                    <a:pt x="796" y="29"/>
                  </a:cubicBezTo>
                  <a:cubicBezTo>
                    <a:pt x="863" y="29"/>
                    <a:pt x="917" y="89"/>
                    <a:pt x="917" y="162"/>
                  </a:cubicBezTo>
                  <a:cubicBezTo>
                    <a:pt x="917" y="236"/>
                    <a:pt x="917" y="236"/>
                    <a:pt x="917" y="236"/>
                  </a:cubicBezTo>
                  <a:cubicBezTo>
                    <a:pt x="941" y="236"/>
                    <a:pt x="941" y="236"/>
                    <a:pt x="941" y="236"/>
                  </a:cubicBezTo>
                  <a:cubicBezTo>
                    <a:pt x="941" y="112"/>
                    <a:pt x="941" y="112"/>
                    <a:pt x="941" y="112"/>
                  </a:cubicBezTo>
                  <a:cubicBezTo>
                    <a:pt x="941" y="101"/>
                    <a:pt x="940" y="90"/>
                    <a:pt x="937" y="81"/>
                  </a:cubicBezTo>
                  <a:cubicBezTo>
                    <a:pt x="925" y="39"/>
                    <a:pt x="888" y="7"/>
                    <a:pt x="844" y="1"/>
                  </a:cubicBezTo>
                  <a:cubicBezTo>
                    <a:pt x="839" y="0"/>
                    <a:pt x="834" y="0"/>
                    <a:pt x="830" y="0"/>
                  </a:cubicBezTo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9" name="ïŝḻîḓè">
              <a:extLst>
                <a:ext uri="{FF2B5EF4-FFF2-40B4-BE49-F238E27FC236}">
                  <a16:creationId xmlns:a16="http://schemas.microsoft.com/office/drawing/2014/main" id="{1596EE06-132A-4E03-B5BF-4365DBAFDEBA}"/>
                </a:ext>
              </a:extLst>
            </p:cNvPr>
            <p:cNvSpPr/>
            <p:nvPr/>
          </p:nvSpPr>
          <p:spPr bwMode="auto">
            <a:xfrm>
              <a:off x="4209549" y="1740855"/>
              <a:ext cx="3944091" cy="947464"/>
            </a:xfrm>
            <a:custGeom>
              <a:avLst/>
              <a:gdLst>
                <a:gd name="T0" fmla="*/ 22 w 983"/>
                <a:gd name="T1" fmla="*/ 100 h 236"/>
                <a:gd name="T2" fmla="*/ 21 w 983"/>
                <a:gd name="T3" fmla="*/ 112 h 236"/>
                <a:gd name="T4" fmla="*/ 21 w 983"/>
                <a:gd name="T5" fmla="*/ 236 h 236"/>
                <a:gd name="T6" fmla="*/ 0 w 983"/>
                <a:gd name="T7" fmla="*/ 236 h 236"/>
                <a:gd name="T8" fmla="*/ 0 w 983"/>
                <a:gd name="T9" fmla="*/ 236 h 236"/>
                <a:gd name="T10" fmla="*/ 21 w 983"/>
                <a:gd name="T11" fmla="*/ 236 h 236"/>
                <a:gd name="T12" fmla="*/ 21 w 983"/>
                <a:gd name="T13" fmla="*/ 112 h 236"/>
                <a:gd name="T14" fmla="*/ 22 w 983"/>
                <a:gd name="T15" fmla="*/ 100 h 236"/>
                <a:gd name="T16" fmla="*/ 958 w 983"/>
                <a:gd name="T17" fmla="*/ 81 h 236"/>
                <a:gd name="T18" fmla="*/ 962 w 983"/>
                <a:gd name="T19" fmla="*/ 112 h 236"/>
                <a:gd name="T20" fmla="*/ 962 w 983"/>
                <a:gd name="T21" fmla="*/ 236 h 236"/>
                <a:gd name="T22" fmla="*/ 983 w 983"/>
                <a:gd name="T23" fmla="*/ 236 h 236"/>
                <a:gd name="T24" fmla="*/ 983 w 983"/>
                <a:gd name="T25" fmla="*/ 236 h 236"/>
                <a:gd name="T26" fmla="*/ 962 w 983"/>
                <a:gd name="T27" fmla="*/ 236 h 236"/>
                <a:gd name="T28" fmla="*/ 962 w 983"/>
                <a:gd name="T29" fmla="*/ 112 h 236"/>
                <a:gd name="T30" fmla="*/ 958 w 983"/>
                <a:gd name="T31" fmla="*/ 81 h 236"/>
                <a:gd name="T32" fmla="*/ 851 w 983"/>
                <a:gd name="T33" fmla="*/ 0 h 236"/>
                <a:gd name="T34" fmla="*/ 133 w 983"/>
                <a:gd name="T35" fmla="*/ 0 h 236"/>
                <a:gd name="T36" fmla="*/ 117 w 983"/>
                <a:gd name="T37" fmla="*/ 1 h 236"/>
                <a:gd name="T38" fmla="*/ 133 w 983"/>
                <a:gd name="T39" fmla="*/ 0 h 236"/>
                <a:gd name="T40" fmla="*/ 851 w 983"/>
                <a:gd name="T41" fmla="*/ 0 h 236"/>
                <a:gd name="T42" fmla="*/ 865 w 983"/>
                <a:gd name="T43" fmla="*/ 1 h 236"/>
                <a:gd name="T44" fmla="*/ 851 w 983"/>
                <a:gd name="T4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3" h="236">
                  <a:moveTo>
                    <a:pt x="22" y="100"/>
                  </a:moveTo>
                  <a:cubicBezTo>
                    <a:pt x="21" y="104"/>
                    <a:pt x="21" y="108"/>
                    <a:pt x="21" y="112"/>
                  </a:cubicBezTo>
                  <a:cubicBezTo>
                    <a:pt x="21" y="236"/>
                    <a:pt x="21" y="236"/>
                    <a:pt x="21" y="236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21" y="236"/>
                    <a:pt x="21" y="236"/>
                    <a:pt x="21" y="236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08"/>
                    <a:pt x="21" y="104"/>
                    <a:pt x="22" y="100"/>
                  </a:cubicBezTo>
                  <a:moveTo>
                    <a:pt x="958" y="81"/>
                  </a:moveTo>
                  <a:cubicBezTo>
                    <a:pt x="961" y="90"/>
                    <a:pt x="962" y="101"/>
                    <a:pt x="962" y="112"/>
                  </a:cubicBezTo>
                  <a:cubicBezTo>
                    <a:pt x="962" y="236"/>
                    <a:pt x="962" y="236"/>
                    <a:pt x="962" y="236"/>
                  </a:cubicBezTo>
                  <a:cubicBezTo>
                    <a:pt x="983" y="236"/>
                    <a:pt x="983" y="236"/>
                    <a:pt x="983" y="236"/>
                  </a:cubicBezTo>
                  <a:cubicBezTo>
                    <a:pt x="983" y="236"/>
                    <a:pt x="983" y="236"/>
                    <a:pt x="983" y="236"/>
                  </a:cubicBezTo>
                  <a:cubicBezTo>
                    <a:pt x="962" y="236"/>
                    <a:pt x="962" y="236"/>
                    <a:pt x="962" y="236"/>
                  </a:cubicBezTo>
                  <a:cubicBezTo>
                    <a:pt x="962" y="112"/>
                    <a:pt x="962" y="112"/>
                    <a:pt x="962" y="112"/>
                  </a:cubicBezTo>
                  <a:cubicBezTo>
                    <a:pt x="962" y="101"/>
                    <a:pt x="961" y="90"/>
                    <a:pt x="958" y="81"/>
                  </a:cubicBezTo>
                  <a:moveTo>
                    <a:pt x="851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27" y="0"/>
                    <a:pt x="122" y="1"/>
                    <a:pt x="117" y="1"/>
                  </a:cubicBezTo>
                  <a:cubicBezTo>
                    <a:pt x="122" y="1"/>
                    <a:pt x="127" y="0"/>
                    <a:pt x="133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855" y="0"/>
                    <a:pt x="860" y="0"/>
                    <a:pt x="865" y="1"/>
                  </a:cubicBezTo>
                  <a:cubicBezTo>
                    <a:pt x="860" y="0"/>
                    <a:pt x="855" y="0"/>
                    <a:pt x="851" y="0"/>
                  </a:cubicBezTo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0" name="ís1iḍê">
              <a:extLst>
                <a:ext uri="{FF2B5EF4-FFF2-40B4-BE49-F238E27FC236}">
                  <a16:creationId xmlns:a16="http://schemas.microsoft.com/office/drawing/2014/main" id="{61766DC6-DD6D-477F-8724-F17AC6E96600}"/>
                </a:ext>
              </a:extLst>
            </p:cNvPr>
            <p:cNvSpPr/>
            <p:nvPr/>
          </p:nvSpPr>
          <p:spPr bwMode="auto">
            <a:xfrm>
              <a:off x="3865479" y="2993405"/>
              <a:ext cx="4632230" cy="469495"/>
            </a:xfrm>
            <a:custGeom>
              <a:avLst/>
              <a:gdLst>
                <a:gd name="T0" fmla="*/ 1149 w 1155"/>
                <a:gd name="T1" fmla="*/ 0 h 117"/>
                <a:gd name="T2" fmla="*/ 6 w 1155"/>
                <a:gd name="T3" fmla="*/ 0 h 117"/>
                <a:gd name="T4" fmla="*/ 0 w 1155"/>
                <a:gd name="T5" fmla="*/ 7 h 117"/>
                <a:gd name="T6" fmla="*/ 0 w 1155"/>
                <a:gd name="T7" fmla="*/ 75 h 117"/>
                <a:gd name="T8" fmla="*/ 41 w 1155"/>
                <a:gd name="T9" fmla="*/ 117 h 117"/>
                <a:gd name="T10" fmla="*/ 1114 w 1155"/>
                <a:gd name="T11" fmla="*/ 117 h 117"/>
                <a:gd name="T12" fmla="*/ 1155 w 1155"/>
                <a:gd name="T13" fmla="*/ 79 h 117"/>
                <a:gd name="T14" fmla="*/ 1155 w 1155"/>
                <a:gd name="T15" fmla="*/ 7 h 117"/>
                <a:gd name="T16" fmla="*/ 1149 w 1155"/>
                <a:gd name="T1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5" h="117">
                  <a:moveTo>
                    <a:pt x="114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98"/>
                    <a:pt x="19" y="116"/>
                    <a:pt x="41" y="117"/>
                  </a:cubicBezTo>
                  <a:cubicBezTo>
                    <a:pt x="1114" y="117"/>
                    <a:pt x="1114" y="117"/>
                    <a:pt x="1114" y="117"/>
                  </a:cubicBezTo>
                  <a:cubicBezTo>
                    <a:pt x="1136" y="116"/>
                    <a:pt x="1153" y="100"/>
                    <a:pt x="1155" y="79"/>
                  </a:cubicBezTo>
                  <a:cubicBezTo>
                    <a:pt x="1155" y="7"/>
                    <a:pt x="1155" y="7"/>
                    <a:pt x="1155" y="7"/>
                  </a:cubicBezTo>
                  <a:cubicBezTo>
                    <a:pt x="1149" y="0"/>
                    <a:pt x="1149" y="0"/>
                    <a:pt x="1149" y="0"/>
                  </a:cubicBezTo>
                </a:path>
              </a:pathLst>
            </a:custGeom>
            <a:solidFill>
              <a:srgbClr val="D5E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1" name="íşļîḑe">
              <a:extLst>
                <a:ext uri="{FF2B5EF4-FFF2-40B4-BE49-F238E27FC236}">
                  <a16:creationId xmlns:a16="http://schemas.microsoft.com/office/drawing/2014/main" id="{39560B95-BEBD-443B-871E-8446F1354920}"/>
                </a:ext>
              </a:extLst>
            </p:cNvPr>
            <p:cNvSpPr/>
            <p:nvPr/>
          </p:nvSpPr>
          <p:spPr bwMode="auto">
            <a:xfrm>
              <a:off x="4029887" y="2993405"/>
              <a:ext cx="4467822" cy="469495"/>
            </a:xfrm>
            <a:custGeom>
              <a:avLst/>
              <a:gdLst>
                <a:gd name="T0" fmla="*/ 1073 w 1114"/>
                <a:gd name="T1" fmla="*/ 117 h 117"/>
                <a:gd name="T2" fmla="*/ 0 w 1114"/>
                <a:gd name="T3" fmla="*/ 117 h 117"/>
                <a:gd name="T4" fmla="*/ 1 w 1114"/>
                <a:gd name="T5" fmla="*/ 117 h 117"/>
                <a:gd name="T6" fmla="*/ 1073 w 1114"/>
                <a:gd name="T7" fmla="*/ 117 h 117"/>
                <a:gd name="T8" fmla="*/ 1073 w 1114"/>
                <a:gd name="T9" fmla="*/ 117 h 117"/>
                <a:gd name="T10" fmla="*/ 1109 w 1114"/>
                <a:gd name="T11" fmla="*/ 0 h 117"/>
                <a:gd name="T12" fmla="*/ 1108 w 1114"/>
                <a:gd name="T13" fmla="*/ 0 h 117"/>
                <a:gd name="T14" fmla="*/ 1114 w 1114"/>
                <a:gd name="T15" fmla="*/ 7 h 117"/>
                <a:gd name="T16" fmla="*/ 1114 w 1114"/>
                <a:gd name="T17" fmla="*/ 79 h 117"/>
                <a:gd name="T18" fmla="*/ 1114 w 1114"/>
                <a:gd name="T19" fmla="*/ 75 h 117"/>
                <a:gd name="T20" fmla="*/ 1114 w 1114"/>
                <a:gd name="T21" fmla="*/ 7 h 117"/>
                <a:gd name="T22" fmla="*/ 1109 w 1114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4" h="117">
                  <a:moveTo>
                    <a:pt x="107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1073" y="117"/>
                    <a:pt x="1073" y="117"/>
                    <a:pt x="1073" y="117"/>
                  </a:cubicBezTo>
                  <a:cubicBezTo>
                    <a:pt x="1073" y="117"/>
                    <a:pt x="1073" y="117"/>
                    <a:pt x="1073" y="117"/>
                  </a:cubicBezTo>
                  <a:moveTo>
                    <a:pt x="1109" y="0"/>
                  </a:moveTo>
                  <a:cubicBezTo>
                    <a:pt x="1108" y="0"/>
                    <a:pt x="1108" y="0"/>
                    <a:pt x="1108" y="0"/>
                  </a:cubicBezTo>
                  <a:cubicBezTo>
                    <a:pt x="1114" y="7"/>
                    <a:pt x="1114" y="7"/>
                    <a:pt x="1114" y="7"/>
                  </a:cubicBezTo>
                  <a:cubicBezTo>
                    <a:pt x="1114" y="79"/>
                    <a:pt x="1114" y="79"/>
                    <a:pt x="1114" y="79"/>
                  </a:cubicBezTo>
                  <a:cubicBezTo>
                    <a:pt x="1114" y="78"/>
                    <a:pt x="1114" y="77"/>
                    <a:pt x="1114" y="75"/>
                  </a:cubicBezTo>
                  <a:cubicBezTo>
                    <a:pt x="1114" y="7"/>
                    <a:pt x="1114" y="7"/>
                    <a:pt x="1114" y="7"/>
                  </a:cubicBezTo>
                  <a:cubicBezTo>
                    <a:pt x="1109" y="0"/>
                    <a:pt x="1109" y="0"/>
                    <a:pt x="1109" y="0"/>
                  </a:cubicBezTo>
                </a:path>
              </a:pathLst>
            </a:custGeom>
            <a:solidFill>
              <a:srgbClr val="196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2" name="îśḻidé">
              <a:extLst>
                <a:ext uri="{FF2B5EF4-FFF2-40B4-BE49-F238E27FC236}">
                  <a16:creationId xmlns:a16="http://schemas.microsoft.com/office/drawing/2014/main" id="{9FFDF7B5-3473-4081-AB0F-6D7A420CAE01}"/>
                </a:ext>
              </a:extLst>
            </p:cNvPr>
            <p:cNvSpPr/>
            <p:nvPr/>
          </p:nvSpPr>
          <p:spPr bwMode="auto">
            <a:xfrm>
              <a:off x="3748530" y="2961201"/>
              <a:ext cx="4869520" cy="59323"/>
            </a:xfrm>
            <a:custGeom>
              <a:avLst/>
              <a:gdLst>
                <a:gd name="T0" fmla="*/ 8 w 1214"/>
                <a:gd name="T1" fmla="*/ 15 h 15"/>
                <a:gd name="T2" fmla="*/ 1206 w 1214"/>
                <a:gd name="T3" fmla="*/ 15 h 15"/>
                <a:gd name="T4" fmla="*/ 1214 w 1214"/>
                <a:gd name="T5" fmla="*/ 8 h 15"/>
                <a:gd name="T6" fmla="*/ 1206 w 1214"/>
                <a:gd name="T7" fmla="*/ 0 h 15"/>
                <a:gd name="T8" fmla="*/ 8 w 1214"/>
                <a:gd name="T9" fmla="*/ 0 h 15"/>
                <a:gd name="T10" fmla="*/ 0 w 1214"/>
                <a:gd name="T11" fmla="*/ 8 h 15"/>
                <a:gd name="T12" fmla="*/ 8 w 1214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4" h="15">
                  <a:moveTo>
                    <a:pt x="8" y="15"/>
                  </a:moveTo>
                  <a:cubicBezTo>
                    <a:pt x="1206" y="15"/>
                    <a:pt x="1206" y="15"/>
                    <a:pt x="1206" y="15"/>
                  </a:cubicBezTo>
                  <a:cubicBezTo>
                    <a:pt x="1210" y="15"/>
                    <a:pt x="1214" y="12"/>
                    <a:pt x="1214" y="8"/>
                  </a:cubicBezTo>
                  <a:cubicBezTo>
                    <a:pt x="1214" y="3"/>
                    <a:pt x="1210" y="0"/>
                    <a:pt x="120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5"/>
                    <a:pt x="8" y="15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3" name="íŝľiḑe">
              <a:extLst>
                <a:ext uri="{FF2B5EF4-FFF2-40B4-BE49-F238E27FC236}">
                  <a16:creationId xmlns:a16="http://schemas.microsoft.com/office/drawing/2014/main" id="{B9B2D3A2-963E-4E85-8C55-81E125FA7C56}"/>
                </a:ext>
              </a:extLst>
            </p:cNvPr>
            <p:cNvSpPr/>
            <p:nvPr/>
          </p:nvSpPr>
          <p:spPr bwMode="auto">
            <a:xfrm>
              <a:off x="3780733" y="5584944"/>
              <a:ext cx="4805113" cy="401698"/>
            </a:xfrm>
            <a:prstGeom prst="rect">
              <a:avLst/>
            </a:prstGeom>
            <a:solidFill>
              <a:srgbClr val="C3E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4" name="îslïḓé">
              <a:extLst>
                <a:ext uri="{FF2B5EF4-FFF2-40B4-BE49-F238E27FC236}">
                  <a16:creationId xmlns:a16="http://schemas.microsoft.com/office/drawing/2014/main" id="{1C702312-6027-499F-AD75-9F2897715EC3}"/>
                </a:ext>
              </a:extLst>
            </p:cNvPr>
            <p:cNvSpPr/>
            <p:nvPr/>
          </p:nvSpPr>
          <p:spPr bwMode="auto">
            <a:xfrm>
              <a:off x="3692596" y="5500198"/>
              <a:ext cx="4977995" cy="571190"/>
            </a:xfrm>
            <a:custGeom>
              <a:avLst/>
              <a:gdLst>
                <a:gd name="T0" fmla="*/ 52 w 2937"/>
                <a:gd name="T1" fmla="*/ 50 h 337"/>
                <a:gd name="T2" fmla="*/ 0 w 2937"/>
                <a:gd name="T3" fmla="*/ 50 h 337"/>
                <a:gd name="T4" fmla="*/ 0 w 2937"/>
                <a:gd name="T5" fmla="*/ 337 h 337"/>
                <a:gd name="T6" fmla="*/ 2937 w 2937"/>
                <a:gd name="T7" fmla="*/ 337 h 337"/>
                <a:gd name="T8" fmla="*/ 2937 w 2937"/>
                <a:gd name="T9" fmla="*/ 0 h 337"/>
                <a:gd name="T10" fmla="*/ 0 w 2937"/>
                <a:gd name="T11" fmla="*/ 0 h 337"/>
                <a:gd name="T12" fmla="*/ 0 w 2937"/>
                <a:gd name="T13" fmla="*/ 50 h 337"/>
                <a:gd name="T14" fmla="*/ 52 w 2937"/>
                <a:gd name="T15" fmla="*/ 50 h 337"/>
                <a:gd name="T16" fmla="*/ 52 w 2937"/>
                <a:gd name="T17" fmla="*/ 102 h 337"/>
                <a:gd name="T18" fmla="*/ 2835 w 2937"/>
                <a:gd name="T19" fmla="*/ 102 h 337"/>
                <a:gd name="T20" fmla="*/ 2835 w 2937"/>
                <a:gd name="T21" fmla="*/ 237 h 337"/>
                <a:gd name="T22" fmla="*/ 102 w 2937"/>
                <a:gd name="T23" fmla="*/ 237 h 337"/>
                <a:gd name="T24" fmla="*/ 102 w 2937"/>
                <a:gd name="T25" fmla="*/ 50 h 337"/>
                <a:gd name="T26" fmla="*/ 52 w 2937"/>
                <a:gd name="T27" fmla="*/ 50 h 337"/>
                <a:gd name="T28" fmla="*/ 52 w 2937"/>
                <a:gd name="T29" fmla="*/ 102 h 337"/>
                <a:gd name="T30" fmla="*/ 52 w 2937"/>
                <a:gd name="T31" fmla="*/ 5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7" h="337">
                  <a:moveTo>
                    <a:pt x="52" y="50"/>
                  </a:moveTo>
                  <a:lnTo>
                    <a:pt x="0" y="50"/>
                  </a:lnTo>
                  <a:lnTo>
                    <a:pt x="0" y="337"/>
                  </a:lnTo>
                  <a:lnTo>
                    <a:pt x="2937" y="337"/>
                  </a:lnTo>
                  <a:lnTo>
                    <a:pt x="2937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52" y="102"/>
                  </a:lnTo>
                  <a:lnTo>
                    <a:pt x="2835" y="102"/>
                  </a:lnTo>
                  <a:lnTo>
                    <a:pt x="2835" y="237"/>
                  </a:lnTo>
                  <a:lnTo>
                    <a:pt x="102" y="237"/>
                  </a:lnTo>
                  <a:lnTo>
                    <a:pt x="102" y="50"/>
                  </a:lnTo>
                  <a:lnTo>
                    <a:pt x="52" y="50"/>
                  </a:lnTo>
                  <a:lnTo>
                    <a:pt x="52" y="102"/>
                  </a:lnTo>
                  <a:lnTo>
                    <a:pt x="52" y="50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5" name="îṩļíḓé">
              <a:extLst>
                <a:ext uri="{FF2B5EF4-FFF2-40B4-BE49-F238E27FC236}">
                  <a16:creationId xmlns:a16="http://schemas.microsoft.com/office/drawing/2014/main" id="{506BD4A8-008D-4A08-8602-6DFB2834D742}"/>
                </a:ext>
              </a:extLst>
            </p:cNvPr>
            <p:cNvSpPr/>
            <p:nvPr/>
          </p:nvSpPr>
          <p:spPr bwMode="auto">
            <a:xfrm>
              <a:off x="3865479" y="5673080"/>
              <a:ext cx="4632230" cy="491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6" name="îśḻidè">
              <a:extLst>
                <a:ext uri="{FF2B5EF4-FFF2-40B4-BE49-F238E27FC236}">
                  <a16:creationId xmlns:a16="http://schemas.microsoft.com/office/drawing/2014/main" id="{13EF83A7-0064-4240-A5DA-EB047430E88E}"/>
                </a:ext>
              </a:extLst>
            </p:cNvPr>
            <p:cNvSpPr/>
            <p:nvPr/>
          </p:nvSpPr>
          <p:spPr bwMode="auto">
            <a:xfrm>
              <a:off x="3865479" y="3061202"/>
              <a:ext cx="4632230" cy="491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7" name="îŝlïḋè">
              <a:extLst>
                <a:ext uri="{FF2B5EF4-FFF2-40B4-BE49-F238E27FC236}">
                  <a16:creationId xmlns:a16="http://schemas.microsoft.com/office/drawing/2014/main" id="{DA6EE446-4F5B-4033-8F0A-E80270674730}"/>
                </a:ext>
              </a:extLst>
            </p:cNvPr>
            <p:cNvSpPr/>
            <p:nvPr/>
          </p:nvSpPr>
          <p:spPr bwMode="auto">
            <a:xfrm>
              <a:off x="3360391" y="5937489"/>
              <a:ext cx="5577998" cy="196611"/>
            </a:xfrm>
            <a:custGeom>
              <a:avLst/>
              <a:gdLst>
                <a:gd name="T0" fmla="*/ 1366 w 1391"/>
                <a:gd name="T1" fmla="*/ 0 h 49"/>
                <a:gd name="T2" fmla="*/ 25 w 1391"/>
                <a:gd name="T3" fmla="*/ 0 h 49"/>
                <a:gd name="T4" fmla="*/ 0 w 1391"/>
                <a:gd name="T5" fmla="*/ 24 h 49"/>
                <a:gd name="T6" fmla="*/ 25 w 1391"/>
                <a:gd name="T7" fmla="*/ 49 h 49"/>
                <a:gd name="T8" fmla="*/ 1366 w 1391"/>
                <a:gd name="T9" fmla="*/ 49 h 49"/>
                <a:gd name="T10" fmla="*/ 1391 w 1391"/>
                <a:gd name="T11" fmla="*/ 24 h 49"/>
                <a:gd name="T12" fmla="*/ 1366 w 1391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1" h="49">
                  <a:moveTo>
                    <a:pt x="1366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1366" y="49"/>
                    <a:pt x="1366" y="49"/>
                    <a:pt x="1366" y="49"/>
                  </a:cubicBezTo>
                  <a:cubicBezTo>
                    <a:pt x="1380" y="49"/>
                    <a:pt x="1391" y="38"/>
                    <a:pt x="1391" y="24"/>
                  </a:cubicBezTo>
                  <a:cubicBezTo>
                    <a:pt x="1391" y="11"/>
                    <a:pt x="1380" y="0"/>
                    <a:pt x="1366" y="0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8" name="iŝļíḋe">
              <a:extLst>
                <a:ext uri="{FF2B5EF4-FFF2-40B4-BE49-F238E27FC236}">
                  <a16:creationId xmlns:a16="http://schemas.microsoft.com/office/drawing/2014/main" id="{CD99D875-21AC-464A-974C-C8ADEE6E9936}"/>
                </a:ext>
              </a:extLst>
            </p:cNvPr>
            <p:cNvSpPr/>
            <p:nvPr/>
          </p:nvSpPr>
          <p:spPr bwMode="auto">
            <a:xfrm>
              <a:off x="2955305" y="5937489"/>
              <a:ext cx="311866" cy="196611"/>
            </a:xfrm>
            <a:custGeom>
              <a:avLst/>
              <a:gdLst>
                <a:gd name="T0" fmla="*/ 54 w 78"/>
                <a:gd name="T1" fmla="*/ 0 h 49"/>
                <a:gd name="T2" fmla="*/ 24 w 78"/>
                <a:gd name="T3" fmla="*/ 0 h 49"/>
                <a:gd name="T4" fmla="*/ 0 w 78"/>
                <a:gd name="T5" fmla="*/ 24 h 49"/>
                <a:gd name="T6" fmla="*/ 24 w 78"/>
                <a:gd name="T7" fmla="*/ 49 h 49"/>
                <a:gd name="T8" fmla="*/ 54 w 78"/>
                <a:gd name="T9" fmla="*/ 49 h 49"/>
                <a:gd name="T10" fmla="*/ 78 w 78"/>
                <a:gd name="T11" fmla="*/ 24 h 49"/>
                <a:gd name="T12" fmla="*/ 54 w 78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9">
                  <a:moveTo>
                    <a:pt x="5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7" y="49"/>
                    <a:pt x="78" y="38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9" name="ï$ľiḍè">
              <a:extLst>
                <a:ext uri="{FF2B5EF4-FFF2-40B4-BE49-F238E27FC236}">
                  <a16:creationId xmlns:a16="http://schemas.microsoft.com/office/drawing/2014/main" id="{D1AABA48-2973-47E6-BF09-D963F8FDA2AE}"/>
                </a:ext>
              </a:extLst>
            </p:cNvPr>
            <p:cNvSpPr/>
            <p:nvPr/>
          </p:nvSpPr>
          <p:spPr bwMode="auto">
            <a:xfrm>
              <a:off x="9046865" y="5937489"/>
              <a:ext cx="316951" cy="196611"/>
            </a:xfrm>
            <a:custGeom>
              <a:avLst/>
              <a:gdLst>
                <a:gd name="T0" fmla="*/ 54 w 79"/>
                <a:gd name="T1" fmla="*/ 0 h 49"/>
                <a:gd name="T2" fmla="*/ 25 w 79"/>
                <a:gd name="T3" fmla="*/ 0 h 49"/>
                <a:gd name="T4" fmla="*/ 0 w 79"/>
                <a:gd name="T5" fmla="*/ 24 h 49"/>
                <a:gd name="T6" fmla="*/ 25 w 79"/>
                <a:gd name="T7" fmla="*/ 49 h 49"/>
                <a:gd name="T8" fmla="*/ 54 w 79"/>
                <a:gd name="T9" fmla="*/ 49 h 49"/>
                <a:gd name="T10" fmla="*/ 79 w 79"/>
                <a:gd name="T11" fmla="*/ 24 h 49"/>
                <a:gd name="T12" fmla="*/ 54 w 7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9">
                  <a:moveTo>
                    <a:pt x="5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8" y="49"/>
                    <a:pt x="79" y="38"/>
                    <a:pt x="79" y="24"/>
                  </a:cubicBezTo>
                  <a:cubicBezTo>
                    <a:pt x="79" y="11"/>
                    <a:pt x="68" y="0"/>
                    <a:pt x="54" y="0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0" name="îṥlïde">
              <a:extLst>
                <a:ext uri="{FF2B5EF4-FFF2-40B4-BE49-F238E27FC236}">
                  <a16:creationId xmlns:a16="http://schemas.microsoft.com/office/drawing/2014/main" id="{2D7BB15A-BF99-40DE-BA70-1D0925D9B5F8}"/>
                </a:ext>
              </a:extLst>
            </p:cNvPr>
            <p:cNvSpPr/>
            <p:nvPr/>
          </p:nvSpPr>
          <p:spPr bwMode="auto">
            <a:xfrm>
              <a:off x="5336674" y="1969670"/>
              <a:ext cx="261018" cy="381359"/>
            </a:xfrm>
            <a:custGeom>
              <a:avLst/>
              <a:gdLst>
                <a:gd name="T0" fmla="*/ 58 w 65"/>
                <a:gd name="T1" fmla="*/ 20 h 95"/>
                <a:gd name="T2" fmla="*/ 56 w 65"/>
                <a:gd name="T3" fmla="*/ 22 h 95"/>
                <a:gd name="T4" fmla="*/ 54 w 65"/>
                <a:gd name="T5" fmla="*/ 23 h 95"/>
                <a:gd name="T6" fmla="*/ 50 w 65"/>
                <a:gd name="T7" fmla="*/ 22 h 95"/>
                <a:gd name="T8" fmla="*/ 47 w 65"/>
                <a:gd name="T9" fmla="*/ 20 h 95"/>
                <a:gd name="T10" fmla="*/ 42 w 65"/>
                <a:gd name="T11" fmla="*/ 18 h 95"/>
                <a:gd name="T12" fmla="*/ 35 w 65"/>
                <a:gd name="T13" fmla="*/ 17 h 95"/>
                <a:gd name="T14" fmla="*/ 26 w 65"/>
                <a:gd name="T15" fmla="*/ 20 h 95"/>
                <a:gd name="T16" fmla="*/ 23 w 65"/>
                <a:gd name="T17" fmla="*/ 27 h 95"/>
                <a:gd name="T18" fmla="*/ 25 w 65"/>
                <a:gd name="T19" fmla="*/ 31 h 95"/>
                <a:gd name="T20" fmla="*/ 30 w 65"/>
                <a:gd name="T21" fmla="*/ 35 h 95"/>
                <a:gd name="T22" fmla="*/ 36 w 65"/>
                <a:gd name="T23" fmla="*/ 37 h 95"/>
                <a:gd name="T24" fmla="*/ 44 w 65"/>
                <a:gd name="T25" fmla="*/ 40 h 95"/>
                <a:gd name="T26" fmla="*/ 52 w 65"/>
                <a:gd name="T27" fmla="*/ 43 h 95"/>
                <a:gd name="T28" fmla="*/ 58 w 65"/>
                <a:gd name="T29" fmla="*/ 47 h 95"/>
                <a:gd name="T30" fmla="*/ 63 w 65"/>
                <a:gd name="T31" fmla="*/ 54 h 95"/>
                <a:gd name="T32" fmla="*/ 65 w 65"/>
                <a:gd name="T33" fmla="*/ 64 h 95"/>
                <a:gd name="T34" fmla="*/ 63 w 65"/>
                <a:gd name="T35" fmla="*/ 76 h 95"/>
                <a:gd name="T36" fmla="*/ 56 w 65"/>
                <a:gd name="T37" fmla="*/ 86 h 95"/>
                <a:gd name="T38" fmla="*/ 46 w 65"/>
                <a:gd name="T39" fmla="*/ 93 h 95"/>
                <a:gd name="T40" fmla="*/ 32 w 65"/>
                <a:gd name="T41" fmla="*/ 95 h 95"/>
                <a:gd name="T42" fmla="*/ 23 w 65"/>
                <a:gd name="T43" fmla="*/ 94 h 95"/>
                <a:gd name="T44" fmla="*/ 14 w 65"/>
                <a:gd name="T45" fmla="*/ 92 h 95"/>
                <a:gd name="T46" fmla="*/ 6 w 65"/>
                <a:gd name="T47" fmla="*/ 88 h 95"/>
                <a:gd name="T48" fmla="*/ 0 w 65"/>
                <a:gd name="T49" fmla="*/ 83 h 95"/>
                <a:gd name="T50" fmla="*/ 6 w 65"/>
                <a:gd name="T51" fmla="*/ 73 h 95"/>
                <a:gd name="T52" fmla="*/ 8 w 65"/>
                <a:gd name="T53" fmla="*/ 71 h 95"/>
                <a:gd name="T54" fmla="*/ 11 w 65"/>
                <a:gd name="T55" fmla="*/ 70 h 95"/>
                <a:gd name="T56" fmla="*/ 15 w 65"/>
                <a:gd name="T57" fmla="*/ 72 h 95"/>
                <a:gd name="T58" fmla="*/ 19 w 65"/>
                <a:gd name="T59" fmla="*/ 74 h 95"/>
                <a:gd name="T60" fmla="*/ 25 w 65"/>
                <a:gd name="T61" fmla="*/ 77 h 95"/>
                <a:gd name="T62" fmla="*/ 32 w 65"/>
                <a:gd name="T63" fmla="*/ 78 h 95"/>
                <a:gd name="T64" fmla="*/ 41 w 65"/>
                <a:gd name="T65" fmla="*/ 76 h 95"/>
                <a:gd name="T66" fmla="*/ 45 w 65"/>
                <a:gd name="T67" fmla="*/ 67 h 95"/>
                <a:gd name="T68" fmla="*/ 43 w 65"/>
                <a:gd name="T69" fmla="*/ 62 h 95"/>
                <a:gd name="T70" fmla="*/ 38 w 65"/>
                <a:gd name="T71" fmla="*/ 59 h 95"/>
                <a:gd name="T72" fmla="*/ 31 w 65"/>
                <a:gd name="T73" fmla="*/ 56 h 95"/>
                <a:gd name="T74" fmla="*/ 24 w 65"/>
                <a:gd name="T75" fmla="*/ 54 h 95"/>
                <a:gd name="T76" fmla="*/ 16 w 65"/>
                <a:gd name="T77" fmla="*/ 51 h 95"/>
                <a:gd name="T78" fmla="*/ 10 w 65"/>
                <a:gd name="T79" fmla="*/ 46 h 95"/>
                <a:gd name="T80" fmla="*/ 5 w 65"/>
                <a:gd name="T81" fmla="*/ 39 h 95"/>
                <a:gd name="T82" fmla="*/ 3 w 65"/>
                <a:gd name="T83" fmla="*/ 28 h 95"/>
                <a:gd name="T84" fmla="*/ 5 w 65"/>
                <a:gd name="T85" fmla="*/ 18 h 95"/>
                <a:gd name="T86" fmla="*/ 11 w 65"/>
                <a:gd name="T87" fmla="*/ 9 h 95"/>
                <a:gd name="T88" fmla="*/ 21 w 65"/>
                <a:gd name="T89" fmla="*/ 2 h 95"/>
                <a:gd name="T90" fmla="*/ 35 w 65"/>
                <a:gd name="T91" fmla="*/ 0 h 95"/>
                <a:gd name="T92" fmla="*/ 43 w 65"/>
                <a:gd name="T93" fmla="*/ 1 h 95"/>
                <a:gd name="T94" fmla="*/ 51 w 65"/>
                <a:gd name="T95" fmla="*/ 3 h 95"/>
                <a:gd name="T96" fmla="*/ 58 w 65"/>
                <a:gd name="T97" fmla="*/ 6 h 95"/>
                <a:gd name="T98" fmla="*/ 64 w 65"/>
                <a:gd name="T99" fmla="*/ 10 h 95"/>
                <a:gd name="T100" fmla="*/ 58 w 65"/>
                <a:gd name="T101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95">
                  <a:moveTo>
                    <a:pt x="58" y="20"/>
                  </a:moveTo>
                  <a:cubicBezTo>
                    <a:pt x="58" y="21"/>
                    <a:pt x="57" y="22"/>
                    <a:pt x="56" y="22"/>
                  </a:cubicBezTo>
                  <a:cubicBezTo>
                    <a:pt x="56" y="23"/>
                    <a:pt x="55" y="23"/>
                    <a:pt x="54" y="23"/>
                  </a:cubicBezTo>
                  <a:cubicBezTo>
                    <a:pt x="53" y="23"/>
                    <a:pt x="51" y="23"/>
                    <a:pt x="50" y="22"/>
                  </a:cubicBezTo>
                  <a:cubicBezTo>
                    <a:pt x="49" y="22"/>
                    <a:pt x="48" y="21"/>
                    <a:pt x="47" y="20"/>
                  </a:cubicBezTo>
                  <a:cubicBezTo>
                    <a:pt x="45" y="19"/>
                    <a:pt x="43" y="19"/>
                    <a:pt x="42" y="18"/>
                  </a:cubicBezTo>
                  <a:cubicBezTo>
                    <a:pt x="40" y="17"/>
                    <a:pt x="38" y="17"/>
                    <a:pt x="35" y="17"/>
                  </a:cubicBezTo>
                  <a:cubicBezTo>
                    <a:pt x="31" y="17"/>
                    <a:pt x="28" y="18"/>
                    <a:pt x="26" y="20"/>
                  </a:cubicBezTo>
                  <a:cubicBezTo>
                    <a:pt x="24" y="21"/>
                    <a:pt x="23" y="24"/>
                    <a:pt x="23" y="27"/>
                  </a:cubicBezTo>
                  <a:cubicBezTo>
                    <a:pt x="23" y="29"/>
                    <a:pt x="24" y="30"/>
                    <a:pt x="25" y="31"/>
                  </a:cubicBezTo>
                  <a:cubicBezTo>
                    <a:pt x="26" y="33"/>
                    <a:pt x="28" y="34"/>
                    <a:pt x="30" y="35"/>
                  </a:cubicBezTo>
                  <a:cubicBezTo>
                    <a:pt x="32" y="35"/>
                    <a:pt x="34" y="36"/>
                    <a:pt x="36" y="37"/>
                  </a:cubicBezTo>
                  <a:cubicBezTo>
                    <a:pt x="39" y="38"/>
                    <a:pt x="42" y="39"/>
                    <a:pt x="44" y="40"/>
                  </a:cubicBezTo>
                  <a:cubicBezTo>
                    <a:pt x="47" y="40"/>
                    <a:pt x="49" y="42"/>
                    <a:pt x="52" y="43"/>
                  </a:cubicBezTo>
                  <a:cubicBezTo>
                    <a:pt x="54" y="44"/>
                    <a:pt x="56" y="46"/>
                    <a:pt x="58" y="47"/>
                  </a:cubicBezTo>
                  <a:cubicBezTo>
                    <a:pt x="60" y="49"/>
                    <a:pt x="62" y="52"/>
                    <a:pt x="63" y="54"/>
                  </a:cubicBezTo>
                  <a:cubicBezTo>
                    <a:pt x="64" y="57"/>
                    <a:pt x="65" y="61"/>
                    <a:pt x="65" y="64"/>
                  </a:cubicBezTo>
                  <a:cubicBezTo>
                    <a:pt x="65" y="69"/>
                    <a:pt x="64" y="73"/>
                    <a:pt x="63" y="76"/>
                  </a:cubicBezTo>
                  <a:cubicBezTo>
                    <a:pt x="61" y="80"/>
                    <a:pt x="59" y="84"/>
                    <a:pt x="56" y="86"/>
                  </a:cubicBezTo>
                  <a:cubicBezTo>
                    <a:pt x="53" y="89"/>
                    <a:pt x="50" y="91"/>
                    <a:pt x="46" y="93"/>
                  </a:cubicBezTo>
                  <a:cubicBezTo>
                    <a:pt x="42" y="94"/>
                    <a:pt x="37" y="95"/>
                    <a:pt x="32" y="95"/>
                  </a:cubicBezTo>
                  <a:cubicBezTo>
                    <a:pt x="29" y="95"/>
                    <a:pt x="26" y="95"/>
                    <a:pt x="23" y="94"/>
                  </a:cubicBezTo>
                  <a:cubicBezTo>
                    <a:pt x="20" y="94"/>
                    <a:pt x="17" y="93"/>
                    <a:pt x="14" y="92"/>
                  </a:cubicBezTo>
                  <a:cubicBezTo>
                    <a:pt x="11" y="91"/>
                    <a:pt x="8" y="89"/>
                    <a:pt x="6" y="88"/>
                  </a:cubicBezTo>
                  <a:cubicBezTo>
                    <a:pt x="4" y="87"/>
                    <a:pt x="1" y="85"/>
                    <a:pt x="0" y="8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2"/>
                    <a:pt x="7" y="72"/>
                    <a:pt x="8" y="71"/>
                  </a:cubicBezTo>
                  <a:cubicBezTo>
                    <a:pt x="9" y="71"/>
                    <a:pt x="10" y="70"/>
                    <a:pt x="11" y="70"/>
                  </a:cubicBezTo>
                  <a:cubicBezTo>
                    <a:pt x="12" y="70"/>
                    <a:pt x="13" y="71"/>
                    <a:pt x="15" y="72"/>
                  </a:cubicBezTo>
                  <a:cubicBezTo>
                    <a:pt x="16" y="72"/>
                    <a:pt x="17" y="73"/>
                    <a:pt x="19" y="74"/>
                  </a:cubicBezTo>
                  <a:cubicBezTo>
                    <a:pt x="21" y="75"/>
                    <a:pt x="22" y="76"/>
                    <a:pt x="25" y="77"/>
                  </a:cubicBezTo>
                  <a:cubicBezTo>
                    <a:pt x="27" y="78"/>
                    <a:pt x="29" y="78"/>
                    <a:pt x="32" y="78"/>
                  </a:cubicBezTo>
                  <a:cubicBezTo>
                    <a:pt x="36" y="78"/>
                    <a:pt x="39" y="77"/>
                    <a:pt x="41" y="76"/>
                  </a:cubicBezTo>
                  <a:cubicBezTo>
                    <a:pt x="43" y="74"/>
                    <a:pt x="45" y="71"/>
                    <a:pt x="45" y="67"/>
                  </a:cubicBezTo>
                  <a:cubicBezTo>
                    <a:pt x="45" y="65"/>
                    <a:pt x="44" y="63"/>
                    <a:pt x="43" y="62"/>
                  </a:cubicBezTo>
                  <a:cubicBezTo>
                    <a:pt x="42" y="61"/>
                    <a:pt x="40" y="60"/>
                    <a:pt x="38" y="59"/>
                  </a:cubicBezTo>
                  <a:cubicBezTo>
                    <a:pt x="36" y="58"/>
                    <a:pt x="34" y="57"/>
                    <a:pt x="31" y="56"/>
                  </a:cubicBezTo>
                  <a:cubicBezTo>
                    <a:pt x="29" y="56"/>
                    <a:pt x="26" y="55"/>
                    <a:pt x="24" y="54"/>
                  </a:cubicBezTo>
                  <a:cubicBezTo>
                    <a:pt x="21" y="53"/>
                    <a:pt x="19" y="52"/>
                    <a:pt x="16" y="51"/>
                  </a:cubicBezTo>
                  <a:cubicBezTo>
                    <a:pt x="14" y="50"/>
                    <a:pt x="12" y="48"/>
                    <a:pt x="10" y="46"/>
                  </a:cubicBezTo>
                  <a:cubicBezTo>
                    <a:pt x="8" y="44"/>
                    <a:pt x="6" y="42"/>
                    <a:pt x="5" y="39"/>
                  </a:cubicBezTo>
                  <a:cubicBezTo>
                    <a:pt x="4" y="36"/>
                    <a:pt x="3" y="32"/>
                    <a:pt x="3" y="28"/>
                  </a:cubicBezTo>
                  <a:cubicBezTo>
                    <a:pt x="3" y="24"/>
                    <a:pt x="4" y="21"/>
                    <a:pt x="5" y="18"/>
                  </a:cubicBezTo>
                  <a:cubicBezTo>
                    <a:pt x="7" y="14"/>
                    <a:pt x="9" y="11"/>
                    <a:pt x="11" y="9"/>
                  </a:cubicBezTo>
                  <a:cubicBezTo>
                    <a:pt x="14" y="6"/>
                    <a:pt x="18" y="4"/>
                    <a:pt x="21" y="2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38" y="0"/>
                    <a:pt x="41" y="0"/>
                    <a:pt x="43" y="1"/>
                  </a:cubicBezTo>
                  <a:cubicBezTo>
                    <a:pt x="46" y="1"/>
                    <a:pt x="49" y="2"/>
                    <a:pt x="51" y="3"/>
                  </a:cubicBezTo>
                  <a:cubicBezTo>
                    <a:pt x="54" y="4"/>
                    <a:pt x="56" y="5"/>
                    <a:pt x="58" y="6"/>
                  </a:cubicBezTo>
                  <a:cubicBezTo>
                    <a:pt x="60" y="7"/>
                    <a:pt x="62" y="8"/>
                    <a:pt x="64" y="10"/>
                  </a:cubicBezTo>
                  <a:lnTo>
                    <a:pt x="58" y="20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1" name="î$ļíḑê">
              <a:extLst>
                <a:ext uri="{FF2B5EF4-FFF2-40B4-BE49-F238E27FC236}">
                  <a16:creationId xmlns:a16="http://schemas.microsoft.com/office/drawing/2014/main" id="{77A33FB3-69B5-49BF-B5C3-B09BEF6E5B79}"/>
                </a:ext>
              </a:extLst>
            </p:cNvPr>
            <p:cNvSpPr/>
            <p:nvPr/>
          </p:nvSpPr>
          <p:spPr bwMode="auto">
            <a:xfrm>
              <a:off x="5741761" y="1974755"/>
              <a:ext cx="328815" cy="372883"/>
            </a:xfrm>
            <a:custGeom>
              <a:avLst/>
              <a:gdLst>
                <a:gd name="T0" fmla="*/ 194 w 194"/>
                <a:gd name="T1" fmla="*/ 220 h 220"/>
                <a:gd name="T2" fmla="*/ 142 w 194"/>
                <a:gd name="T3" fmla="*/ 220 h 220"/>
                <a:gd name="T4" fmla="*/ 142 w 194"/>
                <a:gd name="T5" fmla="*/ 127 h 220"/>
                <a:gd name="T6" fmla="*/ 52 w 194"/>
                <a:gd name="T7" fmla="*/ 127 h 220"/>
                <a:gd name="T8" fmla="*/ 52 w 194"/>
                <a:gd name="T9" fmla="*/ 220 h 220"/>
                <a:gd name="T10" fmla="*/ 0 w 194"/>
                <a:gd name="T11" fmla="*/ 220 h 220"/>
                <a:gd name="T12" fmla="*/ 0 w 194"/>
                <a:gd name="T13" fmla="*/ 0 h 220"/>
                <a:gd name="T14" fmla="*/ 52 w 194"/>
                <a:gd name="T15" fmla="*/ 0 h 220"/>
                <a:gd name="T16" fmla="*/ 52 w 194"/>
                <a:gd name="T17" fmla="*/ 92 h 220"/>
                <a:gd name="T18" fmla="*/ 142 w 194"/>
                <a:gd name="T19" fmla="*/ 92 h 220"/>
                <a:gd name="T20" fmla="*/ 142 w 194"/>
                <a:gd name="T21" fmla="*/ 0 h 220"/>
                <a:gd name="T22" fmla="*/ 194 w 194"/>
                <a:gd name="T23" fmla="*/ 0 h 220"/>
                <a:gd name="T24" fmla="*/ 194 w 194"/>
                <a:gd name="T25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" h="220">
                  <a:moveTo>
                    <a:pt x="194" y="220"/>
                  </a:moveTo>
                  <a:lnTo>
                    <a:pt x="142" y="220"/>
                  </a:lnTo>
                  <a:lnTo>
                    <a:pt x="142" y="127"/>
                  </a:lnTo>
                  <a:lnTo>
                    <a:pt x="52" y="127"/>
                  </a:lnTo>
                  <a:lnTo>
                    <a:pt x="52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92"/>
                  </a:lnTo>
                  <a:lnTo>
                    <a:pt x="142" y="92"/>
                  </a:lnTo>
                  <a:lnTo>
                    <a:pt x="142" y="0"/>
                  </a:lnTo>
                  <a:lnTo>
                    <a:pt x="194" y="0"/>
                  </a:lnTo>
                  <a:lnTo>
                    <a:pt x="194" y="220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2" name="î$ļiḑê">
              <a:extLst>
                <a:ext uri="{FF2B5EF4-FFF2-40B4-BE49-F238E27FC236}">
                  <a16:creationId xmlns:a16="http://schemas.microsoft.com/office/drawing/2014/main" id="{7968F90C-06DB-4530-A135-D2C57A468A65}"/>
                </a:ext>
              </a:extLst>
            </p:cNvPr>
            <p:cNvSpPr/>
            <p:nvPr/>
          </p:nvSpPr>
          <p:spPr bwMode="auto">
            <a:xfrm>
              <a:off x="6216340" y="1969670"/>
              <a:ext cx="384748" cy="381359"/>
            </a:xfrm>
            <a:custGeom>
              <a:avLst/>
              <a:gdLst>
                <a:gd name="T0" fmla="*/ 96 w 96"/>
                <a:gd name="T1" fmla="*/ 48 h 95"/>
                <a:gd name="T2" fmla="*/ 93 w 96"/>
                <a:gd name="T3" fmla="*/ 66 h 95"/>
                <a:gd name="T4" fmla="*/ 83 w 96"/>
                <a:gd name="T5" fmla="*/ 82 h 95"/>
                <a:gd name="T6" fmla="*/ 68 w 96"/>
                <a:gd name="T7" fmla="*/ 92 h 95"/>
                <a:gd name="T8" fmla="*/ 48 w 96"/>
                <a:gd name="T9" fmla="*/ 95 h 95"/>
                <a:gd name="T10" fmla="*/ 28 w 96"/>
                <a:gd name="T11" fmla="*/ 92 h 95"/>
                <a:gd name="T12" fmla="*/ 13 w 96"/>
                <a:gd name="T13" fmla="*/ 82 h 95"/>
                <a:gd name="T14" fmla="*/ 3 w 96"/>
                <a:gd name="T15" fmla="*/ 66 h 95"/>
                <a:gd name="T16" fmla="*/ 0 w 96"/>
                <a:gd name="T17" fmla="*/ 48 h 95"/>
                <a:gd name="T18" fmla="*/ 3 w 96"/>
                <a:gd name="T19" fmla="*/ 29 h 95"/>
                <a:gd name="T20" fmla="*/ 13 w 96"/>
                <a:gd name="T21" fmla="*/ 14 h 95"/>
                <a:gd name="T22" fmla="*/ 28 w 96"/>
                <a:gd name="T23" fmla="*/ 4 h 95"/>
                <a:gd name="T24" fmla="*/ 48 w 96"/>
                <a:gd name="T25" fmla="*/ 0 h 95"/>
                <a:gd name="T26" fmla="*/ 68 w 96"/>
                <a:gd name="T27" fmla="*/ 4 h 95"/>
                <a:gd name="T28" fmla="*/ 83 w 96"/>
                <a:gd name="T29" fmla="*/ 14 h 95"/>
                <a:gd name="T30" fmla="*/ 93 w 96"/>
                <a:gd name="T31" fmla="*/ 29 h 95"/>
                <a:gd name="T32" fmla="*/ 96 w 96"/>
                <a:gd name="T33" fmla="*/ 48 h 95"/>
                <a:gd name="T34" fmla="*/ 74 w 96"/>
                <a:gd name="T35" fmla="*/ 48 h 95"/>
                <a:gd name="T36" fmla="*/ 72 w 96"/>
                <a:gd name="T37" fmla="*/ 35 h 95"/>
                <a:gd name="T38" fmla="*/ 67 w 96"/>
                <a:gd name="T39" fmla="*/ 26 h 95"/>
                <a:gd name="T40" fmla="*/ 59 w 96"/>
                <a:gd name="T41" fmla="*/ 20 h 95"/>
                <a:gd name="T42" fmla="*/ 48 w 96"/>
                <a:gd name="T43" fmla="*/ 18 h 95"/>
                <a:gd name="T44" fmla="*/ 37 w 96"/>
                <a:gd name="T45" fmla="*/ 20 h 95"/>
                <a:gd name="T46" fmla="*/ 29 w 96"/>
                <a:gd name="T47" fmla="*/ 26 h 95"/>
                <a:gd name="T48" fmla="*/ 23 w 96"/>
                <a:gd name="T49" fmla="*/ 35 h 95"/>
                <a:gd name="T50" fmla="*/ 22 w 96"/>
                <a:gd name="T51" fmla="*/ 48 h 95"/>
                <a:gd name="T52" fmla="*/ 23 w 96"/>
                <a:gd name="T53" fmla="*/ 60 h 95"/>
                <a:gd name="T54" fmla="*/ 29 w 96"/>
                <a:gd name="T55" fmla="*/ 70 h 95"/>
                <a:gd name="T56" fmla="*/ 37 w 96"/>
                <a:gd name="T57" fmla="*/ 75 h 95"/>
                <a:gd name="T58" fmla="*/ 48 w 96"/>
                <a:gd name="T59" fmla="*/ 77 h 95"/>
                <a:gd name="T60" fmla="*/ 59 w 96"/>
                <a:gd name="T61" fmla="*/ 75 h 95"/>
                <a:gd name="T62" fmla="*/ 67 w 96"/>
                <a:gd name="T63" fmla="*/ 70 h 95"/>
                <a:gd name="T64" fmla="*/ 72 w 96"/>
                <a:gd name="T65" fmla="*/ 60 h 95"/>
                <a:gd name="T66" fmla="*/ 74 w 96"/>
                <a:gd name="T67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6" h="95">
                  <a:moveTo>
                    <a:pt x="96" y="48"/>
                  </a:moveTo>
                  <a:cubicBezTo>
                    <a:pt x="96" y="54"/>
                    <a:pt x="95" y="61"/>
                    <a:pt x="93" y="66"/>
                  </a:cubicBezTo>
                  <a:cubicBezTo>
                    <a:pt x="91" y="72"/>
                    <a:pt x="87" y="77"/>
                    <a:pt x="83" y="82"/>
                  </a:cubicBezTo>
                  <a:cubicBezTo>
                    <a:pt x="79" y="86"/>
                    <a:pt x="74" y="89"/>
                    <a:pt x="68" y="92"/>
                  </a:cubicBezTo>
                  <a:cubicBezTo>
                    <a:pt x="62" y="94"/>
                    <a:pt x="55" y="95"/>
                    <a:pt x="48" y="95"/>
                  </a:cubicBezTo>
                  <a:cubicBezTo>
                    <a:pt x="41" y="95"/>
                    <a:pt x="34" y="94"/>
                    <a:pt x="28" y="92"/>
                  </a:cubicBezTo>
                  <a:cubicBezTo>
                    <a:pt x="22" y="89"/>
                    <a:pt x="17" y="86"/>
                    <a:pt x="13" y="82"/>
                  </a:cubicBezTo>
                  <a:cubicBezTo>
                    <a:pt x="9" y="77"/>
                    <a:pt x="5" y="72"/>
                    <a:pt x="3" y="66"/>
                  </a:cubicBezTo>
                  <a:cubicBezTo>
                    <a:pt x="1" y="61"/>
                    <a:pt x="0" y="54"/>
                    <a:pt x="0" y="48"/>
                  </a:cubicBezTo>
                  <a:cubicBezTo>
                    <a:pt x="0" y="41"/>
                    <a:pt x="1" y="35"/>
                    <a:pt x="3" y="29"/>
                  </a:cubicBezTo>
                  <a:cubicBezTo>
                    <a:pt x="5" y="23"/>
                    <a:pt x="9" y="18"/>
                    <a:pt x="13" y="14"/>
                  </a:cubicBezTo>
                  <a:cubicBezTo>
                    <a:pt x="17" y="10"/>
                    <a:pt x="22" y="6"/>
                    <a:pt x="28" y="4"/>
                  </a:cubicBezTo>
                  <a:cubicBezTo>
                    <a:pt x="34" y="1"/>
                    <a:pt x="41" y="0"/>
                    <a:pt x="48" y="0"/>
                  </a:cubicBezTo>
                  <a:cubicBezTo>
                    <a:pt x="55" y="0"/>
                    <a:pt x="62" y="1"/>
                    <a:pt x="68" y="4"/>
                  </a:cubicBezTo>
                  <a:cubicBezTo>
                    <a:pt x="74" y="6"/>
                    <a:pt x="79" y="10"/>
                    <a:pt x="83" y="14"/>
                  </a:cubicBezTo>
                  <a:cubicBezTo>
                    <a:pt x="87" y="18"/>
                    <a:pt x="91" y="23"/>
                    <a:pt x="93" y="29"/>
                  </a:cubicBezTo>
                  <a:cubicBezTo>
                    <a:pt x="95" y="35"/>
                    <a:pt x="96" y="41"/>
                    <a:pt x="96" y="48"/>
                  </a:cubicBezTo>
                  <a:close/>
                  <a:moveTo>
                    <a:pt x="74" y="48"/>
                  </a:moveTo>
                  <a:cubicBezTo>
                    <a:pt x="74" y="43"/>
                    <a:pt x="74" y="39"/>
                    <a:pt x="72" y="35"/>
                  </a:cubicBezTo>
                  <a:cubicBezTo>
                    <a:pt x="71" y="32"/>
                    <a:pt x="70" y="28"/>
                    <a:pt x="67" y="26"/>
                  </a:cubicBezTo>
                  <a:cubicBezTo>
                    <a:pt x="65" y="23"/>
                    <a:pt x="62" y="21"/>
                    <a:pt x="59" y="20"/>
                  </a:cubicBezTo>
                  <a:cubicBezTo>
                    <a:pt x="56" y="19"/>
                    <a:pt x="52" y="18"/>
                    <a:pt x="48" y="18"/>
                  </a:cubicBezTo>
                  <a:cubicBezTo>
                    <a:pt x="44" y="18"/>
                    <a:pt x="40" y="19"/>
                    <a:pt x="37" y="20"/>
                  </a:cubicBezTo>
                  <a:cubicBezTo>
                    <a:pt x="34" y="21"/>
                    <a:pt x="31" y="23"/>
                    <a:pt x="29" y="26"/>
                  </a:cubicBezTo>
                  <a:cubicBezTo>
                    <a:pt x="26" y="28"/>
                    <a:pt x="25" y="32"/>
                    <a:pt x="23" y="35"/>
                  </a:cubicBezTo>
                  <a:cubicBezTo>
                    <a:pt x="22" y="39"/>
                    <a:pt x="22" y="43"/>
                    <a:pt x="22" y="48"/>
                  </a:cubicBezTo>
                  <a:cubicBezTo>
                    <a:pt x="22" y="52"/>
                    <a:pt x="22" y="56"/>
                    <a:pt x="23" y="60"/>
                  </a:cubicBezTo>
                  <a:cubicBezTo>
                    <a:pt x="25" y="64"/>
                    <a:pt x="26" y="67"/>
                    <a:pt x="29" y="70"/>
                  </a:cubicBezTo>
                  <a:cubicBezTo>
                    <a:pt x="31" y="72"/>
                    <a:pt x="34" y="74"/>
                    <a:pt x="37" y="75"/>
                  </a:cubicBezTo>
                  <a:cubicBezTo>
                    <a:pt x="40" y="77"/>
                    <a:pt x="44" y="77"/>
                    <a:pt x="48" y="77"/>
                  </a:cubicBezTo>
                  <a:cubicBezTo>
                    <a:pt x="52" y="77"/>
                    <a:pt x="56" y="77"/>
                    <a:pt x="59" y="75"/>
                  </a:cubicBezTo>
                  <a:cubicBezTo>
                    <a:pt x="62" y="74"/>
                    <a:pt x="65" y="72"/>
                    <a:pt x="67" y="70"/>
                  </a:cubicBezTo>
                  <a:cubicBezTo>
                    <a:pt x="70" y="67"/>
                    <a:pt x="71" y="64"/>
                    <a:pt x="72" y="60"/>
                  </a:cubicBezTo>
                  <a:cubicBezTo>
                    <a:pt x="74" y="56"/>
                    <a:pt x="74" y="52"/>
                    <a:pt x="74" y="48"/>
                  </a:cubicBez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3" name="ïşḻïḓe">
              <a:extLst>
                <a:ext uri="{FF2B5EF4-FFF2-40B4-BE49-F238E27FC236}">
                  <a16:creationId xmlns:a16="http://schemas.microsoft.com/office/drawing/2014/main" id="{ECFB0ADF-AD60-4842-A8D6-F25C10849C05}"/>
                </a:ext>
              </a:extLst>
            </p:cNvPr>
            <p:cNvSpPr/>
            <p:nvPr/>
          </p:nvSpPr>
          <p:spPr bwMode="auto">
            <a:xfrm>
              <a:off x="6745157" y="1974755"/>
              <a:ext cx="284747" cy="372883"/>
            </a:xfrm>
            <a:custGeom>
              <a:avLst/>
              <a:gdLst>
                <a:gd name="T0" fmla="*/ 22 w 71"/>
                <a:gd name="T1" fmla="*/ 62 h 93"/>
                <a:gd name="T2" fmla="*/ 22 w 71"/>
                <a:gd name="T3" fmla="*/ 93 h 93"/>
                <a:gd name="T4" fmla="*/ 0 w 71"/>
                <a:gd name="T5" fmla="*/ 93 h 93"/>
                <a:gd name="T6" fmla="*/ 0 w 71"/>
                <a:gd name="T7" fmla="*/ 0 h 93"/>
                <a:gd name="T8" fmla="*/ 33 w 71"/>
                <a:gd name="T9" fmla="*/ 0 h 93"/>
                <a:gd name="T10" fmla="*/ 50 w 71"/>
                <a:gd name="T11" fmla="*/ 2 h 93"/>
                <a:gd name="T12" fmla="*/ 62 w 71"/>
                <a:gd name="T13" fmla="*/ 9 h 93"/>
                <a:gd name="T14" fmla="*/ 68 w 71"/>
                <a:gd name="T15" fmla="*/ 19 h 93"/>
                <a:gd name="T16" fmla="*/ 71 w 71"/>
                <a:gd name="T17" fmla="*/ 31 h 93"/>
                <a:gd name="T18" fmla="*/ 68 w 71"/>
                <a:gd name="T19" fmla="*/ 43 h 93"/>
                <a:gd name="T20" fmla="*/ 62 w 71"/>
                <a:gd name="T21" fmla="*/ 53 h 93"/>
                <a:gd name="T22" fmla="*/ 50 w 71"/>
                <a:gd name="T23" fmla="*/ 60 h 93"/>
                <a:gd name="T24" fmla="*/ 33 w 71"/>
                <a:gd name="T25" fmla="*/ 62 h 93"/>
                <a:gd name="T26" fmla="*/ 22 w 71"/>
                <a:gd name="T27" fmla="*/ 62 h 93"/>
                <a:gd name="T28" fmla="*/ 22 w 71"/>
                <a:gd name="T29" fmla="*/ 46 h 93"/>
                <a:gd name="T30" fmla="*/ 33 w 71"/>
                <a:gd name="T31" fmla="*/ 46 h 93"/>
                <a:gd name="T32" fmla="*/ 45 w 71"/>
                <a:gd name="T33" fmla="*/ 42 h 93"/>
                <a:gd name="T34" fmla="*/ 49 w 71"/>
                <a:gd name="T35" fmla="*/ 31 h 93"/>
                <a:gd name="T36" fmla="*/ 48 w 71"/>
                <a:gd name="T37" fmla="*/ 25 h 93"/>
                <a:gd name="T38" fmla="*/ 45 w 71"/>
                <a:gd name="T39" fmla="*/ 20 h 93"/>
                <a:gd name="T40" fmla="*/ 40 w 71"/>
                <a:gd name="T41" fmla="*/ 17 h 93"/>
                <a:gd name="T42" fmla="*/ 33 w 71"/>
                <a:gd name="T43" fmla="*/ 16 h 93"/>
                <a:gd name="T44" fmla="*/ 22 w 71"/>
                <a:gd name="T45" fmla="*/ 16 h 93"/>
                <a:gd name="T46" fmla="*/ 22 w 71"/>
                <a:gd name="T47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93">
                  <a:moveTo>
                    <a:pt x="22" y="62"/>
                  </a:moveTo>
                  <a:cubicBezTo>
                    <a:pt x="22" y="93"/>
                    <a:pt x="22" y="93"/>
                    <a:pt x="22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0" y="0"/>
                    <a:pt x="45" y="1"/>
                    <a:pt x="50" y="2"/>
                  </a:cubicBezTo>
                  <a:cubicBezTo>
                    <a:pt x="55" y="4"/>
                    <a:pt x="59" y="6"/>
                    <a:pt x="62" y="9"/>
                  </a:cubicBezTo>
                  <a:cubicBezTo>
                    <a:pt x="65" y="12"/>
                    <a:pt x="67" y="15"/>
                    <a:pt x="68" y="19"/>
                  </a:cubicBezTo>
                  <a:cubicBezTo>
                    <a:pt x="70" y="22"/>
                    <a:pt x="71" y="26"/>
                    <a:pt x="71" y="31"/>
                  </a:cubicBezTo>
                  <a:cubicBezTo>
                    <a:pt x="71" y="35"/>
                    <a:pt x="70" y="39"/>
                    <a:pt x="68" y="43"/>
                  </a:cubicBezTo>
                  <a:cubicBezTo>
                    <a:pt x="67" y="47"/>
                    <a:pt x="65" y="51"/>
                    <a:pt x="62" y="53"/>
                  </a:cubicBezTo>
                  <a:cubicBezTo>
                    <a:pt x="58" y="56"/>
                    <a:pt x="55" y="58"/>
                    <a:pt x="50" y="60"/>
                  </a:cubicBezTo>
                  <a:cubicBezTo>
                    <a:pt x="45" y="61"/>
                    <a:pt x="40" y="62"/>
                    <a:pt x="33" y="62"/>
                  </a:cubicBezTo>
                  <a:lnTo>
                    <a:pt x="22" y="62"/>
                  </a:lnTo>
                  <a:close/>
                  <a:moveTo>
                    <a:pt x="22" y="46"/>
                  </a:moveTo>
                  <a:cubicBezTo>
                    <a:pt x="33" y="46"/>
                    <a:pt x="33" y="46"/>
                    <a:pt x="33" y="46"/>
                  </a:cubicBezTo>
                  <a:cubicBezTo>
                    <a:pt x="39" y="46"/>
                    <a:pt x="43" y="44"/>
                    <a:pt x="45" y="42"/>
                  </a:cubicBezTo>
                  <a:cubicBezTo>
                    <a:pt x="48" y="39"/>
                    <a:pt x="49" y="35"/>
                    <a:pt x="49" y="31"/>
                  </a:cubicBezTo>
                  <a:cubicBezTo>
                    <a:pt x="49" y="28"/>
                    <a:pt x="49" y="26"/>
                    <a:pt x="48" y="25"/>
                  </a:cubicBezTo>
                  <a:cubicBezTo>
                    <a:pt x="47" y="23"/>
                    <a:pt x="46" y="21"/>
                    <a:pt x="45" y="20"/>
                  </a:cubicBezTo>
                  <a:cubicBezTo>
                    <a:pt x="44" y="19"/>
                    <a:pt x="42" y="18"/>
                    <a:pt x="40" y="17"/>
                  </a:cubicBezTo>
                  <a:cubicBezTo>
                    <a:pt x="38" y="17"/>
                    <a:pt x="36" y="16"/>
                    <a:pt x="33" y="16"/>
                  </a:cubicBezTo>
                  <a:cubicBezTo>
                    <a:pt x="22" y="16"/>
                    <a:pt x="22" y="16"/>
                    <a:pt x="22" y="16"/>
                  </a:cubicBezTo>
                  <a:lnTo>
                    <a:pt x="22" y="46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4" name="iś1íḍé">
              <a:extLst>
                <a:ext uri="{FF2B5EF4-FFF2-40B4-BE49-F238E27FC236}">
                  <a16:creationId xmlns:a16="http://schemas.microsoft.com/office/drawing/2014/main" id="{1CF87E3C-3689-4697-95B8-3E8098A42A08}"/>
                </a:ext>
              </a:extLst>
            </p:cNvPr>
            <p:cNvSpPr/>
            <p:nvPr/>
          </p:nvSpPr>
          <p:spPr bwMode="auto">
            <a:xfrm>
              <a:off x="4238362" y="2652724"/>
              <a:ext cx="4130532" cy="67797"/>
            </a:xfrm>
            <a:custGeom>
              <a:avLst/>
              <a:gdLst>
                <a:gd name="T0" fmla="*/ 1891 w 2437"/>
                <a:gd name="T1" fmla="*/ 40 h 40"/>
                <a:gd name="T2" fmla="*/ 2437 w 2437"/>
                <a:gd name="T3" fmla="*/ 40 h 40"/>
                <a:gd name="T4" fmla="*/ 2437 w 2437"/>
                <a:gd name="T5" fmla="*/ 0 h 40"/>
                <a:gd name="T6" fmla="*/ 1891 w 2437"/>
                <a:gd name="T7" fmla="*/ 0 h 40"/>
                <a:gd name="T8" fmla="*/ 1891 w 2437"/>
                <a:gd name="T9" fmla="*/ 40 h 40"/>
                <a:gd name="T10" fmla="*/ 1107 w 2437"/>
                <a:gd name="T11" fmla="*/ 40 h 40"/>
                <a:gd name="T12" fmla="*/ 1337 w 2437"/>
                <a:gd name="T13" fmla="*/ 40 h 40"/>
                <a:gd name="T14" fmla="*/ 1337 w 2437"/>
                <a:gd name="T15" fmla="*/ 0 h 40"/>
                <a:gd name="T16" fmla="*/ 1107 w 2437"/>
                <a:gd name="T17" fmla="*/ 0 h 40"/>
                <a:gd name="T18" fmla="*/ 1107 w 2437"/>
                <a:gd name="T19" fmla="*/ 40 h 40"/>
                <a:gd name="T20" fmla="*/ 0 w 2437"/>
                <a:gd name="T21" fmla="*/ 40 h 40"/>
                <a:gd name="T22" fmla="*/ 554 w 2437"/>
                <a:gd name="T23" fmla="*/ 40 h 40"/>
                <a:gd name="T24" fmla="*/ 554 w 2437"/>
                <a:gd name="T25" fmla="*/ 0 h 40"/>
                <a:gd name="T26" fmla="*/ 0 w 2437"/>
                <a:gd name="T27" fmla="*/ 0 h 40"/>
                <a:gd name="T28" fmla="*/ 0 w 2437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37" h="40">
                  <a:moveTo>
                    <a:pt x="1891" y="40"/>
                  </a:moveTo>
                  <a:lnTo>
                    <a:pt x="2437" y="40"/>
                  </a:lnTo>
                  <a:lnTo>
                    <a:pt x="2437" y="0"/>
                  </a:lnTo>
                  <a:lnTo>
                    <a:pt x="1891" y="0"/>
                  </a:lnTo>
                  <a:lnTo>
                    <a:pt x="1891" y="40"/>
                  </a:lnTo>
                  <a:close/>
                  <a:moveTo>
                    <a:pt x="1107" y="40"/>
                  </a:moveTo>
                  <a:lnTo>
                    <a:pt x="1337" y="40"/>
                  </a:lnTo>
                  <a:lnTo>
                    <a:pt x="1337" y="0"/>
                  </a:lnTo>
                  <a:lnTo>
                    <a:pt x="1107" y="0"/>
                  </a:lnTo>
                  <a:lnTo>
                    <a:pt x="1107" y="40"/>
                  </a:lnTo>
                  <a:close/>
                  <a:moveTo>
                    <a:pt x="0" y="40"/>
                  </a:moveTo>
                  <a:lnTo>
                    <a:pt x="554" y="40"/>
                  </a:lnTo>
                  <a:lnTo>
                    <a:pt x="554" y="0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5" name="iṩḻîḍé">
              <a:extLst>
                <a:ext uri="{FF2B5EF4-FFF2-40B4-BE49-F238E27FC236}">
                  <a16:creationId xmlns:a16="http://schemas.microsoft.com/office/drawing/2014/main" id="{12DE6092-9202-4D21-9CA7-5285FCA3B9EB}"/>
                </a:ext>
              </a:extLst>
            </p:cNvPr>
            <p:cNvSpPr/>
            <p:nvPr/>
          </p:nvSpPr>
          <p:spPr bwMode="auto">
            <a:xfrm>
              <a:off x="3190899" y="2259502"/>
              <a:ext cx="266104" cy="264408"/>
            </a:xfrm>
            <a:prstGeom prst="ellipse">
              <a:avLst/>
            </a:pr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6" name="iṧļiḋê">
              <a:extLst>
                <a:ext uri="{FF2B5EF4-FFF2-40B4-BE49-F238E27FC236}">
                  <a16:creationId xmlns:a16="http://schemas.microsoft.com/office/drawing/2014/main" id="{2C1B43DF-12F3-4FC5-877A-3A8CF5BFAAFE}"/>
                </a:ext>
              </a:extLst>
            </p:cNvPr>
            <p:cNvSpPr/>
            <p:nvPr/>
          </p:nvSpPr>
          <p:spPr bwMode="auto">
            <a:xfrm>
              <a:off x="2690896" y="3571374"/>
              <a:ext cx="308476" cy="308476"/>
            </a:xfrm>
            <a:custGeom>
              <a:avLst/>
              <a:gdLst>
                <a:gd name="T0" fmla="*/ 38 w 77"/>
                <a:gd name="T1" fmla="*/ 72 h 77"/>
                <a:gd name="T2" fmla="*/ 38 w 77"/>
                <a:gd name="T3" fmla="*/ 66 h 77"/>
                <a:gd name="T4" fmla="*/ 19 w 77"/>
                <a:gd name="T5" fmla="*/ 58 h 77"/>
                <a:gd name="T6" fmla="*/ 11 w 77"/>
                <a:gd name="T7" fmla="*/ 39 h 77"/>
                <a:gd name="T8" fmla="*/ 19 w 77"/>
                <a:gd name="T9" fmla="*/ 19 h 77"/>
                <a:gd name="T10" fmla="*/ 38 w 77"/>
                <a:gd name="T11" fmla="*/ 11 h 77"/>
                <a:gd name="T12" fmla="*/ 58 w 77"/>
                <a:gd name="T13" fmla="*/ 19 h 77"/>
                <a:gd name="T14" fmla="*/ 66 w 77"/>
                <a:gd name="T15" fmla="*/ 39 h 77"/>
                <a:gd name="T16" fmla="*/ 58 w 77"/>
                <a:gd name="T17" fmla="*/ 58 h 77"/>
                <a:gd name="T18" fmla="*/ 38 w 77"/>
                <a:gd name="T19" fmla="*/ 66 h 77"/>
                <a:gd name="T20" fmla="*/ 38 w 77"/>
                <a:gd name="T21" fmla="*/ 72 h 77"/>
                <a:gd name="T22" fmla="*/ 38 w 77"/>
                <a:gd name="T23" fmla="*/ 77 h 77"/>
                <a:gd name="T24" fmla="*/ 77 w 77"/>
                <a:gd name="T25" fmla="*/ 39 h 77"/>
                <a:gd name="T26" fmla="*/ 38 w 77"/>
                <a:gd name="T27" fmla="*/ 0 h 77"/>
                <a:gd name="T28" fmla="*/ 0 w 77"/>
                <a:gd name="T29" fmla="*/ 39 h 77"/>
                <a:gd name="T30" fmla="*/ 38 w 77"/>
                <a:gd name="T31" fmla="*/ 77 h 77"/>
                <a:gd name="T32" fmla="*/ 38 w 77"/>
                <a:gd name="T33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7">
                  <a:moveTo>
                    <a:pt x="38" y="72"/>
                  </a:moveTo>
                  <a:cubicBezTo>
                    <a:pt x="38" y="66"/>
                    <a:pt x="38" y="66"/>
                    <a:pt x="38" y="66"/>
                  </a:cubicBezTo>
                  <a:cubicBezTo>
                    <a:pt x="31" y="66"/>
                    <a:pt x="24" y="63"/>
                    <a:pt x="19" y="58"/>
                  </a:cubicBezTo>
                  <a:cubicBezTo>
                    <a:pt x="14" y="53"/>
                    <a:pt x="11" y="46"/>
                    <a:pt x="11" y="39"/>
                  </a:cubicBezTo>
                  <a:cubicBezTo>
                    <a:pt x="11" y="31"/>
                    <a:pt x="14" y="24"/>
                    <a:pt x="19" y="19"/>
                  </a:cubicBezTo>
                  <a:cubicBezTo>
                    <a:pt x="24" y="14"/>
                    <a:pt x="31" y="11"/>
                    <a:pt x="38" y="11"/>
                  </a:cubicBezTo>
                  <a:cubicBezTo>
                    <a:pt x="46" y="11"/>
                    <a:pt x="53" y="14"/>
                    <a:pt x="58" y="19"/>
                  </a:cubicBezTo>
                  <a:cubicBezTo>
                    <a:pt x="63" y="24"/>
                    <a:pt x="66" y="31"/>
                    <a:pt x="66" y="39"/>
                  </a:cubicBezTo>
                  <a:cubicBezTo>
                    <a:pt x="66" y="46"/>
                    <a:pt x="63" y="53"/>
                    <a:pt x="58" y="58"/>
                  </a:cubicBezTo>
                  <a:cubicBezTo>
                    <a:pt x="53" y="63"/>
                    <a:pt x="46" y="66"/>
                    <a:pt x="38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59" y="77"/>
                    <a:pt x="77" y="60"/>
                    <a:pt x="77" y="39"/>
                  </a:cubicBez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lnTo>
                    <a:pt x="38" y="72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7" name="îṧ1îḓe">
              <a:extLst>
                <a:ext uri="{FF2B5EF4-FFF2-40B4-BE49-F238E27FC236}">
                  <a16:creationId xmlns:a16="http://schemas.microsoft.com/office/drawing/2014/main" id="{688E838D-D17F-4705-95D6-F8AD5E6AAED7}"/>
                </a:ext>
              </a:extLst>
            </p:cNvPr>
            <p:cNvSpPr/>
            <p:nvPr/>
          </p:nvSpPr>
          <p:spPr bwMode="auto">
            <a:xfrm>
              <a:off x="2462081" y="2415435"/>
              <a:ext cx="464409" cy="866107"/>
            </a:xfrm>
            <a:custGeom>
              <a:avLst/>
              <a:gdLst>
                <a:gd name="T0" fmla="*/ 0 w 116"/>
                <a:gd name="T1" fmla="*/ 160 h 216"/>
                <a:gd name="T2" fmla="*/ 4 w 116"/>
                <a:gd name="T3" fmla="*/ 151 h 216"/>
                <a:gd name="T4" fmla="*/ 12 w 116"/>
                <a:gd name="T5" fmla="*/ 147 h 216"/>
                <a:gd name="T6" fmla="*/ 23 w 116"/>
                <a:gd name="T7" fmla="*/ 153 h 216"/>
                <a:gd name="T8" fmla="*/ 38 w 116"/>
                <a:gd name="T9" fmla="*/ 166 h 216"/>
                <a:gd name="T10" fmla="*/ 57 w 116"/>
                <a:gd name="T11" fmla="*/ 171 h 216"/>
                <a:gd name="T12" fmla="*/ 72 w 116"/>
                <a:gd name="T13" fmla="*/ 168 h 216"/>
                <a:gd name="T14" fmla="*/ 84 w 116"/>
                <a:gd name="T15" fmla="*/ 160 h 216"/>
                <a:gd name="T16" fmla="*/ 89 w 116"/>
                <a:gd name="T17" fmla="*/ 146 h 216"/>
                <a:gd name="T18" fmla="*/ 82 w 116"/>
                <a:gd name="T19" fmla="*/ 129 h 216"/>
                <a:gd name="T20" fmla="*/ 59 w 116"/>
                <a:gd name="T21" fmla="*/ 117 h 216"/>
                <a:gd name="T22" fmla="*/ 46 w 116"/>
                <a:gd name="T23" fmla="*/ 113 h 216"/>
                <a:gd name="T24" fmla="*/ 14 w 116"/>
                <a:gd name="T25" fmla="*/ 95 h 216"/>
                <a:gd name="T26" fmla="*/ 2 w 116"/>
                <a:gd name="T27" fmla="*/ 66 h 216"/>
                <a:gd name="T28" fmla="*/ 15 w 116"/>
                <a:gd name="T29" fmla="*/ 37 h 216"/>
                <a:gd name="T30" fmla="*/ 47 w 116"/>
                <a:gd name="T31" fmla="*/ 22 h 216"/>
                <a:gd name="T32" fmla="*/ 47 w 116"/>
                <a:gd name="T33" fmla="*/ 12 h 216"/>
                <a:gd name="T34" fmla="*/ 50 w 116"/>
                <a:gd name="T35" fmla="*/ 3 h 216"/>
                <a:gd name="T36" fmla="*/ 58 w 116"/>
                <a:gd name="T37" fmla="*/ 0 h 216"/>
                <a:gd name="T38" fmla="*/ 66 w 116"/>
                <a:gd name="T39" fmla="*/ 3 h 216"/>
                <a:gd name="T40" fmla="*/ 70 w 116"/>
                <a:gd name="T41" fmla="*/ 12 h 216"/>
                <a:gd name="T42" fmla="*/ 70 w 116"/>
                <a:gd name="T43" fmla="*/ 23 h 216"/>
                <a:gd name="T44" fmla="*/ 105 w 116"/>
                <a:gd name="T45" fmla="*/ 43 h 216"/>
                <a:gd name="T46" fmla="*/ 107 w 116"/>
                <a:gd name="T47" fmla="*/ 51 h 216"/>
                <a:gd name="T48" fmla="*/ 104 w 116"/>
                <a:gd name="T49" fmla="*/ 59 h 216"/>
                <a:gd name="T50" fmla="*/ 96 w 116"/>
                <a:gd name="T51" fmla="*/ 63 h 216"/>
                <a:gd name="T52" fmla="*/ 86 w 116"/>
                <a:gd name="T53" fmla="*/ 58 h 216"/>
                <a:gd name="T54" fmla="*/ 74 w 116"/>
                <a:gd name="T55" fmla="*/ 48 h 216"/>
                <a:gd name="T56" fmla="*/ 57 w 116"/>
                <a:gd name="T57" fmla="*/ 45 h 216"/>
                <a:gd name="T58" fmla="*/ 37 w 116"/>
                <a:gd name="T59" fmla="*/ 51 h 216"/>
                <a:gd name="T60" fmla="*/ 29 w 116"/>
                <a:gd name="T61" fmla="*/ 66 h 216"/>
                <a:gd name="T62" fmla="*/ 35 w 116"/>
                <a:gd name="T63" fmla="*/ 79 h 216"/>
                <a:gd name="T64" fmla="*/ 53 w 116"/>
                <a:gd name="T65" fmla="*/ 89 h 216"/>
                <a:gd name="T66" fmla="*/ 64 w 116"/>
                <a:gd name="T67" fmla="*/ 93 h 216"/>
                <a:gd name="T68" fmla="*/ 104 w 116"/>
                <a:gd name="T69" fmla="*/ 115 h 216"/>
                <a:gd name="T70" fmla="*/ 116 w 116"/>
                <a:gd name="T71" fmla="*/ 146 h 216"/>
                <a:gd name="T72" fmla="*/ 112 w 116"/>
                <a:gd name="T73" fmla="*/ 164 h 216"/>
                <a:gd name="T74" fmla="*/ 102 w 116"/>
                <a:gd name="T75" fmla="*/ 178 h 216"/>
                <a:gd name="T76" fmla="*/ 87 w 116"/>
                <a:gd name="T77" fmla="*/ 188 h 216"/>
                <a:gd name="T78" fmla="*/ 70 w 116"/>
                <a:gd name="T79" fmla="*/ 193 h 216"/>
                <a:gd name="T80" fmla="*/ 70 w 116"/>
                <a:gd name="T81" fmla="*/ 194 h 216"/>
                <a:gd name="T82" fmla="*/ 70 w 116"/>
                <a:gd name="T83" fmla="*/ 204 h 216"/>
                <a:gd name="T84" fmla="*/ 66 w 116"/>
                <a:gd name="T85" fmla="*/ 212 h 216"/>
                <a:gd name="T86" fmla="*/ 58 w 116"/>
                <a:gd name="T87" fmla="*/ 216 h 216"/>
                <a:gd name="T88" fmla="*/ 50 w 116"/>
                <a:gd name="T89" fmla="*/ 212 h 216"/>
                <a:gd name="T90" fmla="*/ 47 w 116"/>
                <a:gd name="T91" fmla="*/ 204 h 216"/>
                <a:gd name="T92" fmla="*/ 47 w 116"/>
                <a:gd name="T93" fmla="*/ 194 h 216"/>
                <a:gd name="T94" fmla="*/ 47 w 116"/>
                <a:gd name="T95" fmla="*/ 193 h 216"/>
                <a:gd name="T96" fmla="*/ 21 w 116"/>
                <a:gd name="T97" fmla="*/ 185 h 216"/>
                <a:gd name="T98" fmla="*/ 2 w 116"/>
                <a:gd name="T99" fmla="*/ 167 h 216"/>
                <a:gd name="T100" fmla="*/ 0 w 116"/>
                <a:gd name="T101" fmla="*/ 1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" h="216">
                  <a:moveTo>
                    <a:pt x="0" y="160"/>
                  </a:moveTo>
                  <a:cubicBezTo>
                    <a:pt x="0" y="156"/>
                    <a:pt x="1" y="153"/>
                    <a:pt x="4" y="151"/>
                  </a:cubicBezTo>
                  <a:cubicBezTo>
                    <a:pt x="6" y="148"/>
                    <a:pt x="9" y="147"/>
                    <a:pt x="12" y="147"/>
                  </a:cubicBezTo>
                  <a:cubicBezTo>
                    <a:pt x="17" y="147"/>
                    <a:pt x="20" y="149"/>
                    <a:pt x="23" y="153"/>
                  </a:cubicBezTo>
                  <a:cubicBezTo>
                    <a:pt x="26" y="158"/>
                    <a:pt x="31" y="163"/>
                    <a:pt x="38" y="166"/>
                  </a:cubicBezTo>
                  <a:cubicBezTo>
                    <a:pt x="44" y="169"/>
                    <a:pt x="50" y="171"/>
                    <a:pt x="57" y="171"/>
                  </a:cubicBezTo>
                  <a:cubicBezTo>
                    <a:pt x="62" y="171"/>
                    <a:pt x="67" y="170"/>
                    <a:pt x="72" y="168"/>
                  </a:cubicBezTo>
                  <a:cubicBezTo>
                    <a:pt x="77" y="167"/>
                    <a:pt x="81" y="164"/>
                    <a:pt x="84" y="160"/>
                  </a:cubicBezTo>
                  <a:cubicBezTo>
                    <a:pt x="87" y="156"/>
                    <a:pt x="89" y="152"/>
                    <a:pt x="89" y="146"/>
                  </a:cubicBezTo>
                  <a:cubicBezTo>
                    <a:pt x="89" y="139"/>
                    <a:pt x="87" y="133"/>
                    <a:pt x="82" y="129"/>
                  </a:cubicBezTo>
                  <a:cubicBezTo>
                    <a:pt x="77" y="124"/>
                    <a:pt x="69" y="120"/>
                    <a:pt x="59" y="117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32" y="108"/>
                    <a:pt x="21" y="102"/>
                    <a:pt x="14" y="95"/>
                  </a:cubicBezTo>
                  <a:cubicBezTo>
                    <a:pt x="6" y="87"/>
                    <a:pt x="2" y="78"/>
                    <a:pt x="2" y="66"/>
                  </a:cubicBezTo>
                  <a:cubicBezTo>
                    <a:pt x="2" y="54"/>
                    <a:pt x="6" y="45"/>
                    <a:pt x="15" y="37"/>
                  </a:cubicBezTo>
                  <a:cubicBezTo>
                    <a:pt x="23" y="29"/>
                    <a:pt x="34" y="24"/>
                    <a:pt x="47" y="2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8"/>
                    <a:pt x="48" y="6"/>
                    <a:pt x="50" y="3"/>
                  </a:cubicBezTo>
                  <a:cubicBezTo>
                    <a:pt x="52" y="1"/>
                    <a:pt x="55" y="0"/>
                    <a:pt x="58" y="0"/>
                  </a:cubicBezTo>
                  <a:cubicBezTo>
                    <a:pt x="62" y="0"/>
                    <a:pt x="64" y="1"/>
                    <a:pt x="66" y="3"/>
                  </a:cubicBezTo>
                  <a:cubicBezTo>
                    <a:pt x="69" y="6"/>
                    <a:pt x="70" y="8"/>
                    <a:pt x="70" y="1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84" y="25"/>
                    <a:pt x="96" y="32"/>
                    <a:pt x="105" y="43"/>
                  </a:cubicBezTo>
                  <a:cubicBezTo>
                    <a:pt x="106" y="45"/>
                    <a:pt x="107" y="48"/>
                    <a:pt x="107" y="51"/>
                  </a:cubicBezTo>
                  <a:cubicBezTo>
                    <a:pt x="107" y="54"/>
                    <a:pt x="106" y="57"/>
                    <a:pt x="104" y="59"/>
                  </a:cubicBezTo>
                  <a:cubicBezTo>
                    <a:pt x="102" y="61"/>
                    <a:pt x="99" y="63"/>
                    <a:pt x="96" y="63"/>
                  </a:cubicBezTo>
                  <a:cubicBezTo>
                    <a:pt x="91" y="63"/>
                    <a:pt x="88" y="61"/>
                    <a:pt x="86" y="58"/>
                  </a:cubicBezTo>
                  <a:cubicBezTo>
                    <a:pt x="83" y="54"/>
                    <a:pt x="79" y="50"/>
                    <a:pt x="74" y="48"/>
                  </a:cubicBezTo>
                  <a:cubicBezTo>
                    <a:pt x="69" y="46"/>
                    <a:pt x="63" y="45"/>
                    <a:pt x="57" y="45"/>
                  </a:cubicBezTo>
                  <a:cubicBezTo>
                    <a:pt x="49" y="45"/>
                    <a:pt x="42" y="47"/>
                    <a:pt x="37" y="51"/>
                  </a:cubicBezTo>
                  <a:cubicBezTo>
                    <a:pt x="32" y="54"/>
                    <a:pt x="29" y="59"/>
                    <a:pt x="29" y="66"/>
                  </a:cubicBezTo>
                  <a:cubicBezTo>
                    <a:pt x="29" y="71"/>
                    <a:pt x="31" y="76"/>
                    <a:pt x="35" y="79"/>
                  </a:cubicBezTo>
                  <a:cubicBezTo>
                    <a:pt x="38" y="83"/>
                    <a:pt x="44" y="86"/>
                    <a:pt x="53" y="89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82" y="99"/>
                    <a:pt x="95" y="106"/>
                    <a:pt x="104" y="115"/>
                  </a:cubicBezTo>
                  <a:cubicBezTo>
                    <a:pt x="112" y="123"/>
                    <a:pt x="116" y="134"/>
                    <a:pt x="116" y="146"/>
                  </a:cubicBezTo>
                  <a:cubicBezTo>
                    <a:pt x="116" y="153"/>
                    <a:pt x="115" y="159"/>
                    <a:pt x="112" y="164"/>
                  </a:cubicBezTo>
                  <a:cubicBezTo>
                    <a:pt x="110" y="170"/>
                    <a:pt x="106" y="174"/>
                    <a:pt x="102" y="178"/>
                  </a:cubicBezTo>
                  <a:cubicBezTo>
                    <a:pt x="97" y="182"/>
                    <a:pt x="92" y="185"/>
                    <a:pt x="87" y="188"/>
                  </a:cubicBezTo>
                  <a:cubicBezTo>
                    <a:pt x="82" y="190"/>
                    <a:pt x="76" y="192"/>
                    <a:pt x="70" y="193"/>
                  </a:cubicBezTo>
                  <a:cubicBezTo>
                    <a:pt x="70" y="194"/>
                    <a:pt x="70" y="194"/>
                    <a:pt x="70" y="194"/>
                  </a:cubicBezTo>
                  <a:cubicBezTo>
                    <a:pt x="70" y="204"/>
                    <a:pt x="70" y="204"/>
                    <a:pt x="70" y="204"/>
                  </a:cubicBezTo>
                  <a:cubicBezTo>
                    <a:pt x="70" y="207"/>
                    <a:pt x="69" y="210"/>
                    <a:pt x="66" y="212"/>
                  </a:cubicBezTo>
                  <a:cubicBezTo>
                    <a:pt x="64" y="215"/>
                    <a:pt x="62" y="216"/>
                    <a:pt x="58" y="216"/>
                  </a:cubicBezTo>
                  <a:cubicBezTo>
                    <a:pt x="55" y="216"/>
                    <a:pt x="52" y="215"/>
                    <a:pt x="50" y="212"/>
                  </a:cubicBezTo>
                  <a:cubicBezTo>
                    <a:pt x="48" y="210"/>
                    <a:pt x="47" y="207"/>
                    <a:pt x="47" y="204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7" y="193"/>
                    <a:pt x="47" y="193"/>
                    <a:pt x="47" y="193"/>
                  </a:cubicBezTo>
                  <a:cubicBezTo>
                    <a:pt x="38" y="192"/>
                    <a:pt x="29" y="189"/>
                    <a:pt x="21" y="185"/>
                  </a:cubicBezTo>
                  <a:cubicBezTo>
                    <a:pt x="14" y="180"/>
                    <a:pt x="7" y="174"/>
                    <a:pt x="2" y="167"/>
                  </a:cubicBezTo>
                  <a:cubicBezTo>
                    <a:pt x="1" y="164"/>
                    <a:pt x="0" y="162"/>
                    <a:pt x="0" y="160"/>
                  </a:cubicBez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8" name="îṧļîḋé">
              <a:extLst>
                <a:ext uri="{FF2B5EF4-FFF2-40B4-BE49-F238E27FC236}">
                  <a16:creationId xmlns:a16="http://schemas.microsoft.com/office/drawing/2014/main" id="{6641C986-9DFC-41EF-BBAD-9670619E2D22}"/>
                </a:ext>
              </a:extLst>
            </p:cNvPr>
            <p:cNvSpPr/>
            <p:nvPr/>
          </p:nvSpPr>
          <p:spPr bwMode="auto">
            <a:xfrm>
              <a:off x="8963813" y="5000196"/>
              <a:ext cx="264408" cy="264408"/>
            </a:xfrm>
            <a:prstGeom prst="ellipse">
              <a:avLst/>
            </a:pr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9" name="íŝḻiḓé">
              <a:extLst>
                <a:ext uri="{FF2B5EF4-FFF2-40B4-BE49-F238E27FC236}">
                  <a16:creationId xmlns:a16="http://schemas.microsoft.com/office/drawing/2014/main" id="{7FBA8675-68B4-4CD6-B9A0-A893D96022D9}"/>
                </a:ext>
              </a:extLst>
            </p:cNvPr>
            <p:cNvSpPr/>
            <p:nvPr/>
          </p:nvSpPr>
          <p:spPr bwMode="auto">
            <a:xfrm>
              <a:off x="9419748" y="3642561"/>
              <a:ext cx="310172" cy="310172"/>
            </a:xfrm>
            <a:custGeom>
              <a:avLst/>
              <a:gdLst>
                <a:gd name="T0" fmla="*/ 38 w 77"/>
                <a:gd name="T1" fmla="*/ 5 h 77"/>
                <a:gd name="T2" fmla="*/ 38 w 77"/>
                <a:gd name="T3" fmla="*/ 11 h 77"/>
                <a:gd name="T4" fmla="*/ 58 w 77"/>
                <a:gd name="T5" fmla="*/ 19 h 77"/>
                <a:gd name="T6" fmla="*/ 66 w 77"/>
                <a:gd name="T7" fmla="*/ 38 h 77"/>
                <a:gd name="T8" fmla="*/ 58 w 77"/>
                <a:gd name="T9" fmla="*/ 58 h 77"/>
                <a:gd name="T10" fmla="*/ 38 w 77"/>
                <a:gd name="T11" fmla="*/ 66 h 77"/>
                <a:gd name="T12" fmla="*/ 19 w 77"/>
                <a:gd name="T13" fmla="*/ 58 h 77"/>
                <a:gd name="T14" fmla="*/ 11 w 77"/>
                <a:gd name="T15" fmla="*/ 38 h 77"/>
                <a:gd name="T16" fmla="*/ 19 w 77"/>
                <a:gd name="T17" fmla="*/ 19 h 77"/>
                <a:gd name="T18" fmla="*/ 38 w 77"/>
                <a:gd name="T19" fmla="*/ 11 h 77"/>
                <a:gd name="T20" fmla="*/ 38 w 77"/>
                <a:gd name="T21" fmla="*/ 5 h 77"/>
                <a:gd name="T22" fmla="*/ 38 w 77"/>
                <a:gd name="T23" fmla="*/ 0 h 77"/>
                <a:gd name="T24" fmla="*/ 0 w 77"/>
                <a:gd name="T25" fmla="*/ 38 h 77"/>
                <a:gd name="T26" fmla="*/ 38 w 77"/>
                <a:gd name="T27" fmla="*/ 77 h 77"/>
                <a:gd name="T28" fmla="*/ 77 w 77"/>
                <a:gd name="T29" fmla="*/ 38 h 77"/>
                <a:gd name="T30" fmla="*/ 38 w 77"/>
                <a:gd name="T31" fmla="*/ 0 h 77"/>
                <a:gd name="T32" fmla="*/ 38 w 77"/>
                <a:gd name="T3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7">
                  <a:moveTo>
                    <a:pt x="38" y="5"/>
                  </a:moveTo>
                  <a:cubicBezTo>
                    <a:pt x="38" y="11"/>
                    <a:pt x="38" y="11"/>
                    <a:pt x="38" y="11"/>
                  </a:cubicBezTo>
                  <a:cubicBezTo>
                    <a:pt x="46" y="11"/>
                    <a:pt x="53" y="14"/>
                    <a:pt x="58" y="19"/>
                  </a:cubicBezTo>
                  <a:cubicBezTo>
                    <a:pt x="63" y="24"/>
                    <a:pt x="66" y="31"/>
                    <a:pt x="66" y="38"/>
                  </a:cubicBezTo>
                  <a:cubicBezTo>
                    <a:pt x="66" y="46"/>
                    <a:pt x="63" y="53"/>
                    <a:pt x="58" y="58"/>
                  </a:cubicBezTo>
                  <a:cubicBezTo>
                    <a:pt x="53" y="63"/>
                    <a:pt x="46" y="66"/>
                    <a:pt x="38" y="66"/>
                  </a:cubicBezTo>
                  <a:cubicBezTo>
                    <a:pt x="31" y="66"/>
                    <a:pt x="24" y="63"/>
                    <a:pt x="19" y="58"/>
                  </a:cubicBezTo>
                  <a:cubicBezTo>
                    <a:pt x="14" y="53"/>
                    <a:pt x="11" y="46"/>
                    <a:pt x="11" y="38"/>
                  </a:cubicBezTo>
                  <a:cubicBezTo>
                    <a:pt x="11" y="31"/>
                    <a:pt x="14" y="24"/>
                    <a:pt x="19" y="19"/>
                  </a:cubicBezTo>
                  <a:cubicBezTo>
                    <a:pt x="24" y="14"/>
                    <a:pt x="31" y="11"/>
                    <a:pt x="38" y="11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8"/>
                  </a:cubicBezTo>
                  <a:cubicBezTo>
                    <a:pt x="77" y="17"/>
                    <a:pt x="60" y="0"/>
                    <a:pt x="38" y="0"/>
                  </a:cubicBezTo>
                  <a:lnTo>
                    <a:pt x="38" y="5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0" name="isḷiḋe">
              <a:extLst>
                <a:ext uri="{FF2B5EF4-FFF2-40B4-BE49-F238E27FC236}">
                  <a16:creationId xmlns:a16="http://schemas.microsoft.com/office/drawing/2014/main" id="{62476457-8FE7-4273-B990-F03F2734EAA5}"/>
                </a:ext>
              </a:extLst>
            </p:cNvPr>
            <p:cNvSpPr/>
            <p:nvPr/>
          </p:nvSpPr>
          <p:spPr bwMode="auto">
            <a:xfrm>
              <a:off x="8938390" y="4566295"/>
              <a:ext cx="149153" cy="144069"/>
            </a:xfrm>
            <a:prstGeom prst="ellipse">
              <a:avLst/>
            </a:pr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1" name="ïşḷïďê">
              <a:extLst>
                <a:ext uri="{FF2B5EF4-FFF2-40B4-BE49-F238E27FC236}">
                  <a16:creationId xmlns:a16="http://schemas.microsoft.com/office/drawing/2014/main" id="{4B1BA18E-A834-4E0C-8FAB-776AB1A03975}"/>
                </a:ext>
              </a:extLst>
            </p:cNvPr>
            <p:cNvSpPr/>
            <p:nvPr/>
          </p:nvSpPr>
          <p:spPr bwMode="auto">
            <a:xfrm>
              <a:off x="9167204" y="4566295"/>
              <a:ext cx="144069" cy="144069"/>
            </a:xfrm>
            <a:prstGeom prst="ellipse">
              <a:avLst/>
            </a:pr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2" name="iṧḷïḋê">
              <a:extLst>
                <a:ext uri="{FF2B5EF4-FFF2-40B4-BE49-F238E27FC236}">
                  <a16:creationId xmlns:a16="http://schemas.microsoft.com/office/drawing/2014/main" id="{94A2D376-835C-45CC-9AF3-3F5D82967731}"/>
                </a:ext>
              </a:extLst>
            </p:cNvPr>
            <p:cNvSpPr/>
            <p:nvPr/>
          </p:nvSpPr>
          <p:spPr bwMode="auto">
            <a:xfrm>
              <a:off x="8606184" y="4047648"/>
              <a:ext cx="794920" cy="438986"/>
            </a:xfrm>
            <a:custGeom>
              <a:avLst/>
              <a:gdLst>
                <a:gd name="T0" fmla="*/ 176 w 198"/>
                <a:gd name="T1" fmla="*/ 109 h 109"/>
                <a:gd name="T2" fmla="*/ 78 w 198"/>
                <a:gd name="T3" fmla="*/ 109 h 109"/>
                <a:gd name="T4" fmla="*/ 70 w 198"/>
                <a:gd name="T5" fmla="*/ 103 h 109"/>
                <a:gd name="T6" fmla="*/ 51 w 198"/>
                <a:gd name="T7" fmla="*/ 16 h 109"/>
                <a:gd name="T8" fmla="*/ 8 w 198"/>
                <a:gd name="T9" fmla="*/ 16 h 109"/>
                <a:gd name="T10" fmla="*/ 0 w 198"/>
                <a:gd name="T11" fmla="*/ 8 h 109"/>
                <a:gd name="T12" fmla="*/ 8 w 198"/>
                <a:gd name="T13" fmla="*/ 0 h 109"/>
                <a:gd name="T14" fmla="*/ 57 w 198"/>
                <a:gd name="T15" fmla="*/ 0 h 109"/>
                <a:gd name="T16" fmla="*/ 65 w 198"/>
                <a:gd name="T17" fmla="*/ 6 h 109"/>
                <a:gd name="T18" fmla="*/ 70 w 198"/>
                <a:gd name="T19" fmla="*/ 26 h 109"/>
                <a:gd name="T20" fmla="*/ 71 w 198"/>
                <a:gd name="T21" fmla="*/ 26 h 109"/>
                <a:gd name="T22" fmla="*/ 190 w 198"/>
                <a:gd name="T23" fmla="*/ 26 h 109"/>
                <a:gd name="T24" fmla="*/ 196 w 198"/>
                <a:gd name="T25" fmla="*/ 29 h 109"/>
                <a:gd name="T26" fmla="*/ 198 w 198"/>
                <a:gd name="T27" fmla="*/ 36 h 109"/>
                <a:gd name="T28" fmla="*/ 184 w 198"/>
                <a:gd name="T29" fmla="*/ 103 h 109"/>
                <a:gd name="T30" fmla="*/ 176 w 198"/>
                <a:gd name="T31" fmla="*/ 109 h 109"/>
                <a:gd name="T32" fmla="*/ 85 w 198"/>
                <a:gd name="T33" fmla="*/ 93 h 109"/>
                <a:gd name="T34" fmla="*/ 170 w 198"/>
                <a:gd name="T35" fmla="*/ 93 h 109"/>
                <a:gd name="T36" fmla="*/ 180 w 198"/>
                <a:gd name="T37" fmla="*/ 42 h 109"/>
                <a:gd name="T38" fmla="*/ 73 w 198"/>
                <a:gd name="T39" fmla="*/ 42 h 109"/>
                <a:gd name="T40" fmla="*/ 85 w 198"/>
                <a:gd name="T41" fmla="*/ 9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8" h="109">
                  <a:moveTo>
                    <a:pt x="176" y="109"/>
                  </a:moveTo>
                  <a:cubicBezTo>
                    <a:pt x="78" y="109"/>
                    <a:pt x="78" y="109"/>
                    <a:pt x="78" y="109"/>
                  </a:cubicBezTo>
                  <a:cubicBezTo>
                    <a:pt x="74" y="109"/>
                    <a:pt x="71" y="106"/>
                    <a:pt x="70" y="103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4" y="2"/>
                    <a:pt x="65" y="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1" y="26"/>
                    <a:pt x="71" y="26"/>
                  </a:cubicBezTo>
                  <a:cubicBezTo>
                    <a:pt x="190" y="26"/>
                    <a:pt x="190" y="26"/>
                    <a:pt x="190" y="26"/>
                  </a:cubicBezTo>
                  <a:cubicBezTo>
                    <a:pt x="192" y="26"/>
                    <a:pt x="195" y="27"/>
                    <a:pt x="196" y="29"/>
                  </a:cubicBezTo>
                  <a:cubicBezTo>
                    <a:pt x="198" y="31"/>
                    <a:pt x="198" y="34"/>
                    <a:pt x="198" y="36"/>
                  </a:cubicBezTo>
                  <a:cubicBezTo>
                    <a:pt x="184" y="103"/>
                    <a:pt x="184" y="103"/>
                    <a:pt x="184" y="103"/>
                  </a:cubicBezTo>
                  <a:cubicBezTo>
                    <a:pt x="183" y="106"/>
                    <a:pt x="180" y="109"/>
                    <a:pt x="176" y="109"/>
                  </a:cubicBezTo>
                  <a:close/>
                  <a:moveTo>
                    <a:pt x="85" y="93"/>
                  </a:moveTo>
                  <a:cubicBezTo>
                    <a:pt x="170" y="93"/>
                    <a:pt x="170" y="93"/>
                    <a:pt x="170" y="93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85" y="93"/>
                  </a:ln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3" name="iṩļiďé">
              <a:extLst>
                <a:ext uri="{FF2B5EF4-FFF2-40B4-BE49-F238E27FC236}">
                  <a16:creationId xmlns:a16="http://schemas.microsoft.com/office/drawing/2014/main" id="{98351622-F617-4264-91C6-1D32DE7E6FFD}"/>
                </a:ext>
              </a:extLst>
            </p:cNvPr>
            <p:cNvSpPr/>
            <p:nvPr/>
          </p:nvSpPr>
          <p:spPr bwMode="auto">
            <a:xfrm>
              <a:off x="5380742" y="4537481"/>
              <a:ext cx="125424" cy="0"/>
            </a:xfrm>
            <a:custGeom>
              <a:avLst/>
              <a:gdLst>
                <a:gd name="T0" fmla="*/ 74 w 74"/>
                <a:gd name="T1" fmla="*/ 0 w 74"/>
                <a:gd name="T2" fmla="*/ 74 w 7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">
                  <a:moveTo>
                    <a:pt x="74" y="0"/>
                  </a:move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4" name="ïṩlíḋê">
              <a:extLst>
                <a:ext uri="{FF2B5EF4-FFF2-40B4-BE49-F238E27FC236}">
                  <a16:creationId xmlns:a16="http://schemas.microsoft.com/office/drawing/2014/main" id="{68C68A45-7759-412D-9524-A9D78298C716}"/>
                </a:ext>
              </a:extLst>
            </p:cNvPr>
            <p:cNvSpPr/>
            <p:nvPr/>
          </p:nvSpPr>
          <p:spPr bwMode="auto">
            <a:xfrm flipH="1">
              <a:off x="5380742" y="4537481"/>
              <a:ext cx="125424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5" name="îSḻïďe">
              <a:extLst>
                <a:ext uri="{FF2B5EF4-FFF2-40B4-BE49-F238E27FC236}">
                  <a16:creationId xmlns:a16="http://schemas.microsoft.com/office/drawing/2014/main" id="{39B3E4B9-E7DA-4E9E-B6DA-7EA09B4F5666}"/>
                </a:ext>
              </a:extLst>
            </p:cNvPr>
            <p:cNvSpPr/>
            <p:nvPr/>
          </p:nvSpPr>
          <p:spPr bwMode="auto">
            <a:xfrm>
              <a:off x="5362098" y="4517142"/>
              <a:ext cx="164408" cy="40678"/>
            </a:xfrm>
            <a:custGeom>
              <a:avLst/>
              <a:gdLst>
                <a:gd name="T0" fmla="*/ 36 w 41"/>
                <a:gd name="T1" fmla="*/ 0 h 10"/>
                <a:gd name="T2" fmla="*/ 5 w 41"/>
                <a:gd name="T3" fmla="*/ 0 h 10"/>
                <a:gd name="T4" fmla="*/ 0 w 41"/>
                <a:gd name="T5" fmla="*/ 5 h 10"/>
                <a:gd name="T6" fmla="*/ 5 w 41"/>
                <a:gd name="T7" fmla="*/ 10 h 10"/>
                <a:gd name="T8" fmla="*/ 36 w 41"/>
                <a:gd name="T9" fmla="*/ 10 h 10"/>
                <a:gd name="T10" fmla="*/ 41 w 41"/>
                <a:gd name="T11" fmla="*/ 5 h 10"/>
                <a:gd name="T12" fmla="*/ 36 w 4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0">
                  <a:moveTo>
                    <a:pt x="3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0"/>
                    <a:pt x="41" y="8"/>
                    <a:pt x="41" y="5"/>
                  </a:cubicBezTo>
                  <a:cubicBezTo>
                    <a:pt x="41" y="3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6" name="iŝļïḓê">
              <a:extLst>
                <a:ext uri="{FF2B5EF4-FFF2-40B4-BE49-F238E27FC236}">
                  <a16:creationId xmlns:a16="http://schemas.microsoft.com/office/drawing/2014/main" id="{FAAF0A87-B3D1-4FE9-81CB-D9941822FDAF}"/>
                </a:ext>
              </a:extLst>
            </p:cNvPr>
            <p:cNvSpPr/>
            <p:nvPr/>
          </p:nvSpPr>
          <p:spPr bwMode="auto">
            <a:xfrm>
              <a:off x="4599382" y="4695109"/>
              <a:ext cx="1038989" cy="35594"/>
            </a:xfrm>
            <a:custGeom>
              <a:avLst/>
              <a:gdLst>
                <a:gd name="T0" fmla="*/ 4 w 259"/>
                <a:gd name="T1" fmla="*/ 9 h 9"/>
                <a:gd name="T2" fmla="*/ 254 w 259"/>
                <a:gd name="T3" fmla="*/ 9 h 9"/>
                <a:gd name="T4" fmla="*/ 259 w 259"/>
                <a:gd name="T5" fmla="*/ 4 h 9"/>
                <a:gd name="T6" fmla="*/ 254 w 259"/>
                <a:gd name="T7" fmla="*/ 0 h 9"/>
                <a:gd name="T8" fmla="*/ 4 w 259"/>
                <a:gd name="T9" fmla="*/ 0 h 9"/>
                <a:gd name="T10" fmla="*/ 0 w 259"/>
                <a:gd name="T11" fmla="*/ 4 h 9"/>
                <a:gd name="T12" fmla="*/ 4 w 25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9">
                  <a:moveTo>
                    <a:pt x="4" y="9"/>
                  </a:moveTo>
                  <a:cubicBezTo>
                    <a:pt x="254" y="9"/>
                    <a:pt x="254" y="9"/>
                    <a:pt x="254" y="9"/>
                  </a:cubicBezTo>
                  <a:cubicBezTo>
                    <a:pt x="257" y="9"/>
                    <a:pt x="259" y="7"/>
                    <a:pt x="259" y="4"/>
                  </a:cubicBezTo>
                  <a:cubicBezTo>
                    <a:pt x="259" y="2"/>
                    <a:pt x="257" y="0"/>
                    <a:pt x="25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7" name="íṥḻïḍè">
              <a:extLst>
                <a:ext uri="{FF2B5EF4-FFF2-40B4-BE49-F238E27FC236}">
                  <a16:creationId xmlns:a16="http://schemas.microsoft.com/office/drawing/2014/main" id="{C4B35E22-517F-4E17-9F78-86AF4FEC1139}"/>
                </a:ext>
              </a:extLst>
            </p:cNvPr>
            <p:cNvSpPr/>
            <p:nvPr/>
          </p:nvSpPr>
          <p:spPr bwMode="auto">
            <a:xfrm>
              <a:off x="3857005" y="2784929"/>
              <a:ext cx="838988" cy="35594"/>
            </a:xfrm>
            <a:custGeom>
              <a:avLst/>
              <a:gdLst>
                <a:gd name="T0" fmla="*/ 5 w 209"/>
                <a:gd name="T1" fmla="*/ 9 h 9"/>
                <a:gd name="T2" fmla="*/ 205 w 209"/>
                <a:gd name="T3" fmla="*/ 9 h 9"/>
                <a:gd name="T4" fmla="*/ 209 w 209"/>
                <a:gd name="T5" fmla="*/ 5 h 9"/>
                <a:gd name="T6" fmla="*/ 205 w 209"/>
                <a:gd name="T7" fmla="*/ 0 h 9"/>
                <a:gd name="T8" fmla="*/ 5 w 209"/>
                <a:gd name="T9" fmla="*/ 0 h 9"/>
                <a:gd name="T10" fmla="*/ 0 w 209"/>
                <a:gd name="T11" fmla="*/ 5 h 9"/>
                <a:gd name="T12" fmla="*/ 5 w 20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">
                  <a:moveTo>
                    <a:pt x="5" y="9"/>
                  </a:moveTo>
                  <a:cubicBezTo>
                    <a:pt x="205" y="9"/>
                    <a:pt x="205" y="9"/>
                    <a:pt x="205" y="9"/>
                  </a:cubicBezTo>
                  <a:cubicBezTo>
                    <a:pt x="207" y="9"/>
                    <a:pt x="209" y="7"/>
                    <a:pt x="209" y="5"/>
                  </a:cubicBezTo>
                  <a:cubicBezTo>
                    <a:pt x="209" y="2"/>
                    <a:pt x="207" y="0"/>
                    <a:pt x="20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8" name="ïṥļïdè">
              <a:extLst>
                <a:ext uri="{FF2B5EF4-FFF2-40B4-BE49-F238E27FC236}">
                  <a16:creationId xmlns:a16="http://schemas.microsoft.com/office/drawing/2014/main" id="{23D374BA-55A7-4FB1-9123-2777D15D35BC}"/>
                </a:ext>
              </a:extLst>
            </p:cNvPr>
            <p:cNvSpPr/>
            <p:nvPr/>
          </p:nvSpPr>
          <p:spPr bwMode="auto">
            <a:xfrm>
              <a:off x="7687535" y="2784929"/>
              <a:ext cx="713564" cy="35594"/>
            </a:xfrm>
            <a:custGeom>
              <a:avLst/>
              <a:gdLst>
                <a:gd name="T0" fmla="*/ 5 w 178"/>
                <a:gd name="T1" fmla="*/ 9 h 9"/>
                <a:gd name="T2" fmla="*/ 173 w 178"/>
                <a:gd name="T3" fmla="*/ 9 h 9"/>
                <a:gd name="T4" fmla="*/ 178 w 178"/>
                <a:gd name="T5" fmla="*/ 5 h 9"/>
                <a:gd name="T6" fmla="*/ 173 w 178"/>
                <a:gd name="T7" fmla="*/ 0 h 9"/>
                <a:gd name="T8" fmla="*/ 5 w 178"/>
                <a:gd name="T9" fmla="*/ 0 h 9"/>
                <a:gd name="T10" fmla="*/ 0 w 178"/>
                <a:gd name="T11" fmla="*/ 5 h 9"/>
                <a:gd name="T12" fmla="*/ 5 w 17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9">
                  <a:moveTo>
                    <a:pt x="5" y="9"/>
                  </a:moveTo>
                  <a:cubicBezTo>
                    <a:pt x="173" y="9"/>
                    <a:pt x="173" y="9"/>
                    <a:pt x="173" y="9"/>
                  </a:cubicBezTo>
                  <a:cubicBezTo>
                    <a:pt x="176" y="9"/>
                    <a:pt x="178" y="7"/>
                    <a:pt x="178" y="5"/>
                  </a:cubicBezTo>
                  <a:cubicBezTo>
                    <a:pt x="178" y="2"/>
                    <a:pt x="176" y="0"/>
                    <a:pt x="1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lose/>
                </a:path>
              </a:pathLst>
            </a:custGeom>
            <a:solidFill>
              <a:srgbClr val="1E7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919" name="直接箭头连接符 918">
            <a:extLst>
              <a:ext uri="{FF2B5EF4-FFF2-40B4-BE49-F238E27FC236}">
                <a16:creationId xmlns:a16="http://schemas.microsoft.com/office/drawing/2014/main" id="{D0FDC8E4-181D-40BD-85A9-C4660EAFB8A2}"/>
              </a:ext>
            </a:extLst>
          </p:cNvPr>
          <p:cNvCxnSpPr/>
          <p:nvPr/>
        </p:nvCxnSpPr>
        <p:spPr>
          <a:xfrm>
            <a:off x="3444240" y="2895600"/>
            <a:ext cx="929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接箭头连接符 919">
            <a:extLst>
              <a:ext uri="{FF2B5EF4-FFF2-40B4-BE49-F238E27FC236}">
                <a16:creationId xmlns:a16="http://schemas.microsoft.com/office/drawing/2014/main" id="{92BA74C9-D6EC-4E34-95B5-F00D327F472B}"/>
              </a:ext>
            </a:extLst>
          </p:cNvPr>
          <p:cNvCxnSpPr/>
          <p:nvPr/>
        </p:nvCxnSpPr>
        <p:spPr>
          <a:xfrm>
            <a:off x="6979920" y="2926080"/>
            <a:ext cx="929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接箭头连接符 920">
            <a:extLst>
              <a:ext uri="{FF2B5EF4-FFF2-40B4-BE49-F238E27FC236}">
                <a16:creationId xmlns:a16="http://schemas.microsoft.com/office/drawing/2014/main" id="{5A4418E5-00B7-4154-957E-2BC763DA07F5}"/>
              </a:ext>
            </a:extLst>
          </p:cNvPr>
          <p:cNvCxnSpPr>
            <a:cxnSpLocks/>
          </p:cNvCxnSpPr>
          <p:nvPr/>
        </p:nvCxnSpPr>
        <p:spPr>
          <a:xfrm flipH="1">
            <a:off x="6979920" y="3605270"/>
            <a:ext cx="102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接箭头连接符 922">
            <a:extLst>
              <a:ext uri="{FF2B5EF4-FFF2-40B4-BE49-F238E27FC236}">
                <a16:creationId xmlns:a16="http://schemas.microsoft.com/office/drawing/2014/main" id="{96668F6C-9CFB-4EA0-A11D-0B60C9BB4993}"/>
              </a:ext>
            </a:extLst>
          </p:cNvPr>
          <p:cNvCxnSpPr>
            <a:cxnSpLocks/>
          </p:cNvCxnSpPr>
          <p:nvPr/>
        </p:nvCxnSpPr>
        <p:spPr>
          <a:xfrm flipH="1">
            <a:off x="3596640" y="3605270"/>
            <a:ext cx="102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接箭头连接符 923">
            <a:extLst>
              <a:ext uri="{FF2B5EF4-FFF2-40B4-BE49-F238E27FC236}">
                <a16:creationId xmlns:a16="http://schemas.microsoft.com/office/drawing/2014/main" id="{6ADB87A2-2FD1-4DA0-BAB8-18E3B717D3F9}"/>
              </a:ext>
            </a:extLst>
          </p:cNvPr>
          <p:cNvCxnSpPr/>
          <p:nvPr/>
        </p:nvCxnSpPr>
        <p:spPr>
          <a:xfrm>
            <a:off x="3954780" y="5090160"/>
            <a:ext cx="929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接箭头连接符 924">
            <a:extLst>
              <a:ext uri="{FF2B5EF4-FFF2-40B4-BE49-F238E27FC236}">
                <a16:creationId xmlns:a16="http://schemas.microsoft.com/office/drawing/2014/main" id="{AA9DDE73-8733-4809-BD03-FFAA49A59027}"/>
              </a:ext>
            </a:extLst>
          </p:cNvPr>
          <p:cNvCxnSpPr/>
          <p:nvPr/>
        </p:nvCxnSpPr>
        <p:spPr>
          <a:xfrm>
            <a:off x="6766560" y="5090160"/>
            <a:ext cx="929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接箭头连接符 925">
            <a:extLst>
              <a:ext uri="{FF2B5EF4-FFF2-40B4-BE49-F238E27FC236}">
                <a16:creationId xmlns:a16="http://schemas.microsoft.com/office/drawing/2014/main" id="{3C0219B1-E13D-499F-ABFE-5E4AC089BCB3}"/>
              </a:ext>
            </a:extLst>
          </p:cNvPr>
          <p:cNvCxnSpPr>
            <a:cxnSpLocks/>
          </p:cNvCxnSpPr>
          <p:nvPr/>
        </p:nvCxnSpPr>
        <p:spPr>
          <a:xfrm flipH="1">
            <a:off x="6766560" y="5799830"/>
            <a:ext cx="102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接箭头连接符 926">
            <a:extLst>
              <a:ext uri="{FF2B5EF4-FFF2-40B4-BE49-F238E27FC236}">
                <a16:creationId xmlns:a16="http://schemas.microsoft.com/office/drawing/2014/main" id="{FCFB8457-9098-439D-BB06-1E5F270C7B07}"/>
              </a:ext>
            </a:extLst>
          </p:cNvPr>
          <p:cNvCxnSpPr>
            <a:cxnSpLocks/>
          </p:cNvCxnSpPr>
          <p:nvPr/>
        </p:nvCxnSpPr>
        <p:spPr>
          <a:xfrm flipH="1">
            <a:off x="3863340" y="5799830"/>
            <a:ext cx="102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矩形 928">
            <a:extLst>
              <a:ext uri="{FF2B5EF4-FFF2-40B4-BE49-F238E27FC236}">
                <a16:creationId xmlns:a16="http://schemas.microsoft.com/office/drawing/2014/main" id="{535E317C-93AB-40A8-AF26-DF8EA30BDA94}"/>
              </a:ext>
            </a:extLst>
          </p:cNvPr>
          <p:cNvSpPr/>
          <p:nvPr/>
        </p:nvSpPr>
        <p:spPr>
          <a:xfrm>
            <a:off x="4567491" y="2013851"/>
            <a:ext cx="6248400" cy="210541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0" name="矩形 929">
            <a:extLst>
              <a:ext uri="{FF2B5EF4-FFF2-40B4-BE49-F238E27FC236}">
                <a16:creationId xmlns:a16="http://schemas.microsoft.com/office/drawing/2014/main" id="{8EDDE18B-0C9F-4BEF-B663-0864C21C3424}"/>
              </a:ext>
            </a:extLst>
          </p:cNvPr>
          <p:cNvSpPr/>
          <p:nvPr/>
        </p:nvSpPr>
        <p:spPr>
          <a:xfrm>
            <a:off x="1981200" y="4327156"/>
            <a:ext cx="4998720" cy="210541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9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42543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反向代理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A1410-14A0-49E0-9093-3363C8C009F7}"/>
              </a:ext>
            </a:extLst>
          </p:cNvPr>
          <p:cNvSpPr txBox="1"/>
          <p:nvPr/>
        </p:nvSpPr>
        <p:spPr>
          <a:xfrm flipV="1">
            <a:off x="13592906" y="4157432"/>
            <a:ext cx="149499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35BE87-2AF3-40E8-B0A2-CB4CE59E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87" y="1130300"/>
            <a:ext cx="6058425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49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425432"/>
            <a:ext cx="27751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</a:t>
            </a:r>
            <a:r>
              <a:rPr kumimoji="0" lang="zh-CN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服务器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FE848A-1C94-4A92-A714-81939969195E}"/>
              </a:ext>
            </a:extLst>
          </p:cNvPr>
          <p:cNvSpPr txBox="1"/>
          <p:nvPr/>
        </p:nvSpPr>
        <p:spPr>
          <a:xfrm rot="10800000">
            <a:off x="1754421" y="4012254"/>
            <a:ext cx="409505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A1410-14A0-49E0-9093-3363C8C009F7}"/>
              </a:ext>
            </a:extLst>
          </p:cNvPr>
          <p:cNvSpPr txBox="1"/>
          <p:nvPr/>
        </p:nvSpPr>
        <p:spPr>
          <a:xfrm flipV="1">
            <a:off x="13592906" y="4157432"/>
            <a:ext cx="149499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E8D006-CF49-4C2F-AFD8-441AB290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20" y="2898368"/>
            <a:ext cx="4723005" cy="8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B96217-7783-46DC-BF2E-97C962898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844" y="1659285"/>
            <a:ext cx="964683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前后端分离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lvl="0"/>
            <a:r>
              <a:rPr lang="en-US" altLang="zh-CN" sz="2400" dirty="0">
                <a:solidFill>
                  <a:srgbClr val="333333"/>
                </a:solidFill>
                <a:ea typeface="Open Sans"/>
              </a:rPr>
              <a:t>Nginx</a:t>
            </a:r>
            <a:r>
              <a:rPr lang="zh-CN" altLang="en-US" sz="2400" dirty="0">
                <a:solidFill>
                  <a:srgbClr val="333333"/>
                </a:solidFill>
                <a:ea typeface="Open Sans"/>
              </a:rPr>
              <a:t>在前后端分离框架设计中，既可以作为前端的</a:t>
            </a:r>
            <a:r>
              <a:rPr lang="en-US" altLang="zh-CN" sz="2400" dirty="0">
                <a:solidFill>
                  <a:srgbClr val="333333"/>
                </a:solidFill>
                <a:ea typeface="Open Sans"/>
              </a:rPr>
              <a:t>HTTP</a:t>
            </a:r>
            <a:r>
              <a:rPr lang="zh-CN" altLang="en-US" sz="2400" dirty="0">
                <a:solidFill>
                  <a:srgbClr val="333333"/>
                </a:solidFill>
                <a:ea typeface="Open Sans"/>
              </a:rPr>
              <a:t>访问器，也可以通过简单配置实现负载均衡，还可以通过反向代理配置解决前后端分离的</a:t>
            </a:r>
            <a:r>
              <a:rPr lang="en-US" altLang="zh-CN" sz="2400" dirty="0">
                <a:solidFill>
                  <a:srgbClr val="333333"/>
                </a:solidFill>
                <a:ea typeface="Open Sans"/>
              </a:rPr>
              <a:t>JavaScript</a:t>
            </a:r>
            <a:r>
              <a:rPr lang="zh-CN" altLang="en-US" sz="2400" dirty="0">
                <a:solidFill>
                  <a:srgbClr val="333333"/>
                </a:solidFill>
                <a:ea typeface="Open Sans"/>
              </a:rPr>
              <a:t>跨域问题。 </a:t>
            </a:r>
            <a:endParaRPr lang="en-US" altLang="zh-CN" sz="2400" dirty="0">
              <a:solidFill>
                <a:srgbClr val="333333"/>
              </a:solidFill>
              <a:ea typeface="Open Sans"/>
            </a:endParaRPr>
          </a:p>
          <a:p>
            <a:pPr lvl="0"/>
            <a:endParaRPr lang="en-US" altLang="zh-CN" sz="2400" dirty="0">
              <a:solidFill>
                <a:srgbClr val="333333"/>
              </a:solidFill>
              <a:ea typeface="Open Sans"/>
            </a:endParaRPr>
          </a:p>
          <a:p>
            <a:pPr lvl="0"/>
            <a:r>
              <a:rPr lang="zh-CN" altLang="en-US" sz="2400" dirty="0">
                <a:solidFill>
                  <a:srgbClr val="333333"/>
                </a:solidFill>
                <a:ea typeface="Open Sans"/>
              </a:rPr>
              <a:t>解决方案：</a:t>
            </a:r>
            <a:r>
              <a:rPr lang="en-US" altLang="zh-CN" sz="2400" dirty="0">
                <a:solidFill>
                  <a:srgbClr val="333333"/>
                </a:solidFill>
                <a:ea typeface="Open Sans"/>
              </a:rPr>
              <a:t>Nginx</a:t>
            </a:r>
            <a:r>
              <a:rPr lang="zh-CN" altLang="en-US" sz="2400" dirty="0">
                <a:solidFill>
                  <a:srgbClr val="333333"/>
                </a:solidFill>
                <a:ea typeface="Open Sans"/>
              </a:rPr>
              <a:t>服务器中，监听同一个域名和端口，不同路径转发到客户端和服务器，把不同端口和域名的限制通过反向代理，来解决跨域问题。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33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425432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负载均衡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FE848A-1C94-4A92-A714-81939969195E}"/>
              </a:ext>
            </a:extLst>
          </p:cNvPr>
          <p:cNvSpPr txBox="1"/>
          <p:nvPr/>
        </p:nvSpPr>
        <p:spPr>
          <a:xfrm rot="10800000">
            <a:off x="1754421" y="4012254"/>
            <a:ext cx="409505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A1410-14A0-49E0-9093-3363C8C009F7}"/>
              </a:ext>
            </a:extLst>
          </p:cNvPr>
          <p:cNvSpPr txBox="1"/>
          <p:nvPr/>
        </p:nvSpPr>
        <p:spPr>
          <a:xfrm flipV="1">
            <a:off x="13592906" y="4157432"/>
            <a:ext cx="149499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E8D006-CF49-4C2F-AFD8-441AB290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20" y="2898368"/>
            <a:ext cx="4723005" cy="8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29D215-16AF-4AC8-9C48-4BF07D31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91" y="1168083"/>
            <a:ext cx="5683125" cy="511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当网站的访问量达到一定程度后，单台服务器不能满足用户的请求时，需要用多台服务器集群可以使用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nginx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做反向代理。并且多台服务器可以平均分担负载，不会因为某台服务器负载高宕机而某台服务器闲置的情况。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配置负载均衡</a:t>
            </a:r>
            <a:endParaRPr lang="en-US" altLang="zh-CN" sz="2800" b="1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在配置的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nginx 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文件中 的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upstream tomcats 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中的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server 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后面添加一个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weight, 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即可代表权重。权重越高，分派请求的数量就越多。默认权重是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CA279C-D009-4B34-9B0F-D2D49956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0" y="1500852"/>
            <a:ext cx="4815450" cy="38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8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ļ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$ļiďé"/>
          <p:cNvSpPr>
            <a:spLocks noGrp="1"/>
          </p:cNvSpPr>
          <p:nvPr>
            <p:ph type="title"/>
          </p:nvPr>
        </p:nvSpPr>
        <p:spPr>
          <a:xfrm>
            <a:off x="2574771" y="3748689"/>
            <a:ext cx="3803617" cy="570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>
                <a:sym typeface="+mn-lt"/>
              </a:rPr>
              <a:t>Nginx</a:t>
            </a:r>
            <a:r>
              <a:rPr lang="zh-CN" altLang="en-US" sz="4000" dirty="0">
                <a:sym typeface="+mn-lt"/>
              </a:rPr>
              <a:t>性能调优</a:t>
            </a:r>
            <a:endParaRPr lang="en-US" altLang="zh-CN" sz="4000" dirty="0">
              <a:sym typeface="+mn-lt"/>
            </a:endParaRPr>
          </a:p>
        </p:txBody>
      </p:sp>
      <p:sp>
        <p:nvSpPr>
          <p:cNvPr id="6" name="îSľîḑê"/>
          <p:cNvSpPr>
            <a:spLocks noGrp="1"/>
          </p:cNvSpPr>
          <p:nvPr>
            <p:ph type="body" idx="1"/>
          </p:nvPr>
        </p:nvSpPr>
        <p:spPr>
          <a:xfrm>
            <a:off x="2574771" y="3748689"/>
            <a:ext cx="4146069" cy="889910"/>
          </a:xfrm>
        </p:spPr>
        <p:txBody>
          <a:bodyPr/>
          <a:lstStyle/>
          <a:p>
            <a:pPr lvl="0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" name="îṥliḑ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412846" y="342900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24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šľîḓ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394655"/>
            <a:ext cx="22365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反向代理</a:t>
            </a:r>
            <a:endParaRPr kumimoji="0" lang="zh-CN" altLang="zh-CN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2F9342-424D-419E-AD89-33ABAFB7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180" y="1713757"/>
            <a:ext cx="79933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对于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Nginx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的调优，可以大致从如下指令着手：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8647EC9-56ED-426F-93FB-06CFA30CB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458" y="2479545"/>
            <a:ext cx="486910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1. 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worker_processes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2. 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worker_connections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3. Buffers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4. Timeouts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5. </a:t>
            </a:r>
            <a:r>
              <a:rPr lang="en-US" altLang="zh-CN" sz="2400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Gzip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Compression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6. Static File Caching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7. logging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088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ļ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$ļiďé"/>
          <p:cNvSpPr>
            <a:spLocks noGrp="1"/>
          </p:cNvSpPr>
          <p:nvPr>
            <p:ph type="title"/>
          </p:nvPr>
        </p:nvSpPr>
        <p:spPr>
          <a:xfrm>
            <a:off x="2711931" y="3748689"/>
            <a:ext cx="3803617" cy="5702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err="1">
                <a:sym typeface="+mn-lt"/>
              </a:rPr>
              <a:t>uWSGI</a:t>
            </a:r>
            <a:endParaRPr lang="en-US" altLang="zh-CN" sz="4000" dirty="0">
              <a:sym typeface="+mn-lt"/>
            </a:endParaRPr>
          </a:p>
        </p:txBody>
      </p:sp>
      <p:sp>
        <p:nvSpPr>
          <p:cNvPr id="9" name="îṥliḑ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412846" y="342900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25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šľîḓ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394655"/>
            <a:ext cx="18646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uWSGI</a:t>
            </a:r>
            <a:endParaRPr kumimoji="0" lang="zh-CN" altLang="zh-CN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8647EC9-56ED-426F-93FB-06CFA30CB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458" y="3587540"/>
            <a:ext cx="486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6AB76A-1D86-4947-B152-DE994EE58DF0}"/>
              </a:ext>
            </a:extLst>
          </p:cNvPr>
          <p:cNvSpPr/>
          <p:nvPr/>
        </p:nvSpPr>
        <p:spPr>
          <a:xfrm>
            <a:off x="1284009" y="1417715"/>
            <a:ext cx="9932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uWSGI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 </a:t>
            </a:r>
            <a:r>
              <a:rPr lang="en-US" altLang="zh-CN" sz="2400" dirty="0"/>
              <a:t>Web </a:t>
            </a:r>
            <a:r>
              <a:rPr lang="zh-CN" altLang="en-US" sz="2400" dirty="0"/>
              <a:t>服务器，它实现了 </a:t>
            </a:r>
            <a:r>
              <a:rPr lang="en-US" altLang="zh-CN" sz="2400" dirty="0"/>
              <a:t>WSGI </a:t>
            </a:r>
            <a:r>
              <a:rPr lang="zh-CN" altLang="en-US" sz="2400" dirty="0"/>
              <a:t>协议、</a:t>
            </a:r>
            <a:r>
              <a:rPr lang="en-US" altLang="zh-CN" sz="2400" dirty="0"/>
              <a:t>uwsgi</a:t>
            </a:r>
            <a:r>
              <a:rPr lang="zh-CN" altLang="en-US" sz="2400" dirty="0"/>
              <a:t>、</a:t>
            </a:r>
            <a:r>
              <a:rPr lang="en-US" altLang="zh-CN" sz="2400" dirty="0"/>
              <a:t>http </a:t>
            </a:r>
            <a:r>
              <a:rPr lang="zh-CN" altLang="en-US" sz="2400" dirty="0"/>
              <a:t>等协议。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Nginx </a:t>
            </a:r>
            <a:r>
              <a:rPr lang="zh-CN" altLang="en-US" sz="2400" dirty="0"/>
              <a:t>中</a:t>
            </a:r>
            <a:r>
              <a:rPr lang="en-US" altLang="zh-CN" sz="2400" dirty="0" err="1"/>
              <a:t>HttpUwsgiModule</a:t>
            </a:r>
            <a:r>
              <a:rPr lang="en-US" altLang="zh-CN" sz="2400" dirty="0"/>
              <a:t> </a:t>
            </a:r>
            <a:r>
              <a:rPr lang="zh-CN" altLang="en-US" sz="2400" dirty="0"/>
              <a:t>的作用是与 </a:t>
            </a:r>
            <a:r>
              <a:rPr lang="en-US" altLang="zh-CN" sz="2400" dirty="0" err="1"/>
              <a:t>uWSGI</a:t>
            </a:r>
            <a:r>
              <a:rPr lang="en-US" altLang="zh-CN" sz="2400" dirty="0"/>
              <a:t> </a:t>
            </a:r>
            <a:r>
              <a:rPr lang="zh-CN" altLang="en-US" sz="2400" dirty="0"/>
              <a:t>服务器进行交换。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7D8E99-793F-4E5F-891C-177D1CD86034}"/>
              </a:ext>
            </a:extLst>
          </p:cNvPr>
          <p:cNvSpPr/>
          <p:nvPr/>
        </p:nvSpPr>
        <p:spPr>
          <a:xfrm>
            <a:off x="1284010" y="3386132"/>
            <a:ext cx="99326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要注意 </a:t>
            </a:r>
            <a:r>
              <a:rPr lang="en-US" altLang="zh-CN" sz="2400" dirty="0"/>
              <a:t>WSGI / uwsgi / </a:t>
            </a:r>
            <a:r>
              <a:rPr lang="en-US" altLang="zh-CN" sz="2400" dirty="0" err="1"/>
              <a:t>uWSGI</a:t>
            </a:r>
            <a:r>
              <a:rPr lang="en-US" altLang="zh-CN" sz="2400" dirty="0"/>
              <a:t> </a:t>
            </a:r>
            <a:r>
              <a:rPr lang="zh-CN" altLang="en-US" sz="2400" dirty="0"/>
              <a:t>这三个概念的区分。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WSGI </a:t>
            </a:r>
            <a:r>
              <a:rPr lang="zh-CN" altLang="en-US" sz="2400" dirty="0"/>
              <a:t>是一种通信协议。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uwsgi </a:t>
            </a:r>
            <a:r>
              <a:rPr lang="zh-CN" altLang="en-US" sz="2400" dirty="0"/>
              <a:t>是一种线路协议而不是通信协议。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uWSGI</a:t>
            </a:r>
            <a:r>
              <a:rPr lang="en-US" altLang="zh-CN" sz="2400" dirty="0"/>
              <a:t> </a:t>
            </a:r>
            <a:r>
              <a:rPr lang="zh-CN" altLang="en-US" sz="2400" dirty="0"/>
              <a:t>是实现了 </a:t>
            </a:r>
            <a:r>
              <a:rPr lang="en-US" altLang="zh-CN" sz="2400" dirty="0"/>
              <a:t>uwsgi </a:t>
            </a:r>
            <a:r>
              <a:rPr lang="zh-CN" altLang="en-US" sz="2400" dirty="0"/>
              <a:t>和 </a:t>
            </a:r>
            <a:r>
              <a:rPr lang="en-US" altLang="zh-CN" sz="2400" dirty="0"/>
              <a:t>WSGI </a:t>
            </a:r>
            <a:r>
              <a:rPr lang="zh-CN" altLang="en-US" sz="2400" dirty="0"/>
              <a:t>两种协议的 </a:t>
            </a:r>
            <a:r>
              <a:rPr lang="en-US" altLang="zh-CN" sz="2400" dirty="0"/>
              <a:t>Web </a:t>
            </a:r>
            <a:r>
              <a:rPr lang="zh-CN" altLang="en-US" sz="2400" dirty="0"/>
              <a:t>服务器。</a:t>
            </a:r>
          </a:p>
        </p:txBody>
      </p:sp>
    </p:spTree>
    <p:extLst>
      <p:ext uri="{BB962C8B-B14F-4D97-AF65-F5344CB8AC3E}">
        <p14:creationId xmlns:p14="http://schemas.microsoft.com/office/powerpoint/2010/main" val="2655239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šľîḓ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394655"/>
            <a:ext cx="104695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latin typeface="Arial" panose="020B0604020202020204" pitchFamily="34" charset="0"/>
              </a:rPr>
              <a:t>Nginx</a:t>
            </a:r>
            <a:r>
              <a:rPr lang="zh-CN" altLang="en-US" sz="4000" dirty="0">
                <a:latin typeface="Arial" panose="020B0604020202020204" pitchFamily="34" charset="0"/>
              </a:rPr>
              <a:t>和</a:t>
            </a:r>
            <a:r>
              <a:rPr lang="en-US" altLang="zh-CN" sz="4000" dirty="0" err="1">
                <a:latin typeface="Arial" panose="020B0604020202020204" pitchFamily="34" charset="0"/>
              </a:rPr>
              <a:t>uWSGI</a:t>
            </a:r>
            <a:r>
              <a:rPr lang="zh-CN" altLang="en-US" sz="4000" dirty="0">
                <a:latin typeface="Arial" panose="020B0604020202020204" pitchFamily="34" charset="0"/>
              </a:rPr>
              <a:t>服务器之间如何配合工作的？</a:t>
            </a:r>
            <a:endParaRPr kumimoji="0" lang="zh-CN" altLang="zh-CN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8647EC9-56ED-426F-93FB-06CFA30CB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458" y="3587540"/>
            <a:ext cx="486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AB7464-2FCF-4BA1-87D2-A8D970AB20B5}"/>
              </a:ext>
            </a:extLst>
          </p:cNvPr>
          <p:cNvSpPr/>
          <p:nvPr/>
        </p:nvSpPr>
        <p:spPr>
          <a:xfrm>
            <a:off x="883920" y="1828800"/>
            <a:ext cx="1013538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浏览器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0292CA-7080-4ECF-8550-DB5F7F67DA24}"/>
              </a:ext>
            </a:extLst>
          </p:cNvPr>
          <p:cNvSpPr/>
          <p:nvPr/>
        </p:nvSpPr>
        <p:spPr>
          <a:xfrm>
            <a:off x="4391442" y="1828800"/>
            <a:ext cx="1704557" cy="291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Nginx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8DCAC3-4871-4BEC-83E9-8E941886CDF3}"/>
              </a:ext>
            </a:extLst>
          </p:cNvPr>
          <p:cNvSpPr/>
          <p:nvPr/>
        </p:nvSpPr>
        <p:spPr>
          <a:xfrm>
            <a:off x="6764634" y="1828800"/>
            <a:ext cx="2125505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>
                <a:solidFill>
                  <a:srgbClr val="FFFFFF"/>
                </a:solidFill>
              </a:rPr>
              <a:t>uWSGI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48A526-30D9-4D5F-B302-5D53EEB9CDBE}"/>
              </a:ext>
            </a:extLst>
          </p:cNvPr>
          <p:cNvSpPr/>
          <p:nvPr/>
        </p:nvSpPr>
        <p:spPr>
          <a:xfrm>
            <a:off x="9558774" y="1760972"/>
            <a:ext cx="1013538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后台框架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AB7464-2FCF-4BA1-87D2-A8D970AB20B5}"/>
              </a:ext>
            </a:extLst>
          </p:cNvPr>
          <p:cNvSpPr/>
          <p:nvPr/>
        </p:nvSpPr>
        <p:spPr>
          <a:xfrm>
            <a:off x="3703320" y="1417320"/>
            <a:ext cx="7604759" cy="504602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4000" dirty="0">
              <a:solidFill>
                <a:srgbClr val="FFFFFF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30304FD-D028-4179-80F6-093F0E3F550C}"/>
              </a:ext>
            </a:extLst>
          </p:cNvPr>
          <p:cNvCxnSpPr/>
          <p:nvPr/>
        </p:nvCxnSpPr>
        <p:spPr>
          <a:xfrm>
            <a:off x="1897458" y="2453640"/>
            <a:ext cx="24939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EBE85F2-0499-4B6D-B64D-FAC1F2482D9D}"/>
              </a:ext>
            </a:extLst>
          </p:cNvPr>
          <p:cNvSpPr txBox="1"/>
          <p:nvPr/>
        </p:nvSpPr>
        <p:spPr>
          <a:xfrm>
            <a:off x="2098475" y="1915649"/>
            <a:ext cx="170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发起请求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4919EF-4AB8-4026-A174-ACF81374F038}"/>
              </a:ext>
            </a:extLst>
          </p:cNvPr>
          <p:cNvSpPr txBox="1"/>
          <p:nvPr/>
        </p:nvSpPr>
        <p:spPr>
          <a:xfrm>
            <a:off x="4416656" y="2103916"/>
            <a:ext cx="1850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静态资源还是动态资源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A477C0-906E-40C1-84DA-3B77C89DBF82}"/>
              </a:ext>
            </a:extLst>
          </p:cNvPr>
          <p:cNvSpPr/>
          <p:nvPr/>
        </p:nvSpPr>
        <p:spPr>
          <a:xfrm>
            <a:off x="4416656" y="5044440"/>
            <a:ext cx="1704557" cy="109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静态文件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E9C314-79E4-4F81-8BCA-5C8F226F1D20}"/>
              </a:ext>
            </a:extLst>
          </p:cNvPr>
          <p:cNvCxnSpPr>
            <a:cxnSpLocks/>
          </p:cNvCxnSpPr>
          <p:nvPr/>
        </p:nvCxnSpPr>
        <p:spPr>
          <a:xfrm>
            <a:off x="6040733" y="2685250"/>
            <a:ext cx="1447801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97CA80DF-8A13-4397-8A79-236D72B68E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9232" y="3334029"/>
            <a:ext cx="2667126" cy="852280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FE6A38D-D6F3-4D1F-9374-174099F944B7}"/>
              </a:ext>
            </a:extLst>
          </p:cNvPr>
          <p:cNvSpPr txBox="1"/>
          <p:nvPr/>
        </p:nvSpPr>
        <p:spPr>
          <a:xfrm>
            <a:off x="6228411" y="2004830"/>
            <a:ext cx="174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请求转交给</a:t>
            </a:r>
            <a:r>
              <a:rPr lang="en-US" altLang="zh-CN" b="1" dirty="0" err="1"/>
              <a:t>uWSGI</a:t>
            </a:r>
            <a:endParaRPr lang="zh-CN" altLang="en-US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DD23E23-255A-49C0-826E-131FC2C00157}"/>
              </a:ext>
            </a:extLst>
          </p:cNvPr>
          <p:cNvCxnSpPr>
            <a:cxnSpLocks/>
          </p:cNvCxnSpPr>
          <p:nvPr/>
        </p:nvCxnSpPr>
        <p:spPr>
          <a:xfrm>
            <a:off x="8166238" y="2685250"/>
            <a:ext cx="1447801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509E364-4B73-400B-89DA-AFB4C4B9E250}"/>
              </a:ext>
            </a:extLst>
          </p:cNvPr>
          <p:cNvSpPr txBox="1"/>
          <p:nvPr/>
        </p:nvSpPr>
        <p:spPr>
          <a:xfrm>
            <a:off x="8073128" y="2203721"/>
            <a:ext cx="174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调用后台应用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61117E3-660B-4DBE-AAF3-0ACE50C9BB80}"/>
              </a:ext>
            </a:extLst>
          </p:cNvPr>
          <p:cNvCxnSpPr>
            <a:cxnSpLocks/>
          </p:cNvCxnSpPr>
          <p:nvPr/>
        </p:nvCxnSpPr>
        <p:spPr>
          <a:xfrm flipH="1">
            <a:off x="7970575" y="5044440"/>
            <a:ext cx="1588199" cy="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DAC7DD6-CF4F-4E51-BCD7-D4938C0CB005}"/>
              </a:ext>
            </a:extLst>
          </p:cNvPr>
          <p:cNvSpPr txBox="1"/>
          <p:nvPr/>
        </p:nvSpPr>
        <p:spPr>
          <a:xfrm>
            <a:off x="8200964" y="4638875"/>
            <a:ext cx="174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获取返回值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C48DC11-1B9F-42CB-8FFE-39349A0390F9}"/>
              </a:ext>
            </a:extLst>
          </p:cNvPr>
          <p:cNvCxnSpPr>
            <a:cxnSpLocks/>
          </p:cNvCxnSpPr>
          <p:nvPr/>
        </p:nvCxnSpPr>
        <p:spPr>
          <a:xfrm flipH="1">
            <a:off x="5737639" y="4525321"/>
            <a:ext cx="1295064" cy="25844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A397F08-B339-4429-A5DF-678E66EA966A}"/>
              </a:ext>
            </a:extLst>
          </p:cNvPr>
          <p:cNvSpPr txBox="1"/>
          <p:nvPr/>
        </p:nvSpPr>
        <p:spPr>
          <a:xfrm>
            <a:off x="5663672" y="4095669"/>
            <a:ext cx="170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返回给</a:t>
            </a:r>
            <a:r>
              <a:rPr lang="en-US" altLang="zh-CN" b="1" dirty="0"/>
              <a:t>Nginx</a:t>
            </a:r>
            <a:endParaRPr lang="zh-CN" altLang="en-US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E68965D-CAB8-4839-99FA-687CBB7B4D42}"/>
              </a:ext>
            </a:extLst>
          </p:cNvPr>
          <p:cNvCxnSpPr>
            <a:cxnSpLocks/>
          </p:cNvCxnSpPr>
          <p:nvPr/>
        </p:nvCxnSpPr>
        <p:spPr>
          <a:xfrm flipH="1">
            <a:off x="1897459" y="4536051"/>
            <a:ext cx="2947704" cy="58824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1E4BF6A-B589-4736-B961-5CE5414D0B61}"/>
              </a:ext>
            </a:extLst>
          </p:cNvPr>
          <p:cNvSpPr txBox="1"/>
          <p:nvPr/>
        </p:nvSpPr>
        <p:spPr>
          <a:xfrm>
            <a:off x="2316480" y="4049205"/>
            <a:ext cx="182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返回给浏览器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EF3F01C-4C44-43C5-8C1E-212D2899B873}"/>
              </a:ext>
            </a:extLst>
          </p:cNvPr>
          <p:cNvCxnSpPr>
            <a:cxnSpLocks/>
          </p:cNvCxnSpPr>
          <p:nvPr/>
        </p:nvCxnSpPr>
        <p:spPr>
          <a:xfrm flipH="1">
            <a:off x="1608691" y="5512667"/>
            <a:ext cx="2947704" cy="58824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EBD936A-C1C5-4566-9E7A-C7810B9449D2}"/>
              </a:ext>
            </a:extLst>
          </p:cNvPr>
          <p:cNvSpPr txBox="1"/>
          <p:nvPr/>
        </p:nvSpPr>
        <p:spPr>
          <a:xfrm>
            <a:off x="2316480" y="5093732"/>
            <a:ext cx="16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返回给浏览器</a:t>
            </a:r>
          </a:p>
        </p:txBody>
      </p:sp>
    </p:spTree>
    <p:extLst>
      <p:ext uri="{BB962C8B-B14F-4D97-AF65-F5344CB8AC3E}">
        <p14:creationId xmlns:p14="http://schemas.microsoft.com/office/powerpoint/2010/main" val="1529822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ḷî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ṧlîḑe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îṧlíďê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ṡ1îḋè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ŝ1ídé"/>
          <p:cNvSpPr>
            <a:spLocks noGrp="1"/>
          </p:cNvSpPr>
          <p:nvPr>
            <p:ph type="ctrTitle"/>
          </p:nvPr>
        </p:nvSpPr>
        <p:spPr>
          <a:xfrm>
            <a:off x="977900" y="2383242"/>
            <a:ext cx="10845798" cy="2091515"/>
          </a:xfrm>
        </p:spPr>
        <p:txBody>
          <a:bodyPr/>
          <a:lstStyle/>
          <a:p>
            <a:r>
              <a:rPr lang="en-US" altLang="zh-CN" sz="6000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ļ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$ļiďé"/>
          <p:cNvSpPr>
            <a:spLocks noGrp="1"/>
          </p:cNvSpPr>
          <p:nvPr>
            <p:ph type="title"/>
          </p:nvPr>
        </p:nvSpPr>
        <p:spPr>
          <a:xfrm>
            <a:off x="2650971" y="4003671"/>
            <a:ext cx="3803617" cy="57022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啥是</a:t>
            </a:r>
            <a:r>
              <a:rPr lang="zh-CN" altLang="en-US" sz="4000" strike="sngStrike" dirty="0"/>
              <a:t>恩金克斯</a:t>
            </a:r>
            <a:r>
              <a:rPr lang="en-US" altLang="zh-CN" sz="4000" dirty="0"/>
              <a:t>Nginx</a:t>
            </a:r>
            <a:r>
              <a:rPr lang="zh-CN" altLang="en-US" sz="4000" dirty="0"/>
              <a:t>？</a:t>
            </a:r>
          </a:p>
        </p:txBody>
      </p:sp>
      <p:sp>
        <p:nvSpPr>
          <p:cNvPr id="6" name="îSľîḑê"/>
          <p:cNvSpPr>
            <a:spLocks noGrp="1"/>
          </p:cNvSpPr>
          <p:nvPr>
            <p:ph type="body" idx="1"/>
          </p:nvPr>
        </p:nvSpPr>
        <p:spPr>
          <a:xfrm>
            <a:off x="2650971" y="4288781"/>
            <a:ext cx="4146069" cy="889910"/>
          </a:xfrm>
        </p:spPr>
        <p:txBody>
          <a:bodyPr/>
          <a:lstStyle/>
          <a:p>
            <a:pPr lvl="0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" name="îṥliḑ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421811" y="346172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şļiďê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Nginx</a:t>
            </a:r>
            <a:r>
              <a:rPr lang="zh-CN" altLang="en-US" sz="3600" dirty="0"/>
              <a:t>简介</a:t>
            </a:r>
          </a:p>
        </p:txBody>
      </p:sp>
      <p:sp>
        <p:nvSpPr>
          <p:cNvPr id="4" name="išľîḓ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C7E776-EA74-415A-B515-32BA2477B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00" y="2199388"/>
            <a:ext cx="4307660" cy="245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BE3D22-6934-40EC-810F-FB9C09086AE5}"/>
              </a:ext>
            </a:extLst>
          </p:cNvPr>
          <p:cNvSpPr txBox="1"/>
          <p:nvPr/>
        </p:nvSpPr>
        <p:spPr>
          <a:xfrm>
            <a:off x="841040" y="1574861"/>
            <a:ext cx="7490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是什么？</a:t>
            </a:r>
            <a:endParaRPr lang="en-US" altLang="zh-CN" sz="3200" b="1" dirty="0"/>
          </a:p>
          <a:p>
            <a:r>
              <a:rPr lang="en-US" altLang="zh-CN" sz="2400" dirty="0"/>
              <a:t>   Web</a:t>
            </a:r>
            <a:r>
              <a:rPr lang="zh-CN" altLang="en-US" sz="2400" dirty="0"/>
              <a:t>服务器、反向代理服务器、电子邮件代理服务器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3CF4CA-96E3-4AEE-92F5-30B718640411}"/>
              </a:ext>
            </a:extLst>
          </p:cNvPr>
          <p:cNvSpPr txBox="1"/>
          <p:nvPr/>
        </p:nvSpPr>
        <p:spPr>
          <a:xfrm>
            <a:off x="841040" y="2801234"/>
            <a:ext cx="4307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怎么样？</a:t>
            </a:r>
            <a:endParaRPr lang="en-US" altLang="zh-CN" sz="3200" b="1" dirty="0"/>
          </a:p>
          <a:p>
            <a:r>
              <a:rPr lang="zh-CN" altLang="en-US" sz="2400" dirty="0"/>
              <a:t>   轻量级</a:t>
            </a:r>
            <a:endParaRPr lang="en-US" altLang="zh-CN" sz="2400" dirty="0"/>
          </a:p>
          <a:p>
            <a:r>
              <a:rPr lang="zh-CN" altLang="en-US" sz="2400" dirty="0"/>
              <a:t>   占用内存少</a:t>
            </a:r>
            <a:endParaRPr lang="en-US" altLang="zh-CN" sz="2400" dirty="0"/>
          </a:p>
          <a:p>
            <a:r>
              <a:rPr lang="zh-CN" altLang="en-US" sz="2400" dirty="0"/>
              <a:t>   并发能力强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BD25FC-5F54-4354-8A79-94461DC9A627}"/>
              </a:ext>
            </a:extLst>
          </p:cNvPr>
          <p:cNvSpPr txBox="1"/>
          <p:nvPr/>
        </p:nvSpPr>
        <p:spPr>
          <a:xfrm>
            <a:off x="841040" y="4783292"/>
            <a:ext cx="7490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原理</a:t>
            </a:r>
            <a:endParaRPr lang="en-US" altLang="zh-CN" sz="3200" b="1" dirty="0"/>
          </a:p>
          <a:p>
            <a:r>
              <a:rPr lang="zh-CN" altLang="en-US" sz="2400" dirty="0"/>
              <a:t>   异步非阻塞，基于事件驱动模型</a:t>
            </a:r>
          </a:p>
        </p:txBody>
      </p:sp>
    </p:spTree>
    <p:extLst>
      <p:ext uri="{BB962C8B-B14F-4D97-AF65-F5344CB8AC3E}">
        <p14:creationId xmlns:p14="http://schemas.microsoft.com/office/powerpoint/2010/main" val="164838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ļ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ï$ļiďé"/>
          <p:cNvSpPr>
            <a:spLocks noGrp="1"/>
          </p:cNvSpPr>
          <p:nvPr>
            <p:ph type="title"/>
          </p:nvPr>
        </p:nvSpPr>
        <p:spPr>
          <a:xfrm>
            <a:off x="2650971" y="4003671"/>
            <a:ext cx="3803617" cy="570220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为什么不用</a:t>
            </a:r>
            <a:r>
              <a:rPr lang="en-US" altLang="zh-CN" sz="4000" dirty="0"/>
              <a:t>…</a:t>
            </a:r>
            <a:endParaRPr lang="zh-CN" altLang="en-US" sz="4000" dirty="0"/>
          </a:p>
        </p:txBody>
      </p:sp>
      <p:sp>
        <p:nvSpPr>
          <p:cNvPr id="6" name="îSľîḑê"/>
          <p:cNvSpPr>
            <a:spLocks noGrp="1"/>
          </p:cNvSpPr>
          <p:nvPr>
            <p:ph type="body" idx="1"/>
          </p:nvPr>
        </p:nvSpPr>
        <p:spPr>
          <a:xfrm>
            <a:off x="2650971" y="4288781"/>
            <a:ext cx="4146069" cy="889910"/>
          </a:xfrm>
        </p:spPr>
        <p:txBody>
          <a:bodyPr/>
          <a:lstStyle/>
          <a:p>
            <a:pPr lvl="0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9" name="îṥliḑ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462152" y="3558716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5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šľîḓ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BE3D22-6934-40EC-810F-FB9C09086AE5}"/>
              </a:ext>
            </a:extLst>
          </p:cNvPr>
          <p:cNvSpPr txBox="1"/>
          <p:nvPr/>
        </p:nvSpPr>
        <p:spPr>
          <a:xfrm>
            <a:off x="1122658" y="3241791"/>
            <a:ext cx="51705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这三者</a:t>
            </a:r>
            <a:r>
              <a:rPr lang="zh-CN" altLang="en-US" sz="3200" b="1" dirty="0"/>
              <a:t>都属于</a:t>
            </a:r>
            <a:r>
              <a:rPr lang="en-US" altLang="zh-CN" sz="3200" dirty="0"/>
              <a:t>Web Server</a:t>
            </a:r>
            <a:r>
              <a:rPr lang="zh-CN" altLang="en-US" sz="3200" dirty="0"/>
              <a:t>，但</a:t>
            </a:r>
            <a:r>
              <a:rPr lang="en-US" altLang="zh-CN" sz="3200" dirty="0"/>
              <a:t>Apache HTTP SERVER</a:t>
            </a:r>
            <a:endParaRPr lang="zh-CN" altLang="en-US" sz="3200" dirty="0"/>
          </a:p>
          <a:p>
            <a:r>
              <a:rPr lang="zh-CN" altLang="en-US" sz="3200" dirty="0"/>
              <a:t>和</a:t>
            </a:r>
            <a:r>
              <a:rPr lang="en-US" altLang="zh-CN" sz="3200" dirty="0"/>
              <a:t>Nginx</a:t>
            </a:r>
            <a:r>
              <a:rPr lang="zh-CN" altLang="en-US" sz="3200" dirty="0"/>
              <a:t>可以说是</a:t>
            </a:r>
            <a:r>
              <a:rPr lang="en-US" altLang="zh-CN" sz="3200" b="1" dirty="0"/>
              <a:t>HTTP Server</a:t>
            </a:r>
            <a:r>
              <a:rPr lang="zh-CN" altLang="en-US" sz="3200" dirty="0"/>
              <a:t>，</a:t>
            </a:r>
            <a:r>
              <a:rPr lang="en-US" altLang="zh-CN" sz="3200" dirty="0"/>
              <a:t>Apache Tomcat</a:t>
            </a:r>
            <a:r>
              <a:rPr lang="zh-CN" altLang="en-US" sz="3200" dirty="0"/>
              <a:t>则是</a:t>
            </a:r>
            <a:r>
              <a:rPr lang="en-US" altLang="zh-CN" sz="3200" b="1" dirty="0"/>
              <a:t>Application Server</a:t>
            </a:r>
            <a:r>
              <a:rPr lang="zh-CN" altLang="en-US" sz="3200" dirty="0"/>
              <a:t>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194599"/>
            <a:ext cx="661187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Apache Nginx Tomcat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FE848A-1C94-4A92-A714-81939969195E}"/>
              </a:ext>
            </a:extLst>
          </p:cNvPr>
          <p:cNvSpPr txBox="1"/>
          <p:nvPr/>
        </p:nvSpPr>
        <p:spPr>
          <a:xfrm>
            <a:off x="1122658" y="1450535"/>
            <a:ext cx="472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Apache HTTP SERVER</a:t>
            </a:r>
            <a:endParaRPr lang="zh-CN" altLang="en-US" sz="32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B713F1-DC99-4EE9-A24C-C9F6C700818A}"/>
              </a:ext>
            </a:extLst>
          </p:cNvPr>
          <p:cNvSpPr txBox="1"/>
          <p:nvPr/>
        </p:nvSpPr>
        <p:spPr>
          <a:xfrm>
            <a:off x="1120587" y="2183250"/>
            <a:ext cx="749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Apache Tomcat</a:t>
            </a:r>
            <a:endParaRPr lang="zh-CN" altLang="en-US" sz="3200" b="1" dirty="0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DE207C98-A927-4D85-996A-018956DC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00" y="1302595"/>
            <a:ext cx="3489294" cy="426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1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šľîḓ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BE3D22-6934-40EC-810F-FB9C09086AE5}"/>
              </a:ext>
            </a:extLst>
          </p:cNvPr>
          <p:cNvSpPr txBox="1"/>
          <p:nvPr/>
        </p:nvSpPr>
        <p:spPr>
          <a:xfrm>
            <a:off x="6215033" y="1720840"/>
            <a:ext cx="5170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“</a:t>
            </a:r>
            <a:r>
              <a:rPr lang="zh-CN" altLang="zh-CN" sz="2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应用服务器，则是一个应用执行的容器。为了方便，应用服务器往往也会集成 HTTP Server 的功能，但是不如专业的 HTTP Server 那么强大，所以</a:t>
            </a:r>
            <a:r>
              <a:rPr lang="zh-CN" altLang="zh-CN" sz="24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应用服务器往往是运行在 HTTP Server 的背后，执行应用，将动态的内容转化为静态的内容之后，通过 HTTP Server 分发到客户端</a:t>
            </a:r>
            <a:r>
              <a:rPr lang="zh-CN" altLang="en-US" sz="24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。”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425432"/>
            <a:ext cx="55451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</a:t>
            </a:r>
            <a:r>
              <a:rPr kumimoji="0" lang="zh-CN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服务器和应用服务器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FE848A-1C94-4A92-A714-81939969195E}"/>
              </a:ext>
            </a:extLst>
          </p:cNvPr>
          <p:cNvSpPr txBox="1"/>
          <p:nvPr/>
        </p:nvSpPr>
        <p:spPr>
          <a:xfrm rot="10800000">
            <a:off x="1754420" y="3743313"/>
            <a:ext cx="409505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A4909A-9865-4981-9720-08AECEF2008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64975" y="1720840"/>
            <a:ext cx="517056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''一个 HTTP Server 关心的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是 HTTP 协议层面的传输和访问控制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，所以在 Apache/Nginx 上你可以看到代理、负载均衡等功能。客户端通过 HTTP Server 访问服务器上存储的资源（HTML 文件、图片文件等等）,一个 HTTP Server 始终只是把服务器上的文件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如实的通过 HTTP 协议传输给客户端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。“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27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BE3D22-6934-40EC-810F-FB9C09086AE5}"/>
              </a:ext>
            </a:extLst>
          </p:cNvPr>
          <p:cNvSpPr txBox="1"/>
          <p:nvPr/>
        </p:nvSpPr>
        <p:spPr>
          <a:xfrm>
            <a:off x="1364716" y="3101187"/>
            <a:ext cx="135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latin typeface="Arial" panose="020B0604020202020204" pitchFamily="34" charset="0"/>
              </a:rPr>
              <a:t>Nginx</a:t>
            </a: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425432"/>
            <a:ext cx="71955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HTTP SERVER </a:t>
            </a:r>
            <a:r>
              <a:rPr kumimoji="0" lang="zh-CN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kumimoji="0" lang="en-US" altLang="zh-CN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Nginx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FE848A-1C94-4A92-A714-81939969195E}"/>
              </a:ext>
            </a:extLst>
          </p:cNvPr>
          <p:cNvSpPr txBox="1"/>
          <p:nvPr/>
        </p:nvSpPr>
        <p:spPr>
          <a:xfrm rot="10800000">
            <a:off x="1754421" y="4012254"/>
            <a:ext cx="409505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A4909A-9865-4981-9720-08AECEF2008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64716" y="1638071"/>
            <a:ext cx="517056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HTTP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09390C-D10C-486D-9D3E-5EF9C0FCE5B4}"/>
              </a:ext>
            </a:extLst>
          </p:cNvPr>
          <p:cNvSpPr txBox="1"/>
          <p:nvPr/>
        </p:nvSpPr>
        <p:spPr>
          <a:xfrm>
            <a:off x="5849472" y="1653459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DBB33"/>
                </a:solidFill>
              </a:rPr>
              <a:t>稳定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A1410-14A0-49E0-9093-3363C8C009F7}"/>
              </a:ext>
            </a:extLst>
          </p:cNvPr>
          <p:cNvSpPr txBox="1"/>
          <p:nvPr/>
        </p:nvSpPr>
        <p:spPr>
          <a:xfrm flipV="1">
            <a:off x="13592906" y="4157432"/>
            <a:ext cx="149499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E8D006-CF49-4C2F-AFD8-441AB290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125" y="2177421"/>
            <a:ext cx="1791162" cy="238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DBB33"/>
                </a:solidFill>
                <a:effectLst/>
                <a:latin typeface="Arial" panose="020B0604020202020204" pitchFamily="34" charset="0"/>
                <a:ea typeface="Open Sans"/>
              </a:rPr>
              <a:t>轻量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DBB33"/>
                </a:solidFill>
                <a:effectLst/>
                <a:latin typeface="Arial" panose="020B0604020202020204" pitchFamily="34" charset="0"/>
                <a:ea typeface="Open Sans"/>
              </a:rPr>
              <a:t>配置简洁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DBB33"/>
                </a:solidFill>
                <a:effectLst/>
                <a:latin typeface="Arial" panose="020B0604020202020204" pitchFamily="34" charset="0"/>
                <a:ea typeface="Open Sans"/>
              </a:rPr>
              <a:t>核心区别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5B65E5-B412-4021-A210-4DD1B43123B3}"/>
              </a:ext>
            </a:extLst>
          </p:cNvPr>
          <p:cNvSpPr txBox="1"/>
          <p:nvPr/>
        </p:nvSpPr>
        <p:spPr>
          <a:xfrm>
            <a:off x="1364716" y="5046319"/>
            <a:ext cx="135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Arial" panose="020B0604020202020204" pitchFamily="34" charset="0"/>
              </a:rPr>
              <a:t>共同点</a:t>
            </a: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7D9CEE4-A40A-4C4A-A329-84526A5E4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125" y="4990055"/>
            <a:ext cx="7865136" cy="62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DBB33"/>
                </a:solidFill>
                <a:effectLst/>
                <a:latin typeface="Arial" panose="020B0604020202020204" pitchFamily="34" charset="0"/>
              </a:rPr>
              <a:t>本身不支持生成动态界面，但可以通过其他模块来支持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9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ḷi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4B0E577-66AB-4A28-AC9E-F4E5C526B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425432"/>
            <a:ext cx="17919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Tomcat</a:t>
            </a:r>
            <a:endParaRPr kumimoji="0" lang="zh-CN" altLang="zh-CN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FE848A-1C94-4A92-A714-81939969195E}"/>
              </a:ext>
            </a:extLst>
          </p:cNvPr>
          <p:cNvSpPr txBox="1"/>
          <p:nvPr/>
        </p:nvSpPr>
        <p:spPr>
          <a:xfrm rot="10800000">
            <a:off x="1754421" y="4012254"/>
            <a:ext cx="409505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A1410-14A0-49E0-9093-3363C8C009F7}"/>
              </a:ext>
            </a:extLst>
          </p:cNvPr>
          <p:cNvSpPr txBox="1"/>
          <p:nvPr/>
        </p:nvSpPr>
        <p:spPr>
          <a:xfrm flipV="1">
            <a:off x="13592906" y="4157432"/>
            <a:ext cx="149499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E8D006-CF49-4C2F-AFD8-441AB290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420" y="1651873"/>
            <a:ext cx="4723005" cy="33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FDBB33"/>
                </a:solidFill>
                <a:effectLst/>
                <a:latin typeface="Arial" panose="020B0604020202020204" pitchFamily="34" charset="0"/>
                <a:ea typeface="Open Sans"/>
              </a:rPr>
              <a:t>应用服务器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3600" b="1" dirty="0">
              <a:solidFill>
                <a:srgbClr val="FDBB33"/>
              </a:solidFill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FDBB33"/>
                </a:solidFill>
                <a:effectLst/>
                <a:latin typeface="Arial" panose="020B0604020202020204" pitchFamily="34" charset="0"/>
                <a:ea typeface="Open Sans"/>
              </a:rPr>
              <a:t>运行在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FDBB33"/>
                </a:solidFill>
                <a:effectLst/>
                <a:latin typeface="Arial" panose="020B0604020202020204" pitchFamily="34" charset="0"/>
                <a:ea typeface="Open Sans"/>
              </a:rPr>
              <a:t>JVM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FDBB33"/>
                </a:solidFill>
                <a:effectLst/>
                <a:latin typeface="Arial" panose="020B0604020202020204" pitchFamily="34" charset="0"/>
                <a:ea typeface="Open Sans"/>
              </a:rPr>
              <a:t>之上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3600" b="1" dirty="0">
              <a:solidFill>
                <a:srgbClr val="FDBB33"/>
              </a:solidFill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FDBB33"/>
                </a:solidFill>
                <a:effectLst/>
                <a:latin typeface="Arial" panose="020B0604020202020204" pitchFamily="34" charset="0"/>
                <a:ea typeface="Open Sans"/>
              </a:rPr>
              <a:t>和</a:t>
            </a:r>
            <a:r>
              <a:rPr kumimoji="0" lang="en-US" altLang="zh-CN" sz="3600" b="1" i="0" u="none" strike="noStrike" cap="none" normalizeH="0" baseline="0" dirty="0">
                <a:ln>
                  <a:noFill/>
                </a:ln>
                <a:solidFill>
                  <a:srgbClr val="FDBB33"/>
                </a:solidFill>
                <a:effectLst/>
                <a:latin typeface="Arial" panose="020B0604020202020204" pitchFamily="34" charset="0"/>
                <a:ea typeface="Open Sans"/>
              </a:rPr>
              <a:t>Nginx</a:t>
            </a: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rgbClr val="FDBB33"/>
                </a:solidFill>
                <a:effectLst/>
                <a:latin typeface="Arial" panose="020B0604020202020204" pitchFamily="34" charset="0"/>
                <a:ea typeface="Open Sans"/>
              </a:rPr>
              <a:t>配合使用</a:t>
            </a: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rgbClr val="FDBB33"/>
              </a:solidFill>
              <a:effectLst/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6AD4B87-2BE9-4528-9AE0-78AC568F8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1" y="2520938"/>
            <a:ext cx="5691187" cy="153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989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bce64ca3-1e0d-4283-8385-7416779145b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4c8e92c-b198-4c0b-b53d-60b9bb28cfb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e13b50a-925d-4303-bf68-268abe228af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2391605e-c1ec-4f33-ac73-081b407e33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44c8e92c-b198-4c0b-b53d-60b9bb28cfbb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809634c-cdd0-4ff7-bc14-b03ace0d49f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2391605e-c1ec-4f33-ac73-081b407e3325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CBB33"/>
      </a:accent1>
      <a:accent2>
        <a:srgbClr val="3B9AD9"/>
      </a:accent2>
      <a:accent3>
        <a:srgbClr val="F6A315"/>
      </a:accent3>
      <a:accent4>
        <a:srgbClr val="666666"/>
      </a:accent4>
      <a:accent5>
        <a:srgbClr val="909090"/>
      </a:accent5>
      <a:accent6>
        <a:srgbClr val="ACACAC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CBB33"/>
    </a:accent1>
    <a:accent2>
      <a:srgbClr val="3B9AD9"/>
    </a:accent2>
    <a:accent3>
      <a:srgbClr val="F6A315"/>
    </a:accent3>
    <a:accent4>
      <a:srgbClr val="666666"/>
    </a:accent4>
    <a:accent5>
      <a:srgbClr val="909090"/>
    </a:accent5>
    <a:accent6>
      <a:srgbClr val="ACACAC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CBB33"/>
    </a:accent1>
    <a:accent2>
      <a:srgbClr val="3B9AD9"/>
    </a:accent2>
    <a:accent3>
      <a:srgbClr val="F6A315"/>
    </a:accent3>
    <a:accent4>
      <a:srgbClr val="666666"/>
    </a:accent4>
    <a:accent5>
      <a:srgbClr val="909090"/>
    </a:accent5>
    <a:accent6>
      <a:srgbClr val="ACACAC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CBB33"/>
    </a:accent1>
    <a:accent2>
      <a:srgbClr val="3B9AD9"/>
    </a:accent2>
    <a:accent3>
      <a:srgbClr val="F6A315"/>
    </a:accent3>
    <a:accent4>
      <a:srgbClr val="666666"/>
    </a:accent4>
    <a:accent5>
      <a:srgbClr val="909090"/>
    </a:accent5>
    <a:accent6>
      <a:srgbClr val="ACACAC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CBB33"/>
    </a:accent1>
    <a:accent2>
      <a:srgbClr val="3B9AD9"/>
    </a:accent2>
    <a:accent3>
      <a:srgbClr val="F6A315"/>
    </a:accent3>
    <a:accent4>
      <a:srgbClr val="666666"/>
    </a:accent4>
    <a:accent5>
      <a:srgbClr val="909090"/>
    </a:accent5>
    <a:accent6>
      <a:srgbClr val="ACACAC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120</TotalTime>
  <Words>1320</Words>
  <Application>Microsoft Office PowerPoint</Application>
  <PresentationFormat>宽屏</PresentationFormat>
  <Paragraphs>168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Arial</vt:lpstr>
      <vt:lpstr>Calibri</vt:lpstr>
      <vt:lpstr>Impact</vt:lpstr>
      <vt:lpstr>主题5</vt:lpstr>
      <vt:lpstr>think-cell Slide</vt:lpstr>
      <vt:lpstr>Nginx概述</vt:lpstr>
      <vt:lpstr>PowerPoint 演示文稿</vt:lpstr>
      <vt:lpstr>啥是恩金克斯Nginx？</vt:lpstr>
      <vt:lpstr>Nginx简介</vt:lpstr>
      <vt:lpstr>为什么不用…</vt:lpstr>
      <vt:lpstr>Apache Nginx Tomcat </vt:lpstr>
      <vt:lpstr>HTTP服务器和应用服务器</vt:lpstr>
      <vt:lpstr>Apache HTTP SERVER 和 Nginx</vt:lpstr>
      <vt:lpstr>Tomcat</vt:lpstr>
      <vt:lpstr>Nginx为什么有更好的性能？</vt:lpstr>
      <vt:lpstr>基本结构</vt:lpstr>
      <vt:lpstr>基本结构</vt:lpstr>
      <vt:lpstr>源码结构</vt:lpstr>
      <vt:lpstr>为什么Nginx性能较高？</vt:lpstr>
      <vt:lpstr>I/O多路复用</vt:lpstr>
      <vt:lpstr>Nginx如何处理一个请求？</vt:lpstr>
      <vt:lpstr>Nginx配置</vt:lpstr>
      <vt:lpstr>Nginx能做什么？</vt:lpstr>
      <vt:lpstr>反向代理</vt:lpstr>
      <vt:lpstr>反向代理和正向代理</vt:lpstr>
      <vt:lpstr>反向代理</vt:lpstr>
      <vt:lpstr>HTTP服务器</vt:lpstr>
      <vt:lpstr>负载均衡</vt:lpstr>
      <vt:lpstr>Nginx性能调优</vt:lpstr>
      <vt:lpstr>反向代理</vt:lpstr>
      <vt:lpstr>uWSGI</vt:lpstr>
      <vt:lpstr>uWSGI</vt:lpstr>
      <vt:lpstr>Nginx和uWSGI服务器之间如何配合工作的？</vt:lpstr>
      <vt:lpstr>Thanks.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Xinran Zhao</cp:lastModifiedBy>
  <cp:revision>32</cp:revision>
  <cp:lastPrinted>2019-07-31T16:00:00Z</cp:lastPrinted>
  <dcterms:created xsi:type="dcterms:W3CDTF">2019-07-31T16:00:00Z</dcterms:created>
  <dcterms:modified xsi:type="dcterms:W3CDTF">2019-11-10T10:15:08Z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