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61" r:id="rId6"/>
    <p:sldId id="265" r:id="rId7"/>
    <p:sldId id="269" r:id="rId8"/>
    <p:sldId id="267" r:id="rId9"/>
    <p:sldId id="271" r:id="rId10"/>
    <p:sldId id="27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分类</a:t>
            </a:r>
            <a:r>
              <a:rPr lang="en-US" altLang="zh-CN"/>
              <a:t>:</a:t>
            </a:r>
            <a:r>
              <a:rPr lang="zh-CN" altLang="en-US"/>
              <a:t>文字</a:t>
            </a:r>
            <a:r>
              <a:rPr lang="en-US" altLang="zh-CN"/>
              <a:t>\</a:t>
            </a:r>
            <a:r>
              <a:rPr lang="zh-CN" altLang="en-US"/>
              <a:t>图片</a:t>
            </a:r>
            <a:r>
              <a:rPr lang="en-US" altLang="zh-CN"/>
              <a:t>\</a:t>
            </a:r>
            <a:r>
              <a:rPr lang="zh-CN" altLang="en-US"/>
              <a:t>手机短信</a:t>
            </a:r>
            <a:r>
              <a:rPr lang="en-US" altLang="zh-CN"/>
              <a:t>\</a:t>
            </a:r>
            <a:r>
              <a:rPr lang="zh-CN" altLang="en-US"/>
              <a:t>邮件</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服务端先判断是否超时</a:t>
            </a:r>
            <a:endParaRPr lang="en-US" altLang="zh-CN"/>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通常4-6位，下一次的验证码需要与上一次的不同</a:t>
            </a:r>
            <a:endParaRPr lang="zh-CN" altLang="en-US"/>
          </a:p>
          <a:p>
            <a:r>
              <a:rPr lang="en-US" altLang="zh-CN"/>
              <a:t>2. </a:t>
            </a:r>
            <a:r>
              <a:rPr lang="zh-CN" altLang="en-US"/>
              <a:t>图片通常</a:t>
            </a:r>
            <a:r>
              <a:rPr lang="en-US" altLang="zh-CN"/>
              <a:t>1-2</a:t>
            </a:r>
            <a:r>
              <a:rPr lang="zh-CN" altLang="en-US"/>
              <a:t>分钟，</a:t>
            </a:r>
            <a:r>
              <a:rPr lang="en-US" altLang="zh-CN"/>
              <a:t>手机通常2-3分钟,邮件通常5-10分钟</a:t>
            </a:r>
            <a:endParaRPr lang="en-US" altLang="zh-CN"/>
          </a:p>
          <a:p>
            <a:r>
              <a:rPr lang="en-US" altLang="zh-CN"/>
              <a:t>3. 每次随机使得暴力破解的难度加大</a:t>
            </a:r>
            <a:endParaRPr lang="en-US" altLang="zh-CN"/>
          </a:p>
          <a:p>
            <a:r>
              <a:rPr lang="en-US" altLang="zh-CN"/>
              <a:t>4. 防止多次的获取验证码，造成短信资源的浪费</a:t>
            </a:r>
            <a:endParaRPr lang="en-US" altLang="zh-CN"/>
          </a:p>
          <a:p>
            <a:r>
              <a:rPr lang="en-US" altLang="zh-CN"/>
              <a:t>5. </a:t>
            </a:r>
            <a:r>
              <a:rPr lang="zh-CN" altLang="en-US"/>
              <a:t>不同平台的操作使得破解难度加大。恶意短信验证，属于短信轰炸的一种，用户端表现为高频收到验证短信内容，用户体验差。</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image" Target="../media/image5.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media/image3.png"/><Relationship Id="rId7" Type="http://schemas.openxmlformats.org/officeDocument/2006/relationships/tags" Target="../tags/tag16.xml"/><Relationship Id="rId6" Type="http://schemas.openxmlformats.org/officeDocument/2006/relationships/image" Target="../media/image2.png"/><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image" Target="../media/image4.png"/><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7" name="任意多边形: 形状 16"/>
          <p:cNvSpPr/>
          <p:nvPr>
            <p:custDataLst>
              <p:tags r:id="rId2"/>
            </p:custDataLst>
          </p:nvPr>
        </p:nvSpPr>
        <p:spPr>
          <a:xfrm rot="2700000">
            <a:off x="171353" y="-181366"/>
            <a:ext cx="4119316" cy="4119316"/>
          </a:xfrm>
          <a:custGeom>
            <a:avLst/>
            <a:gdLst>
              <a:gd name="connsiteX0" fmla="*/ 0 w 4119316"/>
              <a:gd name="connsiteY0" fmla="*/ 1465075 h 4119316"/>
              <a:gd name="connsiteX1" fmla="*/ 1465075 w 4119316"/>
              <a:gd name="connsiteY1" fmla="*/ 0 h 4119316"/>
              <a:gd name="connsiteX2" fmla="*/ 4119316 w 4119316"/>
              <a:gd name="connsiteY2" fmla="*/ 0 h 4119316"/>
              <a:gd name="connsiteX3" fmla="*/ 4119316 w 4119316"/>
              <a:gd name="connsiteY3" fmla="*/ 4119316 h 4119316"/>
              <a:gd name="connsiteX4" fmla="*/ 963060 w 4119316"/>
              <a:gd name="connsiteY4" fmla="*/ 4119316 h 4119316"/>
              <a:gd name="connsiteX5" fmla="*/ 0 w 4119316"/>
              <a:gd name="connsiteY5" fmla="*/ 315625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1465075"/>
                </a:moveTo>
                <a:lnTo>
                  <a:pt x="1465075" y="0"/>
                </a:lnTo>
                <a:lnTo>
                  <a:pt x="4119316" y="0"/>
                </a:lnTo>
                <a:lnTo>
                  <a:pt x="4119316" y="4119316"/>
                </a:lnTo>
                <a:lnTo>
                  <a:pt x="963060" y="4119316"/>
                </a:lnTo>
                <a:lnTo>
                  <a:pt x="0" y="3156256"/>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custDataLst>
              <p:tags r:id="rId3"/>
            </p:custDataLst>
          </p:nvPr>
        </p:nvSpPr>
        <p:spPr>
          <a:xfrm rot="2700000">
            <a:off x="8112505" y="2805113"/>
            <a:ext cx="4119316" cy="4119316"/>
          </a:xfrm>
          <a:custGeom>
            <a:avLst/>
            <a:gdLst>
              <a:gd name="connsiteX0" fmla="*/ 0 w 4119316"/>
              <a:gd name="connsiteY0" fmla="*/ 0 h 4119316"/>
              <a:gd name="connsiteX1" fmla="*/ 2856481 w 4119316"/>
              <a:gd name="connsiteY1" fmla="*/ 0 h 4119316"/>
              <a:gd name="connsiteX2" fmla="*/ 4119316 w 4119316"/>
              <a:gd name="connsiteY2" fmla="*/ 1262835 h 4119316"/>
              <a:gd name="connsiteX3" fmla="*/ 4119316 w 4119316"/>
              <a:gd name="connsiteY3" fmla="*/ 2831151 h 4119316"/>
              <a:gd name="connsiteX4" fmla="*/ 2831151 w 4119316"/>
              <a:gd name="connsiteY4" fmla="*/ 4119316 h 4119316"/>
              <a:gd name="connsiteX5" fmla="*/ 0 w 4119316"/>
              <a:gd name="connsiteY5" fmla="*/ 411931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0"/>
                </a:moveTo>
                <a:lnTo>
                  <a:pt x="2856481" y="0"/>
                </a:lnTo>
                <a:lnTo>
                  <a:pt x="4119316" y="1262835"/>
                </a:lnTo>
                <a:lnTo>
                  <a:pt x="4119316" y="2831151"/>
                </a:lnTo>
                <a:lnTo>
                  <a:pt x="2831151" y="4119316"/>
                </a:lnTo>
                <a:lnTo>
                  <a:pt x="0" y="4119316"/>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2779409" y="0"/>
            <a:ext cx="6858000" cy="6858000"/>
          </a:xfrm>
          <a:prstGeom prst="rect">
            <a:avLst/>
          </a:prstGeom>
        </p:spPr>
      </p:pic>
      <p:sp>
        <p:nvSpPr>
          <p:cNvPr id="9" name="矩形 8"/>
          <p:cNvSpPr/>
          <p:nvPr>
            <p:custDataLst>
              <p:tags r:id="rId6"/>
            </p:custDataLst>
          </p:nvPr>
        </p:nvSpPr>
        <p:spPr>
          <a:xfrm rot="2700000">
            <a:off x="4083607" y="1304198"/>
            <a:ext cx="4249605" cy="4249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hasCustomPrompt="1"/>
            <p:custDataLst>
              <p:tags r:id="rId7"/>
            </p:custDataLst>
          </p:nvPr>
        </p:nvSpPr>
        <p:spPr>
          <a:xfrm>
            <a:off x="3742806" y="3629616"/>
            <a:ext cx="5080626" cy="498921"/>
          </a:xfrm>
          <a:noFill/>
        </p:spPr>
        <p:txBody>
          <a:bodyPr lIns="90000" tIns="46800" rIns="90000" bIns="46800" anchor="t">
            <a:normAutofit/>
          </a:bodyPr>
          <a:lstStyle>
            <a:lvl1pPr marL="0" indent="0" algn="ctr">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8"/>
            </p:custDataLst>
          </p:nvPr>
        </p:nvSpPr>
        <p:spPr>
          <a:xfrm>
            <a:off x="3742807" y="2285600"/>
            <a:ext cx="5080626" cy="1296392"/>
          </a:xfrm>
          <a:noFill/>
        </p:spPr>
        <p:txBody>
          <a:bodyPr lIns="90000" tIns="46800" rIns="90000" bIns="46800" anchor="b">
            <a:normAutofit/>
          </a:bodyPr>
          <a:lstStyle>
            <a:lvl1pPr algn="ctr">
              <a:defRPr sz="4400">
                <a:solidFill>
                  <a:schemeClr val="tx1">
                    <a:lumMod val="85000"/>
                    <a:lumOff val="15000"/>
                  </a:schemeClr>
                </a:solidFill>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9"/>
            </p:custDataLst>
          </p:nvPr>
        </p:nvSpPr>
        <p:spPr>
          <a:xfrm>
            <a:off x="5016000" y="4265261"/>
            <a:ext cx="2160000" cy="432000"/>
          </a:xfrm>
          <a:noFill/>
        </p:spPr>
        <p:txBody>
          <a:bodyPr vert="horz" lIns="90000" tIns="46800" rIns="90000" bIns="46800" anchor="ctr">
            <a:normAutofit/>
          </a:bodyPr>
          <a:lstStyle>
            <a:lvl1pPr marL="0" indent="0" algn="ctr">
              <a:buNone/>
              <a:defRPr sz="1800" b="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1" name="文本占位符 13"/>
          <p:cNvSpPr>
            <a:spLocks noGrp="1"/>
          </p:cNvSpPr>
          <p:nvPr>
            <p:ph type="body" sz="quarter" idx="12" hasCustomPrompt="1"/>
            <p:custDataLst>
              <p:tags r:id="rId10"/>
            </p:custDataLst>
          </p:nvPr>
        </p:nvSpPr>
        <p:spPr>
          <a:xfrm>
            <a:off x="5016000" y="4746861"/>
            <a:ext cx="2160000" cy="432000"/>
          </a:xfrm>
          <a:noFill/>
        </p:spPr>
        <p:txBody>
          <a:bodyPr vert="horz" lIns="90000" tIns="46800" rIns="90000" bIns="46800" anchor="ctr">
            <a:normAutofit/>
          </a:bodyPr>
          <a:lstStyle>
            <a:lvl1pPr marL="0" indent="0" algn="ctr">
              <a:buNone/>
              <a:defRPr sz="1800" b="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7" name="日期占位符 6"/>
          <p:cNvSpPr>
            <a:spLocks noGrp="1"/>
          </p:cNvSpPr>
          <p:nvPr>
            <p:ph type="dt" sz="half" idx="13"/>
            <p:custDataLst>
              <p:tags r:id="rId11"/>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4"/>
            <p:custDataLst>
              <p:tags r:id="rId12"/>
            </p:custDataLst>
          </p:nvPr>
        </p:nvSpPr>
        <p:spPr/>
        <p:txBody>
          <a:bodyPr/>
          <a:lstStyle/>
          <a:p>
            <a:endParaRPr lang="zh-CN" altLang="en-US" dirty="0"/>
          </a:p>
        </p:txBody>
      </p:sp>
      <p:sp>
        <p:nvSpPr>
          <p:cNvPr id="10" name="灯片编号占位符 9"/>
          <p:cNvSpPr>
            <a:spLocks noGrp="1"/>
          </p:cNvSpPr>
          <p:nvPr>
            <p:ph type="sldNum" sz="quarter" idx="15"/>
            <p:custDataLst>
              <p:tags r:id="rId13"/>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8" name="任意多边形: 形状 7"/>
          <p:cNvSpPr/>
          <p:nvPr>
            <p:custDataLst>
              <p:tags r:id="rId2"/>
            </p:custDataLst>
          </p:nvPr>
        </p:nvSpPr>
        <p:spPr>
          <a:xfrm rot="2700000">
            <a:off x="879801" y="-177256"/>
            <a:ext cx="4119316" cy="4119316"/>
          </a:xfrm>
          <a:custGeom>
            <a:avLst/>
            <a:gdLst>
              <a:gd name="connsiteX0" fmla="*/ 0 w 4119316"/>
              <a:gd name="connsiteY0" fmla="*/ 1465075 h 4119316"/>
              <a:gd name="connsiteX1" fmla="*/ 1465075 w 4119316"/>
              <a:gd name="connsiteY1" fmla="*/ 0 h 4119316"/>
              <a:gd name="connsiteX2" fmla="*/ 4119316 w 4119316"/>
              <a:gd name="connsiteY2" fmla="*/ 0 h 4119316"/>
              <a:gd name="connsiteX3" fmla="*/ 4119316 w 4119316"/>
              <a:gd name="connsiteY3" fmla="*/ 4119316 h 4119316"/>
              <a:gd name="connsiteX4" fmla="*/ 963060 w 4119316"/>
              <a:gd name="connsiteY4" fmla="*/ 4119316 h 4119316"/>
              <a:gd name="connsiteX5" fmla="*/ 0 w 4119316"/>
              <a:gd name="connsiteY5" fmla="*/ 315625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1465075"/>
                </a:moveTo>
                <a:lnTo>
                  <a:pt x="1465075" y="0"/>
                </a:lnTo>
                <a:lnTo>
                  <a:pt x="4119316" y="0"/>
                </a:lnTo>
                <a:lnTo>
                  <a:pt x="4119316" y="4119316"/>
                </a:lnTo>
                <a:lnTo>
                  <a:pt x="963060" y="4119316"/>
                </a:lnTo>
                <a:lnTo>
                  <a:pt x="0" y="3156256"/>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custDataLst>
              <p:tags r:id="rId3"/>
            </p:custDataLst>
          </p:nvPr>
        </p:nvCxnSpPr>
        <p:spPr>
          <a:xfrm>
            <a:off x="6339746" y="4328315"/>
            <a:ext cx="5007523"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3456238" cy="6858000"/>
          </a:xfrm>
          <a:prstGeom prst="rect">
            <a:avLst/>
          </a:prstGeom>
        </p:spPr>
      </p:pic>
      <p:sp>
        <p:nvSpPr>
          <p:cNvPr id="16" name="任意多边形: 形状 15"/>
          <p:cNvSpPr/>
          <p:nvPr>
            <p:custDataLst>
              <p:tags r:id="rId6"/>
            </p:custDataLst>
          </p:nvPr>
        </p:nvSpPr>
        <p:spPr>
          <a:xfrm rot="2700000">
            <a:off x="-2098140" y="1304197"/>
            <a:ext cx="4249605" cy="4249605"/>
          </a:xfrm>
          <a:custGeom>
            <a:avLst/>
            <a:gdLst>
              <a:gd name="connsiteX0" fmla="*/ 0 w 4249605"/>
              <a:gd name="connsiteY0" fmla="*/ 0 h 4249605"/>
              <a:gd name="connsiteX1" fmla="*/ 4249605 w 4249605"/>
              <a:gd name="connsiteY1" fmla="*/ 0 h 4249605"/>
              <a:gd name="connsiteX2" fmla="*/ 4249605 w 4249605"/>
              <a:gd name="connsiteY2" fmla="*/ 4249605 h 4249605"/>
              <a:gd name="connsiteX3" fmla="*/ 4211899 w 4249605"/>
              <a:gd name="connsiteY3" fmla="*/ 4249605 h 4249605"/>
              <a:gd name="connsiteX4" fmla="*/ 0 w 4249605"/>
              <a:gd name="connsiteY4" fmla="*/ 37707 h 4249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9605" h="4249605">
                <a:moveTo>
                  <a:pt x="0" y="0"/>
                </a:moveTo>
                <a:lnTo>
                  <a:pt x="4249605" y="0"/>
                </a:lnTo>
                <a:lnTo>
                  <a:pt x="4249605" y="4249605"/>
                </a:lnTo>
                <a:lnTo>
                  <a:pt x="4211899" y="4249605"/>
                </a:lnTo>
                <a:lnTo>
                  <a:pt x="0" y="37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7"/>
            </p:custDataLst>
          </p:nvPr>
        </p:nvSpPr>
        <p:spPr>
          <a:xfrm rot="8081045">
            <a:off x="-64357" y="2304806"/>
            <a:ext cx="4611268" cy="4611268"/>
          </a:xfrm>
          <a:custGeom>
            <a:avLst/>
            <a:gdLst>
              <a:gd name="connsiteX0" fmla="*/ 0 w 4119316"/>
              <a:gd name="connsiteY0" fmla="*/ 0 h 4119316"/>
              <a:gd name="connsiteX1" fmla="*/ 2856481 w 4119316"/>
              <a:gd name="connsiteY1" fmla="*/ 0 h 4119316"/>
              <a:gd name="connsiteX2" fmla="*/ 4119316 w 4119316"/>
              <a:gd name="connsiteY2" fmla="*/ 1262835 h 4119316"/>
              <a:gd name="connsiteX3" fmla="*/ 4119316 w 4119316"/>
              <a:gd name="connsiteY3" fmla="*/ 2831151 h 4119316"/>
              <a:gd name="connsiteX4" fmla="*/ 2831151 w 4119316"/>
              <a:gd name="connsiteY4" fmla="*/ 4119316 h 4119316"/>
              <a:gd name="connsiteX5" fmla="*/ 0 w 4119316"/>
              <a:gd name="connsiteY5" fmla="*/ 411931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0"/>
                </a:moveTo>
                <a:lnTo>
                  <a:pt x="2856481" y="0"/>
                </a:lnTo>
                <a:lnTo>
                  <a:pt x="4119316" y="1262835"/>
                </a:lnTo>
                <a:lnTo>
                  <a:pt x="4119316" y="2831151"/>
                </a:lnTo>
                <a:lnTo>
                  <a:pt x="2831151" y="4119316"/>
                </a:lnTo>
                <a:lnTo>
                  <a:pt x="0" y="4119316"/>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p:ph type="ctrTitle" hasCustomPrompt="1"/>
            <p:custDataLst>
              <p:tags r:id="rId8"/>
            </p:custDataLst>
          </p:nvPr>
        </p:nvSpPr>
        <p:spPr>
          <a:xfrm>
            <a:off x="6339746" y="2533239"/>
            <a:ext cx="5007523" cy="1791523"/>
          </a:xfrm>
        </p:spPr>
        <p:txBody>
          <a:bodyPr anchor="b">
            <a:normAutofit/>
          </a:bodyPr>
          <a:lstStyle>
            <a:lvl1pPr marL="0" indent="0" algn="l">
              <a:buFont typeface="Arial" panose="020B0604020202020204" pitchFamily="34" charset="0"/>
              <a:buNone/>
              <a:defRPr sz="8800">
                <a:solidFill>
                  <a:schemeClr val="tx1">
                    <a:lumMod val="85000"/>
                    <a:lumOff val="15000"/>
                  </a:schemeClr>
                </a:solidFill>
              </a:defRPr>
            </a:lvl1pPr>
          </a:lstStyle>
          <a:p>
            <a:r>
              <a:rPr lang="zh-CN" altLang="en-US" dirty="0"/>
              <a:t>编辑标题</a:t>
            </a:r>
            <a:endParaRPr lang="zh-CN" altLang="en-US" dirty="0"/>
          </a:p>
        </p:txBody>
      </p:sp>
      <p:sp>
        <p:nvSpPr>
          <p:cNvPr id="2" name="日期占位符 1"/>
          <p:cNvSpPr>
            <a:spLocks noGrp="1"/>
          </p:cNvSpPr>
          <p:nvPr>
            <p:ph type="dt" sz="half" idx="19"/>
            <p:custDataLst>
              <p:tags r:id="rId9"/>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10"/>
            </p:custDataLst>
          </p:nvPr>
        </p:nvSpPr>
        <p:spPr/>
        <p:txBody>
          <a:bodyPr/>
          <a:lstStyle/>
          <a:p>
            <a:endParaRPr lang="zh-CN" altLang="en-US" dirty="0"/>
          </a:p>
        </p:txBody>
      </p:sp>
      <p:sp>
        <p:nvSpPr>
          <p:cNvPr id="4" name="灯片编号占位符 3"/>
          <p:cNvSpPr>
            <a:spLocks noGrp="1"/>
          </p:cNvSpPr>
          <p:nvPr>
            <p:ph type="sldNum" sz="quarter" idx="21"/>
            <p:custDataLst>
              <p:tags r:id="rId1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3" name="任意多边形: 形状 12"/>
          <p:cNvSpPr/>
          <p:nvPr>
            <p:custDataLst>
              <p:tags r:id="rId2"/>
            </p:custDataLst>
          </p:nvPr>
        </p:nvSpPr>
        <p:spPr>
          <a:xfrm rot="18900000" flipH="1">
            <a:off x="7871151" y="-177256"/>
            <a:ext cx="4119316" cy="4119316"/>
          </a:xfrm>
          <a:custGeom>
            <a:avLst/>
            <a:gdLst>
              <a:gd name="connsiteX0" fmla="*/ 0 w 4119316"/>
              <a:gd name="connsiteY0" fmla="*/ 1465075 h 4119316"/>
              <a:gd name="connsiteX1" fmla="*/ 1465075 w 4119316"/>
              <a:gd name="connsiteY1" fmla="*/ 0 h 4119316"/>
              <a:gd name="connsiteX2" fmla="*/ 4119316 w 4119316"/>
              <a:gd name="connsiteY2" fmla="*/ 0 h 4119316"/>
              <a:gd name="connsiteX3" fmla="*/ 4119316 w 4119316"/>
              <a:gd name="connsiteY3" fmla="*/ 4119316 h 4119316"/>
              <a:gd name="connsiteX4" fmla="*/ 963060 w 4119316"/>
              <a:gd name="connsiteY4" fmla="*/ 4119316 h 4119316"/>
              <a:gd name="connsiteX5" fmla="*/ 0 w 4119316"/>
              <a:gd name="connsiteY5" fmla="*/ 315625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1465075"/>
                </a:moveTo>
                <a:lnTo>
                  <a:pt x="1465075" y="0"/>
                </a:lnTo>
                <a:lnTo>
                  <a:pt x="4119316" y="0"/>
                </a:lnTo>
                <a:lnTo>
                  <a:pt x="4119316" y="4119316"/>
                </a:lnTo>
                <a:lnTo>
                  <a:pt x="963060" y="4119316"/>
                </a:lnTo>
                <a:lnTo>
                  <a:pt x="0" y="3156256"/>
                </a:lnTo>
                <a:close/>
              </a:path>
            </a:pathLst>
          </a:custGeom>
          <a:noFill/>
          <a:ln w="66675">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custDataLst>
              <p:tags r:id="rId3"/>
            </p:custDataLst>
          </p:nvPr>
        </p:nvSpPr>
        <p:spPr>
          <a:xfrm rot="13518955" flipH="1">
            <a:off x="6926993" y="2304806"/>
            <a:ext cx="4611268" cy="4611268"/>
          </a:xfrm>
          <a:custGeom>
            <a:avLst/>
            <a:gdLst>
              <a:gd name="connsiteX0" fmla="*/ 0 w 4119316"/>
              <a:gd name="connsiteY0" fmla="*/ 0 h 4119316"/>
              <a:gd name="connsiteX1" fmla="*/ 2856481 w 4119316"/>
              <a:gd name="connsiteY1" fmla="*/ 0 h 4119316"/>
              <a:gd name="connsiteX2" fmla="*/ 4119316 w 4119316"/>
              <a:gd name="connsiteY2" fmla="*/ 1262835 h 4119316"/>
              <a:gd name="connsiteX3" fmla="*/ 4119316 w 4119316"/>
              <a:gd name="connsiteY3" fmla="*/ 2831151 h 4119316"/>
              <a:gd name="connsiteX4" fmla="*/ 2831151 w 4119316"/>
              <a:gd name="connsiteY4" fmla="*/ 4119316 h 4119316"/>
              <a:gd name="connsiteX5" fmla="*/ 0 w 4119316"/>
              <a:gd name="connsiteY5" fmla="*/ 411931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0"/>
                </a:moveTo>
                <a:lnTo>
                  <a:pt x="2856481" y="0"/>
                </a:lnTo>
                <a:lnTo>
                  <a:pt x="4119316" y="1262835"/>
                </a:lnTo>
                <a:lnTo>
                  <a:pt x="4119316" y="2831151"/>
                </a:lnTo>
                <a:lnTo>
                  <a:pt x="2831151" y="4119316"/>
                </a:lnTo>
                <a:lnTo>
                  <a:pt x="0" y="4119316"/>
                </a:lnTo>
                <a:close/>
              </a:path>
            </a:pathLst>
          </a:custGeom>
          <a:noFill/>
          <a:ln w="66675">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4"/>
            </p:custDataLst>
          </p:nvPr>
        </p:nvGrpSpPr>
        <p:grpSpPr>
          <a:xfrm flipV="1">
            <a:off x="48419" y="179814"/>
            <a:ext cx="669881" cy="673541"/>
            <a:chOff x="0" y="21120"/>
            <a:chExt cx="1115665" cy="1121761"/>
          </a:xfrm>
        </p:grpSpPr>
        <p:grpSp>
          <p:nvGrpSpPr>
            <p:cNvPr id="8" name="组合 7"/>
            <p:cNvGrpSpPr/>
            <p:nvPr/>
          </p:nvGrpSpPr>
          <p:grpSpPr>
            <a:xfrm>
              <a:off x="0" y="21120"/>
              <a:ext cx="1115665" cy="1121761"/>
              <a:chOff x="5538167" y="2868119"/>
              <a:chExt cx="1115665" cy="1121761"/>
            </a:xfrm>
          </p:grpSpPr>
          <p:pic>
            <p:nvPicPr>
              <p:cNvPr id="10" name="图片 9"/>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5538167" y="2868119"/>
                <a:ext cx="1115665" cy="1121761"/>
              </a:xfrm>
              <a:prstGeom prst="rect">
                <a:avLst/>
              </a:prstGeom>
            </p:spPr>
          </p:pic>
          <p:pic>
            <p:nvPicPr>
              <p:cNvPr id="11" name="图片 10"/>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5702774" y="3035774"/>
                <a:ext cx="786452" cy="786452"/>
              </a:xfrm>
              <a:prstGeom prst="rect">
                <a:avLst/>
              </a:prstGeom>
            </p:spPr>
          </p:pic>
        </p:grpSp>
        <p:sp>
          <p:nvSpPr>
            <p:cNvPr id="9" name="矩形 8"/>
            <p:cNvSpPr/>
            <p:nvPr>
              <p:custDataLst>
                <p:tags r:id="rId9"/>
              </p:custDataLst>
            </p:nvPr>
          </p:nvSpPr>
          <p:spPr>
            <a:xfrm rot="5400000">
              <a:off x="214532" y="238700"/>
              <a:ext cx="686600" cy="68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0"/>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11"/>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p>
            <a:endParaRPr lang="zh-CN" altLang="en-US"/>
          </a:p>
        </p:txBody>
      </p:sp>
      <p:sp>
        <p:nvSpPr>
          <p:cNvPr id="6" name="灯片编号占位符 5"/>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8" name="矩形 17"/>
          <p:cNvSpPr/>
          <p:nvPr>
            <p:custDataLst>
              <p:tags r:id="rId2"/>
            </p:custDataLst>
          </p:nvPr>
        </p:nvSpPr>
        <p:spPr>
          <a:xfrm>
            <a:off x="0" y="6030"/>
            <a:ext cx="12192000" cy="3825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4650724" y="1215094"/>
            <a:ext cx="2889754" cy="2889754"/>
          </a:xfrm>
          <a:prstGeom prst="rect">
            <a:avLst/>
          </a:prstGeom>
        </p:spPr>
      </p:pic>
      <p:sp>
        <p:nvSpPr>
          <p:cNvPr id="9" name="矩形 8"/>
          <p:cNvSpPr/>
          <p:nvPr>
            <p:custDataLst>
              <p:tags r:id="rId5"/>
            </p:custDataLst>
          </p:nvPr>
        </p:nvSpPr>
        <p:spPr>
          <a:xfrm rot="18900000" flipH="1">
            <a:off x="5208540" y="1772856"/>
            <a:ext cx="1774231" cy="1774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hasCustomPrompt="1"/>
            <p:custDataLst>
              <p:tags r:id="rId6"/>
            </p:custDataLst>
          </p:nvPr>
        </p:nvSpPr>
        <p:spPr>
          <a:xfrm>
            <a:off x="3124704" y="3914235"/>
            <a:ext cx="5943445" cy="895351"/>
          </a:xfrm>
        </p:spPr>
        <p:txBody>
          <a:bodyPr anchor="b">
            <a:normAutofit/>
          </a:bodyPr>
          <a:lstStyle>
            <a:lvl1pPr algn="ctr">
              <a:defRPr sz="4000" b="1">
                <a:solidFill>
                  <a:schemeClr val="tx2"/>
                </a:solidFill>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7"/>
            </p:custDataLst>
          </p:nvPr>
        </p:nvSpPr>
        <p:spPr>
          <a:xfrm>
            <a:off x="3124977" y="4864533"/>
            <a:ext cx="5941249" cy="1269567"/>
          </a:xfrm>
        </p:spPr>
        <p:txBody>
          <a:bodyPr anchor="t">
            <a:normAutofit/>
          </a:bodyPr>
          <a:lstStyle>
            <a:lvl1pPr marL="0" indent="0" algn="ctr">
              <a:lnSpc>
                <a:spcPct val="100000"/>
              </a:lnSpc>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9"/>
            </p:custDataLst>
          </p:nvPr>
        </p:nvSpPr>
        <p:spPr/>
        <p:txBody>
          <a:bodyPr/>
          <a:lstStyle/>
          <a:p>
            <a:endParaRPr lang="zh-CN" altLang="en-US" dirty="0"/>
          </a:p>
        </p:txBody>
      </p:sp>
      <p:sp>
        <p:nvSpPr>
          <p:cNvPr id="4" name="灯片编号占位符 3"/>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81.xml"/><Relationship Id="rId17" Type="http://schemas.openxmlformats.org/officeDocument/2006/relationships/tags" Target="../tags/tag80.xml"/><Relationship Id="rId16" Type="http://schemas.openxmlformats.org/officeDocument/2006/relationships/tags" Target="../tags/tag79.xml"/><Relationship Id="rId15" Type="http://schemas.openxmlformats.org/officeDocument/2006/relationships/tags" Target="../tags/tag78.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2" Type="http://schemas.openxmlformats.org/officeDocument/2006/relationships/notesSlide" Target="../notesSlides/notesSlide1.xml"/><Relationship Id="rId11" Type="http://schemas.openxmlformats.org/officeDocument/2006/relationships/slideLayout" Target="../slideLayouts/slideLayout7.xml"/><Relationship Id="rId10" Type="http://schemas.openxmlformats.org/officeDocument/2006/relationships/tags" Target="../tags/tag92.xml"/><Relationship Id="rId1" Type="http://schemas.openxmlformats.org/officeDocument/2006/relationships/tags" Target="../tags/tag83.xml"/></Relationships>
</file>

<file path=ppt/slides/_rels/slide3.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8" Type="http://schemas.openxmlformats.org/officeDocument/2006/relationships/notesSlide" Target="../notesSlides/notesSlide2.xml"/><Relationship Id="rId27" Type="http://schemas.openxmlformats.org/officeDocument/2006/relationships/slideLayout" Target="../slideLayouts/slideLayout7.xml"/><Relationship Id="rId26" Type="http://schemas.openxmlformats.org/officeDocument/2006/relationships/tags" Target="../tags/tag118.xml"/><Relationship Id="rId25" Type="http://schemas.openxmlformats.org/officeDocument/2006/relationships/tags" Target="../tags/tag117.xml"/><Relationship Id="rId24" Type="http://schemas.openxmlformats.org/officeDocument/2006/relationships/tags" Target="../tags/tag116.xml"/><Relationship Id="rId23" Type="http://schemas.openxmlformats.org/officeDocument/2006/relationships/tags" Target="../tags/tag115.xml"/><Relationship Id="rId22" Type="http://schemas.openxmlformats.org/officeDocument/2006/relationships/tags" Target="../tags/tag114.xml"/><Relationship Id="rId21" Type="http://schemas.openxmlformats.org/officeDocument/2006/relationships/tags" Target="../tags/tag113.xml"/><Relationship Id="rId20" Type="http://schemas.openxmlformats.org/officeDocument/2006/relationships/tags" Target="../tags/tag112.xml"/><Relationship Id="rId2" Type="http://schemas.openxmlformats.org/officeDocument/2006/relationships/tags" Target="../tags/tag94.xml"/><Relationship Id="rId19" Type="http://schemas.openxmlformats.org/officeDocument/2006/relationships/tags" Target="../tags/tag111.xml"/><Relationship Id="rId18" Type="http://schemas.openxmlformats.org/officeDocument/2006/relationships/tags" Target="../tags/tag110.xml"/><Relationship Id="rId17" Type="http://schemas.openxmlformats.org/officeDocument/2006/relationships/tags" Target="../tags/tag109.xml"/><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tags" Target="../tags/tag93.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0" Type="http://schemas.openxmlformats.org/officeDocument/2006/relationships/notesSlide" Target="../notesSlides/notesSlide3.xml"/><Relationship Id="rId1" Type="http://schemas.openxmlformats.org/officeDocument/2006/relationships/tags" Target="../tags/tag119.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33.xml"/><Relationship Id="rId3" Type="http://schemas.openxmlformats.org/officeDocument/2006/relationships/hyperlink" Target="https://blog.csdn.net/luaijai/article/details/78873875" TargetMode="External"/><Relationship Id="rId2" Type="http://schemas.openxmlformats.org/officeDocument/2006/relationships/tags" Target="../tags/tag132.xml"/><Relationship Id="rId1" Type="http://schemas.openxmlformats.org/officeDocument/2006/relationships/tags" Target="../tags/tag13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1.xml"/><Relationship Id="rId2" Type="http://schemas.openxmlformats.org/officeDocument/2006/relationships/tags" Target="../tags/tag135.xml"/><Relationship Id="rId1" Type="http://schemas.openxmlformats.org/officeDocument/2006/relationships/tags" Target="../tags/tag1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p:txBody>
          <a:bodyPr/>
          <a:p>
            <a:r>
              <a:rPr lang="zh-CN" altLang="en-US"/>
              <a:t>验证码实现原理</a:t>
            </a:r>
            <a:endParaRPr lang="zh-CN" altLang="en-US"/>
          </a:p>
        </p:txBody>
      </p:sp>
      <p:sp>
        <p:nvSpPr>
          <p:cNvPr id="7" name="文本占位符 6"/>
          <p:cNvSpPr>
            <a:spLocks noGrp="1"/>
          </p:cNvSpPr>
          <p:nvPr>
            <p:ph type="body" sz="quarter" idx="12"/>
          </p:nvPr>
        </p:nvSpPr>
        <p:spPr/>
        <p:txBody>
          <a:bodyPr>
            <a:normAutofit lnSpcReduction="10000"/>
          </a:bodyPr>
          <a:p>
            <a:r>
              <a:rPr lang="zh-CN" altLang="en-US"/>
              <a:t>郭一兴</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2936240" y="2075815"/>
            <a:ext cx="462661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4" name="文本框 29"/>
          <p:cNvSpPr txBox="1"/>
          <p:nvPr>
            <p:custDataLst>
              <p:tags r:id="rId2"/>
            </p:custDataLst>
          </p:nvPr>
        </p:nvSpPr>
        <p:spPr>
          <a:xfrm>
            <a:off x="2936875" y="1635125"/>
            <a:ext cx="4626610" cy="415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rPr>
              <a:t>定义</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5" name="文本框 30"/>
          <p:cNvSpPr txBox="1"/>
          <p:nvPr>
            <p:custDataLst>
              <p:tags r:id="rId3"/>
            </p:custDataLst>
          </p:nvPr>
        </p:nvSpPr>
        <p:spPr>
          <a:xfrm>
            <a:off x="2936875" y="2131695"/>
            <a:ext cx="4626610" cy="1296035"/>
          </a:xfrm>
          <a:prstGeom prst="rect">
            <a:avLst/>
          </a:prstGeom>
          <a:noFill/>
        </p:spPr>
        <p:txBody>
          <a:bodyPr wrap="square" rtlCol="0">
            <a:normAutofit lnSpcReduction="2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8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rPr>
              <a:t>验证码（CAPTCHA）是（全自动区分计算机和人类的图灵测试）的缩写，是一种区分用户是计算机还是人的公共全自动程序。</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6" name="椭圆 5"/>
          <p:cNvSpPr/>
          <p:nvPr>
            <p:custDataLst>
              <p:tags r:id="rId4"/>
            </p:custDataLst>
          </p:nvPr>
        </p:nvSpPr>
        <p:spPr>
          <a:xfrm>
            <a:off x="2510155" y="1799590"/>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8" name="文本框 7"/>
          <p:cNvSpPr txBox="1"/>
          <p:nvPr>
            <p:custDataLst>
              <p:tags r:id="rId5"/>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rPr>
              <a:t>验证码是什么？</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cxnSp>
        <p:nvCxnSpPr>
          <p:cNvPr id="10" name="直接连接符 2"/>
          <p:cNvCxnSpPr/>
          <p:nvPr>
            <p:custDataLst>
              <p:tags r:id="rId6"/>
            </p:custDataLst>
          </p:nvPr>
        </p:nvCxnSpPr>
        <p:spPr>
          <a:xfrm>
            <a:off x="2936240" y="4123055"/>
            <a:ext cx="462661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11" name="文本框 29"/>
          <p:cNvSpPr txBox="1"/>
          <p:nvPr>
            <p:custDataLst>
              <p:tags r:id="rId7"/>
            </p:custDataLst>
          </p:nvPr>
        </p:nvSpPr>
        <p:spPr>
          <a:xfrm>
            <a:off x="2936875" y="3682365"/>
            <a:ext cx="4626610" cy="415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rPr>
              <a:t>功能</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12" name="文本框 30"/>
          <p:cNvSpPr txBox="1"/>
          <p:nvPr>
            <p:custDataLst>
              <p:tags r:id="rId8"/>
            </p:custDataLst>
          </p:nvPr>
        </p:nvSpPr>
        <p:spPr>
          <a:xfrm>
            <a:off x="2936875" y="4178935"/>
            <a:ext cx="4626610" cy="161036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80000"/>
              </a:lnSpc>
            </a:pPr>
            <a:r>
              <a:rPr lang="en-US" altLang="zh-CN" sz="1600" dirty="0">
                <a:solidFill>
                  <a:schemeClr val="tx1">
                    <a:lumMod val="85000"/>
                    <a:lumOff val="15000"/>
                  </a:schemeClr>
                </a:solidFill>
                <a:latin typeface="Arial" panose="020B0604020202020204" pitchFamily="34" charset="0"/>
                <a:ea typeface="微软雅黑" panose="020B0503020204020204" charset="-122"/>
              </a:rPr>
              <a:t>1. </a:t>
            </a:r>
            <a:r>
              <a:rPr lang="zh-CN" altLang="en-US" sz="1600" dirty="0">
                <a:solidFill>
                  <a:schemeClr val="tx1">
                    <a:lumMod val="85000"/>
                    <a:lumOff val="15000"/>
                  </a:schemeClr>
                </a:solidFill>
                <a:latin typeface="Arial" panose="020B0604020202020204" pitchFamily="34" charset="0"/>
                <a:ea typeface="微软雅黑" panose="020B0503020204020204" charset="-122"/>
              </a:rPr>
              <a:t>防止恶意破解密码、刷票、论坛灌水</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a:p>
            <a:pPr>
              <a:lnSpc>
                <a:spcPct val="180000"/>
              </a:lnSpc>
            </a:pPr>
            <a:r>
              <a:rPr lang="en-US" altLang="zh-CN" sz="1600" dirty="0">
                <a:solidFill>
                  <a:schemeClr val="tx1">
                    <a:lumMod val="85000"/>
                    <a:lumOff val="15000"/>
                  </a:schemeClr>
                </a:solidFill>
                <a:latin typeface="Arial" panose="020B0604020202020204" pitchFamily="34" charset="0"/>
                <a:ea typeface="微软雅黑" panose="020B0503020204020204" charset="-122"/>
              </a:rPr>
              <a:t>2. </a:t>
            </a:r>
            <a:r>
              <a:rPr lang="zh-CN" altLang="en-US" sz="1600" dirty="0">
                <a:solidFill>
                  <a:schemeClr val="tx1">
                    <a:lumMod val="85000"/>
                    <a:lumOff val="15000"/>
                  </a:schemeClr>
                </a:solidFill>
                <a:latin typeface="Arial" panose="020B0604020202020204" pitchFamily="34" charset="0"/>
                <a:ea typeface="微软雅黑" panose="020B0503020204020204" charset="-122"/>
              </a:rPr>
              <a:t>有效防止某个黑客对某一个特定注册用户用特定程序暴力破解方式进行不断的登陆尝试</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13" name="椭圆 12"/>
          <p:cNvSpPr/>
          <p:nvPr>
            <p:custDataLst>
              <p:tags r:id="rId9"/>
            </p:custDataLst>
          </p:nvPr>
        </p:nvSpPr>
        <p:spPr>
          <a:xfrm>
            <a:off x="2510155" y="3846830"/>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custDataLst>
              <p:tags r:id="rId1"/>
            </p:custDataLst>
          </p:nvPr>
        </p:nvSpPr>
        <p:spPr>
          <a:xfrm rot="18900000">
            <a:off x="3233707" y="3030715"/>
            <a:ext cx="1341329" cy="13413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4" name="矩形 13"/>
          <p:cNvSpPr/>
          <p:nvPr>
            <p:custDataLst>
              <p:tags r:id="rId2"/>
            </p:custDataLst>
          </p:nvPr>
        </p:nvSpPr>
        <p:spPr>
          <a:xfrm rot="18900000">
            <a:off x="3233707" y="2954521"/>
            <a:ext cx="1341329" cy="1341329"/>
          </a:xfrm>
          <a:prstGeom prst="rect">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2" name="任意多边形 11"/>
          <p:cNvSpPr/>
          <p:nvPr>
            <p:custDataLst>
              <p:tags r:id="rId3"/>
            </p:custDataLst>
          </p:nvPr>
        </p:nvSpPr>
        <p:spPr bwMode="auto">
          <a:xfrm>
            <a:off x="3655133" y="3414043"/>
            <a:ext cx="498478" cy="498477"/>
          </a:xfrm>
          <a:custGeom>
            <a:avLst/>
            <a:gdLst>
              <a:gd name="connsiteX0" fmla="*/ 326727 w 653895"/>
              <a:gd name="connsiteY0" fmla="*/ 266202 h 653895"/>
              <a:gd name="connsiteX1" fmla="*/ 265110 w 653895"/>
              <a:gd name="connsiteY1" fmla="*/ 327538 h 653895"/>
              <a:gd name="connsiteX2" fmla="*/ 326727 w 653895"/>
              <a:gd name="connsiteY2" fmla="*/ 388874 h 653895"/>
              <a:gd name="connsiteX3" fmla="*/ 388343 w 653895"/>
              <a:gd name="connsiteY3" fmla="*/ 327538 h 653895"/>
              <a:gd name="connsiteX4" fmla="*/ 326727 w 653895"/>
              <a:gd name="connsiteY4" fmla="*/ 266202 h 653895"/>
              <a:gd name="connsiteX5" fmla="*/ 326727 w 653895"/>
              <a:gd name="connsiteY5" fmla="*/ 246686 h 653895"/>
              <a:gd name="connsiteX6" fmla="*/ 410749 w 653895"/>
              <a:gd name="connsiteY6" fmla="*/ 327538 h 653895"/>
              <a:gd name="connsiteX7" fmla="*/ 326727 w 653895"/>
              <a:gd name="connsiteY7" fmla="*/ 408390 h 653895"/>
              <a:gd name="connsiteX8" fmla="*/ 245505 w 653895"/>
              <a:gd name="connsiteY8" fmla="*/ 327538 h 653895"/>
              <a:gd name="connsiteX9" fmla="*/ 326727 w 653895"/>
              <a:gd name="connsiteY9" fmla="*/ 246686 h 653895"/>
              <a:gd name="connsiteX10" fmla="*/ 326946 w 653895"/>
              <a:gd name="connsiteY10" fmla="*/ 202042 h 653895"/>
              <a:gd name="connsiteX11" fmla="*/ 203730 w 653895"/>
              <a:gd name="connsiteY11" fmla="*/ 327537 h 653895"/>
              <a:gd name="connsiteX12" fmla="*/ 326946 w 653895"/>
              <a:gd name="connsiteY12" fmla="*/ 453031 h 653895"/>
              <a:gd name="connsiteX13" fmla="*/ 452962 w 653895"/>
              <a:gd name="connsiteY13" fmla="*/ 327537 h 653895"/>
              <a:gd name="connsiteX14" fmla="*/ 326946 w 653895"/>
              <a:gd name="connsiteY14" fmla="*/ 202042 h 653895"/>
              <a:gd name="connsiteX15" fmla="*/ 326946 w 653895"/>
              <a:gd name="connsiteY15" fmla="*/ 185309 h 653895"/>
              <a:gd name="connsiteX16" fmla="*/ 469764 w 653895"/>
              <a:gd name="connsiteY16" fmla="*/ 327537 h 653895"/>
              <a:gd name="connsiteX17" fmla="*/ 326946 w 653895"/>
              <a:gd name="connsiteY17" fmla="*/ 469764 h 653895"/>
              <a:gd name="connsiteX18" fmla="*/ 184128 w 653895"/>
              <a:gd name="connsiteY18" fmla="*/ 327537 h 653895"/>
              <a:gd name="connsiteX19" fmla="*/ 326946 w 653895"/>
              <a:gd name="connsiteY19" fmla="*/ 185309 h 653895"/>
              <a:gd name="connsiteX20" fmla="*/ 299004 w 653895"/>
              <a:gd name="connsiteY20" fmla="*/ 41916 h 653895"/>
              <a:gd name="connsiteX21" fmla="*/ 287826 w 653895"/>
              <a:gd name="connsiteY21" fmla="*/ 103394 h 653895"/>
              <a:gd name="connsiteX22" fmla="*/ 259882 w 653895"/>
              <a:gd name="connsiteY22" fmla="*/ 134132 h 653895"/>
              <a:gd name="connsiteX23" fmla="*/ 237526 w 653895"/>
              <a:gd name="connsiteY23" fmla="*/ 142515 h 653895"/>
              <a:gd name="connsiteX24" fmla="*/ 220759 w 653895"/>
              <a:gd name="connsiteY24" fmla="*/ 148104 h 653895"/>
              <a:gd name="connsiteX25" fmla="*/ 198404 w 653895"/>
              <a:gd name="connsiteY25" fmla="*/ 139721 h 653895"/>
              <a:gd name="connsiteX26" fmla="*/ 145310 w 653895"/>
              <a:gd name="connsiteY26" fmla="*/ 106188 h 653895"/>
              <a:gd name="connsiteX27" fmla="*/ 106188 w 653895"/>
              <a:gd name="connsiteY27" fmla="*/ 145310 h 653895"/>
              <a:gd name="connsiteX28" fmla="*/ 142515 w 653895"/>
              <a:gd name="connsiteY28" fmla="*/ 198404 h 653895"/>
              <a:gd name="connsiteX29" fmla="*/ 145310 w 653895"/>
              <a:gd name="connsiteY29" fmla="*/ 237526 h 653895"/>
              <a:gd name="connsiteX30" fmla="*/ 134132 w 653895"/>
              <a:gd name="connsiteY30" fmla="*/ 259881 h 653895"/>
              <a:gd name="connsiteX31" fmla="*/ 103393 w 653895"/>
              <a:gd name="connsiteY31" fmla="*/ 285031 h 653895"/>
              <a:gd name="connsiteX32" fmla="*/ 41916 w 653895"/>
              <a:gd name="connsiteY32" fmla="*/ 299003 h 653895"/>
              <a:gd name="connsiteX33" fmla="*/ 41916 w 653895"/>
              <a:gd name="connsiteY33" fmla="*/ 354892 h 653895"/>
              <a:gd name="connsiteX34" fmla="*/ 103393 w 653895"/>
              <a:gd name="connsiteY34" fmla="*/ 366070 h 653895"/>
              <a:gd name="connsiteX35" fmla="*/ 134132 w 653895"/>
              <a:gd name="connsiteY35" fmla="*/ 394014 h 653895"/>
              <a:gd name="connsiteX36" fmla="*/ 145310 w 653895"/>
              <a:gd name="connsiteY36" fmla="*/ 416369 h 653895"/>
              <a:gd name="connsiteX37" fmla="*/ 142515 w 653895"/>
              <a:gd name="connsiteY37" fmla="*/ 455491 h 653895"/>
              <a:gd name="connsiteX38" fmla="*/ 106188 w 653895"/>
              <a:gd name="connsiteY38" fmla="*/ 508585 h 653895"/>
              <a:gd name="connsiteX39" fmla="*/ 145310 w 653895"/>
              <a:gd name="connsiteY39" fmla="*/ 547707 h 653895"/>
              <a:gd name="connsiteX40" fmla="*/ 198404 w 653895"/>
              <a:gd name="connsiteY40" fmla="*/ 514174 h 653895"/>
              <a:gd name="connsiteX41" fmla="*/ 220759 w 653895"/>
              <a:gd name="connsiteY41" fmla="*/ 505791 h 653895"/>
              <a:gd name="connsiteX42" fmla="*/ 237526 w 653895"/>
              <a:gd name="connsiteY42" fmla="*/ 511380 h 653895"/>
              <a:gd name="connsiteX43" fmla="*/ 259882 w 653895"/>
              <a:gd name="connsiteY43" fmla="*/ 519763 h 653895"/>
              <a:gd name="connsiteX44" fmla="*/ 287826 w 653895"/>
              <a:gd name="connsiteY44" fmla="*/ 550502 h 653895"/>
              <a:gd name="connsiteX45" fmla="*/ 299004 w 653895"/>
              <a:gd name="connsiteY45" fmla="*/ 611979 h 653895"/>
              <a:gd name="connsiteX46" fmla="*/ 354892 w 653895"/>
              <a:gd name="connsiteY46" fmla="*/ 611979 h 653895"/>
              <a:gd name="connsiteX47" fmla="*/ 368864 w 653895"/>
              <a:gd name="connsiteY47" fmla="*/ 550502 h 653895"/>
              <a:gd name="connsiteX48" fmla="*/ 394014 w 653895"/>
              <a:gd name="connsiteY48" fmla="*/ 519763 h 653895"/>
              <a:gd name="connsiteX49" fmla="*/ 416369 w 653895"/>
              <a:gd name="connsiteY49" fmla="*/ 511380 h 653895"/>
              <a:gd name="connsiteX50" fmla="*/ 433136 w 653895"/>
              <a:gd name="connsiteY50" fmla="*/ 505791 h 653895"/>
              <a:gd name="connsiteX51" fmla="*/ 458286 w 653895"/>
              <a:gd name="connsiteY51" fmla="*/ 514174 h 653895"/>
              <a:gd name="connsiteX52" fmla="*/ 511380 w 653895"/>
              <a:gd name="connsiteY52" fmla="*/ 547707 h 653895"/>
              <a:gd name="connsiteX53" fmla="*/ 550502 w 653895"/>
              <a:gd name="connsiteY53" fmla="*/ 508585 h 653895"/>
              <a:gd name="connsiteX54" fmla="*/ 514174 w 653895"/>
              <a:gd name="connsiteY54" fmla="*/ 455491 h 653895"/>
              <a:gd name="connsiteX55" fmla="*/ 511380 w 653895"/>
              <a:gd name="connsiteY55" fmla="*/ 416369 h 653895"/>
              <a:gd name="connsiteX56" fmla="*/ 519763 w 653895"/>
              <a:gd name="connsiteY56" fmla="*/ 394014 h 653895"/>
              <a:gd name="connsiteX57" fmla="*/ 550502 w 653895"/>
              <a:gd name="connsiteY57" fmla="*/ 366070 h 653895"/>
              <a:gd name="connsiteX58" fmla="*/ 614773 w 653895"/>
              <a:gd name="connsiteY58" fmla="*/ 354892 h 653895"/>
              <a:gd name="connsiteX59" fmla="*/ 614773 w 653895"/>
              <a:gd name="connsiteY59" fmla="*/ 299003 h 653895"/>
              <a:gd name="connsiteX60" fmla="*/ 550502 w 653895"/>
              <a:gd name="connsiteY60" fmla="*/ 285031 h 653895"/>
              <a:gd name="connsiteX61" fmla="*/ 519763 w 653895"/>
              <a:gd name="connsiteY61" fmla="*/ 259881 h 653895"/>
              <a:gd name="connsiteX62" fmla="*/ 511380 w 653895"/>
              <a:gd name="connsiteY62" fmla="*/ 237526 h 653895"/>
              <a:gd name="connsiteX63" fmla="*/ 514174 w 653895"/>
              <a:gd name="connsiteY63" fmla="*/ 198404 h 653895"/>
              <a:gd name="connsiteX64" fmla="*/ 550502 w 653895"/>
              <a:gd name="connsiteY64" fmla="*/ 145310 h 653895"/>
              <a:gd name="connsiteX65" fmla="*/ 511380 w 653895"/>
              <a:gd name="connsiteY65" fmla="*/ 106188 h 653895"/>
              <a:gd name="connsiteX66" fmla="*/ 458286 w 653895"/>
              <a:gd name="connsiteY66" fmla="*/ 139721 h 653895"/>
              <a:gd name="connsiteX67" fmla="*/ 433136 w 653895"/>
              <a:gd name="connsiteY67" fmla="*/ 148104 h 653895"/>
              <a:gd name="connsiteX68" fmla="*/ 416369 w 653895"/>
              <a:gd name="connsiteY68" fmla="*/ 142515 h 653895"/>
              <a:gd name="connsiteX69" fmla="*/ 394014 w 653895"/>
              <a:gd name="connsiteY69" fmla="*/ 134132 h 653895"/>
              <a:gd name="connsiteX70" fmla="*/ 368864 w 653895"/>
              <a:gd name="connsiteY70" fmla="*/ 103394 h 653895"/>
              <a:gd name="connsiteX71" fmla="*/ 354892 w 653895"/>
              <a:gd name="connsiteY71" fmla="*/ 41916 h 653895"/>
              <a:gd name="connsiteX72" fmla="*/ 299004 w 653895"/>
              <a:gd name="connsiteY72" fmla="*/ 41916 h 653895"/>
              <a:gd name="connsiteX73" fmla="*/ 299004 w 653895"/>
              <a:gd name="connsiteY73" fmla="*/ 0 h 653895"/>
              <a:gd name="connsiteX74" fmla="*/ 354892 w 653895"/>
              <a:gd name="connsiteY74" fmla="*/ 0 h 653895"/>
              <a:gd name="connsiteX75" fmla="*/ 396808 w 653895"/>
              <a:gd name="connsiteY75" fmla="*/ 33533 h 653895"/>
              <a:gd name="connsiteX76" fmla="*/ 407986 w 653895"/>
              <a:gd name="connsiteY76" fmla="*/ 95010 h 653895"/>
              <a:gd name="connsiteX77" fmla="*/ 433136 w 653895"/>
              <a:gd name="connsiteY77" fmla="*/ 106188 h 653895"/>
              <a:gd name="connsiteX78" fmla="*/ 486230 w 653895"/>
              <a:gd name="connsiteY78" fmla="*/ 69860 h 653895"/>
              <a:gd name="connsiteX79" fmla="*/ 511380 w 653895"/>
              <a:gd name="connsiteY79" fmla="*/ 64272 h 653895"/>
              <a:gd name="connsiteX80" fmla="*/ 539324 w 653895"/>
              <a:gd name="connsiteY80" fmla="*/ 75449 h 653895"/>
              <a:gd name="connsiteX81" fmla="*/ 578446 w 653895"/>
              <a:gd name="connsiteY81" fmla="*/ 114571 h 653895"/>
              <a:gd name="connsiteX82" fmla="*/ 584035 w 653895"/>
              <a:gd name="connsiteY82" fmla="*/ 167665 h 653895"/>
              <a:gd name="connsiteX83" fmla="*/ 547707 w 653895"/>
              <a:gd name="connsiteY83" fmla="*/ 220759 h 653895"/>
              <a:gd name="connsiteX84" fmla="*/ 558885 w 653895"/>
              <a:gd name="connsiteY84" fmla="*/ 245909 h 653895"/>
              <a:gd name="connsiteX85" fmla="*/ 620362 w 653895"/>
              <a:gd name="connsiteY85" fmla="*/ 259881 h 653895"/>
              <a:gd name="connsiteX86" fmla="*/ 653895 w 653895"/>
              <a:gd name="connsiteY86" fmla="*/ 299003 h 653895"/>
              <a:gd name="connsiteX87" fmla="*/ 653895 w 653895"/>
              <a:gd name="connsiteY87" fmla="*/ 354892 h 653895"/>
              <a:gd name="connsiteX88" fmla="*/ 620362 w 653895"/>
              <a:gd name="connsiteY88" fmla="*/ 394014 h 653895"/>
              <a:gd name="connsiteX89" fmla="*/ 558885 w 653895"/>
              <a:gd name="connsiteY89" fmla="*/ 407986 h 653895"/>
              <a:gd name="connsiteX90" fmla="*/ 547707 w 653895"/>
              <a:gd name="connsiteY90" fmla="*/ 433136 h 653895"/>
              <a:gd name="connsiteX91" fmla="*/ 584035 w 653895"/>
              <a:gd name="connsiteY91" fmla="*/ 486230 h 653895"/>
              <a:gd name="connsiteX92" fmla="*/ 578446 w 653895"/>
              <a:gd name="connsiteY92" fmla="*/ 536529 h 653895"/>
              <a:gd name="connsiteX93" fmla="*/ 539324 w 653895"/>
              <a:gd name="connsiteY93" fmla="*/ 578446 h 653895"/>
              <a:gd name="connsiteX94" fmla="*/ 511380 w 653895"/>
              <a:gd name="connsiteY94" fmla="*/ 589623 h 653895"/>
              <a:gd name="connsiteX95" fmla="*/ 486230 w 653895"/>
              <a:gd name="connsiteY95" fmla="*/ 581240 h 653895"/>
              <a:gd name="connsiteX96" fmla="*/ 433136 w 653895"/>
              <a:gd name="connsiteY96" fmla="*/ 547707 h 653895"/>
              <a:gd name="connsiteX97" fmla="*/ 407986 w 653895"/>
              <a:gd name="connsiteY97" fmla="*/ 558885 h 653895"/>
              <a:gd name="connsiteX98" fmla="*/ 396808 w 653895"/>
              <a:gd name="connsiteY98" fmla="*/ 620362 h 653895"/>
              <a:gd name="connsiteX99" fmla="*/ 354892 w 653895"/>
              <a:gd name="connsiteY99" fmla="*/ 653895 h 653895"/>
              <a:gd name="connsiteX100" fmla="*/ 299004 w 653895"/>
              <a:gd name="connsiteY100" fmla="*/ 653895 h 653895"/>
              <a:gd name="connsiteX101" fmla="*/ 259882 w 653895"/>
              <a:gd name="connsiteY101" fmla="*/ 620362 h 653895"/>
              <a:gd name="connsiteX102" fmla="*/ 248704 w 653895"/>
              <a:gd name="connsiteY102" fmla="*/ 558885 h 653895"/>
              <a:gd name="connsiteX103" fmla="*/ 220759 w 653895"/>
              <a:gd name="connsiteY103" fmla="*/ 547707 h 653895"/>
              <a:gd name="connsiteX104" fmla="*/ 167665 w 653895"/>
              <a:gd name="connsiteY104" fmla="*/ 581240 h 653895"/>
              <a:gd name="connsiteX105" fmla="*/ 145310 w 653895"/>
              <a:gd name="connsiteY105" fmla="*/ 589623 h 653895"/>
              <a:gd name="connsiteX106" fmla="*/ 117366 w 653895"/>
              <a:gd name="connsiteY106" fmla="*/ 578446 h 653895"/>
              <a:gd name="connsiteX107" fmla="*/ 78244 w 653895"/>
              <a:gd name="connsiteY107" fmla="*/ 536529 h 653895"/>
              <a:gd name="connsiteX108" fmla="*/ 72655 w 653895"/>
              <a:gd name="connsiteY108" fmla="*/ 486230 h 653895"/>
              <a:gd name="connsiteX109" fmla="*/ 106188 w 653895"/>
              <a:gd name="connsiteY109" fmla="*/ 433136 h 653895"/>
              <a:gd name="connsiteX110" fmla="*/ 97805 w 653895"/>
              <a:gd name="connsiteY110" fmla="*/ 407986 h 653895"/>
              <a:gd name="connsiteX111" fmla="*/ 33533 w 653895"/>
              <a:gd name="connsiteY111" fmla="*/ 394014 h 653895"/>
              <a:gd name="connsiteX112" fmla="*/ 0 w 653895"/>
              <a:gd name="connsiteY112" fmla="*/ 354892 h 653895"/>
              <a:gd name="connsiteX113" fmla="*/ 0 w 653895"/>
              <a:gd name="connsiteY113" fmla="*/ 299003 h 653895"/>
              <a:gd name="connsiteX114" fmla="*/ 33533 w 653895"/>
              <a:gd name="connsiteY114" fmla="*/ 259881 h 653895"/>
              <a:gd name="connsiteX115" fmla="*/ 97805 w 653895"/>
              <a:gd name="connsiteY115" fmla="*/ 245909 h 653895"/>
              <a:gd name="connsiteX116" fmla="*/ 106188 w 653895"/>
              <a:gd name="connsiteY116" fmla="*/ 220759 h 653895"/>
              <a:gd name="connsiteX117" fmla="*/ 72655 w 653895"/>
              <a:gd name="connsiteY117" fmla="*/ 167665 h 653895"/>
              <a:gd name="connsiteX118" fmla="*/ 78244 w 653895"/>
              <a:gd name="connsiteY118" fmla="*/ 114571 h 653895"/>
              <a:gd name="connsiteX119" fmla="*/ 117366 w 653895"/>
              <a:gd name="connsiteY119" fmla="*/ 75449 h 653895"/>
              <a:gd name="connsiteX120" fmla="*/ 145310 w 653895"/>
              <a:gd name="connsiteY120" fmla="*/ 64272 h 653895"/>
              <a:gd name="connsiteX121" fmla="*/ 167665 w 653895"/>
              <a:gd name="connsiteY121" fmla="*/ 69860 h 653895"/>
              <a:gd name="connsiteX122" fmla="*/ 220759 w 653895"/>
              <a:gd name="connsiteY122" fmla="*/ 106188 h 653895"/>
              <a:gd name="connsiteX123" fmla="*/ 248704 w 653895"/>
              <a:gd name="connsiteY123" fmla="*/ 95010 h 653895"/>
              <a:gd name="connsiteX124" fmla="*/ 259882 w 653895"/>
              <a:gd name="connsiteY124" fmla="*/ 33533 h 653895"/>
              <a:gd name="connsiteX125" fmla="*/ 299004 w 653895"/>
              <a:gd name="connsiteY125" fmla="*/ 0 h 65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53895" h="653895">
                <a:moveTo>
                  <a:pt x="326727" y="266202"/>
                </a:moveTo>
                <a:cubicBezTo>
                  <a:pt x="293118" y="266202"/>
                  <a:pt x="265110" y="294082"/>
                  <a:pt x="265110" y="327538"/>
                </a:cubicBezTo>
                <a:cubicBezTo>
                  <a:pt x="265110" y="360994"/>
                  <a:pt x="293118" y="388874"/>
                  <a:pt x="326727" y="388874"/>
                </a:cubicBezTo>
                <a:cubicBezTo>
                  <a:pt x="360336" y="388874"/>
                  <a:pt x="388343" y="360994"/>
                  <a:pt x="388343" y="327538"/>
                </a:cubicBezTo>
                <a:cubicBezTo>
                  <a:pt x="388343" y="294082"/>
                  <a:pt x="360336" y="266202"/>
                  <a:pt x="326727" y="266202"/>
                </a:cubicBezTo>
                <a:close/>
                <a:moveTo>
                  <a:pt x="326727" y="246686"/>
                </a:moveTo>
                <a:cubicBezTo>
                  <a:pt x="371539" y="246686"/>
                  <a:pt x="410749" y="282930"/>
                  <a:pt x="410749" y="327538"/>
                </a:cubicBezTo>
                <a:cubicBezTo>
                  <a:pt x="410749" y="372146"/>
                  <a:pt x="371539" y="408390"/>
                  <a:pt x="326727" y="408390"/>
                </a:cubicBezTo>
                <a:cubicBezTo>
                  <a:pt x="281915" y="408390"/>
                  <a:pt x="245505" y="372146"/>
                  <a:pt x="245505" y="327538"/>
                </a:cubicBezTo>
                <a:cubicBezTo>
                  <a:pt x="245505" y="282930"/>
                  <a:pt x="281915" y="246686"/>
                  <a:pt x="326727" y="246686"/>
                </a:cubicBezTo>
                <a:close/>
                <a:moveTo>
                  <a:pt x="326946" y="202042"/>
                </a:moveTo>
                <a:cubicBezTo>
                  <a:pt x="259738" y="202042"/>
                  <a:pt x="203730" y="257817"/>
                  <a:pt x="203730" y="327537"/>
                </a:cubicBezTo>
                <a:cubicBezTo>
                  <a:pt x="203730" y="397256"/>
                  <a:pt x="259738" y="453031"/>
                  <a:pt x="326946" y="453031"/>
                </a:cubicBezTo>
                <a:cubicBezTo>
                  <a:pt x="396955" y="453031"/>
                  <a:pt x="452962" y="397256"/>
                  <a:pt x="452962" y="327537"/>
                </a:cubicBezTo>
                <a:cubicBezTo>
                  <a:pt x="452962" y="257817"/>
                  <a:pt x="396955" y="202042"/>
                  <a:pt x="326946" y="202042"/>
                </a:cubicBezTo>
                <a:close/>
                <a:moveTo>
                  <a:pt x="326946" y="185309"/>
                </a:moveTo>
                <a:cubicBezTo>
                  <a:pt x="408156" y="185309"/>
                  <a:pt x="469764" y="249451"/>
                  <a:pt x="469764" y="327537"/>
                </a:cubicBezTo>
                <a:cubicBezTo>
                  <a:pt x="469764" y="405622"/>
                  <a:pt x="408156" y="469764"/>
                  <a:pt x="326946" y="469764"/>
                </a:cubicBezTo>
                <a:cubicBezTo>
                  <a:pt x="248536" y="469764"/>
                  <a:pt x="184128" y="405622"/>
                  <a:pt x="184128" y="327537"/>
                </a:cubicBezTo>
                <a:cubicBezTo>
                  <a:pt x="184128" y="249451"/>
                  <a:pt x="248536" y="185309"/>
                  <a:pt x="326946" y="185309"/>
                </a:cubicBezTo>
                <a:close/>
                <a:moveTo>
                  <a:pt x="299004" y="41916"/>
                </a:moveTo>
                <a:cubicBezTo>
                  <a:pt x="299004" y="41916"/>
                  <a:pt x="299004" y="41916"/>
                  <a:pt x="287826" y="103394"/>
                </a:cubicBezTo>
                <a:cubicBezTo>
                  <a:pt x="285031" y="117366"/>
                  <a:pt x="273854" y="128543"/>
                  <a:pt x="259882" y="134132"/>
                </a:cubicBezTo>
                <a:cubicBezTo>
                  <a:pt x="254293" y="136927"/>
                  <a:pt x="245909" y="139721"/>
                  <a:pt x="237526" y="142515"/>
                </a:cubicBezTo>
                <a:cubicBezTo>
                  <a:pt x="231937" y="145310"/>
                  <a:pt x="226348" y="148104"/>
                  <a:pt x="220759" y="148104"/>
                </a:cubicBezTo>
                <a:cubicBezTo>
                  <a:pt x="212376" y="148104"/>
                  <a:pt x="203993" y="145310"/>
                  <a:pt x="198404" y="139721"/>
                </a:cubicBezTo>
                <a:cubicBezTo>
                  <a:pt x="198404" y="139721"/>
                  <a:pt x="198404" y="139721"/>
                  <a:pt x="145310" y="106188"/>
                </a:cubicBezTo>
                <a:cubicBezTo>
                  <a:pt x="145310" y="106188"/>
                  <a:pt x="145310" y="106188"/>
                  <a:pt x="106188" y="145310"/>
                </a:cubicBezTo>
                <a:cubicBezTo>
                  <a:pt x="106188" y="145310"/>
                  <a:pt x="106188" y="145310"/>
                  <a:pt x="142515" y="198404"/>
                </a:cubicBezTo>
                <a:cubicBezTo>
                  <a:pt x="150899" y="209582"/>
                  <a:pt x="150899" y="223554"/>
                  <a:pt x="145310" y="237526"/>
                </a:cubicBezTo>
                <a:cubicBezTo>
                  <a:pt x="139721" y="245909"/>
                  <a:pt x="136926" y="251498"/>
                  <a:pt x="134132" y="259881"/>
                </a:cubicBezTo>
                <a:cubicBezTo>
                  <a:pt x="131338" y="273854"/>
                  <a:pt x="120160" y="282237"/>
                  <a:pt x="103393" y="285031"/>
                </a:cubicBezTo>
                <a:cubicBezTo>
                  <a:pt x="103393" y="285031"/>
                  <a:pt x="103393" y="285031"/>
                  <a:pt x="41916" y="299003"/>
                </a:cubicBezTo>
                <a:cubicBezTo>
                  <a:pt x="41916" y="299003"/>
                  <a:pt x="41916" y="299003"/>
                  <a:pt x="41916" y="354892"/>
                </a:cubicBezTo>
                <a:cubicBezTo>
                  <a:pt x="41916" y="354892"/>
                  <a:pt x="41916" y="354892"/>
                  <a:pt x="103393" y="366070"/>
                </a:cubicBezTo>
                <a:cubicBezTo>
                  <a:pt x="120160" y="368864"/>
                  <a:pt x="131338" y="380042"/>
                  <a:pt x="134132" y="394014"/>
                </a:cubicBezTo>
                <a:cubicBezTo>
                  <a:pt x="136926" y="402397"/>
                  <a:pt x="139721" y="407986"/>
                  <a:pt x="145310" y="416369"/>
                </a:cubicBezTo>
                <a:cubicBezTo>
                  <a:pt x="150899" y="427547"/>
                  <a:pt x="150899" y="444313"/>
                  <a:pt x="142515" y="455491"/>
                </a:cubicBezTo>
                <a:cubicBezTo>
                  <a:pt x="142515" y="455491"/>
                  <a:pt x="142515" y="455491"/>
                  <a:pt x="106188" y="508585"/>
                </a:cubicBezTo>
                <a:cubicBezTo>
                  <a:pt x="106188" y="508585"/>
                  <a:pt x="106188" y="508585"/>
                  <a:pt x="145310" y="547707"/>
                </a:cubicBezTo>
                <a:cubicBezTo>
                  <a:pt x="145310" y="547707"/>
                  <a:pt x="145310" y="547707"/>
                  <a:pt x="198404" y="514174"/>
                </a:cubicBezTo>
                <a:cubicBezTo>
                  <a:pt x="203993" y="508585"/>
                  <a:pt x="212376" y="505791"/>
                  <a:pt x="220759" y="505791"/>
                </a:cubicBezTo>
                <a:cubicBezTo>
                  <a:pt x="226348" y="505791"/>
                  <a:pt x="231937" y="508585"/>
                  <a:pt x="237526" y="511380"/>
                </a:cubicBezTo>
                <a:cubicBezTo>
                  <a:pt x="245909" y="514174"/>
                  <a:pt x="254293" y="516968"/>
                  <a:pt x="259882" y="519763"/>
                </a:cubicBezTo>
                <a:cubicBezTo>
                  <a:pt x="273854" y="522557"/>
                  <a:pt x="285031" y="536529"/>
                  <a:pt x="287826" y="550502"/>
                </a:cubicBezTo>
                <a:cubicBezTo>
                  <a:pt x="287826" y="550502"/>
                  <a:pt x="287826" y="550502"/>
                  <a:pt x="299004" y="611979"/>
                </a:cubicBezTo>
                <a:cubicBezTo>
                  <a:pt x="299004" y="611979"/>
                  <a:pt x="299004" y="611979"/>
                  <a:pt x="354892" y="611979"/>
                </a:cubicBezTo>
                <a:cubicBezTo>
                  <a:pt x="354892" y="611979"/>
                  <a:pt x="354892" y="611979"/>
                  <a:pt x="368864" y="550502"/>
                </a:cubicBezTo>
                <a:cubicBezTo>
                  <a:pt x="371659" y="536529"/>
                  <a:pt x="380042" y="522557"/>
                  <a:pt x="394014" y="519763"/>
                </a:cubicBezTo>
                <a:cubicBezTo>
                  <a:pt x="402397" y="516968"/>
                  <a:pt x="410780" y="514174"/>
                  <a:pt x="416369" y="511380"/>
                </a:cubicBezTo>
                <a:cubicBezTo>
                  <a:pt x="421958" y="508585"/>
                  <a:pt x="427547" y="505791"/>
                  <a:pt x="433136" y="505791"/>
                </a:cubicBezTo>
                <a:cubicBezTo>
                  <a:pt x="441519" y="505791"/>
                  <a:pt x="449902" y="508585"/>
                  <a:pt x="458286" y="514174"/>
                </a:cubicBezTo>
                <a:cubicBezTo>
                  <a:pt x="458286" y="514174"/>
                  <a:pt x="458286" y="514174"/>
                  <a:pt x="511380" y="547707"/>
                </a:cubicBezTo>
                <a:cubicBezTo>
                  <a:pt x="511380" y="547707"/>
                  <a:pt x="511380" y="547707"/>
                  <a:pt x="550502" y="508585"/>
                </a:cubicBezTo>
                <a:cubicBezTo>
                  <a:pt x="550502" y="508585"/>
                  <a:pt x="550502" y="508585"/>
                  <a:pt x="514174" y="455491"/>
                </a:cubicBezTo>
                <a:cubicBezTo>
                  <a:pt x="505791" y="444313"/>
                  <a:pt x="505791" y="427547"/>
                  <a:pt x="511380" y="416369"/>
                </a:cubicBezTo>
                <a:cubicBezTo>
                  <a:pt x="514174" y="407986"/>
                  <a:pt x="516969" y="399603"/>
                  <a:pt x="519763" y="394014"/>
                </a:cubicBezTo>
                <a:cubicBezTo>
                  <a:pt x="525352" y="380042"/>
                  <a:pt x="536529" y="368864"/>
                  <a:pt x="550502" y="366070"/>
                </a:cubicBezTo>
                <a:lnTo>
                  <a:pt x="614773" y="354892"/>
                </a:lnTo>
                <a:cubicBezTo>
                  <a:pt x="614773" y="354892"/>
                  <a:pt x="614773" y="354892"/>
                  <a:pt x="614773" y="299003"/>
                </a:cubicBezTo>
                <a:cubicBezTo>
                  <a:pt x="614773" y="299003"/>
                  <a:pt x="614773" y="299003"/>
                  <a:pt x="550502" y="285031"/>
                </a:cubicBezTo>
                <a:cubicBezTo>
                  <a:pt x="536529" y="282237"/>
                  <a:pt x="525352" y="273854"/>
                  <a:pt x="519763" y="259881"/>
                </a:cubicBezTo>
                <a:cubicBezTo>
                  <a:pt x="516969" y="251498"/>
                  <a:pt x="514174" y="245909"/>
                  <a:pt x="511380" y="237526"/>
                </a:cubicBezTo>
                <a:cubicBezTo>
                  <a:pt x="505791" y="223554"/>
                  <a:pt x="505791" y="209582"/>
                  <a:pt x="514174" y="198404"/>
                </a:cubicBezTo>
                <a:cubicBezTo>
                  <a:pt x="514174" y="198404"/>
                  <a:pt x="514174" y="198404"/>
                  <a:pt x="550502" y="145310"/>
                </a:cubicBezTo>
                <a:cubicBezTo>
                  <a:pt x="550502" y="145310"/>
                  <a:pt x="550502" y="145310"/>
                  <a:pt x="511380" y="106188"/>
                </a:cubicBezTo>
                <a:cubicBezTo>
                  <a:pt x="511380" y="106188"/>
                  <a:pt x="511380" y="106188"/>
                  <a:pt x="458286" y="139721"/>
                </a:cubicBezTo>
                <a:cubicBezTo>
                  <a:pt x="449902" y="145310"/>
                  <a:pt x="441519" y="148104"/>
                  <a:pt x="433136" y="148104"/>
                </a:cubicBezTo>
                <a:cubicBezTo>
                  <a:pt x="427547" y="148104"/>
                  <a:pt x="421958" y="145310"/>
                  <a:pt x="416369" y="142515"/>
                </a:cubicBezTo>
                <a:cubicBezTo>
                  <a:pt x="410780" y="139721"/>
                  <a:pt x="402397" y="136927"/>
                  <a:pt x="394014" y="134132"/>
                </a:cubicBezTo>
                <a:cubicBezTo>
                  <a:pt x="380042" y="128543"/>
                  <a:pt x="371659" y="117366"/>
                  <a:pt x="368864" y="103394"/>
                </a:cubicBezTo>
                <a:cubicBezTo>
                  <a:pt x="368864" y="103394"/>
                  <a:pt x="368864" y="103394"/>
                  <a:pt x="354892" y="41916"/>
                </a:cubicBezTo>
                <a:cubicBezTo>
                  <a:pt x="354892" y="41916"/>
                  <a:pt x="354892" y="41916"/>
                  <a:pt x="299004" y="41916"/>
                </a:cubicBezTo>
                <a:close/>
                <a:moveTo>
                  <a:pt x="299004" y="0"/>
                </a:moveTo>
                <a:cubicBezTo>
                  <a:pt x="299004" y="0"/>
                  <a:pt x="299004" y="0"/>
                  <a:pt x="354892" y="0"/>
                </a:cubicBezTo>
                <a:cubicBezTo>
                  <a:pt x="374453" y="0"/>
                  <a:pt x="391219" y="13972"/>
                  <a:pt x="396808" y="33533"/>
                </a:cubicBezTo>
                <a:cubicBezTo>
                  <a:pt x="396808" y="33533"/>
                  <a:pt x="396808" y="33533"/>
                  <a:pt x="407986" y="95010"/>
                </a:cubicBezTo>
                <a:cubicBezTo>
                  <a:pt x="416369" y="97805"/>
                  <a:pt x="424753" y="103394"/>
                  <a:pt x="433136" y="106188"/>
                </a:cubicBezTo>
                <a:cubicBezTo>
                  <a:pt x="433136" y="106188"/>
                  <a:pt x="433136" y="106188"/>
                  <a:pt x="486230" y="69860"/>
                </a:cubicBezTo>
                <a:cubicBezTo>
                  <a:pt x="494613" y="67066"/>
                  <a:pt x="502996" y="64272"/>
                  <a:pt x="511380" y="64272"/>
                </a:cubicBezTo>
                <a:cubicBezTo>
                  <a:pt x="519763" y="64272"/>
                  <a:pt x="530941" y="67066"/>
                  <a:pt x="539324" y="75449"/>
                </a:cubicBezTo>
                <a:cubicBezTo>
                  <a:pt x="539324" y="75449"/>
                  <a:pt x="539324" y="75449"/>
                  <a:pt x="578446" y="114571"/>
                </a:cubicBezTo>
                <a:cubicBezTo>
                  <a:pt x="592418" y="128543"/>
                  <a:pt x="595212" y="150899"/>
                  <a:pt x="584035" y="167665"/>
                </a:cubicBezTo>
                <a:cubicBezTo>
                  <a:pt x="584035" y="167665"/>
                  <a:pt x="584035" y="167665"/>
                  <a:pt x="547707" y="220759"/>
                </a:cubicBezTo>
                <a:cubicBezTo>
                  <a:pt x="553296" y="229143"/>
                  <a:pt x="556090" y="237526"/>
                  <a:pt x="558885" y="245909"/>
                </a:cubicBezTo>
                <a:cubicBezTo>
                  <a:pt x="558885" y="245909"/>
                  <a:pt x="558885" y="245909"/>
                  <a:pt x="620362" y="259881"/>
                </a:cubicBezTo>
                <a:cubicBezTo>
                  <a:pt x="639923" y="262676"/>
                  <a:pt x="653895" y="279442"/>
                  <a:pt x="653895" y="299003"/>
                </a:cubicBezTo>
                <a:cubicBezTo>
                  <a:pt x="653895" y="299003"/>
                  <a:pt x="653895" y="299003"/>
                  <a:pt x="653895" y="354892"/>
                </a:cubicBezTo>
                <a:cubicBezTo>
                  <a:pt x="653895" y="374453"/>
                  <a:pt x="639923" y="391219"/>
                  <a:pt x="620362" y="394014"/>
                </a:cubicBezTo>
                <a:cubicBezTo>
                  <a:pt x="620362" y="394014"/>
                  <a:pt x="620362" y="394014"/>
                  <a:pt x="558885" y="407986"/>
                </a:cubicBezTo>
                <a:cubicBezTo>
                  <a:pt x="556090" y="416369"/>
                  <a:pt x="553296" y="424752"/>
                  <a:pt x="547707" y="433136"/>
                </a:cubicBezTo>
                <a:cubicBezTo>
                  <a:pt x="547707" y="433136"/>
                  <a:pt x="547707" y="433136"/>
                  <a:pt x="584035" y="486230"/>
                </a:cubicBezTo>
                <a:cubicBezTo>
                  <a:pt x="595212" y="502996"/>
                  <a:pt x="592418" y="525352"/>
                  <a:pt x="578446" y="536529"/>
                </a:cubicBezTo>
                <a:cubicBezTo>
                  <a:pt x="578446" y="536529"/>
                  <a:pt x="578446" y="536529"/>
                  <a:pt x="539324" y="578446"/>
                </a:cubicBezTo>
                <a:cubicBezTo>
                  <a:pt x="530941" y="584035"/>
                  <a:pt x="519763" y="589623"/>
                  <a:pt x="511380" y="589623"/>
                </a:cubicBezTo>
                <a:cubicBezTo>
                  <a:pt x="502996" y="589623"/>
                  <a:pt x="494613" y="586829"/>
                  <a:pt x="486230" y="581240"/>
                </a:cubicBezTo>
                <a:cubicBezTo>
                  <a:pt x="486230" y="581240"/>
                  <a:pt x="486230" y="581240"/>
                  <a:pt x="433136" y="547707"/>
                </a:cubicBezTo>
                <a:cubicBezTo>
                  <a:pt x="424753" y="550502"/>
                  <a:pt x="416369" y="553296"/>
                  <a:pt x="407986" y="558885"/>
                </a:cubicBezTo>
                <a:cubicBezTo>
                  <a:pt x="407986" y="558885"/>
                  <a:pt x="407986" y="558885"/>
                  <a:pt x="396808" y="620362"/>
                </a:cubicBezTo>
                <a:cubicBezTo>
                  <a:pt x="391219" y="639923"/>
                  <a:pt x="374453" y="653895"/>
                  <a:pt x="354892" y="653895"/>
                </a:cubicBezTo>
                <a:cubicBezTo>
                  <a:pt x="354892" y="653895"/>
                  <a:pt x="354892" y="653895"/>
                  <a:pt x="299004" y="653895"/>
                </a:cubicBezTo>
                <a:cubicBezTo>
                  <a:pt x="279443" y="653895"/>
                  <a:pt x="262676" y="639923"/>
                  <a:pt x="259882" y="620362"/>
                </a:cubicBezTo>
                <a:cubicBezTo>
                  <a:pt x="259882" y="620362"/>
                  <a:pt x="259882" y="620362"/>
                  <a:pt x="248704" y="558885"/>
                </a:cubicBezTo>
                <a:cubicBezTo>
                  <a:pt x="237526" y="553296"/>
                  <a:pt x="229142" y="550502"/>
                  <a:pt x="220759" y="547707"/>
                </a:cubicBezTo>
                <a:cubicBezTo>
                  <a:pt x="220759" y="547707"/>
                  <a:pt x="220759" y="547707"/>
                  <a:pt x="167665" y="581240"/>
                </a:cubicBezTo>
                <a:cubicBezTo>
                  <a:pt x="162076" y="586829"/>
                  <a:pt x="153693" y="589623"/>
                  <a:pt x="145310" y="589623"/>
                </a:cubicBezTo>
                <a:cubicBezTo>
                  <a:pt x="134132" y="589623"/>
                  <a:pt x="125749" y="584035"/>
                  <a:pt x="117366" y="578446"/>
                </a:cubicBezTo>
                <a:cubicBezTo>
                  <a:pt x="117366" y="578446"/>
                  <a:pt x="117366" y="578446"/>
                  <a:pt x="78244" y="536529"/>
                </a:cubicBezTo>
                <a:cubicBezTo>
                  <a:pt x="64271" y="525352"/>
                  <a:pt x="61477" y="502996"/>
                  <a:pt x="72655" y="486230"/>
                </a:cubicBezTo>
                <a:cubicBezTo>
                  <a:pt x="72655" y="486230"/>
                  <a:pt x="72655" y="486230"/>
                  <a:pt x="106188" y="433136"/>
                </a:cubicBezTo>
                <a:cubicBezTo>
                  <a:pt x="103393" y="424752"/>
                  <a:pt x="100599" y="416369"/>
                  <a:pt x="97805" y="407986"/>
                </a:cubicBezTo>
                <a:cubicBezTo>
                  <a:pt x="97805" y="407986"/>
                  <a:pt x="97805" y="407986"/>
                  <a:pt x="33533" y="394014"/>
                </a:cubicBezTo>
                <a:cubicBezTo>
                  <a:pt x="13972" y="391219"/>
                  <a:pt x="0" y="374453"/>
                  <a:pt x="0" y="354892"/>
                </a:cubicBezTo>
                <a:cubicBezTo>
                  <a:pt x="0" y="354892"/>
                  <a:pt x="0" y="354892"/>
                  <a:pt x="0" y="299003"/>
                </a:cubicBezTo>
                <a:cubicBezTo>
                  <a:pt x="0" y="279442"/>
                  <a:pt x="13972" y="262676"/>
                  <a:pt x="33533" y="259881"/>
                </a:cubicBezTo>
                <a:cubicBezTo>
                  <a:pt x="33533" y="259881"/>
                  <a:pt x="33533" y="259881"/>
                  <a:pt x="97805" y="245909"/>
                </a:cubicBezTo>
                <a:cubicBezTo>
                  <a:pt x="100599" y="237526"/>
                  <a:pt x="103393" y="229143"/>
                  <a:pt x="106188" y="220759"/>
                </a:cubicBezTo>
                <a:cubicBezTo>
                  <a:pt x="106188" y="220759"/>
                  <a:pt x="106188" y="220759"/>
                  <a:pt x="72655" y="167665"/>
                </a:cubicBezTo>
                <a:cubicBezTo>
                  <a:pt x="61477" y="150899"/>
                  <a:pt x="64271" y="128543"/>
                  <a:pt x="78244" y="114571"/>
                </a:cubicBezTo>
                <a:cubicBezTo>
                  <a:pt x="78244" y="114571"/>
                  <a:pt x="78244" y="114571"/>
                  <a:pt x="117366" y="75449"/>
                </a:cubicBezTo>
                <a:cubicBezTo>
                  <a:pt x="125749" y="67066"/>
                  <a:pt x="134132" y="64272"/>
                  <a:pt x="145310" y="64272"/>
                </a:cubicBezTo>
                <a:cubicBezTo>
                  <a:pt x="153693" y="64272"/>
                  <a:pt x="162076" y="67066"/>
                  <a:pt x="167665" y="69860"/>
                </a:cubicBezTo>
                <a:cubicBezTo>
                  <a:pt x="167665" y="69860"/>
                  <a:pt x="167665" y="69860"/>
                  <a:pt x="220759" y="106188"/>
                </a:cubicBezTo>
                <a:cubicBezTo>
                  <a:pt x="229142" y="103394"/>
                  <a:pt x="237526" y="97805"/>
                  <a:pt x="248704" y="95010"/>
                </a:cubicBezTo>
                <a:cubicBezTo>
                  <a:pt x="248704" y="95010"/>
                  <a:pt x="248704" y="95010"/>
                  <a:pt x="259882" y="33533"/>
                </a:cubicBezTo>
                <a:cubicBezTo>
                  <a:pt x="262676" y="13972"/>
                  <a:pt x="279443" y="0"/>
                  <a:pt x="299004" y="0"/>
                </a:cubicBezTo>
                <a:close/>
              </a:path>
            </a:pathLst>
          </a:custGeom>
          <a:solidFill>
            <a:schemeClr val="accent1">
              <a:lumMod val="75000"/>
            </a:schemeClr>
          </a:solidFill>
          <a:ln>
            <a:noFill/>
          </a:ln>
        </p:spPr>
        <p:txBody>
          <a:bodyPr wrap="square" lIns="91440" tIns="45720" rIns="91440" bIns="45720" anchor="ctr">
            <a:normAutofit/>
          </a:bodyPr>
          <a:lstStyle/>
          <a:p>
            <a:pPr algn="ctr"/>
          </a:p>
        </p:txBody>
      </p:sp>
      <p:sp>
        <p:nvSpPr>
          <p:cNvPr id="9" name="矩形 8"/>
          <p:cNvSpPr/>
          <p:nvPr>
            <p:custDataLst>
              <p:tags r:id="rId4"/>
            </p:custDataLst>
          </p:nvPr>
        </p:nvSpPr>
        <p:spPr>
          <a:xfrm rot="18900000">
            <a:off x="1048429" y="3030715"/>
            <a:ext cx="1341329" cy="1341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0" name="矩形 9"/>
          <p:cNvSpPr/>
          <p:nvPr>
            <p:custDataLst>
              <p:tags r:id="rId5"/>
            </p:custDataLst>
          </p:nvPr>
        </p:nvSpPr>
        <p:spPr>
          <a:xfrm rot="18900000">
            <a:off x="1048429" y="2937364"/>
            <a:ext cx="1341329" cy="134133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8" name="任意多边形 7"/>
          <p:cNvSpPr/>
          <p:nvPr>
            <p:custDataLst>
              <p:tags r:id="rId6"/>
            </p:custDataLst>
          </p:nvPr>
        </p:nvSpPr>
        <p:spPr bwMode="auto">
          <a:xfrm>
            <a:off x="1532092" y="3372373"/>
            <a:ext cx="374003" cy="564664"/>
          </a:xfrm>
          <a:custGeom>
            <a:avLst/>
            <a:gdLst>
              <a:gd name="connsiteX0" fmla="*/ 121125 w 414667"/>
              <a:gd name="connsiteY0" fmla="*/ 543553 h 626056"/>
              <a:gd name="connsiteX1" fmla="*/ 121125 w 414667"/>
              <a:gd name="connsiteY1" fmla="*/ 577525 h 626056"/>
              <a:gd name="connsiteX2" fmla="*/ 232561 w 414667"/>
              <a:gd name="connsiteY2" fmla="*/ 577525 h 626056"/>
              <a:gd name="connsiteX3" fmla="*/ 232561 w 414667"/>
              <a:gd name="connsiteY3" fmla="*/ 543553 h 626056"/>
              <a:gd name="connsiteX4" fmla="*/ 121125 w 414667"/>
              <a:gd name="connsiteY4" fmla="*/ 543553 h 626056"/>
              <a:gd name="connsiteX5" fmla="*/ 150419 w 414667"/>
              <a:gd name="connsiteY5" fmla="*/ 182937 h 626056"/>
              <a:gd name="connsiteX6" fmla="*/ 414667 w 414667"/>
              <a:gd name="connsiteY6" fmla="*/ 182937 h 626056"/>
              <a:gd name="connsiteX7" fmla="*/ 414667 w 414667"/>
              <a:gd name="connsiteY7" fmla="*/ 361811 h 626056"/>
              <a:gd name="connsiteX8" fmla="*/ 239857 w 414667"/>
              <a:gd name="connsiteY8" fmla="*/ 361811 h 626056"/>
              <a:gd name="connsiteX9" fmla="*/ 150419 w 414667"/>
              <a:gd name="connsiteY9" fmla="*/ 434986 h 626056"/>
              <a:gd name="connsiteX10" fmla="*/ 182942 w 414667"/>
              <a:gd name="connsiteY10" fmla="*/ 361811 h 626056"/>
              <a:gd name="connsiteX11" fmla="*/ 150419 w 414667"/>
              <a:gd name="connsiteY11" fmla="*/ 361811 h 626056"/>
              <a:gd name="connsiteX12" fmla="*/ 116280 w 414667"/>
              <a:gd name="connsiteY12" fmla="*/ 33972 h 626056"/>
              <a:gd name="connsiteX13" fmla="*/ 116280 w 414667"/>
              <a:gd name="connsiteY13" fmla="*/ 48531 h 626056"/>
              <a:gd name="connsiteX14" fmla="*/ 237406 w 414667"/>
              <a:gd name="connsiteY14" fmla="*/ 48531 h 626056"/>
              <a:gd name="connsiteX15" fmla="*/ 237406 w 414667"/>
              <a:gd name="connsiteY15" fmla="*/ 33972 h 626056"/>
              <a:gd name="connsiteX16" fmla="*/ 116280 w 414667"/>
              <a:gd name="connsiteY16" fmla="*/ 33972 h 626056"/>
              <a:gd name="connsiteX17" fmla="*/ 276166 w 414667"/>
              <a:gd name="connsiteY17" fmla="*/ 29119 h 626056"/>
              <a:gd name="connsiteX18" fmla="*/ 266476 w 414667"/>
              <a:gd name="connsiteY18" fmla="*/ 43678 h 626056"/>
              <a:gd name="connsiteX19" fmla="*/ 276166 w 414667"/>
              <a:gd name="connsiteY19" fmla="*/ 53384 h 626056"/>
              <a:gd name="connsiteX20" fmla="*/ 290701 w 414667"/>
              <a:gd name="connsiteY20" fmla="*/ 43678 h 626056"/>
              <a:gd name="connsiteX21" fmla="*/ 276166 w 414667"/>
              <a:gd name="connsiteY21" fmla="*/ 29119 h 626056"/>
              <a:gd name="connsiteX22" fmla="*/ 43605 w 414667"/>
              <a:gd name="connsiteY22" fmla="*/ 0 h 626056"/>
              <a:gd name="connsiteX23" fmla="*/ 305236 w 414667"/>
              <a:gd name="connsiteY23" fmla="*/ 0 h 626056"/>
              <a:gd name="connsiteX24" fmla="*/ 353686 w 414667"/>
              <a:gd name="connsiteY24" fmla="*/ 48531 h 626056"/>
              <a:gd name="connsiteX25" fmla="*/ 353686 w 414667"/>
              <a:gd name="connsiteY25" fmla="*/ 169860 h 626056"/>
              <a:gd name="connsiteX26" fmla="*/ 319771 w 414667"/>
              <a:gd name="connsiteY26" fmla="*/ 169860 h 626056"/>
              <a:gd name="connsiteX27" fmla="*/ 319771 w 414667"/>
              <a:gd name="connsiteY27" fmla="*/ 77650 h 626056"/>
              <a:gd name="connsiteX28" fmla="*/ 33915 w 414667"/>
              <a:gd name="connsiteY28" fmla="*/ 77650 h 626056"/>
              <a:gd name="connsiteX29" fmla="*/ 33915 w 414667"/>
              <a:gd name="connsiteY29" fmla="*/ 509581 h 626056"/>
              <a:gd name="connsiteX30" fmla="*/ 319771 w 414667"/>
              <a:gd name="connsiteY30" fmla="*/ 509581 h 626056"/>
              <a:gd name="connsiteX31" fmla="*/ 319771 w 414667"/>
              <a:gd name="connsiteY31" fmla="*/ 383399 h 626056"/>
              <a:gd name="connsiteX32" fmla="*/ 353686 w 414667"/>
              <a:gd name="connsiteY32" fmla="*/ 383399 h 626056"/>
              <a:gd name="connsiteX33" fmla="*/ 353686 w 414667"/>
              <a:gd name="connsiteY33" fmla="*/ 582378 h 626056"/>
              <a:gd name="connsiteX34" fmla="*/ 305236 w 414667"/>
              <a:gd name="connsiteY34" fmla="*/ 626056 h 626056"/>
              <a:gd name="connsiteX35" fmla="*/ 43605 w 414667"/>
              <a:gd name="connsiteY35" fmla="*/ 626056 h 626056"/>
              <a:gd name="connsiteX36" fmla="*/ 0 w 414667"/>
              <a:gd name="connsiteY36" fmla="*/ 582378 h 626056"/>
              <a:gd name="connsiteX37" fmla="*/ 0 w 414667"/>
              <a:gd name="connsiteY37" fmla="*/ 48531 h 626056"/>
              <a:gd name="connsiteX38" fmla="*/ 43605 w 414667"/>
              <a:gd name="connsiteY38" fmla="*/ 0 h 626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14667" h="626056">
                <a:moveTo>
                  <a:pt x="121125" y="543553"/>
                </a:moveTo>
                <a:cubicBezTo>
                  <a:pt x="121125" y="543553"/>
                  <a:pt x="121125" y="543553"/>
                  <a:pt x="121125" y="577525"/>
                </a:cubicBezTo>
                <a:cubicBezTo>
                  <a:pt x="121125" y="577525"/>
                  <a:pt x="121125" y="577525"/>
                  <a:pt x="232561" y="577525"/>
                </a:cubicBezTo>
                <a:lnTo>
                  <a:pt x="232561" y="543553"/>
                </a:lnTo>
                <a:cubicBezTo>
                  <a:pt x="232561" y="543553"/>
                  <a:pt x="232561" y="543553"/>
                  <a:pt x="121125" y="543553"/>
                </a:cubicBezTo>
                <a:close/>
                <a:moveTo>
                  <a:pt x="150419" y="182937"/>
                </a:moveTo>
                <a:lnTo>
                  <a:pt x="414667" y="182937"/>
                </a:lnTo>
                <a:lnTo>
                  <a:pt x="414667" y="361811"/>
                </a:lnTo>
                <a:lnTo>
                  <a:pt x="239857" y="361811"/>
                </a:lnTo>
                <a:lnTo>
                  <a:pt x="150419" y="434986"/>
                </a:lnTo>
                <a:lnTo>
                  <a:pt x="182942" y="361811"/>
                </a:lnTo>
                <a:lnTo>
                  <a:pt x="150419" y="361811"/>
                </a:lnTo>
                <a:close/>
                <a:moveTo>
                  <a:pt x="116280" y="33972"/>
                </a:moveTo>
                <a:lnTo>
                  <a:pt x="116280" y="48531"/>
                </a:lnTo>
                <a:cubicBezTo>
                  <a:pt x="116280" y="48531"/>
                  <a:pt x="116280" y="48531"/>
                  <a:pt x="237406" y="48531"/>
                </a:cubicBezTo>
                <a:cubicBezTo>
                  <a:pt x="237406" y="48531"/>
                  <a:pt x="237406" y="48531"/>
                  <a:pt x="237406" y="33972"/>
                </a:cubicBezTo>
                <a:cubicBezTo>
                  <a:pt x="237406" y="33972"/>
                  <a:pt x="237406" y="33972"/>
                  <a:pt x="116280" y="33972"/>
                </a:cubicBezTo>
                <a:close/>
                <a:moveTo>
                  <a:pt x="276166" y="29119"/>
                </a:moveTo>
                <a:cubicBezTo>
                  <a:pt x="271321" y="29119"/>
                  <a:pt x="266476" y="33972"/>
                  <a:pt x="266476" y="43678"/>
                </a:cubicBezTo>
                <a:cubicBezTo>
                  <a:pt x="266476" y="48531"/>
                  <a:pt x="271321" y="53384"/>
                  <a:pt x="276166" y="53384"/>
                </a:cubicBezTo>
                <a:cubicBezTo>
                  <a:pt x="281011" y="53384"/>
                  <a:pt x="290701" y="48531"/>
                  <a:pt x="290701" y="43678"/>
                </a:cubicBezTo>
                <a:cubicBezTo>
                  <a:pt x="290701" y="33972"/>
                  <a:pt x="281011" y="29119"/>
                  <a:pt x="276166" y="29119"/>
                </a:cubicBezTo>
                <a:close/>
                <a:moveTo>
                  <a:pt x="43605" y="0"/>
                </a:moveTo>
                <a:cubicBezTo>
                  <a:pt x="43605" y="0"/>
                  <a:pt x="43605" y="0"/>
                  <a:pt x="305236" y="0"/>
                </a:cubicBezTo>
                <a:cubicBezTo>
                  <a:pt x="329461" y="0"/>
                  <a:pt x="353686" y="24266"/>
                  <a:pt x="353686" y="48531"/>
                </a:cubicBezTo>
                <a:cubicBezTo>
                  <a:pt x="353686" y="48531"/>
                  <a:pt x="353686" y="48531"/>
                  <a:pt x="353686" y="169860"/>
                </a:cubicBezTo>
                <a:cubicBezTo>
                  <a:pt x="353686" y="169860"/>
                  <a:pt x="353686" y="169860"/>
                  <a:pt x="319771" y="169860"/>
                </a:cubicBezTo>
                <a:cubicBezTo>
                  <a:pt x="319771" y="169860"/>
                  <a:pt x="319771" y="169860"/>
                  <a:pt x="319771" y="77650"/>
                </a:cubicBezTo>
                <a:cubicBezTo>
                  <a:pt x="319771" y="77650"/>
                  <a:pt x="319771" y="77650"/>
                  <a:pt x="33915" y="77650"/>
                </a:cubicBezTo>
                <a:cubicBezTo>
                  <a:pt x="33915" y="77650"/>
                  <a:pt x="33915" y="77650"/>
                  <a:pt x="33915" y="509581"/>
                </a:cubicBezTo>
                <a:cubicBezTo>
                  <a:pt x="33915" y="509581"/>
                  <a:pt x="33915" y="509581"/>
                  <a:pt x="319771" y="509581"/>
                </a:cubicBezTo>
                <a:lnTo>
                  <a:pt x="319771" y="383399"/>
                </a:lnTo>
                <a:cubicBezTo>
                  <a:pt x="319771" y="383399"/>
                  <a:pt x="319771" y="383399"/>
                  <a:pt x="353686" y="383399"/>
                </a:cubicBezTo>
                <a:cubicBezTo>
                  <a:pt x="353686" y="383399"/>
                  <a:pt x="353686" y="383399"/>
                  <a:pt x="353686" y="582378"/>
                </a:cubicBezTo>
                <a:cubicBezTo>
                  <a:pt x="353686" y="606644"/>
                  <a:pt x="329461" y="626056"/>
                  <a:pt x="305236" y="626056"/>
                </a:cubicBezTo>
                <a:cubicBezTo>
                  <a:pt x="305236" y="626056"/>
                  <a:pt x="305236" y="626056"/>
                  <a:pt x="43605" y="626056"/>
                </a:cubicBezTo>
                <a:cubicBezTo>
                  <a:pt x="19380" y="626056"/>
                  <a:pt x="0" y="606644"/>
                  <a:pt x="0" y="582378"/>
                </a:cubicBezTo>
                <a:cubicBezTo>
                  <a:pt x="0" y="582378"/>
                  <a:pt x="0" y="582378"/>
                  <a:pt x="0" y="48531"/>
                </a:cubicBezTo>
                <a:cubicBezTo>
                  <a:pt x="0" y="24266"/>
                  <a:pt x="19380" y="0"/>
                  <a:pt x="43605" y="0"/>
                </a:cubicBezTo>
                <a:close/>
              </a:path>
            </a:pathLst>
          </a:custGeom>
          <a:solidFill>
            <a:schemeClr val="accent1"/>
          </a:solidFill>
          <a:ln w="9525">
            <a:noFill/>
            <a:round/>
          </a:ln>
        </p:spPr>
        <p:txBody>
          <a:bodyPr wrap="square" lIns="91440" tIns="45720" rIns="91440" bIns="45720" anchor="ctr">
            <a:normAutofit/>
          </a:bodyPr>
          <a:lstStyle/>
          <a:p>
            <a:pPr algn="ctr"/>
          </a:p>
        </p:txBody>
      </p:sp>
      <p:sp>
        <p:nvSpPr>
          <p:cNvPr id="24" name="矩形 23"/>
          <p:cNvSpPr/>
          <p:nvPr>
            <p:custDataLst>
              <p:tags r:id="rId7"/>
            </p:custDataLst>
          </p:nvPr>
        </p:nvSpPr>
        <p:spPr>
          <a:xfrm rot="18900000">
            <a:off x="5418986" y="3030716"/>
            <a:ext cx="1341329" cy="1341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5" name="矩形 24"/>
          <p:cNvSpPr/>
          <p:nvPr>
            <p:custDataLst>
              <p:tags r:id="rId8"/>
            </p:custDataLst>
          </p:nvPr>
        </p:nvSpPr>
        <p:spPr>
          <a:xfrm rot="18900000">
            <a:off x="5418986" y="2958708"/>
            <a:ext cx="1341329" cy="134132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3" name="任意多边形 22"/>
          <p:cNvSpPr/>
          <p:nvPr>
            <p:custDataLst>
              <p:tags r:id="rId9"/>
            </p:custDataLst>
          </p:nvPr>
        </p:nvSpPr>
        <p:spPr bwMode="auto">
          <a:xfrm>
            <a:off x="5847156" y="3446616"/>
            <a:ext cx="484988" cy="437521"/>
          </a:xfrm>
          <a:custGeom>
            <a:avLst/>
            <a:gdLst>
              <a:gd name="T0" fmla="*/ 197644 w 21600"/>
              <a:gd name="T1" fmla="*/ 197644 h 21592"/>
              <a:gd name="T2" fmla="*/ 197644 w 21600"/>
              <a:gd name="T3" fmla="*/ 197644 h 21592"/>
              <a:gd name="T4" fmla="*/ 197644 w 21600"/>
              <a:gd name="T5" fmla="*/ 197644 h 21592"/>
              <a:gd name="T6" fmla="*/ 197644 w 21600"/>
              <a:gd name="T7" fmla="*/ 197644 h 2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accent3"/>
          </a:solidFill>
          <a:ln>
            <a:noFill/>
          </a:ln>
          <a:effectLst/>
        </p:spPr>
        <p:txBody>
          <a:bodyPr wrap="square" lIns="91440" tIns="45720" rIns="91440" bIns="45720" anchor="ctr">
            <a:normAutofit/>
          </a:bodyPr>
          <a:lstStyle/>
          <a:p>
            <a:pPr algn="ctr"/>
          </a:p>
        </p:txBody>
      </p:sp>
      <p:sp>
        <p:nvSpPr>
          <p:cNvPr id="19" name="矩形 18"/>
          <p:cNvSpPr/>
          <p:nvPr>
            <p:custDataLst>
              <p:tags r:id="rId10"/>
            </p:custDataLst>
          </p:nvPr>
        </p:nvSpPr>
        <p:spPr>
          <a:xfrm rot="18900000">
            <a:off x="7604264" y="3030715"/>
            <a:ext cx="1341329" cy="13413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0" name="矩形 19"/>
          <p:cNvSpPr/>
          <p:nvPr>
            <p:custDataLst>
              <p:tags r:id="rId11"/>
            </p:custDataLst>
          </p:nvPr>
        </p:nvSpPr>
        <p:spPr>
          <a:xfrm rot="18900000">
            <a:off x="7604264" y="2954522"/>
            <a:ext cx="1341329" cy="1341330"/>
          </a:xfrm>
          <a:prstGeom prst="rect">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1" name="任意多边形 20"/>
          <p:cNvSpPr/>
          <p:nvPr>
            <p:custDataLst>
              <p:tags r:id="rId12"/>
            </p:custDataLst>
          </p:nvPr>
        </p:nvSpPr>
        <p:spPr bwMode="auto">
          <a:xfrm>
            <a:off x="8052773" y="3462952"/>
            <a:ext cx="444310" cy="400661"/>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accent1">
              <a:lumMod val="75000"/>
            </a:schemeClr>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p>
        </p:txBody>
      </p:sp>
      <p:sp>
        <p:nvSpPr>
          <p:cNvPr id="34" name="矩形 33"/>
          <p:cNvSpPr/>
          <p:nvPr>
            <p:custDataLst>
              <p:tags r:id="rId13"/>
            </p:custDataLst>
          </p:nvPr>
        </p:nvSpPr>
        <p:spPr>
          <a:xfrm rot="18900000">
            <a:off x="9789543" y="3030716"/>
            <a:ext cx="1341329" cy="13413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5" name="矩形 34"/>
          <p:cNvSpPr/>
          <p:nvPr>
            <p:custDataLst>
              <p:tags r:id="rId14"/>
            </p:custDataLst>
          </p:nvPr>
        </p:nvSpPr>
        <p:spPr>
          <a:xfrm rot="18900000">
            <a:off x="9789543" y="2958708"/>
            <a:ext cx="1341329" cy="1341329"/>
          </a:xfrm>
          <a:prstGeom prst="rect">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6" name="任意多边形 35"/>
          <p:cNvSpPr/>
          <p:nvPr>
            <p:custDataLst>
              <p:tags r:id="rId15"/>
            </p:custDataLst>
          </p:nvPr>
        </p:nvSpPr>
        <p:spPr bwMode="auto">
          <a:xfrm>
            <a:off x="10217713" y="3453693"/>
            <a:ext cx="484988" cy="423366"/>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accent5"/>
          </a:solidFill>
          <a:ln>
            <a:noFill/>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p>
        </p:txBody>
      </p:sp>
      <p:sp>
        <p:nvSpPr>
          <p:cNvPr id="38" name="矩形 37"/>
          <p:cNvSpPr/>
          <p:nvPr>
            <p:custDataLst>
              <p:tags r:id="rId16"/>
            </p:custDataLst>
          </p:nvPr>
        </p:nvSpPr>
        <p:spPr bwMode="auto">
          <a:xfrm>
            <a:off x="667353" y="1796865"/>
            <a:ext cx="2104202" cy="77645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30000"/>
              </a:lnSpc>
            </a:pPr>
            <a:r>
              <a:rPr lang="zh-CN" altLang="en-US" sz="1400" spc="150" dirty="0">
                <a:solidFill>
                  <a:schemeClr val="tx1"/>
                </a:solidFill>
                <a:uFillTx/>
                <a:latin typeface="Arial" panose="020B0604020202020204" pitchFamily="34" charset="0"/>
                <a:ea typeface="微软雅黑" panose="020B0503020204020204" charset="-122"/>
              </a:rPr>
              <a:t>客户端请求验证码</a:t>
            </a:r>
            <a:endParaRPr lang="zh-CN" altLang="en-US" sz="1400" spc="150" dirty="0">
              <a:solidFill>
                <a:schemeClr val="tx1"/>
              </a:solidFill>
              <a:uFillTx/>
              <a:latin typeface="Arial" panose="020B0604020202020204" pitchFamily="34" charset="0"/>
              <a:ea typeface="微软雅黑" panose="020B0503020204020204" charset="-122"/>
            </a:endParaRPr>
          </a:p>
        </p:txBody>
      </p:sp>
      <p:sp>
        <p:nvSpPr>
          <p:cNvPr id="41" name="矩形 40"/>
          <p:cNvSpPr/>
          <p:nvPr>
            <p:custDataLst>
              <p:tags r:id="rId17"/>
            </p:custDataLst>
          </p:nvPr>
        </p:nvSpPr>
        <p:spPr bwMode="auto">
          <a:xfrm>
            <a:off x="5037548" y="1796865"/>
            <a:ext cx="2104202" cy="77645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30000"/>
              </a:lnSpc>
            </a:pPr>
            <a:r>
              <a:rPr lang="en-US" altLang="zh-CN" sz="1400" spc="150" dirty="0">
                <a:solidFill>
                  <a:schemeClr val="tx1"/>
                </a:solidFill>
                <a:uFillTx/>
                <a:latin typeface="Arial" panose="020B0604020202020204" pitchFamily="34" charset="0"/>
                <a:ea typeface="微软雅黑" panose="020B0503020204020204" charset="-122"/>
              </a:rPr>
              <a:t>服务端发送验证码到客户</a:t>
            </a:r>
            <a:r>
              <a:rPr lang="zh-CN" altLang="en-US" sz="1400" spc="150" dirty="0">
                <a:solidFill>
                  <a:schemeClr val="tx1"/>
                </a:solidFill>
                <a:uFillTx/>
                <a:latin typeface="Arial" panose="020B0604020202020204" pitchFamily="34" charset="0"/>
                <a:ea typeface="微软雅黑" panose="020B0503020204020204" charset="-122"/>
              </a:rPr>
              <a:t>端</a:t>
            </a:r>
            <a:endParaRPr lang="zh-CN" altLang="en-US" sz="1400" spc="150" dirty="0">
              <a:solidFill>
                <a:schemeClr val="tx1"/>
              </a:solidFill>
              <a:uFillTx/>
              <a:latin typeface="Arial" panose="020B0604020202020204" pitchFamily="34" charset="0"/>
              <a:ea typeface="微软雅黑" panose="020B0503020204020204" charset="-122"/>
            </a:endParaRPr>
          </a:p>
        </p:txBody>
      </p:sp>
      <p:sp>
        <p:nvSpPr>
          <p:cNvPr id="44" name="矩形 43"/>
          <p:cNvSpPr/>
          <p:nvPr>
            <p:custDataLst>
              <p:tags r:id="rId18"/>
            </p:custDataLst>
          </p:nvPr>
        </p:nvSpPr>
        <p:spPr bwMode="auto">
          <a:xfrm>
            <a:off x="9407743" y="1796865"/>
            <a:ext cx="2104202" cy="77645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30000"/>
              </a:lnSpc>
            </a:pPr>
            <a:r>
              <a:rPr lang="zh-CN" altLang="en-US" sz="1400" spc="150" dirty="0">
                <a:solidFill>
                  <a:schemeClr val="tx1"/>
                </a:solidFill>
                <a:uFillTx/>
                <a:latin typeface="Arial" panose="020B0604020202020204" pitchFamily="34" charset="0"/>
                <a:ea typeface="微软雅黑" panose="020B0503020204020204" charset="-122"/>
              </a:rPr>
              <a:t>服务端判断验证码</a:t>
            </a:r>
            <a:endParaRPr lang="zh-CN" altLang="en-US" sz="1400" spc="150" dirty="0">
              <a:solidFill>
                <a:schemeClr val="tx1"/>
              </a:solidFill>
              <a:uFillTx/>
              <a:latin typeface="Arial" panose="020B0604020202020204" pitchFamily="34" charset="0"/>
              <a:ea typeface="微软雅黑" panose="020B0503020204020204" charset="-122"/>
            </a:endParaRPr>
          </a:p>
        </p:txBody>
      </p:sp>
      <p:sp>
        <p:nvSpPr>
          <p:cNvPr id="47" name="矩形 46"/>
          <p:cNvSpPr/>
          <p:nvPr>
            <p:custDataLst>
              <p:tags r:id="rId19"/>
            </p:custDataLst>
          </p:nvPr>
        </p:nvSpPr>
        <p:spPr bwMode="auto">
          <a:xfrm>
            <a:off x="2852270" y="5229400"/>
            <a:ext cx="2104202" cy="776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fontScale="900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30000"/>
              </a:lnSpc>
            </a:pPr>
            <a:r>
              <a:rPr lang="en-US" altLang="zh-CN" sz="1400" spc="150" dirty="0">
                <a:solidFill>
                  <a:schemeClr val="tx1"/>
                </a:solidFill>
                <a:uFillTx/>
                <a:latin typeface="Arial" panose="020B0604020202020204" pitchFamily="34" charset="0"/>
                <a:ea typeface="微软雅黑" panose="020B0503020204020204" charset="-122"/>
              </a:rPr>
              <a:t>服务端随机生成验证码，存储在内存或数据库中，并且设置一个超时时间</a:t>
            </a:r>
            <a:endParaRPr lang="en-US" altLang="zh-CN" sz="1400" spc="150" dirty="0">
              <a:solidFill>
                <a:schemeClr val="tx1"/>
              </a:solidFill>
              <a:uFillTx/>
              <a:latin typeface="Arial" panose="020B0604020202020204" pitchFamily="34" charset="0"/>
              <a:ea typeface="微软雅黑" panose="020B0503020204020204" charset="-122"/>
            </a:endParaRPr>
          </a:p>
        </p:txBody>
      </p:sp>
      <p:sp>
        <p:nvSpPr>
          <p:cNvPr id="50" name="矩形 49"/>
          <p:cNvSpPr/>
          <p:nvPr>
            <p:custDataLst>
              <p:tags r:id="rId20"/>
            </p:custDataLst>
          </p:nvPr>
        </p:nvSpPr>
        <p:spPr bwMode="auto">
          <a:xfrm>
            <a:off x="7222826" y="5229400"/>
            <a:ext cx="2104202" cy="776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30000"/>
              </a:lnSpc>
            </a:pPr>
            <a:r>
              <a:rPr lang="en-US" altLang="zh-CN" sz="1400" spc="150" dirty="0">
                <a:solidFill>
                  <a:schemeClr val="tx1"/>
                </a:solidFill>
                <a:uFillTx/>
                <a:latin typeface="Arial" panose="020B0604020202020204" pitchFamily="34" charset="0"/>
                <a:ea typeface="微软雅黑" panose="020B0503020204020204" charset="-122"/>
              </a:rPr>
              <a:t>客户端发送填写的验证码到服务端</a:t>
            </a:r>
            <a:endParaRPr lang="en-US" altLang="zh-CN" sz="1400" spc="150" dirty="0">
              <a:solidFill>
                <a:schemeClr val="tx1"/>
              </a:solidFill>
              <a:uFillTx/>
              <a:latin typeface="Arial" panose="020B0604020202020204" pitchFamily="34" charset="0"/>
              <a:ea typeface="微软雅黑" panose="020B0503020204020204" charset="-122"/>
            </a:endParaRPr>
          </a:p>
        </p:txBody>
      </p:sp>
      <p:cxnSp>
        <p:nvCxnSpPr>
          <p:cNvPr id="3" name="直接箭头连接符 2"/>
          <p:cNvCxnSpPr/>
          <p:nvPr>
            <p:custDataLst>
              <p:tags r:id="rId21"/>
            </p:custDataLst>
          </p:nvPr>
        </p:nvCxnSpPr>
        <p:spPr>
          <a:xfrm>
            <a:off x="2289175" y="2658110"/>
            <a:ext cx="981075" cy="1270"/>
          </a:xfrm>
          <a:prstGeom prst="straightConnector1">
            <a:avLst/>
          </a:prstGeom>
          <a:ln w="3175" cap="rnd">
            <a:solidFill>
              <a:schemeClr val="tx1">
                <a:lumMod val="75000"/>
                <a:lumOff val="25000"/>
              </a:schemeClr>
            </a:solidFill>
            <a:round/>
            <a:headEnd type="none"/>
            <a:tailEnd type="arrow" w="med" len="med"/>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custDataLst>
              <p:tags r:id="rId22"/>
            </p:custDataLst>
          </p:nvPr>
        </p:nvCxnSpPr>
        <p:spPr>
          <a:xfrm>
            <a:off x="4577080" y="2656840"/>
            <a:ext cx="981075" cy="1270"/>
          </a:xfrm>
          <a:prstGeom prst="straightConnector1">
            <a:avLst/>
          </a:prstGeom>
          <a:ln w="3175" cap="rnd">
            <a:solidFill>
              <a:schemeClr val="tx1">
                <a:lumMod val="75000"/>
                <a:lumOff val="25000"/>
              </a:schemeClr>
            </a:solidFill>
            <a:round/>
            <a:headEnd type="none"/>
            <a:tailEnd type="arrow" w="med" len="med"/>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custDataLst>
              <p:tags r:id="rId23"/>
            </p:custDataLst>
          </p:nvPr>
        </p:nvCxnSpPr>
        <p:spPr>
          <a:xfrm>
            <a:off x="6774180" y="2675255"/>
            <a:ext cx="981075" cy="1270"/>
          </a:xfrm>
          <a:prstGeom prst="straightConnector1">
            <a:avLst/>
          </a:prstGeom>
          <a:ln w="3175" cap="rnd">
            <a:solidFill>
              <a:schemeClr val="tx1">
                <a:lumMod val="75000"/>
                <a:lumOff val="25000"/>
              </a:schemeClr>
            </a:solidFill>
            <a:round/>
            <a:headEnd type="none"/>
            <a:tailEnd type="arrow"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custDataLst>
              <p:tags r:id="rId24"/>
            </p:custDataLst>
          </p:nvPr>
        </p:nvCxnSpPr>
        <p:spPr>
          <a:xfrm>
            <a:off x="8884285" y="2680970"/>
            <a:ext cx="981075" cy="1270"/>
          </a:xfrm>
          <a:prstGeom prst="straightConnector1">
            <a:avLst/>
          </a:prstGeom>
          <a:ln w="3175" cap="rnd">
            <a:solidFill>
              <a:schemeClr val="tx1">
                <a:lumMod val="75000"/>
                <a:lumOff val="25000"/>
              </a:schemeClr>
            </a:solidFill>
            <a:round/>
            <a:headEnd type="none"/>
            <a:tailEnd type="arrow" w="med" len="med"/>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5"/>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rPr>
              <a:t>验证流程</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2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880075" y="5088147"/>
            <a:ext cx="5124449" cy="1149955"/>
          </a:xfrm>
          <a:prstGeom prst="rect">
            <a:avLst/>
          </a:prstGeom>
          <a:noFill/>
        </p:spPr>
        <p:txBody>
          <a:bodyPr wrap="square" lIns="90000" tIns="46800" rIns="90000" bIns="46800"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sym typeface="+mn-ea"/>
              </a:rPr>
              <a:t>后台生成验证码后，生成一张带有验证码的图片，对该图片进行图像处理，然后传到客户端。</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10" name="文本框 9"/>
          <p:cNvSpPr txBox="1"/>
          <p:nvPr>
            <p:custDataLst>
              <p:tags r:id="rId2"/>
            </p:custDataLst>
          </p:nvPr>
        </p:nvSpPr>
        <p:spPr>
          <a:xfrm>
            <a:off x="6179236" y="4510431"/>
            <a:ext cx="5150844" cy="456910"/>
          </a:xfrm>
          <a:prstGeom prst="rect">
            <a:avLst/>
          </a:prstGeom>
        </p:spPr>
        <p:txBody>
          <a:bodyPr wrap="square" lIns="90000" tIns="46800" rIns="90000" bIns="46800">
            <a:normAutofit/>
          </a:bodyPr>
          <a:lstStyle>
            <a:defPPr>
              <a:defRPr lang="zh-CN"/>
            </a:defPPr>
            <a:lvl1pPr>
              <a:defRPr b="1">
                <a:latin typeface="+mj-lt"/>
                <a:ea typeface="+mj-ea"/>
                <a:cs typeface="+mj-cs"/>
              </a:defRPr>
            </a:lvl1pPr>
          </a:lstStyle>
          <a:p>
            <a:pPr>
              <a:lnSpc>
                <a:spcPct val="130000"/>
              </a:lnSpc>
            </a:pPr>
            <a:r>
              <a:rPr lang="zh-CN" altLang="en-US" dirty="0">
                <a:solidFill>
                  <a:schemeClr val="tx1">
                    <a:lumMod val="85000"/>
                    <a:lumOff val="15000"/>
                  </a:schemeClr>
                </a:solidFill>
                <a:latin typeface="Arial" panose="020B0604020202020204" pitchFamily="34" charset="0"/>
                <a:ea typeface="微软雅黑" panose="020B0503020204020204" charset="-122"/>
                <a:sym typeface="+mn-ea"/>
              </a:rPr>
              <a:t>手机邮件验证码</a:t>
            </a:r>
            <a:endParaRPr lang="zh-CN" altLang="en-US" b="0" dirty="0">
              <a:solidFill>
                <a:schemeClr val="tx1">
                  <a:lumMod val="85000"/>
                  <a:lumOff val="15000"/>
                </a:schemeClr>
              </a:solidFill>
              <a:latin typeface="Arial" panose="020B0604020202020204" pitchFamily="34" charset="0"/>
              <a:ea typeface="微软雅黑" panose="020B0503020204020204" charset="-122"/>
            </a:endParaRPr>
          </a:p>
        </p:txBody>
      </p:sp>
      <p:sp>
        <p:nvSpPr>
          <p:cNvPr id="12" name="文本框 11"/>
          <p:cNvSpPr txBox="1"/>
          <p:nvPr>
            <p:custDataLst>
              <p:tags r:id="rId3"/>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rPr>
              <a:t>验证码生成方案</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sp>
        <p:nvSpPr>
          <p:cNvPr id="17" name="文本框 4"/>
          <p:cNvSpPr txBox="1"/>
          <p:nvPr>
            <p:custDataLst>
              <p:tags r:id="rId4"/>
            </p:custDataLst>
          </p:nvPr>
        </p:nvSpPr>
        <p:spPr>
          <a:xfrm>
            <a:off x="6179235" y="5088146"/>
            <a:ext cx="5124449" cy="1149955"/>
          </a:xfrm>
          <a:prstGeom prst="rect">
            <a:avLst/>
          </a:prstGeom>
          <a:noFill/>
        </p:spPr>
        <p:txBody>
          <a:bodyPr wrap="square" lIns="90000" tIns="46800" rIns="90000" bIns="46800"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sym typeface="+mn-ea"/>
              </a:rPr>
              <a:t>后台生成验证码后发送到客户绑定的手机或邮件上。</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5"/>
          <a:stretch>
            <a:fillRect/>
          </a:stretch>
        </p:blipFill>
        <p:spPr>
          <a:xfrm>
            <a:off x="1918970" y="2330450"/>
            <a:ext cx="2377440" cy="1118870"/>
          </a:xfrm>
          <a:prstGeom prst="rect">
            <a:avLst/>
          </a:prstGeom>
        </p:spPr>
      </p:pic>
      <p:pic>
        <p:nvPicPr>
          <p:cNvPr id="7" name="图片 6" descr="捕获"/>
          <p:cNvPicPr>
            <a:picLocks noChangeAspect="1"/>
          </p:cNvPicPr>
          <p:nvPr/>
        </p:nvPicPr>
        <p:blipFill>
          <a:blip r:embed="rId6"/>
          <a:stretch>
            <a:fillRect/>
          </a:stretch>
        </p:blipFill>
        <p:spPr>
          <a:xfrm>
            <a:off x="7933690" y="1191260"/>
            <a:ext cx="1642110" cy="2923540"/>
          </a:xfrm>
          <a:prstGeom prst="rect">
            <a:avLst/>
          </a:prstGeom>
        </p:spPr>
      </p:pic>
      <p:sp>
        <p:nvSpPr>
          <p:cNvPr id="8" name="文本框 7"/>
          <p:cNvSpPr txBox="1"/>
          <p:nvPr>
            <p:custDataLst>
              <p:tags r:id="rId7"/>
            </p:custDataLst>
          </p:nvPr>
        </p:nvSpPr>
        <p:spPr>
          <a:xfrm>
            <a:off x="900481" y="4510431"/>
            <a:ext cx="5150844" cy="456910"/>
          </a:xfrm>
          <a:prstGeom prst="rect">
            <a:avLst/>
          </a:prstGeom>
        </p:spPr>
        <p:txBody>
          <a:bodyPr wrap="square" lIns="90000" tIns="46800" rIns="90000" bIns="46800">
            <a:normAutofit/>
          </a:bodyPr>
          <a:lstStyle>
            <a:defPPr>
              <a:defRPr lang="zh-CN"/>
            </a:defPPr>
            <a:lvl1pPr>
              <a:defRPr b="1">
                <a:latin typeface="+mj-lt"/>
                <a:ea typeface="+mj-ea"/>
                <a:cs typeface="+mj-cs"/>
              </a:defRPr>
            </a:lvl1pPr>
          </a:lstStyle>
          <a:p>
            <a:pPr>
              <a:lnSpc>
                <a:spcPct val="130000"/>
              </a:lnSpc>
            </a:pPr>
            <a:r>
              <a:rPr lang="zh-CN" altLang="en-US" dirty="0">
                <a:solidFill>
                  <a:schemeClr val="tx1">
                    <a:lumMod val="85000"/>
                    <a:lumOff val="15000"/>
                  </a:schemeClr>
                </a:solidFill>
                <a:latin typeface="Arial" panose="020B0604020202020204" pitchFamily="34" charset="0"/>
                <a:ea typeface="微软雅黑" panose="020B0503020204020204" charset="-122"/>
                <a:sym typeface="+mn-ea"/>
              </a:rPr>
              <a:t>静态图片</a:t>
            </a:r>
            <a:r>
              <a:rPr lang="zh-CN" altLang="en-US" dirty="0">
                <a:solidFill>
                  <a:schemeClr val="tx1">
                    <a:lumMod val="85000"/>
                    <a:lumOff val="15000"/>
                  </a:schemeClr>
                </a:solidFill>
                <a:latin typeface="Arial" panose="020B0604020202020204" pitchFamily="34" charset="0"/>
                <a:ea typeface="微软雅黑" panose="020B0503020204020204" charset="-122"/>
                <a:sym typeface="+mn-ea"/>
              </a:rPr>
              <a:t>验证码</a:t>
            </a:r>
            <a:endParaRPr lang="zh-CN" altLang="en-US" b="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Autofit/>
          </a:bodyPr>
          <a:lstStyle/>
          <a:p>
            <a:r>
              <a:rPr lang="zh-CN" altLang="en-US" sz="2800" dirty="0"/>
              <a:t>如何储存验证码？</a:t>
            </a:r>
            <a:endParaRPr lang="zh-CN" altLang="en-US" sz="2800" dirty="0"/>
          </a:p>
        </p:txBody>
      </p:sp>
      <p:sp>
        <p:nvSpPr>
          <p:cNvPr id="3" name="内容占位符 2"/>
          <p:cNvSpPr>
            <a:spLocks noGrp="1"/>
          </p:cNvSpPr>
          <p:nvPr>
            <p:ph idx="1"/>
            <p:custDataLst>
              <p:tags r:id="rId2"/>
            </p:custDataLst>
          </p:nvPr>
        </p:nvSpPr>
        <p:spPr/>
        <p:txBody>
          <a:bodyPr/>
          <a:lstStyle/>
          <a:p>
            <a:pPr marL="0" indent="0">
              <a:buNone/>
            </a:pPr>
            <a:r>
              <a:rPr lang="en-US" altLang="zh-CN" dirty="0"/>
              <a:t>           ——</a:t>
            </a:r>
            <a:r>
              <a:rPr lang="zh-CN" altLang="en-US" dirty="0"/>
              <a:t>如何保存验证码</a:t>
            </a:r>
            <a:r>
              <a:rPr lang="zh-CN" altLang="en-US" dirty="0"/>
              <a:t>会话？</a:t>
            </a:r>
            <a:endParaRPr lang="zh-CN" altLang="en-US" dirty="0"/>
          </a:p>
          <a:p>
            <a:pPr>
              <a:buFont typeface="Arial" panose="020B0604020202020204" pitchFamily="34" charset="0"/>
              <a:buChar char="•"/>
            </a:pPr>
            <a:endParaRPr lang="en-US" altLang="zh-CN" dirty="0"/>
          </a:p>
          <a:p>
            <a:pPr>
              <a:buFont typeface="Arial" panose="020B0604020202020204" pitchFamily="34" charset="0"/>
              <a:buChar char="•"/>
            </a:pPr>
            <a:r>
              <a:rPr lang="en-US" altLang="zh-CN" dirty="0"/>
              <a:t>使用redis内存数据库</a:t>
            </a:r>
            <a:r>
              <a:rPr dirty="0"/>
              <a:t>十分</a:t>
            </a:r>
            <a:r>
              <a:rPr lang="en-US" altLang="zh-CN" dirty="0"/>
              <a:t>快捷</a:t>
            </a: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r>
              <a:rPr lang="en-US" altLang="zh-CN" dirty="0"/>
              <a:t>放入服务端的session也是不错的选择，也可以指定过期时间</a:t>
            </a: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r>
              <a:rPr lang="en-US" altLang="zh-CN" dirty="0"/>
              <a:t>不推荐放在</a:t>
            </a:r>
            <a:r>
              <a:rPr dirty="0"/>
              <a:t>磁盘</a:t>
            </a:r>
            <a:r>
              <a:rPr lang="en-US" altLang="zh-CN" dirty="0"/>
              <a:t>数据库中</a:t>
            </a:r>
            <a:endParaRPr lang="en-US" altLang="zh-CN" dirty="0"/>
          </a:p>
          <a:p>
            <a:pPr lvl="1">
              <a:buFont typeface="Arial" panose="020B0604020202020204" pitchFamily="34" charset="0"/>
              <a:buChar char="•"/>
            </a:pPr>
            <a:r>
              <a:rPr lang="en-US" altLang="zh-CN" dirty="0"/>
              <a:t>验证码具有时效性的，放在</a:t>
            </a:r>
            <a:r>
              <a:rPr dirty="0"/>
              <a:t>磁盘</a:t>
            </a:r>
            <a:r>
              <a:rPr lang="en-US" altLang="zh-CN" dirty="0"/>
              <a:t>数据库中会影响性能</a:t>
            </a:r>
            <a:endParaRPr lang="en-US" altLang="zh-CN" dirty="0"/>
          </a:p>
          <a:p>
            <a:pPr lvl="0">
              <a:buFont typeface="Arial" panose="020B0604020202020204" pitchFamily="34" charset="0"/>
              <a:buChar char="•"/>
            </a:pPr>
            <a:endParaRPr lang="en-US" altLang="zh-CN" dirty="0"/>
          </a:p>
          <a:p>
            <a:pPr lvl="0">
              <a:buFont typeface="Arial" panose="020B0604020202020204" pitchFamily="34" charset="0"/>
              <a:buChar char="•"/>
            </a:pPr>
            <a:r>
              <a:rPr lang="en-US" altLang="zh-CN" dirty="0"/>
              <a:t>不能以cookie的形式来存储</a:t>
            </a:r>
            <a:endParaRPr lang="en-US" altLang="zh-CN" dirty="0"/>
          </a:p>
          <a:p>
            <a:pPr lvl="1">
              <a:buFont typeface="Arial" panose="020B0604020202020204" pitchFamily="34" charset="0"/>
              <a:buChar char="•"/>
            </a:pPr>
            <a:r>
              <a:rPr lang="en-US" altLang="zh-CN" dirty="0"/>
              <a:t>否则在客户端会泄露验证码</a:t>
            </a:r>
            <a:endParaRPr lang="en-US" altLang="zh-CN"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Autofit/>
          </a:bodyPr>
          <a:lstStyle/>
          <a:p>
            <a:r>
              <a:rPr lang="zh-CN" altLang="en-US" sz="2800" dirty="0"/>
              <a:t>验证码的缺陷</a:t>
            </a:r>
            <a:endParaRPr lang="zh-CN" altLang="en-US" sz="2800" dirty="0"/>
          </a:p>
        </p:txBody>
      </p:sp>
      <p:sp>
        <p:nvSpPr>
          <p:cNvPr id="3" name="内容占位符 2"/>
          <p:cNvSpPr>
            <a:spLocks noGrp="1"/>
          </p:cNvSpPr>
          <p:nvPr>
            <p:ph idx="1"/>
            <p:custDataLst>
              <p:tags r:id="rId2"/>
            </p:custDataLst>
          </p:nvPr>
        </p:nvSpPr>
        <p:spPr/>
        <p:txBody>
          <a:bodyPr/>
          <a:lstStyle/>
          <a:p>
            <a:endParaRPr lang="zh-CN" altLang="en-US" dirty="0"/>
          </a:p>
          <a:p>
            <a:endParaRPr lang="zh-CN" altLang="en-US" dirty="0"/>
          </a:p>
          <a:p>
            <a:endParaRPr lang="zh-CN" altLang="en-US" dirty="0"/>
          </a:p>
          <a:p>
            <a:r>
              <a:rPr lang="zh-CN" altLang="en-US" dirty="0"/>
              <a:t>由于各个地区网络覆盖、管制的问题，验证码可能无法获取</a:t>
            </a:r>
            <a:endParaRPr lang="zh-CN" altLang="en-US" dirty="0"/>
          </a:p>
          <a:p>
            <a:endParaRPr lang="zh-CN" altLang="en-US" dirty="0"/>
          </a:p>
          <a:p>
            <a:r>
              <a:rPr lang="zh-CN" altLang="en-US" dirty="0"/>
              <a:t>容易被木马伪造验证码信息</a:t>
            </a:r>
            <a:endParaRPr lang="zh-CN" altLang="en-US" dirty="0"/>
          </a:p>
          <a:p>
            <a:endParaRPr lang="zh-CN" altLang="en-US" dirty="0"/>
          </a:p>
          <a:p>
            <a:r>
              <a:rPr lang="zh-CN" altLang="en-US" dirty="0"/>
              <a:t>产生了专门做手机验证码服务的卡商和刷单的赚客</a:t>
            </a:r>
            <a:endParaRPr lang="zh-CN" altLang="en-US"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Autofit/>
          </a:bodyPr>
          <a:lstStyle/>
          <a:p>
            <a:r>
              <a:rPr lang="zh-CN" altLang="en-US" sz="2800" dirty="0"/>
              <a:t>如何改进？</a:t>
            </a:r>
            <a:endParaRPr lang="zh-CN" altLang="en-US" sz="2800" dirty="0"/>
          </a:p>
        </p:txBody>
      </p:sp>
      <p:sp>
        <p:nvSpPr>
          <p:cNvPr id="3" name="内容占位符 2"/>
          <p:cNvSpPr>
            <a:spLocks noGrp="1"/>
          </p:cNvSpPr>
          <p:nvPr>
            <p:ph idx="1"/>
            <p:custDataLst>
              <p:tags r:id="rId2"/>
            </p:custDataLst>
          </p:nvPr>
        </p:nvSpPr>
        <p:spPr/>
        <p:txBody>
          <a:bodyPr>
            <a:normAutofit lnSpcReduction="20000"/>
          </a:bodyPr>
          <a:lstStyle/>
          <a:p>
            <a:endParaRPr lang="zh-CN" altLang="en-US" dirty="0"/>
          </a:p>
          <a:p>
            <a:r>
              <a:rPr lang="zh-CN" altLang="en-US" dirty="0"/>
              <a:t>如何随机更有效？</a:t>
            </a:r>
            <a:endParaRPr lang="zh-CN" altLang="en-US" dirty="0"/>
          </a:p>
          <a:p>
            <a:endParaRPr lang="zh-CN" altLang="en-US" dirty="0"/>
          </a:p>
          <a:p>
            <a:r>
              <a:rPr>
                <a:sym typeface="+mn-ea"/>
              </a:rPr>
              <a:t>超时多少时间合理？</a:t>
            </a:r>
            <a:endParaRPr>
              <a:sym typeface="+mn-ea"/>
            </a:endParaRPr>
          </a:p>
          <a:p>
            <a:endParaRPr lang="zh-CN" altLang="en-US" dirty="0"/>
          </a:p>
          <a:p>
            <a:r>
              <a:rPr>
                <a:sym typeface="+mn-ea"/>
              </a:rPr>
              <a:t>推荐返回失败也需要销毁验证码，为什么？</a:t>
            </a:r>
            <a:endParaRPr lang="zh-CN" altLang="en-US" dirty="0"/>
          </a:p>
          <a:p>
            <a:endParaRPr lang="zh-CN" altLang="en-US" dirty="0"/>
          </a:p>
          <a:p>
            <a:r>
              <a:rPr>
                <a:sym typeface="+mn-ea"/>
              </a:rPr>
              <a:t>需要规定验证码获取的次数，或者间隔时间，</a:t>
            </a:r>
            <a:r>
              <a:rPr>
                <a:sym typeface="+mn-ea"/>
                <a:hlinkClick r:id="rId3" tooltip="" action="ppaction://hlinkfile"/>
              </a:rPr>
              <a:t>为什么</a:t>
            </a:r>
            <a:r>
              <a:rPr>
                <a:sym typeface="+mn-ea"/>
              </a:rPr>
              <a:t>？</a:t>
            </a:r>
            <a:endParaRPr lang="zh-CN" altLang="en-US" dirty="0"/>
          </a:p>
          <a:p>
            <a:endParaRPr lang="zh-CN" altLang="en-US" dirty="0"/>
          </a:p>
          <a:p>
            <a:r>
              <a:rPr lang="zh-CN" altLang="en-US" dirty="0"/>
              <a:t>为什么手机验证码要优于图片验证码？为什么要保留图片验证码？</a:t>
            </a:r>
            <a:endParaRPr lang="zh-CN" altLang="en-US" dirty="0"/>
          </a:p>
          <a:p>
            <a:endParaRPr lang="zh-CN" altLang="en-US" dirty="0"/>
          </a:p>
          <a:p>
            <a:r>
              <a:rPr lang="zh-CN" altLang="en-US" dirty="0"/>
              <a:t>还有其他改进建议吗？</a:t>
            </a:r>
            <a:endParaRPr lang="zh-CN" altLang="en-US" dirty="0"/>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a:bodyPr>
          <a:lstStyle/>
          <a:p>
            <a:r>
              <a:rPr lang="en-US" altLang="zh-CN" dirty="0"/>
              <a:t>Thanks</a:t>
            </a:r>
            <a:endParaRPr lang="en-US" altLang="zh-CN" dirty="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DIAGRAM_GROUP_CODE" val="m1-4"/>
  <p:tag name="KSO_WM_UNIT_ID" val="custom20191415_11*m_h_i*1_3_1"/>
  <p:tag name="KSO_WM_TEMPLATE_CATEGORY" val="custom"/>
  <p:tag name="KSO_WM_TEMPLATE_INDEX" val="20191415"/>
  <p:tag name="KSO_WM_UNIT_LAYERLEVEL" val="1_1_1"/>
  <p:tag name="KSO_WM_TAG_VERSION" val="1.0"/>
  <p:tag name="KSO_WM_BEAUTIFY_FLAG" val="#wm#"/>
  <p:tag name="KSO_WM_UNIT_TYPE" val="m_h_i"/>
  <p:tag name="KSO_WM_UNIT_INDEX" val="1_3_1"/>
  <p:tag name="KSO_WM_UNIT_COLOR_SCHEME_SHAPE_ID" val="25"/>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2"/>
  <p:tag name="KSO_WM_UNIT_TEXT_FILL_TYPE" val="1"/>
  <p:tag name="KSO_WM_UNIT_USESOURCEFORMAT_APPLY" val="1"/>
</p:tagLst>
</file>

<file path=ppt/tags/tag101.xml><?xml version="1.0" encoding="utf-8"?>
<p:tagLst xmlns:p="http://schemas.openxmlformats.org/presentationml/2006/main">
  <p:tag name="KSO_WM_UNIT_HIGHLIGHT" val="0"/>
  <p:tag name="KSO_WM_UNIT_COMPATIBLE" val="0"/>
  <p:tag name="KSO_WM_DIAGRAM_GROUP_CODE" val="m1-4"/>
  <p:tag name="KSO_WM_UNIT_ID" val="custom20191415_11*m_h_i*1_3_2"/>
  <p:tag name="KSO_WM_TEMPLATE_CATEGORY" val="custom"/>
  <p:tag name="KSO_WM_TEMPLATE_INDEX" val="20191415"/>
  <p:tag name="KSO_WM_UNIT_LAYERLEVEL" val="1_1_1"/>
  <p:tag name="KSO_WM_TAG_VERSION" val="1.0"/>
  <p:tag name="KSO_WM_BEAUTIFY_FLAG" val="#wm#"/>
  <p:tag name="KSO_WM_UNIT_TYPE" val="m_h_i"/>
  <p:tag name="KSO_WM_UNIT_INDEX" val="1_3_2"/>
  <p:tag name="KSO_WM_UNIT_COLOR_SCHEME_SHAPE_ID" val="23"/>
  <p:tag name="KSO_WM_UNIT_COLOR_SCHEME_PARENT_PAGE" val="0_4"/>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DIAGRAM_GROUP_CODE" val="m1-4"/>
  <p:tag name="KSO_WM_UNIT_ID" val="custom20191415_11*m_h_i*1_4_3"/>
  <p:tag name="KSO_WM_TEMPLATE_CATEGORY" val="custom"/>
  <p:tag name="KSO_WM_TEMPLATE_INDEX" val="20191415"/>
  <p:tag name="KSO_WM_UNIT_LAYERLEVEL" val="1_1_1"/>
  <p:tag name="KSO_WM_TAG_VERSION" val="1.0"/>
  <p:tag name="KSO_WM_BEAUTIFY_FLAG" val="#wm#"/>
  <p:tag name="KSO_WM_UNIT_TYPE" val="m_h_i"/>
  <p:tag name="KSO_WM_UNIT_INDEX" val="1_4_3"/>
  <p:tag name="KSO_WM_UNIT_COLOR_SCHEME_SHAPE_ID" val="19"/>
  <p:tag name="KSO_WM_UNIT_COLOR_SCHEME_PARENT_PAGE" val="0_4"/>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03.xml><?xml version="1.0" encoding="utf-8"?>
<p:tagLst xmlns:p="http://schemas.openxmlformats.org/presentationml/2006/main">
  <p:tag name="KSO_WM_UNIT_HIGHLIGHT" val="0"/>
  <p:tag name="KSO_WM_UNIT_COMPATIBLE" val="0"/>
  <p:tag name="KSO_WM_DIAGRAM_GROUP_CODE" val="m1-4"/>
  <p:tag name="KSO_WM_UNIT_ID" val="custom20191415_11*m_h_i*1_4_1"/>
  <p:tag name="KSO_WM_TEMPLATE_CATEGORY" val="custom"/>
  <p:tag name="KSO_WM_TEMPLATE_INDEX" val="20191415"/>
  <p:tag name="KSO_WM_UNIT_LAYERLEVEL" val="1_1_1"/>
  <p:tag name="KSO_WM_TAG_VERSION" val="1.0"/>
  <p:tag name="KSO_WM_BEAUTIFY_FLAG" val="#wm#"/>
  <p:tag name="KSO_WM_UNIT_TYPE" val="m_h_i"/>
  <p:tag name="KSO_WM_UNIT_INDEX" val="1_4_1"/>
  <p:tag name="KSO_WM_UNIT_COLOR_SCHEME_SHAPE_ID" val="20"/>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04.xml><?xml version="1.0" encoding="utf-8"?>
<p:tagLst xmlns:p="http://schemas.openxmlformats.org/presentationml/2006/main">
  <p:tag name="KSO_WM_UNIT_HIGHLIGHT" val="0"/>
  <p:tag name="KSO_WM_UNIT_COMPATIBLE" val="0"/>
  <p:tag name="KSO_WM_DIAGRAM_GROUP_CODE" val="m1-4"/>
  <p:tag name="KSO_WM_UNIT_ID" val="custom20191415_11*m_h_i*1_4_2"/>
  <p:tag name="KSO_WM_TEMPLATE_CATEGORY" val="custom"/>
  <p:tag name="KSO_WM_TEMPLATE_INDEX" val="20191415"/>
  <p:tag name="KSO_WM_UNIT_LAYERLEVEL" val="1_1_1"/>
  <p:tag name="KSO_WM_TAG_VERSION" val="1.0"/>
  <p:tag name="KSO_WM_BEAUTIFY_FLAG" val="#wm#"/>
  <p:tag name="KSO_WM_UNIT_TYPE" val="m_h_i"/>
  <p:tag name="KSO_WM_UNIT_INDEX" val="1_4_2"/>
  <p:tag name="KSO_WM_UNIT_COLOR_SCHEME_SHAPE_ID" val="21"/>
  <p:tag name="KSO_WM_UNIT_COLOR_SCHEME_PARENT_PAGE" val="0_4"/>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105.xml><?xml version="1.0" encoding="utf-8"?>
<p:tagLst xmlns:p="http://schemas.openxmlformats.org/presentationml/2006/main">
  <p:tag name="KSO_WM_UNIT_HIGHLIGHT" val="0"/>
  <p:tag name="KSO_WM_UNIT_COMPATIBLE" val="0"/>
  <p:tag name="KSO_WM_DIAGRAM_GROUP_CODE" val="m1-4"/>
  <p:tag name="KSO_WM_UNIT_ID" val="custom20191415_11*m_h_i*1_5_3"/>
  <p:tag name="KSO_WM_TEMPLATE_CATEGORY" val="custom"/>
  <p:tag name="KSO_WM_TEMPLATE_INDEX" val="20191415"/>
  <p:tag name="KSO_WM_UNIT_LAYERLEVEL" val="1_1_1"/>
  <p:tag name="KSO_WM_TAG_VERSION" val="1.0"/>
  <p:tag name="KSO_WM_BEAUTIFY_FLAG" val="#wm#"/>
  <p:tag name="KSO_WM_UNIT_TYPE" val="m_h_i"/>
  <p:tag name="KSO_WM_UNIT_INDEX" val="1_5_3"/>
  <p:tag name="KSO_WM_UNIT_COLOR_SCHEME_SHAPE_ID" val="34"/>
  <p:tag name="KSO_WM_UNIT_COLOR_SCHEME_PARENT_PAGE" val="0_4"/>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106.xml><?xml version="1.0" encoding="utf-8"?>
<p:tagLst xmlns:p="http://schemas.openxmlformats.org/presentationml/2006/main">
  <p:tag name="KSO_WM_UNIT_HIGHLIGHT" val="0"/>
  <p:tag name="KSO_WM_UNIT_COMPATIBLE" val="0"/>
  <p:tag name="KSO_WM_DIAGRAM_GROUP_CODE" val="m1-4"/>
  <p:tag name="KSO_WM_UNIT_ID" val="custom20191415_11*m_h_i*1_5_1"/>
  <p:tag name="KSO_WM_TEMPLATE_CATEGORY" val="custom"/>
  <p:tag name="KSO_WM_TEMPLATE_INDEX" val="20191415"/>
  <p:tag name="KSO_WM_UNIT_LAYERLEVEL" val="1_1_1"/>
  <p:tag name="KSO_WM_TAG_VERSION" val="1.0"/>
  <p:tag name="KSO_WM_BEAUTIFY_FLAG" val="#wm#"/>
  <p:tag name="KSO_WM_UNIT_TYPE" val="m_h_i"/>
  <p:tag name="KSO_WM_UNIT_INDEX" val="1_5_1"/>
  <p:tag name="KSO_WM_UNIT_COLOR_SCHEME_SHAPE_ID" val="35"/>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9"/>
  <p:tag name="KSO_WM_UNIT_LINE_FILL_TYPE" val="2"/>
  <p:tag name="KSO_WM_UNIT_TEXT_FILL_FORE_SCHEMECOLOR_INDEX" val="2"/>
  <p:tag name="KSO_WM_UNIT_TEXT_FILL_TYPE" val="1"/>
  <p:tag name="KSO_WM_UNIT_USESOURCEFORMAT_APPLY" val="1"/>
</p:tagLst>
</file>

<file path=ppt/tags/tag107.xml><?xml version="1.0" encoding="utf-8"?>
<p:tagLst xmlns:p="http://schemas.openxmlformats.org/presentationml/2006/main">
  <p:tag name="KSO_WM_UNIT_HIGHLIGHT" val="0"/>
  <p:tag name="KSO_WM_UNIT_COMPATIBLE" val="0"/>
  <p:tag name="KSO_WM_DIAGRAM_GROUP_CODE" val="m1-4"/>
  <p:tag name="KSO_WM_UNIT_ID" val="custom20191415_11*m_h_i*1_5_2"/>
  <p:tag name="KSO_WM_TEMPLATE_CATEGORY" val="custom"/>
  <p:tag name="KSO_WM_TEMPLATE_INDEX" val="20191415"/>
  <p:tag name="KSO_WM_UNIT_LAYERLEVEL" val="1_1_1"/>
  <p:tag name="KSO_WM_TAG_VERSION" val="1.0"/>
  <p:tag name="KSO_WM_BEAUTIFY_FLAG" val="#wm#"/>
  <p:tag name="KSO_WM_UNIT_TYPE" val="m_h_i"/>
  <p:tag name="KSO_WM_UNIT_INDEX" val="1_5_2"/>
  <p:tag name="KSO_WM_UNIT_COLOR_SCHEME_SHAPE_ID" val="36"/>
  <p:tag name="KSO_WM_UNIT_COLOR_SCHEME_PARENT_PAGE" val="0_4"/>
  <p:tag name="KSO_WM_UNIT_DIAGRAM_ISNUMVISUAL" val="0"/>
  <p:tag name="KSO_WM_UNIT_DIAGRAM_ISREFERUNIT" val="0"/>
  <p:tag name="KSO_WM_UNIT_FILL_FORE_SCHEMECOLOR_INDEX" val="9"/>
  <p:tag name="KSO_WM_UNIT_FILL_TYPE" val="1"/>
  <p:tag name="KSO_WM_UNIT_TEXT_FILL_FORE_SCHEMECOLOR_INDEX" val="13"/>
  <p:tag name="KSO_WM_UNIT_TEXT_FILL_TYPE" val="1"/>
  <p:tag name="KSO_WM_UNIT_USESOURCEFORMAT_APPLY" val="1"/>
</p:tagLst>
</file>

<file path=ppt/tags/tag108.xml><?xml version="1.0" encoding="utf-8"?>
<p:tagLst xmlns:p="http://schemas.openxmlformats.org/presentationml/2006/main">
  <p:tag name="KSO_WM_UNIT_HIGHLIGHT" val="0"/>
  <p:tag name="KSO_WM_UNIT_COMPATIBLE" val="0"/>
  <p:tag name="KSO_WM_DIAGRAM_GROUP_CODE" val="m1-4"/>
  <p:tag name="KSO_WM_UNIT_ID" val="custom20191415_11*m_h_f*1_1_1"/>
  <p:tag name="KSO_WM_TEMPLATE_CATEGORY" val="custom"/>
  <p:tag name="KSO_WM_TEMPLATE_INDEX" val="20191415"/>
  <p:tag name="KSO_WM_UNIT_LAYERLEVEL" val="1_1_1"/>
  <p:tag name="KSO_WM_TAG_VERSION" val="1.0"/>
  <p:tag name="KSO_WM_BEAUTIFY_FLAG" val="#wm#"/>
  <p:tag name="KSO_WM_UNIT_TYPE" val="m_h_f"/>
  <p:tag name="KSO_WM_UNIT_INDEX" val="1_1_1"/>
  <p:tag name="KSO_WM_UNIT_PRESET_TEXT" val="单击此处添加文本具体内容"/>
  <p:tag name="KSO_WM_UNIT_VALUE" val="39"/>
  <p:tag name="KSO_WM_UNIT_COLOR_SCHEME_SHAPE_ID" val="38"/>
  <p:tag name="KSO_WM_UNIT_COLOR_SCHEME_PARENT_PAGE" val="0_4"/>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HIGHLIGHT" val="0"/>
  <p:tag name="KSO_WM_UNIT_COMPATIBLE" val="0"/>
  <p:tag name="KSO_WM_DIAGRAM_GROUP_CODE" val="m1-4"/>
  <p:tag name="KSO_WM_UNIT_ID" val="custom20191415_11*m_h_f*1_3_1"/>
  <p:tag name="KSO_WM_TEMPLATE_CATEGORY" val="custom"/>
  <p:tag name="KSO_WM_TEMPLATE_INDEX" val="20191415"/>
  <p:tag name="KSO_WM_UNIT_LAYERLEVEL" val="1_1_1"/>
  <p:tag name="KSO_WM_TAG_VERSION" val="1.0"/>
  <p:tag name="KSO_WM_BEAUTIFY_FLAG" val="#wm#"/>
  <p:tag name="KSO_WM_UNIT_TYPE" val="m_h_f"/>
  <p:tag name="KSO_WM_UNIT_INDEX" val="1_3_1"/>
  <p:tag name="KSO_WM_UNIT_PRESET_TEXT" val="单击此处添加文本具体内容"/>
  <p:tag name="KSO_WM_UNIT_VALUE" val="39"/>
  <p:tag name="KSO_WM_UNIT_COLOR_SCHEME_SHAPE_ID" val="41"/>
  <p:tag name="KSO_WM_UNIT_COLOR_SCHEME_PARENT_PAGE" val="0_4"/>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DIAGRAM_GROUP_CODE" val="m1-4"/>
  <p:tag name="KSO_WM_UNIT_ID" val="custom20191415_11*m_h_f*1_5_1"/>
  <p:tag name="KSO_WM_TEMPLATE_CATEGORY" val="custom"/>
  <p:tag name="KSO_WM_TEMPLATE_INDEX" val="20191415"/>
  <p:tag name="KSO_WM_UNIT_LAYERLEVEL" val="1_1_1"/>
  <p:tag name="KSO_WM_TAG_VERSION" val="1.0"/>
  <p:tag name="KSO_WM_BEAUTIFY_FLAG" val="#wm#"/>
  <p:tag name="KSO_WM_UNIT_TYPE" val="m_h_f"/>
  <p:tag name="KSO_WM_UNIT_INDEX" val="1_5_1"/>
  <p:tag name="KSO_WM_UNIT_PRESET_TEXT" val="单击此处添加文本具体内容"/>
  <p:tag name="KSO_WM_UNIT_VALUE" val="39"/>
  <p:tag name="KSO_WM_UNIT_COLOR_SCHEME_SHAPE_ID" val="44"/>
  <p:tag name="KSO_WM_UNIT_COLOR_SCHEME_PARENT_PAGE" val="0_4"/>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11.xml><?xml version="1.0" encoding="utf-8"?>
<p:tagLst xmlns:p="http://schemas.openxmlformats.org/presentationml/2006/main">
  <p:tag name="KSO_WM_UNIT_HIGHLIGHT" val="0"/>
  <p:tag name="KSO_WM_UNIT_COMPATIBLE" val="0"/>
  <p:tag name="KSO_WM_DIAGRAM_GROUP_CODE" val="m1-4"/>
  <p:tag name="KSO_WM_UNIT_ID" val="custom20191415_11*m_h_f*1_2_1"/>
  <p:tag name="KSO_WM_TEMPLATE_CATEGORY" val="custom"/>
  <p:tag name="KSO_WM_TEMPLATE_INDEX" val="20191415"/>
  <p:tag name="KSO_WM_UNIT_LAYERLEVEL" val="1_1_1"/>
  <p:tag name="KSO_WM_TAG_VERSION" val="1.0"/>
  <p:tag name="KSO_WM_BEAUTIFY_FLAG" val="#wm#"/>
  <p:tag name="KSO_WM_UNIT_TYPE" val="m_h_f"/>
  <p:tag name="KSO_WM_UNIT_INDEX" val="1_2_1"/>
  <p:tag name="KSO_WM_UNIT_PRESET_TEXT" val="单击此处添加文本具体内容"/>
  <p:tag name="KSO_WM_UNIT_VALUE" val="39"/>
  <p:tag name="KSO_WM_UNIT_COLOR_SCHEME_SHAPE_ID" val="47"/>
  <p:tag name="KSO_WM_UNIT_COLOR_SCHEME_PARENT_PAGE" val="0_4"/>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12.xml><?xml version="1.0" encoding="utf-8"?>
<p:tagLst xmlns:p="http://schemas.openxmlformats.org/presentationml/2006/main">
  <p:tag name="KSO_WM_UNIT_HIGHLIGHT" val="0"/>
  <p:tag name="KSO_WM_UNIT_COMPATIBLE" val="0"/>
  <p:tag name="KSO_WM_DIAGRAM_GROUP_CODE" val="m1-4"/>
  <p:tag name="KSO_WM_UNIT_ID" val="custom20191415_11*m_h_f*1_4_1"/>
  <p:tag name="KSO_WM_TEMPLATE_CATEGORY" val="custom"/>
  <p:tag name="KSO_WM_TEMPLATE_INDEX" val="20191415"/>
  <p:tag name="KSO_WM_UNIT_LAYERLEVEL" val="1_1_1"/>
  <p:tag name="KSO_WM_TAG_VERSION" val="1.0"/>
  <p:tag name="KSO_WM_BEAUTIFY_FLAG" val="#wm#"/>
  <p:tag name="KSO_WM_UNIT_TYPE" val="m_h_f"/>
  <p:tag name="KSO_WM_UNIT_INDEX" val="1_4_1"/>
  <p:tag name="KSO_WM_UNIT_PRESET_TEXT" val="单击此处添加文本具体内容"/>
  <p:tag name="KSO_WM_UNIT_VALUE" val="39"/>
  <p:tag name="KSO_WM_UNIT_COLOR_SCHEME_SHAPE_ID" val="50"/>
  <p:tag name="KSO_WM_UNIT_COLOR_SCHEME_PARENT_PAGE" val="0_4"/>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13.xml><?xml version="1.0" encoding="utf-8"?>
<p:tagLst xmlns:p="http://schemas.openxmlformats.org/presentationml/2006/main">
  <p:tag name="KSO_WM_UNIT_HIGHLIGHT" val="0"/>
  <p:tag name="KSO_WM_UNIT_COMPATIBLE" val="0"/>
  <p:tag name="KSO_WM_DIAGRAM_GROUP_CODE" val="m1-4"/>
  <p:tag name="KSO_WM_UNIT_TYPE" val="m_z"/>
  <p:tag name="KSO_WM_UNIT_INDEX" val="1_1"/>
  <p:tag name="KSO_WM_UNIT_ID" val="custom20191415_11*m_z*1_1"/>
  <p:tag name="KSO_WM_TEMPLATE_CATEGORY" val="custom"/>
  <p:tag name="KSO_WM_TEMPLATE_INDEX" val="20191415"/>
  <p:tag name="KSO_WM_UNIT_LAYERLEVEL" val="1_1"/>
  <p:tag name="KSO_WM_TAG_VERSION" val="1.0"/>
  <p:tag name="KSO_WM_BEAUTIFY_FLAG" val="#wm#"/>
  <p:tag name="KSO_WM_UNIT_COLOR_SCHEME_SHAPE_ID" val="3"/>
  <p:tag name="KSO_WM_UNIT_COLOR_SCHEME_PARENT_PAGE" val="0_4"/>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14.xml><?xml version="1.0" encoding="utf-8"?>
<p:tagLst xmlns:p="http://schemas.openxmlformats.org/presentationml/2006/main">
  <p:tag name="KSO_WM_UNIT_HIGHLIGHT" val="0"/>
  <p:tag name="KSO_WM_UNIT_COMPATIBLE" val="0"/>
  <p:tag name="KSO_WM_DIAGRAM_GROUP_CODE" val="m1-4"/>
  <p:tag name="KSO_WM_UNIT_TYPE" val="m_z"/>
  <p:tag name="KSO_WM_UNIT_INDEX" val="1_2"/>
  <p:tag name="KSO_WM_UNIT_ID" val="custom20191415_11*m_z*1_2"/>
  <p:tag name="KSO_WM_TEMPLATE_CATEGORY" val="custom"/>
  <p:tag name="KSO_WM_TEMPLATE_INDEX" val="20191415"/>
  <p:tag name="KSO_WM_UNIT_LAYERLEVEL" val="1_1"/>
  <p:tag name="KSO_WM_TAG_VERSION" val="1.0"/>
  <p:tag name="KSO_WM_BEAUTIFY_FLAG" val="#wm#"/>
  <p:tag name="KSO_WM_UNIT_COLOR_SCHEME_SHAPE_ID" val="5"/>
  <p:tag name="KSO_WM_UNIT_COLOR_SCHEME_PARENT_PAGE" val="0_4"/>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15.xml><?xml version="1.0" encoding="utf-8"?>
<p:tagLst xmlns:p="http://schemas.openxmlformats.org/presentationml/2006/main">
  <p:tag name="KSO_WM_UNIT_HIGHLIGHT" val="0"/>
  <p:tag name="KSO_WM_UNIT_COMPATIBLE" val="0"/>
  <p:tag name="KSO_WM_DIAGRAM_GROUP_CODE" val="m1-4"/>
  <p:tag name="KSO_WM_UNIT_TYPE" val="m_z"/>
  <p:tag name="KSO_WM_UNIT_INDEX" val="1_4"/>
  <p:tag name="KSO_WM_UNIT_ID" val="custom20191415_11*m_z*1_4"/>
  <p:tag name="KSO_WM_TEMPLATE_CATEGORY" val="custom"/>
  <p:tag name="KSO_WM_TEMPLATE_INDEX" val="20191415"/>
  <p:tag name="KSO_WM_UNIT_LAYERLEVEL" val="1_1"/>
  <p:tag name="KSO_WM_TAG_VERSION" val="1.0"/>
  <p:tag name="KSO_WM_BEAUTIFY_FLAG" val="#wm#"/>
  <p:tag name="KSO_WM_UNIT_COLOR_SCHEME_SHAPE_ID" val="6"/>
  <p:tag name="KSO_WM_UNIT_COLOR_SCHEME_PARENT_PAGE" val="0_4"/>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16.xml><?xml version="1.0" encoding="utf-8"?>
<p:tagLst xmlns:p="http://schemas.openxmlformats.org/presentationml/2006/main">
  <p:tag name="KSO_WM_UNIT_HIGHLIGHT" val="0"/>
  <p:tag name="KSO_WM_UNIT_COMPATIBLE" val="0"/>
  <p:tag name="KSO_WM_DIAGRAM_GROUP_CODE" val="m1-4"/>
  <p:tag name="KSO_WM_UNIT_TYPE" val="m_z"/>
  <p:tag name="KSO_WM_UNIT_INDEX" val="1_3"/>
  <p:tag name="KSO_WM_UNIT_ID" val="custom20191415_11*m_z*1_3"/>
  <p:tag name="KSO_WM_TEMPLATE_CATEGORY" val="custom"/>
  <p:tag name="KSO_WM_TEMPLATE_INDEX" val="20191415"/>
  <p:tag name="KSO_WM_UNIT_LAYERLEVEL" val="1_1"/>
  <p:tag name="KSO_WM_TAG_VERSION" val="1.0"/>
  <p:tag name="KSO_WM_BEAUTIFY_FLAG" val="#wm#"/>
  <p:tag name="KSO_WM_UNIT_COLOR_SCHEME_SHAPE_ID" val="7"/>
  <p:tag name="KSO_WM_UNIT_COLOR_SCHEME_PARENT_PAGE" val="0_4"/>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17.xml><?xml version="1.0" encoding="utf-8"?>
<p:tagLst xmlns:p="http://schemas.openxmlformats.org/presentationml/2006/main">
  <p:tag name="KSO_WM_TEMPLATE_CATEGORY" val="custom"/>
  <p:tag name="KSO_WM_TEMPLATE_INDEX" val="20191415"/>
  <p:tag name="KSO_WM_UNIT_ID" val="custom20191415_6*a*1"/>
  <p:tag name="KSO_WM_UNIT_LAYERLEVEL" val="1"/>
  <p:tag name="KSO_WM_UNIT_VALUE" val="33"/>
  <p:tag name="KSO_WM_UNIT_ISCONTENTSTITLE" val="0"/>
  <p:tag name="KSO_WM_UNIT_HIGHLIGHT" val="0"/>
  <p:tag name="KSO_WM_UNIT_COMPATIBLE" val="0"/>
  <p:tag name="KSO_WM_BEAUTIFY_FLAG" val="#wm#"/>
  <p:tag name="KSO_WM_TAG_VERSION" val="1.0"/>
  <p:tag name="KSO_WM_UNIT_DIAGRAM_ISNUMVISUAL" val="0"/>
  <p:tag name="KSO_WM_UNIT_DIAGRAM_ISREFERUNIT" val="0"/>
  <p:tag name="KSO_WM_DIAGRAM_GROUP_CODE" val="m1-2"/>
  <p:tag name="KSO_WM_UNIT_TYPE" val="a"/>
  <p:tag name="KSO_WM_UNIT_INDEX" val="1"/>
  <p:tag name="KSO_WM_UNIT_PRESET_TEXT" val="单击此处添加标题"/>
  <p:tag name="KSO_WM_UNIT_NOCLEAR" val="0"/>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SLIDE_ID" val="custom20191415_11"/>
  <p:tag name="KSO_WM_SLIDE_ITEM_CNT" val="5"/>
  <p:tag name="KSO_WM_SLIDE_INDEX" val="11"/>
  <p:tag name="KSO_WM_TAG_VERSION" val="1.0"/>
  <p:tag name="KSO_WM_BEAUTIFY_FLAG" val="#wm#"/>
  <p:tag name="KSO_WM_TEMPLATE_CATEGORY" val="custom"/>
  <p:tag name="KSO_WM_TEMPLATE_INDEX" val="20191415"/>
  <p:tag name="KSO_WM_DIAGRAM_GROUP_CODE" val="m1-4"/>
  <p:tag name="KSO_WM_SLIDE_LAYOUT" val="m"/>
  <p:tag name="KSO_WM_SLIDE_LAYOUT_CNT" val="1"/>
  <p:tag name="KSO_WM_SLIDE_TYPE" val="text"/>
  <p:tag name="KSO_WM_SLIDE_SUBTYPE" val="diag"/>
  <p:tag name="KSO_WM_SLIDE_SIZE" val="853.905*331.417"/>
  <p:tag name="KSO_WM_SLIDE_POSITION" val="52.5475*141.485"/>
  <p:tag name="KSO_WM_SLIDE_DIAGTYPE" val="m"/>
  <p:tag name="KSO_WM_SLIDE_COLORSCHEME_VERSION" val="3.2"/>
  <p:tag name="KSO_WM_TEMPLATE_SUBCATEGORY" val="0"/>
</p:tagLst>
</file>

<file path=ppt/tags/tag119.xml><?xml version="1.0" encoding="utf-8"?>
<p:tagLst xmlns:p="http://schemas.openxmlformats.org/presentationml/2006/main">
  <p:tag name="KSO_WM_TEMPLATE_CATEGORY" val="custom"/>
  <p:tag name="KSO_WM_TEMPLATE_INDEX" val="20191415"/>
  <p:tag name="KSO_WM_UNIT_TYPE" val="l_h_f"/>
  <p:tag name="KSO_WM_UNIT_INDEX" val="1_1_1"/>
  <p:tag name="KSO_WM_UNIT_ID" val="custom20191415_10*l_h_f*1_1_1"/>
  <p:tag name="KSO_WM_UNIT_LAYERLEVEL" val="1_1_1"/>
  <p:tag name="KSO_WM_UNIT_VALUE" val="120"/>
  <p:tag name="KSO_WM_UNIT_HIGHLIGHT" val="0"/>
  <p:tag name="KSO_WM_UNIT_COMPATIBLE" val="0"/>
  <p:tag name="KSO_WM_BEAUTIFY_FLAG" val="#wm#"/>
  <p:tag name="KSO_WM_TAG_VERSION" val="1.0"/>
  <p:tag name="KSO_WM_DIAGRAM_GROUP_CODE" val="l1-1"/>
  <p:tag name="KSO_WM_UNIT_PRESET_TEXT" val="单击此处添加文本具体内容，简明扼要的阐述您的观点。&#13;以便观者准确的理解您传达的思想。"/>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TEMPLATE_CATEGORY" val="custom"/>
  <p:tag name="KSO_WM_TEMPLATE_INDEX" val="20191415"/>
  <p:tag name="KSO_WM_UNIT_TYPE" val="l_h_a"/>
  <p:tag name="KSO_WM_UNIT_INDEX" val="1_2_1"/>
  <p:tag name="KSO_WM_UNIT_ID" val="custom20191415_10*l_h_a*1_2_1"/>
  <p:tag name="KSO_WM_UNIT_LAYERLEVEL" val="1_1_1"/>
  <p:tag name="KSO_WM_UNIT_VALUE" val="19"/>
  <p:tag name="KSO_WM_UNIT_HIGHLIGHT" val="0"/>
  <p:tag name="KSO_WM_UNIT_COMPATIBLE" val="0"/>
  <p:tag name="KSO_WM_BEAUTIFY_FLAG" val="#wm#"/>
  <p:tag name="KSO_WM_TAG_VERSION" val="1.0"/>
  <p:tag name="KSO_WM_DIAGRAM_GROUP_CODE" val="l1-1"/>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TEMPLATE_CATEGORY" val="custom"/>
  <p:tag name="KSO_WM_TEMPLATE_INDEX" val="20191415"/>
  <p:tag name="KSO_WM_UNIT_TYPE" val="a"/>
  <p:tag name="KSO_WM_UNIT_INDEX" val="1"/>
  <p:tag name="KSO_WM_UNIT_ID" val="custom20191415_10*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l1-1"/>
  <p:tag name="KSO_WM_UNIT_NOCLEAR" val="0"/>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TEMPLATE_CATEGORY" val="custom"/>
  <p:tag name="KSO_WM_TEMPLATE_INDEX" val="20191415"/>
  <p:tag name="KSO_WM_UNIT_TYPE" val="l_h_f"/>
  <p:tag name="KSO_WM_UNIT_INDEX" val="1_2_1"/>
  <p:tag name="KSO_WM_UNIT_ID" val="custom20191415_10*l_h_f*1_2_1"/>
  <p:tag name="KSO_WM_UNIT_LAYERLEVEL" val="1_1_1"/>
  <p:tag name="KSO_WM_UNIT_VALUE" val="120"/>
  <p:tag name="KSO_WM_UNIT_HIGHLIGHT" val="0"/>
  <p:tag name="KSO_WM_UNIT_COMPATIBLE" val="0"/>
  <p:tag name="KSO_WM_BEAUTIFY_FLAG" val="#wm#"/>
  <p:tag name="KSO_WM_TAG_VERSION" val="1.0"/>
  <p:tag name="KSO_WM_DIAGRAM_GROUP_CODE" val="l1-1"/>
  <p:tag name="KSO_WM_UNIT_PRESET_TEXT" val="单击此处添加文本具体内容，简明扼要的阐述您的观点。&#13;以便观者准确的理解您传达的思想。"/>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3.xml><?xml version="1.0" encoding="utf-8"?>
<p:tagLst xmlns:p="http://schemas.openxmlformats.org/presentationml/2006/main">
  <p:tag name="KSO_WM_TEMPLATE_CATEGORY" val="custom"/>
  <p:tag name="KSO_WM_TEMPLATE_INDEX" val="20191415"/>
  <p:tag name="KSO_WM_UNIT_TYPE" val="l_h_a"/>
  <p:tag name="KSO_WM_UNIT_INDEX" val="1_2_1"/>
  <p:tag name="KSO_WM_UNIT_ID" val="custom20191415_10*l_h_a*1_2_1"/>
  <p:tag name="KSO_WM_UNIT_LAYERLEVEL" val="1_1_1"/>
  <p:tag name="KSO_WM_UNIT_VALUE" val="19"/>
  <p:tag name="KSO_WM_UNIT_HIGHLIGHT" val="0"/>
  <p:tag name="KSO_WM_UNIT_COMPATIBLE" val="0"/>
  <p:tag name="KSO_WM_BEAUTIFY_FLAG" val="#wm#"/>
  <p:tag name="KSO_WM_TAG_VERSION" val="1.0"/>
  <p:tag name="KSO_WM_DIAGRAM_GROUP_CODE" val="l1-1"/>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4.xml><?xml version="1.0" encoding="utf-8"?>
<p:tagLst xmlns:p="http://schemas.openxmlformats.org/presentationml/2006/main">
  <p:tag name="KSO_WM_SLIDE_ID" val="custom20191415_10"/>
  <p:tag name="KSO_WM_SLIDE_TYPE" val="text"/>
  <p:tag name="KSO_WM_SLIDE_SUBTYPE" val="picTxt"/>
  <p:tag name="KSO_WM_SLIDE_ITEM_CNT" val="2"/>
  <p:tag name="KSO_WM_SLIDE_INDEX" val="10"/>
  <p:tag name="KSO_WM_SLIDE_SIZE" val="822.01*376.65"/>
  <p:tag name="KSO_WM_SLIDE_POSITION" val="69.2972*114.539"/>
  <p:tag name="KSO_WM_TAG_VERSION" val="1.0"/>
  <p:tag name="KSO_WM_BEAUTIFY_FLAG" val="#wm#"/>
  <p:tag name="KSO_WM_TEMPLATE_CATEGORY" val="custom"/>
  <p:tag name="KSO_WM_TEMPLATE_INDEX" val="20191415"/>
  <p:tag name="KSO_WM_SLIDE_LAYOUT" val="a_l"/>
  <p:tag name="KSO_WM_SLIDE_LAYOUT_CNT" val="1_1"/>
  <p:tag name="KSO_WM_DIAGRAM_GROUP_CODE" val="l1-1"/>
  <p:tag name="KSO_WM_SLIDE_DIAGTYPE" val="l"/>
  <p:tag name="KSO_WM_TEMPLATE_SUBCATEGORY" val="0"/>
</p:tagLst>
</file>

<file path=ppt/tags/tag125.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6.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7.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128.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9.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131.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3.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134.xml><?xml version="1.0" encoding="utf-8"?>
<p:tagLst xmlns:p="http://schemas.openxmlformats.org/presentationml/2006/main">
  <p:tag name="KSO_WM_UNIT_ISCONTENTSTITLE" val="0"/>
  <p:tag name="KSO_WM_UNIT_PRESET_TEXT" val="Thanks"/>
  <p:tag name="KSO_WM_UNIT_VALUE" val="4"/>
  <p:tag name="KSO_WM_UNIT_HIGHLIGHT" val="0"/>
  <p:tag name="KSO_WM_UNIT_COMPATIBLE" val="0"/>
  <p:tag name="KSO_WM_UNIT_TYPE" val="a"/>
  <p:tag name="KSO_WM_UNIT_INDEX" val="1"/>
  <p:tag name="KSO_WM_UNIT_ID" val="custom20191415_15*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5.xml><?xml version="1.0" encoding="utf-8"?>
<p:tagLst xmlns:p="http://schemas.openxmlformats.org/presentationml/2006/main">
  <p:tag name="KSO_WM_SLIDE_ID" val="custom20191415_15"/>
  <p:tag name="KSO_WM_SLIDE_ITEM_CNT" val="0"/>
  <p:tag name="KSO_WM_SLIDE_INDEX" val="15"/>
  <p:tag name="KSO_WM_TAG_VERSION" val="1.0"/>
  <p:tag name="KSO_WM_BEAUTIFY_FLAG" val="#wm#"/>
  <p:tag name="KSO_WM_TEMPLATE_CATEGORY" val="custom"/>
  <p:tag name="KSO_WM_TEMPLATE_INDEX" val="20191415"/>
  <p:tag name="KSO_WM_SLIDE_LAYOUT" val="a"/>
  <p:tag name="KSO_WM_SLIDE_LAYOUT_CNT" val="1"/>
  <p:tag name="KSO_WM_SLIDE_TYPE" val="endPage"/>
  <p:tag name="KSO_WM_SLIDE_SUBTYPE" val="pureTxt"/>
  <p:tag name="KSO_WM_TEMPLATE_SUBCATEGORY"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41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415"/>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1.xml><?xml version="1.0" encoding="utf-8"?>
<p:tagLst xmlns:p="http://schemas.openxmlformats.org/presentationml/2006/main">
  <p:tag name="KSO_WM_TAG_VERSION" val="1.0"/>
  <p:tag name="KSO_WM_BEAUTIFY_FLAG" val="#wm#"/>
  <p:tag name="KSO_WM_TEMPLATE_CATEGORY" val="custom"/>
  <p:tag name="KSO_WM_TEMPLATE_INDEX" val="20191415"/>
  <p:tag name="KSO_WM_TEMPLATE_THUMBS_INDEX" val="1、2、3、4、7、9、10、11、13、14、15"/>
  <p:tag name="KSO_WM_TEMPLATE_SUBCATEGORY" val="0"/>
</p:tagLst>
</file>

<file path=ppt/tags/tag82.xml><?xml version="1.0" encoding="utf-8"?>
<p:tagLst xmlns:p="http://schemas.openxmlformats.org/presentationml/2006/main">
  <p:tag name="KSO_WM_TEMPLATE_CATEGORY" val="custom"/>
  <p:tag name="KSO_WM_TEMPLATE_INDEX" val="20191415"/>
</p:tagLst>
</file>

<file path=ppt/tags/tag83.xml><?xml version="1.0" encoding="utf-8"?>
<p:tagLst xmlns:p="http://schemas.openxmlformats.org/presentationml/2006/main">
  <p:tag name="KSO_WM_TEMPLATE_CATEGORY" val="custom"/>
  <p:tag name="KSO_WM_TEMPLATE_INDEX" val="20191415"/>
  <p:tag name="KSO_WM_TAG_VERSION" val="1.0"/>
  <p:tag name="KSO_WM_UNIT_ID" val="custom20191415_6*m_h_i*1_1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m1-2"/>
  <p:tag name="KSO_WM_UNIT_TYPE" val="m_h_i"/>
  <p:tag name="KSO_WM_UNIT_INDEX" val="1_1_1"/>
  <p:tag name="KSO_WM_UNIT_LINE_FORE_SCHEMECOLOR_INDEX" val="5"/>
  <p:tag name="KSO_WM_UNIT_LINE_FILL_TYPE" val="2"/>
  <p:tag name="KSO_WM_UNIT_USESOURCEFORMAT_APPLY" val="1"/>
</p:tagLst>
</file>

<file path=ppt/tags/tag84.xml><?xml version="1.0" encoding="utf-8"?>
<p:tagLst xmlns:p="http://schemas.openxmlformats.org/presentationml/2006/main">
  <p:tag name="KSO_WM_TEMPLATE_CATEGORY" val="custom"/>
  <p:tag name="KSO_WM_TEMPLATE_INDEX" val="20191415"/>
  <p:tag name="KSO_WM_TAG_VERSION" val="1.0"/>
  <p:tag name="KSO_WM_UNIT_ID" val="custom20191415_6*m_h_a*1_1_1"/>
  <p:tag name="KSO_WM_UNIT_LAYERLEVEL" val="1_1_1"/>
  <p:tag name="KSO_WM_UNIT_HIGHLIGHT" val="0"/>
  <p:tag name="KSO_WM_UNIT_COMPATIBLE" val="0"/>
  <p:tag name="KSO_WM_BEAUTIFY_FLAG" val="#wm#"/>
  <p:tag name="KSO_WM_UNIT_DIAGRAM_ISNUMVISUAL" val="0"/>
  <p:tag name="KSO_WM_UNIT_DIAGRAM_ISREFERUNIT" val="0"/>
  <p:tag name="KSO_WM_UNIT_ISCONTENTSTITLE" val="0"/>
  <p:tag name="KSO_WM_DIAGRAM_GROUP_CODE" val="m1-2"/>
  <p:tag name="KSO_WM_UNIT_TYPE" val="m_h_a"/>
  <p:tag name="KSO_WM_UNIT_INDEX" val="1_1_1"/>
  <p:tag name="KSO_WM_UNIT_PRESET_TEXT" val="单击此处添加标题"/>
  <p:tag name="KSO_WM_UNIT_VALUE" val="19"/>
  <p:tag name="KSO_WM_UNIT_NOCLEAR" val="0"/>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TEMPLATE_CATEGORY" val="custom"/>
  <p:tag name="KSO_WM_TEMPLATE_INDEX" val="20191415"/>
  <p:tag name="KSO_WM_TAG_VERSION" val="1.0"/>
  <p:tag name="KSO_WM_UNIT_ID" val="custom20191415_6*m_h_f*1_1_1"/>
  <p:tag name="KSO_WM_UNIT_LAYERLEVEL" val="1_1_1"/>
  <p:tag name="KSO_WM_UNIT_HIGHLIGHT" val="0"/>
  <p:tag name="KSO_WM_UNIT_COMPATIBLE" val="0"/>
  <p:tag name="KSO_WM_BEAUTIFY_FLAG" val="#wm#"/>
  <p:tag name="KSO_WM_UNIT_DIAGRAM_ISNUMVISUAL" val="0"/>
  <p:tag name="KSO_WM_UNIT_DIAGRAM_ISREFERUNIT" val="0"/>
  <p:tag name="KSO_WM_DIAGRAM_GROUP_CODE" val="m1-2"/>
  <p:tag name="KSO_WM_UNIT_TYPE" val="m_h_f"/>
  <p:tag name="KSO_WM_UNIT_INDEX" val="1_1_1"/>
  <p:tag name="KSO_WM_UNIT_PRESET_TEXT" val="单击此处添加文本具体内容，简明扼要的阐述您的观点，以便观者准确的理解您传达的思想。"/>
  <p:tag name="KSO_WM_UNIT_VALUE" val="42"/>
  <p:tag name="KSO_WM_UNIT_NOCLEAR" val="0"/>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TEMPLATE_CATEGORY" val="custom"/>
  <p:tag name="KSO_WM_TEMPLATE_INDEX" val="20191415"/>
  <p:tag name="KSO_WM_TAG_VERSION" val="1.0"/>
  <p:tag name="KSO_WM_UNIT_ID" val="custom20191415_6*m_h_i*1_1_2"/>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m1-2"/>
  <p:tag name="KSO_WM_UNIT_TYPE" val="m_h_i"/>
  <p:tag name="KSO_WM_UNIT_INDEX" val="1_1_2"/>
  <p:tag name="KSO_WM_UNIT_LINE_FORE_SCHEMECOLOR_INDEX" val="5"/>
  <p:tag name="KSO_WM_UNIT_LINE_FILL_TYPE" val="2"/>
  <p:tag name="KSO_WM_UNIT_TEXT_FILL_FORE_SCHEMECOLOR_INDEX" val="5"/>
  <p:tag name="KSO_WM_UNIT_TEXT_FILL_TYPE" val="1"/>
  <p:tag name="KSO_WM_UNIT_USESOURCEFORMAT_APPLY" val="1"/>
</p:tagLst>
</file>

<file path=ppt/tags/tag87.xml><?xml version="1.0" encoding="utf-8"?>
<p:tagLst xmlns:p="http://schemas.openxmlformats.org/presentationml/2006/main">
  <p:tag name="KSO_WM_TEMPLATE_CATEGORY" val="custom"/>
  <p:tag name="KSO_WM_TEMPLATE_INDEX" val="20191415"/>
  <p:tag name="KSO_WM_UNIT_ID" val="custom20191415_6*a*1"/>
  <p:tag name="KSO_WM_UNIT_LAYERLEVEL" val="1"/>
  <p:tag name="KSO_WM_UNIT_VALUE" val="33"/>
  <p:tag name="KSO_WM_UNIT_ISCONTENTSTITLE" val="0"/>
  <p:tag name="KSO_WM_UNIT_HIGHLIGHT" val="0"/>
  <p:tag name="KSO_WM_UNIT_COMPATIBLE" val="0"/>
  <p:tag name="KSO_WM_BEAUTIFY_FLAG" val="#wm#"/>
  <p:tag name="KSO_WM_TAG_VERSION" val="1.0"/>
  <p:tag name="KSO_WM_UNIT_DIAGRAM_ISNUMVISUAL" val="0"/>
  <p:tag name="KSO_WM_UNIT_DIAGRAM_ISREFERUNIT" val="0"/>
  <p:tag name="KSO_WM_DIAGRAM_GROUP_CODE" val="m1-2"/>
  <p:tag name="KSO_WM_UNIT_TYPE" val="a"/>
  <p:tag name="KSO_WM_UNIT_INDEX" val="1"/>
  <p:tag name="KSO_WM_UNIT_PRESET_TEXT" val="单击此处添加标题"/>
  <p:tag name="KSO_WM_UNIT_NOCLEAR" val="0"/>
  <p:tag name="KSO_WM_UNIT_TEXT_FILL_FORE_SCHEMECOLOR_INDEX" val="13"/>
  <p:tag name="KSO_WM_UNIT_TEXT_FILL_TYPE" val="1"/>
  <p:tag name="KSO_WM_UNIT_USESOURCEFORMAT_APPLY" val="1"/>
</p:tagLst>
</file>

<file path=ppt/tags/tag88.xml><?xml version="1.0" encoding="utf-8"?>
<p:tagLst xmlns:p="http://schemas.openxmlformats.org/presentationml/2006/main">
  <p:tag name="KSO_WM_TEMPLATE_CATEGORY" val="custom"/>
  <p:tag name="KSO_WM_TEMPLATE_INDEX" val="20191415"/>
  <p:tag name="KSO_WM_TAG_VERSION" val="1.0"/>
  <p:tag name="KSO_WM_UNIT_ID" val="custom20191415_6*m_h_i*1_2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m1-2"/>
  <p:tag name="KSO_WM_UNIT_TYPE" val="m_h_i"/>
  <p:tag name="KSO_WM_UNIT_INDEX" val="1_2_1"/>
  <p:tag name="KSO_WM_UNIT_LINE_FORE_SCHEMECOLOR_INDEX" val="5"/>
  <p:tag name="KSO_WM_UNIT_LINE_FILL_TYPE" val="2"/>
  <p:tag name="KSO_WM_UNIT_USESOURCEFORMAT_APPLY" val="1"/>
</p:tagLst>
</file>

<file path=ppt/tags/tag89.xml><?xml version="1.0" encoding="utf-8"?>
<p:tagLst xmlns:p="http://schemas.openxmlformats.org/presentationml/2006/main">
  <p:tag name="KSO_WM_TEMPLATE_CATEGORY" val="custom"/>
  <p:tag name="KSO_WM_TEMPLATE_INDEX" val="20191415"/>
  <p:tag name="KSO_WM_TAG_VERSION" val="1.0"/>
  <p:tag name="KSO_WM_UNIT_ID" val="custom20191415_6*m_h_a*1_2_1"/>
  <p:tag name="KSO_WM_UNIT_LAYERLEVEL" val="1_1_1"/>
  <p:tag name="KSO_WM_UNIT_HIGHLIGHT" val="0"/>
  <p:tag name="KSO_WM_UNIT_COMPATIBLE" val="0"/>
  <p:tag name="KSO_WM_BEAUTIFY_FLAG" val="#wm#"/>
  <p:tag name="KSO_WM_UNIT_DIAGRAM_ISNUMVISUAL" val="0"/>
  <p:tag name="KSO_WM_UNIT_DIAGRAM_ISREFERUNIT" val="0"/>
  <p:tag name="KSO_WM_UNIT_ISCONTENTSTITLE" val="0"/>
  <p:tag name="KSO_WM_DIAGRAM_GROUP_CODE" val="m1-2"/>
  <p:tag name="KSO_WM_UNIT_TYPE" val="m_h_a"/>
  <p:tag name="KSO_WM_UNIT_INDEX" val="1_2_1"/>
  <p:tag name="KSO_WM_UNIT_PRESET_TEXT" val="单击此处添加标题"/>
  <p:tag name="KSO_WM_UNIT_VALUE" val="19"/>
  <p:tag name="KSO_WM_UNIT_NOCLEAR" val="0"/>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TEMPLATE_CATEGORY" val="custom"/>
  <p:tag name="KSO_WM_TEMPLATE_INDEX" val="20191415"/>
  <p:tag name="KSO_WM_TAG_VERSION" val="1.0"/>
  <p:tag name="KSO_WM_UNIT_ID" val="custom20191415_6*m_h_f*1_2_1"/>
  <p:tag name="KSO_WM_UNIT_LAYERLEVEL" val="1_1_1"/>
  <p:tag name="KSO_WM_UNIT_HIGHLIGHT" val="0"/>
  <p:tag name="KSO_WM_UNIT_COMPATIBLE" val="0"/>
  <p:tag name="KSO_WM_BEAUTIFY_FLAG" val="#wm#"/>
  <p:tag name="KSO_WM_UNIT_DIAGRAM_ISNUMVISUAL" val="0"/>
  <p:tag name="KSO_WM_UNIT_DIAGRAM_ISREFERUNIT" val="0"/>
  <p:tag name="KSO_WM_DIAGRAM_GROUP_CODE" val="m1-2"/>
  <p:tag name="KSO_WM_UNIT_TYPE" val="m_h_f"/>
  <p:tag name="KSO_WM_UNIT_INDEX" val="1_2_1"/>
  <p:tag name="KSO_WM_UNIT_PRESET_TEXT" val="单击此处添加文本具体内容，简明扼要的阐述您的观点。根据需要可酌情增减文字，以便观者准确的理解您传达的思想。"/>
  <p:tag name="KSO_WM_UNIT_VALUE" val="63"/>
  <p:tag name="KSO_WM_UNIT_NOCLEAR" val="0"/>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TEMPLATE_CATEGORY" val="custom"/>
  <p:tag name="KSO_WM_TEMPLATE_INDEX" val="20191415"/>
  <p:tag name="KSO_WM_TAG_VERSION" val="1.0"/>
  <p:tag name="KSO_WM_UNIT_ID" val="custom20191415_6*m_h_i*1_2_2"/>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m1-2"/>
  <p:tag name="KSO_WM_UNIT_TYPE" val="m_h_i"/>
  <p:tag name="KSO_WM_UNIT_INDEX" val="1_2_2"/>
  <p:tag name="KSO_WM_UNIT_LINE_FORE_SCHEMECOLOR_INDEX" val="5"/>
  <p:tag name="KSO_WM_UNIT_LINE_FILL_TYPE" val="2"/>
  <p:tag name="KSO_WM_UNIT_TEXT_FILL_FORE_SCHEMECOLOR_INDEX" val="5"/>
  <p:tag name="KSO_WM_UNIT_TEXT_FILL_TYPE" val="1"/>
  <p:tag name="KSO_WM_UNIT_USESOURCEFORMAT_APPLY" val="1"/>
</p:tagLst>
</file>

<file path=ppt/tags/tag92.xml><?xml version="1.0" encoding="utf-8"?>
<p:tagLst xmlns:p="http://schemas.openxmlformats.org/presentationml/2006/main">
  <p:tag name="KSO_WM_SLIDE_ID" val="custom20191415_6"/>
  <p:tag name="KSO_WM_SLIDE_TYPE" val="text"/>
  <p:tag name="KSO_WM_SLIDE_SUBTYPE" val="diag"/>
  <p:tag name="KSO_WM_SLIDE_ITEM_CNT" val="2"/>
  <p:tag name="KSO_WM_SLIDE_INDEX" val="6"/>
  <p:tag name="KSO_WM_SLIDE_SIZE" val="397.9*314.15"/>
  <p:tag name="KSO_WM_SLIDE_POSITION" val="197.65*141.7"/>
  <p:tag name="KSO_WM_TAG_VERSION" val="1.0"/>
  <p:tag name="KSO_WM_BEAUTIFY_FLAG" val="#wm#"/>
  <p:tag name="KSO_WM_TEMPLATE_CATEGORY" val="custom"/>
  <p:tag name="KSO_WM_TEMPLATE_INDEX" val="20191415"/>
  <p:tag name="KSO_WM_SLIDE_LAYOUT" val="a_m"/>
  <p:tag name="KSO_WM_SLIDE_LAYOUT_CNT" val="1_1"/>
  <p:tag name="KSO_WM_DIAGRAM_GROUP_CODE" val="m1-2"/>
  <p:tag name="KSO_WM_SLIDE_DIAGTYPE" val="m"/>
  <p:tag name="KSO_WM_TEMPLATE_SUBCATEGORY" val="0"/>
</p:tagLst>
</file>

<file path=ppt/tags/tag93.xml><?xml version="1.0" encoding="utf-8"?>
<p:tagLst xmlns:p="http://schemas.openxmlformats.org/presentationml/2006/main">
  <p:tag name="KSO_WM_UNIT_HIGHLIGHT" val="0"/>
  <p:tag name="KSO_WM_UNIT_COMPATIBLE" val="0"/>
  <p:tag name="KSO_WM_DIAGRAM_GROUP_CODE" val="m1-4"/>
  <p:tag name="KSO_WM_UNIT_ID" val="custom20191415_11*m_h_i*1_2_3"/>
  <p:tag name="KSO_WM_TEMPLATE_CATEGORY" val="custom"/>
  <p:tag name="KSO_WM_TEMPLATE_INDEX" val="20191415"/>
  <p:tag name="KSO_WM_UNIT_LAYERLEVEL" val="1_1_1"/>
  <p:tag name="KSO_WM_TAG_VERSION" val="1.0"/>
  <p:tag name="KSO_WM_BEAUTIFY_FLAG" val="#wm#"/>
  <p:tag name="KSO_WM_UNIT_TYPE" val="m_h_i"/>
  <p:tag name="KSO_WM_UNIT_INDEX" val="1_2_3"/>
  <p:tag name="KSO_WM_UNIT_COLOR_SCHEME_SHAPE_ID" val="13"/>
  <p:tag name="KSO_WM_UNIT_COLOR_SCHEME_PARENT_PAGE" val="0_4"/>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94.xml><?xml version="1.0" encoding="utf-8"?>
<p:tagLst xmlns:p="http://schemas.openxmlformats.org/presentationml/2006/main">
  <p:tag name="KSO_WM_UNIT_HIGHLIGHT" val="0"/>
  <p:tag name="KSO_WM_UNIT_COMPATIBLE" val="0"/>
  <p:tag name="KSO_WM_DIAGRAM_GROUP_CODE" val="m1-4"/>
  <p:tag name="KSO_WM_UNIT_ID" val="custom20191415_11*m_h_i*1_2_1"/>
  <p:tag name="KSO_WM_TEMPLATE_CATEGORY" val="custom"/>
  <p:tag name="KSO_WM_TEMPLATE_INDEX" val="20191415"/>
  <p:tag name="KSO_WM_UNIT_LAYERLEVEL" val="1_1_1"/>
  <p:tag name="KSO_WM_TAG_VERSION" val="1.0"/>
  <p:tag name="KSO_WM_BEAUTIFY_FLAG" val="#wm#"/>
  <p:tag name="KSO_WM_UNIT_TYPE" val="m_h_i"/>
  <p:tag name="KSO_WM_UNIT_INDEX" val="1_2_1"/>
  <p:tag name="KSO_WM_UNIT_COLOR_SCHEME_SHAPE_ID" val="14"/>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95.xml><?xml version="1.0" encoding="utf-8"?>
<p:tagLst xmlns:p="http://schemas.openxmlformats.org/presentationml/2006/main">
  <p:tag name="KSO_WM_UNIT_HIGHLIGHT" val="0"/>
  <p:tag name="KSO_WM_UNIT_COMPATIBLE" val="0"/>
  <p:tag name="KSO_WM_DIAGRAM_GROUP_CODE" val="m1-4"/>
  <p:tag name="KSO_WM_UNIT_ID" val="custom20191415_11*m_h_i*1_2_2"/>
  <p:tag name="KSO_WM_TEMPLATE_CATEGORY" val="custom"/>
  <p:tag name="KSO_WM_TEMPLATE_INDEX" val="20191415"/>
  <p:tag name="KSO_WM_UNIT_LAYERLEVEL" val="1_1_1"/>
  <p:tag name="KSO_WM_TAG_VERSION" val="1.0"/>
  <p:tag name="KSO_WM_BEAUTIFY_FLAG" val="#wm#"/>
  <p:tag name="KSO_WM_UNIT_TYPE" val="m_h_i"/>
  <p:tag name="KSO_WM_UNIT_INDEX" val="1_2_2"/>
  <p:tag name="KSO_WM_UNIT_COLOR_SCHEME_SHAPE_ID" val="12"/>
  <p:tag name="KSO_WM_UNIT_COLOR_SCHEME_PARENT_PAGE" val="0_4"/>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UNIT_HIGHLIGHT" val="0"/>
  <p:tag name="KSO_WM_UNIT_COMPATIBLE" val="0"/>
  <p:tag name="KSO_WM_DIAGRAM_GROUP_CODE" val="m1-4"/>
  <p:tag name="KSO_WM_UNIT_ID" val="custom20191415_11*m_h_i*1_1_3"/>
  <p:tag name="KSO_WM_TEMPLATE_CATEGORY" val="custom"/>
  <p:tag name="KSO_WM_TEMPLATE_INDEX" val="20191415"/>
  <p:tag name="KSO_WM_UNIT_LAYERLEVEL" val="1_1_1"/>
  <p:tag name="KSO_WM_TAG_VERSION" val="1.0"/>
  <p:tag name="KSO_WM_BEAUTIFY_FLAG" val="#wm#"/>
  <p:tag name="KSO_WM_UNIT_TYPE" val="m_h_i"/>
  <p:tag name="KSO_WM_UNIT_INDEX" val="1_1_3"/>
  <p:tag name="KSO_WM_UNIT_COLOR_SCHEME_SHAPE_ID" val="9"/>
  <p:tag name="KSO_WM_UNIT_COLOR_SCHEME_PARENT_PAGE" val="0_4"/>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97.xml><?xml version="1.0" encoding="utf-8"?>
<p:tagLst xmlns:p="http://schemas.openxmlformats.org/presentationml/2006/main">
  <p:tag name="KSO_WM_UNIT_HIGHLIGHT" val="0"/>
  <p:tag name="KSO_WM_UNIT_COMPATIBLE" val="0"/>
  <p:tag name="KSO_WM_DIAGRAM_GROUP_CODE" val="m1-4"/>
  <p:tag name="KSO_WM_UNIT_ID" val="custom20191415_11*m_h_i*1_1_1"/>
  <p:tag name="KSO_WM_TEMPLATE_CATEGORY" val="custom"/>
  <p:tag name="KSO_WM_TEMPLATE_INDEX" val="20191415"/>
  <p:tag name="KSO_WM_UNIT_LAYERLEVEL" val="1_1_1"/>
  <p:tag name="KSO_WM_TAG_VERSION" val="1.0"/>
  <p:tag name="KSO_WM_BEAUTIFY_FLAG" val="#wm#"/>
  <p:tag name="KSO_WM_UNIT_TYPE" val="m_h_i"/>
  <p:tag name="KSO_WM_UNIT_INDEX" val="1_1_1"/>
  <p:tag name="KSO_WM_UNIT_COLOR_SCHEME_SHAPE_ID" val="10"/>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98.xml><?xml version="1.0" encoding="utf-8"?>
<p:tagLst xmlns:p="http://schemas.openxmlformats.org/presentationml/2006/main">
  <p:tag name="KSO_WM_UNIT_HIGHLIGHT" val="0"/>
  <p:tag name="KSO_WM_UNIT_COMPATIBLE" val="0"/>
  <p:tag name="KSO_WM_DIAGRAM_GROUP_CODE" val="m1-4"/>
  <p:tag name="KSO_WM_UNIT_ID" val="custom20191415_11*m_h_i*1_1_2"/>
  <p:tag name="KSO_WM_TEMPLATE_CATEGORY" val="custom"/>
  <p:tag name="KSO_WM_TEMPLATE_INDEX" val="20191415"/>
  <p:tag name="KSO_WM_UNIT_LAYERLEVEL" val="1_1_1"/>
  <p:tag name="KSO_WM_TAG_VERSION" val="1.0"/>
  <p:tag name="KSO_WM_BEAUTIFY_FLAG" val="#wm#"/>
  <p:tag name="KSO_WM_UNIT_TYPE" val="m_h_i"/>
  <p:tag name="KSO_WM_UNIT_INDEX" val="1_1_2"/>
  <p:tag name="KSO_WM_UNIT_COLOR_SCHEME_SHAPE_ID" val="8"/>
  <p:tag name="KSO_WM_UNIT_COLOR_SCHEME_PARENT_PAGE" val="0_4"/>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99.xml><?xml version="1.0" encoding="utf-8"?>
<p:tagLst xmlns:p="http://schemas.openxmlformats.org/presentationml/2006/main">
  <p:tag name="KSO_WM_UNIT_HIGHLIGHT" val="0"/>
  <p:tag name="KSO_WM_UNIT_COMPATIBLE" val="0"/>
  <p:tag name="KSO_WM_DIAGRAM_GROUP_CODE" val="m1-4"/>
  <p:tag name="KSO_WM_UNIT_ID" val="custom20191415_11*m_h_i*1_3_3"/>
  <p:tag name="KSO_WM_TEMPLATE_CATEGORY" val="custom"/>
  <p:tag name="KSO_WM_TEMPLATE_INDEX" val="20191415"/>
  <p:tag name="KSO_WM_UNIT_LAYERLEVEL" val="1_1_1"/>
  <p:tag name="KSO_WM_TAG_VERSION" val="1.0"/>
  <p:tag name="KSO_WM_BEAUTIFY_FLAG" val="#wm#"/>
  <p:tag name="KSO_WM_UNIT_TYPE" val="m_h_i"/>
  <p:tag name="KSO_WM_UNIT_INDEX" val="1_3_3"/>
  <p:tag name="KSO_WM_UNIT_COLOR_SCHEME_SHAPE_ID" val="24"/>
  <p:tag name="KSO_WM_UNIT_COLOR_SCHEME_PARENT_PAGE" val="0_4"/>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主题​​">
  <a:themeElements>
    <a:clrScheme name="20191415">
      <a:dk1>
        <a:srgbClr val="000000"/>
      </a:dk1>
      <a:lt1>
        <a:srgbClr val="FFFFFF"/>
      </a:lt1>
      <a:dk2>
        <a:srgbClr val="768394"/>
      </a:dk2>
      <a:lt2>
        <a:srgbClr val="F0F0F0"/>
      </a:lt2>
      <a:accent1>
        <a:srgbClr val="75849F"/>
      </a:accent1>
      <a:accent2>
        <a:srgbClr val="717A89"/>
      </a:accent2>
      <a:accent3>
        <a:srgbClr val="75849F"/>
      </a:accent3>
      <a:accent4>
        <a:srgbClr val="717A89"/>
      </a:accent4>
      <a:accent5>
        <a:srgbClr val="75849F"/>
      </a:accent5>
      <a:accent6>
        <a:srgbClr val="717A89"/>
      </a:accent6>
      <a:hlink>
        <a:srgbClr val="4472C4"/>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Words>
  <Application>WPS 演示</Application>
  <PresentationFormat>宽屏</PresentationFormat>
  <Paragraphs>81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微软雅黑</vt:lpstr>
      <vt:lpstr>Arial Unicode MS</vt:lpstr>
      <vt:lpstr>黑体</vt:lpstr>
      <vt:lpstr>Calibri</vt:lpstr>
      <vt:lpstr>Office 主题​​</vt:lpstr>
      <vt:lpstr>验证码实现原理</vt:lpstr>
      <vt:lpstr>PowerPoint 演示文稿</vt:lpstr>
      <vt:lpstr>PowerPoint 演示文稿</vt:lpstr>
      <vt:lpstr>PowerPoint 演示文稿</vt:lpstr>
      <vt:lpstr>如何储存验证码？</vt:lpstr>
      <vt:lpstr>验证码的缺陷</vt:lpstr>
      <vt:lpstr>如何改进？</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hasee</dc:creator>
  <cp:lastModifiedBy>锅上闪亮的一星</cp:lastModifiedBy>
  <cp:revision>8</cp:revision>
  <dcterms:created xsi:type="dcterms:W3CDTF">2019-10-20T01:47:00Z</dcterms:created>
  <dcterms:modified xsi:type="dcterms:W3CDTF">2019-10-20T02:53:36Z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