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 震宇" userId="ecf5d0fc53689355" providerId="LiveId" clId="{906D12E7-85DB-4303-842D-896E71559144}"/>
    <pc:docChg chg="undo custSel addSld modSld">
      <pc:chgData name="许 震宇" userId="ecf5d0fc53689355" providerId="LiveId" clId="{906D12E7-85DB-4303-842D-896E71559144}" dt="2019-09-27T13:59:49.724" v="3668" actId="20577"/>
      <pc:docMkLst>
        <pc:docMk/>
      </pc:docMkLst>
      <pc:sldChg chg="addSp add">
        <pc:chgData name="许 震宇" userId="ecf5d0fc53689355" providerId="LiveId" clId="{906D12E7-85DB-4303-842D-896E71559144}" dt="2019-09-23T12:34:48.531" v="1"/>
        <pc:sldMkLst>
          <pc:docMk/>
          <pc:sldMk cId="1714573558" sldId="256"/>
        </pc:sldMkLst>
        <pc:picChg chg="add">
          <ac:chgData name="许 震宇" userId="ecf5d0fc53689355" providerId="LiveId" clId="{906D12E7-85DB-4303-842D-896E71559144}" dt="2019-09-23T12:34:48.531" v="1"/>
          <ac:picMkLst>
            <pc:docMk/>
            <pc:sldMk cId="1714573558" sldId="256"/>
            <ac:picMk id="1026" creationId="{5D5F259E-DC09-4DDA-B5FB-7F825024891B}"/>
          </ac:picMkLst>
        </pc:picChg>
      </pc:sldChg>
      <pc:sldChg chg="modSp add">
        <pc:chgData name="许 震宇" userId="ecf5d0fc53689355" providerId="LiveId" clId="{906D12E7-85DB-4303-842D-896E71559144}" dt="2019-09-27T11:36:05.226" v="188" actId="14100"/>
        <pc:sldMkLst>
          <pc:docMk/>
          <pc:sldMk cId="1221781651" sldId="257"/>
        </pc:sldMkLst>
        <pc:spChg chg="mod">
          <ac:chgData name="许 震宇" userId="ecf5d0fc53689355" providerId="LiveId" clId="{906D12E7-85DB-4303-842D-896E71559144}" dt="2019-09-27T11:24:19.832" v="36" actId="113"/>
          <ac:spMkLst>
            <pc:docMk/>
            <pc:sldMk cId="1221781651" sldId="257"/>
            <ac:spMk id="2" creationId="{54F7641B-7DA9-4A9B-8C6C-C4385AD70D41}"/>
          </ac:spMkLst>
        </pc:spChg>
        <pc:spChg chg="mod">
          <ac:chgData name="许 震宇" userId="ecf5d0fc53689355" providerId="LiveId" clId="{906D12E7-85DB-4303-842D-896E71559144}" dt="2019-09-27T11:36:05.226" v="188" actId="14100"/>
          <ac:spMkLst>
            <pc:docMk/>
            <pc:sldMk cId="1221781651" sldId="257"/>
            <ac:spMk id="3" creationId="{55F8B34A-564B-491C-AFC6-DC87DBED0ACF}"/>
          </ac:spMkLst>
        </pc:spChg>
      </pc:sldChg>
      <pc:sldChg chg="modSp add">
        <pc:chgData name="许 震宇" userId="ecf5d0fc53689355" providerId="LiveId" clId="{906D12E7-85DB-4303-842D-896E71559144}" dt="2019-09-27T12:08:42.628" v="750" actId="14100"/>
        <pc:sldMkLst>
          <pc:docMk/>
          <pc:sldMk cId="2616897590" sldId="258"/>
        </pc:sldMkLst>
        <pc:spChg chg="mod">
          <ac:chgData name="许 震宇" userId="ecf5d0fc53689355" providerId="LiveId" clId="{906D12E7-85DB-4303-842D-896E71559144}" dt="2019-09-27T11:36:33.646" v="222"/>
          <ac:spMkLst>
            <pc:docMk/>
            <pc:sldMk cId="2616897590" sldId="258"/>
            <ac:spMk id="2" creationId="{0F659FE1-2CB7-49BE-936C-9FDA715FFD89}"/>
          </ac:spMkLst>
        </pc:spChg>
        <pc:spChg chg="mod">
          <ac:chgData name="许 震宇" userId="ecf5d0fc53689355" providerId="LiveId" clId="{906D12E7-85DB-4303-842D-896E71559144}" dt="2019-09-27T12:08:42.628" v="750" actId="14100"/>
          <ac:spMkLst>
            <pc:docMk/>
            <pc:sldMk cId="2616897590" sldId="258"/>
            <ac:spMk id="3" creationId="{F24955CB-C3B2-408E-A1D7-4BB17387C887}"/>
          </ac:spMkLst>
        </pc:spChg>
      </pc:sldChg>
      <pc:sldChg chg="modSp add">
        <pc:chgData name="许 震宇" userId="ecf5d0fc53689355" providerId="LiveId" clId="{906D12E7-85DB-4303-842D-896E71559144}" dt="2019-09-27T13:30:44.937" v="937" actId="27636"/>
        <pc:sldMkLst>
          <pc:docMk/>
          <pc:sldMk cId="1120002933" sldId="259"/>
        </pc:sldMkLst>
        <pc:spChg chg="mod">
          <ac:chgData name="许 震宇" userId="ecf5d0fc53689355" providerId="LiveId" clId="{906D12E7-85DB-4303-842D-896E71559144}" dt="2019-09-27T12:09:03.734" v="758" actId="14100"/>
          <ac:spMkLst>
            <pc:docMk/>
            <pc:sldMk cId="1120002933" sldId="259"/>
            <ac:spMk id="2" creationId="{D65D190B-9458-491E-A3CB-0D405F5D0DF9}"/>
          </ac:spMkLst>
        </pc:spChg>
        <pc:spChg chg="mod">
          <ac:chgData name="许 震宇" userId="ecf5d0fc53689355" providerId="LiveId" clId="{906D12E7-85DB-4303-842D-896E71559144}" dt="2019-09-27T13:30:44.937" v="937" actId="27636"/>
          <ac:spMkLst>
            <pc:docMk/>
            <pc:sldMk cId="1120002933" sldId="259"/>
            <ac:spMk id="3" creationId="{2E235844-2C13-4A82-8BB3-D060778345E1}"/>
          </ac:spMkLst>
        </pc:spChg>
      </pc:sldChg>
      <pc:sldChg chg="modSp add">
        <pc:chgData name="许 震宇" userId="ecf5d0fc53689355" providerId="LiveId" clId="{906D12E7-85DB-4303-842D-896E71559144}" dt="2019-09-27T13:36:20.635" v="1488"/>
        <pc:sldMkLst>
          <pc:docMk/>
          <pc:sldMk cId="1943718052" sldId="260"/>
        </pc:sldMkLst>
        <pc:spChg chg="mod">
          <ac:chgData name="许 震宇" userId="ecf5d0fc53689355" providerId="LiveId" clId="{906D12E7-85DB-4303-842D-896E71559144}" dt="2019-09-27T13:31:02.824" v="965" actId="20577"/>
          <ac:spMkLst>
            <pc:docMk/>
            <pc:sldMk cId="1943718052" sldId="260"/>
            <ac:spMk id="2" creationId="{DB1FB17A-5F9D-4BBB-8C51-84D82C7D92E8}"/>
          </ac:spMkLst>
        </pc:spChg>
        <pc:spChg chg="mod">
          <ac:chgData name="许 震宇" userId="ecf5d0fc53689355" providerId="LiveId" clId="{906D12E7-85DB-4303-842D-896E71559144}" dt="2019-09-27T13:36:20.635" v="1488"/>
          <ac:spMkLst>
            <pc:docMk/>
            <pc:sldMk cId="1943718052" sldId="260"/>
            <ac:spMk id="3" creationId="{E42B929A-4E4D-4570-AD13-3D3A972C1BEA}"/>
          </ac:spMkLst>
        </pc:spChg>
      </pc:sldChg>
      <pc:sldChg chg="modSp add">
        <pc:chgData name="许 震宇" userId="ecf5d0fc53689355" providerId="LiveId" clId="{906D12E7-85DB-4303-842D-896E71559144}" dt="2019-09-27T13:42:06.889" v="2279" actId="14100"/>
        <pc:sldMkLst>
          <pc:docMk/>
          <pc:sldMk cId="2874695762" sldId="261"/>
        </pc:sldMkLst>
        <pc:spChg chg="mod">
          <ac:chgData name="许 震宇" userId="ecf5d0fc53689355" providerId="LiveId" clId="{906D12E7-85DB-4303-842D-896E71559144}" dt="2019-09-27T13:36:45.474" v="1535"/>
          <ac:spMkLst>
            <pc:docMk/>
            <pc:sldMk cId="2874695762" sldId="261"/>
            <ac:spMk id="2" creationId="{8A9AAA32-AF5B-44AD-972A-D7CEC47D91E1}"/>
          </ac:spMkLst>
        </pc:spChg>
        <pc:spChg chg="mod">
          <ac:chgData name="许 震宇" userId="ecf5d0fc53689355" providerId="LiveId" clId="{906D12E7-85DB-4303-842D-896E71559144}" dt="2019-09-27T13:42:06.889" v="2279" actId="14100"/>
          <ac:spMkLst>
            <pc:docMk/>
            <pc:sldMk cId="2874695762" sldId="261"/>
            <ac:spMk id="3" creationId="{F4F6CCD7-4E0D-481D-AD69-8472A16B59A2}"/>
          </ac:spMkLst>
        </pc:spChg>
      </pc:sldChg>
      <pc:sldChg chg="modSp add">
        <pc:chgData name="许 震宇" userId="ecf5d0fc53689355" providerId="LiveId" clId="{906D12E7-85DB-4303-842D-896E71559144}" dt="2019-09-27T13:48:09.005" v="3125" actId="14100"/>
        <pc:sldMkLst>
          <pc:docMk/>
          <pc:sldMk cId="362328710" sldId="262"/>
        </pc:sldMkLst>
        <pc:spChg chg="mod">
          <ac:chgData name="许 震宇" userId="ecf5d0fc53689355" providerId="LiveId" clId="{906D12E7-85DB-4303-842D-896E71559144}" dt="2019-09-27T13:47:52.176" v="3123" actId="1076"/>
          <ac:spMkLst>
            <pc:docMk/>
            <pc:sldMk cId="362328710" sldId="262"/>
            <ac:spMk id="2" creationId="{BA408B8B-FD0F-45EF-AB88-77F2FB1BA30C}"/>
          </ac:spMkLst>
        </pc:spChg>
        <pc:spChg chg="mod">
          <ac:chgData name="许 震宇" userId="ecf5d0fc53689355" providerId="LiveId" clId="{906D12E7-85DB-4303-842D-896E71559144}" dt="2019-09-27T13:48:09.005" v="3125" actId="14100"/>
          <ac:spMkLst>
            <pc:docMk/>
            <pc:sldMk cId="362328710" sldId="262"/>
            <ac:spMk id="3" creationId="{E47B963F-3B03-431C-ADEE-EB98D0890FE5}"/>
          </ac:spMkLst>
        </pc:spChg>
      </pc:sldChg>
      <pc:sldChg chg="modSp add">
        <pc:chgData name="许 震宇" userId="ecf5d0fc53689355" providerId="LiveId" clId="{906D12E7-85DB-4303-842D-896E71559144}" dt="2019-09-27T13:59:49.724" v="3668" actId="20577"/>
        <pc:sldMkLst>
          <pc:docMk/>
          <pc:sldMk cId="4176466403" sldId="263"/>
        </pc:sldMkLst>
        <pc:spChg chg="mod">
          <ac:chgData name="许 震宇" userId="ecf5d0fc53689355" providerId="LiveId" clId="{906D12E7-85DB-4303-842D-896E71559144}" dt="2019-09-27T13:48:19.306" v="3135"/>
          <ac:spMkLst>
            <pc:docMk/>
            <pc:sldMk cId="4176466403" sldId="263"/>
            <ac:spMk id="2" creationId="{F490FE1E-9A02-4A6B-8B22-3197ED937A70}"/>
          </ac:spMkLst>
        </pc:spChg>
        <pc:spChg chg="mod">
          <ac:chgData name="许 震宇" userId="ecf5d0fc53689355" providerId="LiveId" clId="{906D12E7-85DB-4303-842D-896E71559144}" dt="2019-09-27T13:59:49.724" v="3668" actId="20577"/>
          <ac:spMkLst>
            <pc:docMk/>
            <pc:sldMk cId="4176466403" sldId="263"/>
            <ac:spMk id="3" creationId="{0D06BF40-12E3-45AB-BA5F-DACD87DF59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56179-428E-4271-AB67-DFCAB4CA0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39B11-25D7-4B05-A4BA-AEA7F2C6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9842E-11ED-4169-B1E6-85EC2F8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DB434-8601-49E9-8013-2B818C53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53493-AD69-48B8-8E92-91641F0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6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C39BE-A64C-4C33-8B68-968B3A26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82A3E-4527-45FF-9695-8D4E1541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30B57-93EE-44CC-A882-C598A6A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61EE0-92BA-48D1-8E7F-CAE53F67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5495B-8CF3-4B09-938F-65914D34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43D34-C3D0-4A39-83AF-085BCE3AA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FD40C-6F7C-42AB-902E-C589F299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DE56D-4ABD-485F-8E48-0E1E3A71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40214-D6F3-4A93-B153-E1DDB348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F5C0F-A800-4E1F-8EF9-99C4134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7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5CDB-0CA5-48F3-A02D-8D41191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EF3A-235D-4722-9066-C9A6BA8E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59D55-5A8E-4BC7-83F2-1352E5A5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F148-4299-4A58-AB0E-27C5AC52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9CE8B-69DB-4407-B129-B376DE2E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9AEF5-8114-4CB3-B737-ACCED90A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AED7E-18E7-46F8-BB8C-913C6D31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A169-04F0-4A43-B94A-B4BDE152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A5A2B-B2EE-4FD1-86E4-0CC8F8B5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80FF0-4816-4A21-BBE3-A890D997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7DB72-6B0C-4067-A0AE-12A7223F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52399-8540-475C-A394-EDF4818C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ADC4A-BE05-454B-A2DE-A146991B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28630-1710-447C-AAD7-23025B3E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6E145-72A3-420D-A768-B7B0A73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58E6E-78DC-44A9-A986-D6DEABFB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A794-B561-488A-BCAD-D8A58176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15BF1-7BB4-4E99-8160-5309F030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FF9DF-BED4-4768-963A-8FE7E7AC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9A6A2-BA4C-42C8-B6DB-7080BF584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ED45A-74CC-49A4-B891-AD9CFC20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F07FE-7EB8-4430-9F93-46EADECF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222D3E-1484-4183-87C5-B0E8D54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3D6EB-4C0E-4500-BD79-6E79C7E9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7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4EF9-18BB-4DBF-847C-6A168067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BEB97-6167-468E-9F18-E8BFC34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14F4F-2431-48FD-BBF4-B5178734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78805-9ED7-43F2-9884-D8D7B5CB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87C7DF-1900-47E9-9820-27DC03AD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65549-4184-47F0-89CF-3CAC7532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B346B-625F-4C5C-9BB4-5BD5439F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C1FCC-EC5C-48CE-9680-1A00CEE3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5793C-4920-4F68-A1B1-D4E98158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44E6E-2EAF-4065-A38E-2DA03C36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AE5E4-3924-4B45-85A5-A7F6AD60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D516E-6B0B-4E98-9E75-88265539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A70E5-8283-4588-8601-8D5A48BC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1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4139-2E11-4DBF-ABBA-35818E14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FD591D-0BAB-42C2-AFA5-46A43FD4F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077E6-416A-4971-9E19-433A026B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227AC-D820-4C6E-A252-8A92D2A0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42472-55FB-4962-8389-4FFB4328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DBDDB-F7B3-44C0-A670-A932EB45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7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D65D16-2430-4BAD-B60E-57579C5C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0EF18-B617-4626-9564-6117BB98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51A5B-0D57-4790-AB7A-09CC2DDA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B559-5FB4-4279-A11B-0A7434A3175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758B6-0E3B-48A5-96FF-77CEADBA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D7D1C-0386-4ABF-AC01-105230F3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D8C8-3E3F-44A1-9A2F-546A8F6B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5257E-5968-497D-8AF4-B5127497B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2FF48F-0CA6-4948-9DB3-68AC166AE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5F259E-DC09-4DDA-B5FB-7F825024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12192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7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641B-7DA9-4A9B-8C6C-C4385AD7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css</a:t>
            </a:r>
            <a:r>
              <a:rPr lang="zh-CN" altLang="en-US" b="1" dirty="0"/>
              <a:t>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8B34A-564B-491C-AFC6-DC87DBED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4043363"/>
          </a:xfrm>
        </p:spPr>
        <p:txBody>
          <a:bodyPr/>
          <a:lstStyle/>
          <a:p>
            <a:r>
              <a:rPr lang="zh-CN" altLang="en-US" dirty="0"/>
              <a:t>全局样式冲突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选择器（命名空间）嵌套过深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无法共享变量</a:t>
            </a:r>
          </a:p>
        </p:txBody>
      </p:sp>
    </p:spTree>
    <p:extLst>
      <p:ext uri="{BB962C8B-B14F-4D97-AF65-F5344CB8AC3E}">
        <p14:creationId xmlns:p14="http://schemas.microsoft.com/office/powerpoint/2010/main" val="12217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9FE1-2CB7-49BE-936C-9FDA715F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Sass/Less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955CB-C3B2-408E-A1D7-4BB17387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53"/>
            <a:ext cx="10515600" cy="4775201"/>
          </a:xfrm>
        </p:spPr>
        <p:txBody>
          <a:bodyPr/>
          <a:lstStyle/>
          <a:p>
            <a:r>
              <a:rPr lang="zh-CN" altLang="en-US" dirty="0"/>
              <a:t>可以使用变量、变量运算</a:t>
            </a:r>
            <a:endParaRPr lang="en-US" altLang="zh-CN" dirty="0"/>
          </a:p>
          <a:p>
            <a:r>
              <a:rPr lang="zh-CN" altLang="en-US" dirty="0"/>
              <a:t>可以使用逻辑（循环，判断，函数）</a:t>
            </a:r>
            <a:endParaRPr lang="en-US" altLang="zh-CN" dirty="0"/>
          </a:p>
          <a:p>
            <a:r>
              <a:rPr lang="zh-CN" altLang="en-US" dirty="0"/>
              <a:t>写法上更便捷（父选择器</a:t>
            </a:r>
            <a:r>
              <a:rPr lang="en-US" altLang="zh-CN" dirty="0"/>
              <a:t>&amp;</a:t>
            </a:r>
            <a:r>
              <a:rPr lang="zh-CN" altLang="en-US" dirty="0"/>
              <a:t>，嵌套）</a:t>
            </a:r>
            <a:endParaRPr lang="en-US" altLang="zh-CN" dirty="0"/>
          </a:p>
          <a:p>
            <a:r>
              <a:rPr lang="zh-CN" altLang="en-US" dirty="0"/>
              <a:t>可以导入</a:t>
            </a:r>
            <a:r>
              <a:rPr lang="en-US" altLang="zh-CN" dirty="0"/>
              <a:t>sass/less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可以进行样式的继承和混和（</a:t>
            </a:r>
            <a:r>
              <a:rPr lang="en-US" altLang="zh-CN" dirty="0"/>
              <a:t>extend</a:t>
            </a:r>
            <a:r>
              <a:rPr lang="zh-CN" altLang="en-US" dirty="0"/>
              <a:t>、</a:t>
            </a:r>
            <a:r>
              <a:rPr lang="en-US" altLang="zh-CN" dirty="0" err="1"/>
              <a:t>mixin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仍然没有解决全局样式冲突</a:t>
            </a:r>
            <a:endParaRPr lang="en-US" altLang="zh-CN" dirty="0"/>
          </a:p>
          <a:p>
            <a:r>
              <a:rPr lang="zh-CN" altLang="en-US" dirty="0"/>
              <a:t>最终生成全局</a:t>
            </a:r>
            <a:r>
              <a:rPr lang="en-US" altLang="zh-CN" dirty="0" err="1"/>
              <a:t>css</a:t>
            </a:r>
            <a:r>
              <a:rPr lang="zh-CN" altLang="en-US" dirty="0"/>
              <a:t>文件可能会很大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8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190B-9458-491E-A3CB-0D405F5D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4844"/>
          </a:xfrm>
        </p:spPr>
        <p:txBody>
          <a:bodyPr/>
          <a:lstStyle/>
          <a:p>
            <a:r>
              <a:rPr lang="en-US" altLang="zh-CN" dirty="0"/>
              <a:t>BEM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35844-2C13-4A82-8BB3-D0607783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70"/>
            <a:ext cx="10515600" cy="4566993"/>
          </a:xfrm>
        </p:spPr>
        <p:txBody>
          <a:bodyPr>
            <a:normAutofit/>
          </a:bodyPr>
          <a:lstStyle/>
          <a:p>
            <a:r>
              <a:rPr lang="zh-CN" altLang="en-US" dirty="0"/>
              <a:t>命名方式：</a:t>
            </a:r>
            <a:endParaRPr lang="en-US" altLang="zh-CN" dirty="0"/>
          </a:p>
          <a:p>
            <a:r>
              <a:rPr lang="zh-CN" altLang="zh-CN" dirty="0"/>
              <a:t>Block</a:t>
            </a:r>
            <a:r>
              <a:rPr lang="x-none" altLang="zh-CN" dirty="0"/>
              <a:t>__</a:t>
            </a:r>
            <a:r>
              <a:rPr lang="zh-CN" altLang="zh-CN" dirty="0"/>
              <a:t>Element</a:t>
            </a:r>
            <a:r>
              <a:rPr lang="x-none" altLang="zh-CN" dirty="0"/>
              <a:t>_</a:t>
            </a:r>
            <a:r>
              <a:rPr lang="en-US" altLang="zh-CN" dirty="0"/>
              <a:t>Modifier</a:t>
            </a:r>
            <a:r>
              <a:rPr lang="zh-CN" altLang="zh-CN" dirty="0"/>
              <a:t>（可复用单元</a:t>
            </a:r>
            <a:r>
              <a:rPr lang="x-none" altLang="zh-CN" dirty="0"/>
              <a:t>__</a:t>
            </a:r>
            <a:r>
              <a:rPr lang="zh-CN" altLang="zh-CN" dirty="0"/>
              <a:t>元素</a:t>
            </a:r>
            <a:r>
              <a:rPr lang="x-none" altLang="zh-CN" dirty="0"/>
              <a:t>_</a:t>
            </a:r>
            <a:r>
              <a:rPr lang="zh-CN" altLang="zh-CN" dirty="0"/>
              <a:t>状态）</a:t>
            </a:r>
            <a:endParaRPr lang="en-US" altLang="zh-CN" dirty="0"/>
          </a:p>
          <a:p>
            <a:r>
              <a:rPr lang="zh-CN" altLang="en-US" dirty="0"/>
              <a:t>解决样式冲突问题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难以重构</a:t>
            </a:r>
            <a:endParaRPr lang="en-US" altLang="zh-CN" dirty="0"/>
          </a:p>
          <a:p>
            <a:r>
              <a:rPr lang="zh-CN" altLang="en-US" dirty="0"/>
              <a:t>样式名冗长</a:t>
            </a:r>
            <a:endParaRPr lang="en-US" altLang="zh-CN" dirty="0"/>
          </a:p>
          <a:p>
            <a:r>
              <a:rPr lang="zh-CN" altLang="en-US" dirty="0"/>
              <a:t>需要手动</a:t>
            </a:r>
          </a:p>
        </p:txBody>
      </p:sp>
    </p:spTree>
    <p:extLst>
      <p:ext uri="{BB962C8B-B14F-4D97-AF65-F5344CB8AC3E}">
        <p14:creationId xmlns:p14="http://schemas.microsoft.com/office/powerpoint/2010/main" val="112000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FB17A-5F9D-4BBB-8C51-84D82C7D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B929A-4E4D-4570-AD13-3D3A972C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原理：将</a:t>
            </a:r>
            <a:r>
              <a:rPr lang="en-US" altLang="zh-CN" dirty="0" err="1"/>
              <a:t>css</a:t>
            </a:r>
            <a:r>
              <a:rPr lang="zh-CN" altLang="en-US" dirty="0"/>
              <a:t>文件中的样式作为对象</a:t>
            </a:r>
            <a:r>
              <a:rPr lang="en-US" altLang="zh-CN" dirty="0"/>
              <a:t>styles</a:t>
            </a:r>
            <a:r>
              <a:rPr lang="zh-CN" altLang="en-US" dirty="0"/>
              <a:t>引入文件</a:t>
            </a:r>
            <a:endParaRPr lang="en-US" altLang="zh-CN" dirty="0"/>
          </a:p>
          <a:p>
            <a:r>
              <a:rPr lang="zh-CN" altLang="en-US" dirty="0"/>
              <a:t>自动给样式名加上后缀</a:t>
            </a:r>
            <a:endParaRPr lang="en-US" altLang="zh-CN" dirty="0"/>
          </a:p>
          <a:p>
            <a:r>
              <a:rPr lang="en-US" altLang="zh-CN" dirty="0" err="1"/>
              <a:t>Scss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可以变量共享（</a:t>
            </a:r>
            <a:r>
              <a:rPr lang="en-US" altLang="zh-CN" dirty="0"/>
              <a:t>export</a:t>
            </a:r>
            <a:r>
              <a:rPr lang="zh-CN" altLang="en-US" dirty="0"/>
              <a:t>输出变量）</a:t>
            </a:r>
            <a:endParaRPr lang="en-US" altLang="zh-CN" dirty="0"/>
          </a:p>
          <a:p>
            <a:r>
              <a:rPr lang="zh-CN" altLang="en-US" dirty="0"/>
              <a:t>可以引入自身或其他模块样式（</a:t>
            </a:r>
            <a:r>
              <a:rPr lang="en-US" altLang="zh-CN" dirty="0"/>
              <a:t>compose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引用没有定义的样式不会警告</a:t>
            </a:r>
            <a:endParaRPr lang="en-US" altLang="zh-CN" dirty="0"/>
          </a:p>
          <a:p>
            <a:r>
              <a:rPr lang="zh-CN" altLang="en-US" dirty="0"/>
              <a:t>书写麻烦（</a:t>
            </a:r>
            <a:r>
              <a:rPr lang="en-US" altLang="zh-CN" dirty="0" err="1"/>
              <a:t>styleName</a:t>
            </a:r>
            <a:r>
              <a:rPr lang="en-US" altLang="zh-CN" dirty="0"/>
              <a:t>={</a:t>
            </a:r>
            <a:r>
              <a:rPr lang="en-US" altLang="zh-CN" dirty="0" err="1"/>
              <a:t>styles.xxx</a:t>
            </a:r>
            <a:r>
              <a:rPr lang="en-US" altLang="zh-CN" dirty="0"/>
              <a:t>}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371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AA32-AF5B-44AD-972A-D7CEC47D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react-</a:t>
            </a:r>
            <a:r>
              <a:rPr lang="en-US" altLang="zh-CN" dirty="0" err="1"/>
              <a:t>css</a:t>
            </a:r>
            <a:r>
              <a:rPr lang="en-US" altLang="zh-CN" dirty="0"/>
              <a:t>-modules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6CCD7-4E0D-481D-AD69-8472A16B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85"/>
            <a:ext cx="10515600" cy="4976690"/>
          </a:xfrm>
        </p:spPr>
        <p:txBody>
          <a:bodyPr>
            <a:normAutofit/>
          </a:bodyPr>
          <a:lstStyle/>
          <a:p>
            <a:r>
              <a:rPr lang="zh-CN" altLang="en-US" dirty="0"/>
              <a:t>原理：引入高阶组件</a:t>
            </a:r>
            <a:r>
              <a:rPr lang="en-US" altLang="zh-CN" dirty="0" err="1"/>
              <a:t>CSSModules</a:t>
            </a:r>
            <a:r>
              <a:rPr lang="zh-CN" altLang="en-US" dirty="0"/>
              <a:t>对组件和绑定他的样式进行包装</a:t>
            </a:r>
            <a:endParaRPr lang="en-US" altLang="zh-CN" dirty="0"/>
          </a:p>
          <a:p>
            <a:r>
              <a:rPr lang="zh-CN" altLang="en-US" dirty="0"/>
              <a:t>不需要过多改变样式书写方式</a:t>
            </a:r>
            <a:endParaRPr lang="en-US" altLang="zh-CN" dirty="0"/>
          </a:p>
          <a:p>
            <a:r>
              <a:rPr lang="zh-CN" altLang="en-US" dirty="0"/>
              <a:t>引用没有定义的样式会出现警告了</a:t>
            </a:r>
            <a:endParaRPr lang="en-US" altLang="zh-CN" dirty="0"/>
          </a:p>
          <a:p>
            <a:r>
              <a:rPr lang="zh-CN" altLang="en-US" dirty="0"/>
              <a:t>可以对部分属性进行配置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难以渲染循环和子组件的样式</a:t>
            </a:r>
            <a:endParaRPr lang="en-US" altLang="zh-CN" dirty="0"/>
          </a:p>
          <a:p>
            <a:r>
              <a:rPr lang="zh-CN" altLang="en-US" dirty="0"/>
              <a:t>高阶组件的包装方式对于导出多个</a:t>
            </a:r>
            <a:r>
              <a:rPr lang="en-US" altLang="zh-CN" dirty="0"/>
              <a:t>class</a:t>
            </a:r>
            <a:r>
              <a:rPr lang="zh-CN" altLang="en-US" dirty="0"/>
              <a:t>的文件难以处理</a:t>
            </a:r>
            <a:endParaRPr lang="en-US" altLang="zh-CN" dirty="0"/>
          </a:p>
          <a:p>
            <a:r>
              <a:rPr lang="en-US" altLang="zh-CN" dirty="0"/>
              <a:t>Babel-plugin-react-</a:t>
            </a:r>
            <a:r>
              <a:rPr lang="en-US" altLang="zh-CN" dirty="0" err="1"/>
              <a:t>css</a:t>
            </a:r>
            <a:r>
              <a:rPr lang="en-US" altLang="zh-CN" dirty="0"/>
              <a:t>-modules</a:t>
            </a:r>
            <a:r>
              <a:rPr lang="zh-CN" altLang="en-US" dirty="0"/>
              <a:t>配置坑太多</a:t>
            </a:r>
          </a:p>
        </p:txBody>
      </p:sp>
    </p:spTree>
    <p:extLst>
      <p:ext uri="{BB962C8B-B14F-4D97-AF65-F5344CB8AC3E}">
        <p14:creationId xmlns:p14="http://schemas.microsoft.com/office/powerpoint/2010/main" val="287469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8B8B-FD0F-45EF-AB88-77F2FB1B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26"/>
            <a:ext cx="10515600" cy="1051658"/>
          </a:xfrm>
        </p:spPr>
        <p:txBody>
          <a:bodyPr/>
          <a:lstStyle/>
          <a:p>
            <a:r>
              <a:rPr lang="en-US" altLang="zh-CN" dirty="0"/>
              <a:t>Styled-components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B963F-3B03-431C-ADEE-EB98D089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046"/>
            <a:ext cx="10515600" cy="573258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Css</a:t>
            </a:r>
            <a:r>
              <a:rPr lang="en-US" altLang="zh-CN" dirty="0"/>
              <a:t> in </a:t>
            </a:r>
            <a:r>
              <a:rPr lang="en-US" altLang="zh-CN" dirty="0" err="1"/>
              <a:t>js</a:t>
            </a:r>
            <a:r>
              <a:rPr lang="zh-CN" altLang="en-US" dirty="0"/>
              <a:t>，可以将每个标签用对应样式包装成组件，并在</a:t>
            </a:r>
            <a:r>
              <a:rPr lang="en-US" altLang="zh-CN" dirty="0"/>
              <a:t>render</a:t>
            </a:r>
            <a:r>
              <a:rPr lang="zh-CN" altLang="en-US" dirty="0"/>
              <a:t>里直接使用包装后的标签（放弃使用</a:t>
            </a:r>
            <a:r>
              <a:rPr lang="en-US" altLang="zh-CN" dirty="0" err="1"/>
              <a:t>classname</a:t>
            </a:r>
            <a:r>
              <a:rPr lang="zh-CN" altLang="en-US" dirty="0"/>
              <a:t>映射）；样式和组件逻辑都可以写在同一个文件里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scss</a:t>
            </a:r>
            <a:r>
              <a:rPr lang="zh-CN" altLang="en-US" dirty="0"/>
              <a:t>里的变量，函数，父选择器等功能</a:t>
            </a:r>
            <a:endParaRPr lang="en-US" altLang="zh-CN" dirty="0"/>
          </a:p>
          <a:p>
            <a:r>
              <a:rPr lang="zh-CN" altLang="en-US" dirty="0"/>
              <a:t>系统会自动给包装组件的样式用哈希值命名</a:t>
            </a:r>
            <a:endParaRPr lang="en-US" altLang="zh-CN" dirty="0"/>
          </a:p>
          <a:p>
            <a:r>
              <a:rPr lang="zh-CN" altLang="en-US" dirty="0"/>
              <a:t>支持用</a:t>
            </a:r>
            <a:r>
              <a:rPr lang="en-US" altLang="zh-CN" dirty="0"/>
              <a:t>props</a:t>
            </a:r>
            <a:r>
              <a:rPr lang="zh-CN" altLang="en-US" dirty="0"/>
              <a:t>传递样式</a:t>
            </a:r>
            <a:endParaRPr lang="en-US" altLang="zh-CN" dirty="0"/>
          </a:p>
          <a:p>
            <a:r>
              <a:rPr lang="zh-CN" altLang="en-US" dirty="0"/>
              <a:t>能够生成全局样式和主题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难以检查（</a:t>
            </a:r>
            <a:r>
              <a:rPr lang="en-US" altLang="zh-CN" dirty="0"/>
              <a:t>f12</a:t>
            </a:r>
            <a:r>
              <a:rPr lang="zh-CN" altLang="en-US" dirty="0"/>
              <a:t>看到的样式名全是哈希值）</a:t>
            </a:r>
            <a:endParaRPr lang="en-US" altLang="zh-CN" dirty="0"/>
          </a:p>
          <a:p>
            <a:r>
              <a:rPr lang="zh-CN" altLang="en-US" dirty="0"/>
              <a:t>代码冗长</a:t>
            </a:r>
          </a:p>
        </p:txBody>
      </p:sp>
    </p:spTree>
    <p:extLst>
      <p:ext uri="{BB962C8B-B14F-4D97-AF65-F5344CB8AC3E}">
        <p14:creationId xmlns:p14="http://schemas.microsoft.com/office/powerpoint/2010/main" val="3623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FE1E-9A02-4A6B-8B22-3197ED93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6BF40-12E3-45AB-BA5F-DACD87DF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解决样式冲突方面还是建议使用</a:t>
            </a:r>
            <a:r>
              <a:rPr lang="en-US" altLang="zh-CN" dirty="0" err="1"/>
              <a:t>css</a:t>
            </a:r>
            <a:r>
              <a:rPr lang="en-US" altLang="zh-CN" dirty="0"/>
              <a:t>-module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en-US" altLang="zh-CN" dirty="0"/>
              <a:t>React-</a:t>
            </a:r>
            <a:r>
              <a:rPr lang="en-US" altLang="zh-CN" dirty="0" err="1"/>
              <a:t>css</a:t>
            </a:r>
            <a:r>
              <a:rPr lang="en-US" altLang="zh-CN" dirty="0"/>
              <a:t>-modules</a:t>
            </a:r>
            <a:r>
              <a:rPr lang="zh-CN" altLang="en-US" dirty="0"/>
              <a:t>本身存在问题（循环和子组件）</a:t>
            </a:r>
            <a:endParaRPr lang="en-US" altLang="zh-CN" dirty="0"/>
          </a:p>
          <a:p>
            <a:r>
              <a:rPr lang="en-US" altLang="zh-CN" dirty="0"/>
              <a:t>Babel-plugin-react-</a:t>
            </a:r>
            <a:r>
              <a:rPr lang="en-US" altLang="zh-CN" dirty="0" err="1"/>
              <a:t>css</a:t>
            </a:r>
            <a:r>
              <a:rPr lang="en-US" altLang="zh-CN" dirty="0"/>
              <a:t>-modules</a:t>
            </a:r>
            <a:r>
              <a:rPr lang="zh-CN" altLang="en-US" dirty="0"/>
              <a:t>尚不成熟，配置问题多</a:t>
            </a:r>
            <a:endParaRPr lang="en-US" altLang="zh-CN" dirty="0"/>
          </a:p>
          <a:p>
            <a:r>
              <a:rPr lang="en-US" altLang="zh-CN" dirty="0"/>
              <a:t>Styled-component</a:t>
            </a:r>
            <a:r>
              <a:rPr lang="zh-CN" altLang="en-US" dirty="0"/>
              <a:t>对原有写法改变过大</a:t>
            </a:r>
          </a:p>
        </p:txBody>
      </p:sp>
    </p:spTree>
    <p:extLst>
      <p:ext uri="{BB962C8B-B14F-4D97-AF65-F5344CB8AC3E}">
        <p14:creationId xmlns:p14="http://schemas.microsoft.com/office/powerpoint/2010/main" val="417646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378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css的局限性</vt:lpstr>
      <vt:lpstr>Sass/Less</vt:lpstr>
      <vt:lpstr>BEM</vt:lpstr>
      <vt:lpstr>CSS Modules</vt:lpstr>
      <vt:lpstr>react-css-modules</vt:lpstr>
      <vt:lpstr>Styled-components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震宇</dc:creator>
  <cp:lastModifiedBy>许 震宇</cp:lastModifiedBy>
  <cp:revision>8</cp:revision>
  <dcterms:created xsi:type="dcterms:W3CDTF">2019-09-23T12:34:39Z</dcterms:created>
  <dcterms:modified xsi:type="dcterms:W3CDTF">2019-09-27T13:59:57Z</dcterms:modified>
</cp:coreProperties>
</file>