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2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4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6378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455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8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C49B485-C0C4-4777-A2BE-90EC4558B109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C9828E20-9C4B-47D3-A04F-FEDE3AF22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5629" y="2845750"/>
            <a:ext cx="7916255" cy="497837"/>
          </a:xfrm>
        </p:spPr>
        <p:txBody>
          <a:bodyPr>
            <a:noAutofit/>
          </a:bodyPr>
          <a:lstStyle/>
          <a:p>
            <a:r>
              <a:rPr lang="en-IN" sz="4000" dirty="0"/>
              <a:t>Interview Task -DS Intern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2224" y="5695531"/>
            <a:ext cx="1304658" cy="671085"/>
          </a:xfrm>
        </p:spPr>
        <p:txBody>
          <a:bodyPr/>
          <a:lstStyle/>
          <a:p>
            <a:pPr algn="r"/>
            <a:r>
              <a:rPr lang="en-US" dirty="0" smtClean="0"/>
              <a:t>Prepared by</a:t>
            </a:r>
          </a:p>
          <a:p>
            <a:pPr algn="r"/>
            <a:r>
              <a:rPr lang="en-US" dirty="0" smtClean="0"/>
              <a:t>Femi K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48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Identified customer </a:t>
            </a:r>
            <a:r>
              <a:rPr lang="en-IN" sz="2000" dirty="0" smtClean="0"/>
              <a:t>segments: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customer </a:t>
            </a:r>
            <a:r>
              <a:rPr lang="en-US" dirty="0" smtClean="0"/>
              <a:t>cluster(</a:t>
            </a:r>
            <a:r>
              <a:rPr lang="en-US" dirty="0"/>
              <a:t>Potential customers </a:t>
            </a:r>
            <a:r>
              <a:rPr lang="en-US" dirty="0" smtClean="0"/>
              <a:t>) </a:t>
            </a:r>
            <a:r>
              <a:rPr lang="en-US" dirty="0"/>
              <a:t>which day since last order </a:t>
            </a:r>
            <a:r>
              <a:rPr lang="en-US" dirty="0" smtClean="0"/>
              <a:t>is </a:t>
            </a:r>
            <a:r>
              <a:rPr lang="en-US" dirty="0"/>
              <a:t>very high</a:t>
            </a:r>
          </a:p>
          <a:p>
            <a:r>
              <a:rPr lang="en-US" dirty="0"/>
              <a:t>Second customer cluster(Champions )which average order value is very high and average day between orders , day since last order is low.</a:t>
            </a:r>
          </a:p>
          <a:p>
            <a:r>
              <a:rPr lang="en-US" dirty="0"/>
              <a:t>Third customer </a:t>
            </a:r>
            <a:r>
              <a:rPr lang="en-US" dirty="0" smtClean="0"/>
              <a:t>cluster (Need Attention) </a:t>
            </a:r>
            <a:r>
              <a:rPr lang="en-US" dirty="0"/>
              <a:t>which average day between orders is very high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58" y="4152757"/>
            <a:ext cx="9884636" cy="1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0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mtClean="0"/>
              <a:t>Population per segment: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4" y="2092509"/>
            <a:ext cx="5933792" cy="3684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914" y="3049259"/>
            <a:ext cx="4292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Clearly the cluster 0 are extremely small .</a:t>
            </a:r>
            <a:r>
              <a:rPr lang="en-US" dirty="0" err="1" smtClean="0"/>
              <a:t>ie</a:t>
            </a:r>
            <a:r>
              <a:rPr lang="en-US" dirty="0" smtClean="0"/>
              <a:t>, Low active customers are very small </a:t>
            </a:r>
            <a:r>
              <a:rPr lang="en-US" dirty="0" err="1" smtClean="0"/>
              <a:t>amound</a:t>
            </a:r>
            <a:r>
              <a:rPr lang="en-US" dirty="0" smtClean="0"/>
              <a:t> and they need attention The cluster 1 are very high , which is highly active purchaser. Also cluster 2 are medium which is potential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48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315910"/>
            <a:ext cx="3911125" cy="415804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projection on two principal component axis after dimensionality reduction towards 2D feature space (from 17 features to 2 features). These two dimensions retain 48% of the total variance of the dataset. The axes represents the direction of maximum variance in the data (</a:t>
            </a:r>
            <a:r>
              <a:rPr lang="en-US" dirty="0" err="1"/>
              <a:t>eigen</a:t>
            </a:r>
            <a:r>
              <a:rPr lang="en-US" dirty="0"/>
              <a:t> vectors).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25" y="980630"/>
            <a:ext cx="6119013" cy="54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Suggetions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 1 customers : Target these customers </a:t>
            </a:r>
            <a:r>
              <a:rPr lang="en-US" dirty="0"/>
              <a:t>by sending new product alerts which would lead to </a:t>
            </a:r>
            <a:r>
              <a:rPr lang="en-US" dirty="0" smtClean="0"/>
              <a:t>an increase </a:t>
            </a:r>
            <a:r>
              <a:rPr lang="en-US" dirty="0"/>
              <a:t>in the </a:t>
            </a:r>
            <a:r>
              <a:rPr lang="en-US" dirty="0" smtClean="0"/>
              <a:t>revenue.</a:t>
            </a:r>
          </a:p>
          <a:p>
            <a:r>
              <a:rPr lang="en-US" dirty="0" smtClean="0"/>
              <a:t>Cluster 0 customers</a:t>
            </a:r>
            <a:r>
              <a:rPr lang="en-US" dirty="0"/>
              <a:t>:  Target </a:t>
            </a:r>
            <a:r>
              <a:rPr lang="en-US" dirty="0" smtClean="0"/>
              <a:t>these customers </a:t>
            </a:r>
            <a:r>
              <a:rPr lang="en-US" dirty="0"/>
              <a:t>by asking the feedback and advertising the product </a:t>
            </a:r>
            <a:r>
              <a:rPr lang="en-US" dirty="0" smtClean="0"/>
              <a:t>in a </a:t>
            </a:r>
            <a:r>
              <a:rPr lang="en-US" dirty="0"/>
              <a:t>better way to convert them into Cluster </a:t>
            </a:r>
            <a:r>
              <a:rPr lang="en-US" dirty="0" smtClean="0"/>
              <a:t>1 </a:t>
            </a:r>
            <a:r>
              <a:rPr lang="en-US" dirty="0"/>
              <a:t>customers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Cluster 2 customers</a:t>
            </a:r>
            <a:r>
              <a:rPr lang="en-US" dirty="0"/>
              <a:t>: Don't </a:t>
            </a:r>
            <a:r>
              <a:rPr lang="en-US" dirty="0" smtClean="0"/>
              <a:t>target these </a:t>
            </a:r>
            <a:r>
              <a:rPr lang="en-US" dirty="0"/>
              <a:t>customers since they </a:t>
            </a:r>
            <a:r>
              <a:rPr lang="en-US" dirty="0" smtClean="0"/>
              <a:t>are not active.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4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150" y="2539274"/>
            <a:ext cx="9956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6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Identify potential customer segmentation and provide some meaningful insights from each segment. </a:t>
            </a:r>
          </a:p>
          <a:p>
            <a:pPr lvl="0"/>
            <a:r>
              <a:rPr lang="en-IN" dirty="0"/>
              <a:t>what decision company should take based on the data insights ?</a:t>
            </a:r>
          </a:p>
          <a:p>
            <a:pPr lvl="0"/>
            <a:r>
              <a:rPr lang="en-IN" dirty="0"/>
              <a:t>D</a:t>
            </a:r>
            <a:r>
              <a:rPr lang="en-IN" dirty="0" smtClean="0"/>
              <a:t>emonstrate </a:t>
            </a:r>
            <a:r>
              <a:rPr lang="en-IN" dirty="0"/>
              <a:t>your understanding of the data. </a:t>
            </a:r>
          </a:p>
          <a:p>
            <a:pPr lvl="0"/>
            <a:r>
              <a:rPr lang="en-IN" dirty="0"/>
              <a:t>Do EDA (Exploratory Data Analysis ) and provide a summary </a:t>
            </a:r>
          </a:p>
          <a:p>
            <a:pPr lvl="0"/>
            <a:r>
              <a:rPr lang="en-IN" dirty="0"/>
              <a:t>Explain you data modelling approach. </a:t>
            </a:r>
          </a:p>
          <a:p>
            <a:pPr lvl="0"/>
            <a:r>
              <a:rPr lang="en-IN" dirty="0"/>
              <a:t>What sort of modelling &amp; segmentation is best fit for this data?</a:t>
            </a:r>
          </a:p>
          <a:p>
            <a:pPr lvl="0"/>
            <a:r>
              <a:rPr lang="en-IN" dirty="0"/>
              <a:t>Please find out the customers who are 'champions' , 'Potential customers' and 'need attention' 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86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199"/>
            <a:ext cx="6361821" cy="33179005"/>
          </a:xfrm>
        </p:spPr>
        <p:txBody>
          <a:bodyPr/>
          <a:lstStyle/>
          <a:p>
            <a:r>
              <a:rPr lang="en-US" dirty="0" smtClean="0"/>
              <a:t>It consist of 5000 rows and 40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olumns</a:t>
            </a:r>
          </a:p>
          <a:p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3633" y="2687628"/>
            <a:ext cx="4003646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'TOTAL_ORDERS', 'REVENUE', 'AVERAGE_ORDER_VALUE', 'CARRIAGE_REVENUE', 'AVERAGESHIPPING', 'FIRST_ORDER_DATE', 'LATEST_ORDER_DATE', 'AVGDAYSBETWEENORDERS', 'DAYSSINCELASTORDER', 'MONDAY_ORDERS', 'TUESDAY_ORDERS', 'WEDNESDAY_ORDERS', 'THURSDAY_ORDERS', 'FRIDAY_ORDERS', 'SATURDAY_ORDERS', 'SUNDAY_ORDERS', 'MONDAY_REVENUE', 'TUESDAY_REVENUE', 'WEDNESDAY_REVENUE', 'THURSDAY_REVENUE', 'FRIDAY_REVENUE', 'SATURDAY_REVENUE', 'SUNDAY_REVENUE', 'WEEK1_DAY01_DAY07_ORDERS', 'WEEK2_DAY08_DAY15_ORDERS', 'WEEK3_DAY16_DAY23_ORDERS', 'WEEK4_DAY24_DAY31_ORDERS', 'WEEK1_DAY01_DAY07_REVENUE', 'WEEK2_DAY08_DAY15_REVENUE', 'WEEK3_DAY16_DAY23_REVENUE', 'WEEK4_DAY24_DAY31_REVENUE', 'TIME_0000_0600_ORDERS', 'TIME_0601_1200_ORDERS', 'TIME_1200_1800_ORDERS', 'TIME_1801_2359_ORDERS', 'TIME_0000_0600_REVENUE', 'TIME_0601_1200_REVENUE', 'TIME_1200_1800_REVENUE', 'TIME_1801_2359_REVENUE'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1" y="1263814"/>
            <a:ext cx="7483647" cy="2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68" y="1809621"/>
            <a:ext cx="7036097" cy="2796562"/>
          </a:xfrm>
        </p:spPr>
      </p:pic>
      <p:sp>
        <p:nvSpPr>
          <p:cNvPr id="6" name="Rectangle 5"/>
          <p:cNvSpPr/>
          <p:nvPr/>
        </p:nvSpPr>
        <p:spPr>
          <a:xfrm>
            <a:off x="672269" y="1529698"/>
            <a:ext cx="3797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the dataset and</a:t>
            </a:r>
          </a:p>
          <a:p>
            <a:r>
              <a:rPr lang="en-US" dirty="0" smtClean="0"/>
              <a:t>define customer segments based on consumption behaviors using machine learning and dimensionality reduction.</a:t>
            </a:r>
          </a:p>
          <a:p>
            <a:endParaRPr lang="en-US" dirty="0"/>
          </a:p>
          <a:p>
            <a:r>
              <a:rPr lang="en-US" dirty="0" smtClean="0"/>
              <a:t>Several unsupervised tools are implemented: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K-Means. Optimal number of segments are determined using Elbow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PCA (Principal </a:t>
            </a:r>
            <a:r>
              <a:rPr lang="en-US" dirty="0" err="1" smtClean="0"/>
              <a:t>Composant</a:t>
            </a:r>
            <a:r>
              <a:rPr lang="en-US" dirty="0" smtClean="0"/>
              <a:t> Analysis). Apply dimensionality reduction.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84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Hardware Requirements</a:t>
            </a:r>
            <a:endParaRPr lang="en-US" sz="20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Processor			:  Intel(R) Core(TM) i3-1005G1 CPU 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                                                     @ 1.20GHz   1.19 GHz</a:t>
            </a:r>
            <a:endParaRPr lang="en-US" sz="20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Main Memory 	              :   4.00 GB </a:t>
            </a:r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System Type                            :  64-bit operating system</a:t>
            </a:r>
            <a:endParaRPr lang="en-US" sz="20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Software</a:t>
            </a:r>
            <a:endParaRPr lang="en-US" sz="20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Operating System		:  Windows 10 </a:t>
            </a:r>
            <a:endParaRPr lang="en-US" sz="20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Programming Tool		: 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Pandas, 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</a:rPr>
              <a:t>Matplotlib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,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</a:rPr>
              <a:t>Seaborn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</a:rPr>
              <a:t>Plotly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        </a:t>
            </a:r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Software’s 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used		: 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Notebook</a:t>
            </a:r>
            <a:endParaRPr lang="en-US" sz="2000" dirty="0"/>
          </a:p>
          <a:p>
            <a:pPr lvl="1">
              <a:buSzPct val="85000"/>
              <a:buFont typeface="Wingdings 2" charset="2"/>
              <a:buChar char="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Back End			:  Python 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8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12464"/>
            <a:ext cx="9956800" cy="3961488"/>
          </a:xfrm>
        </p:spPr>
        <p:txBody>
          <a:bodyPr/>
          <a:lstStyle/>
          <a:p>
            <a:r>
              <a:rPr lang="en-US" dirty="0"/>
              <a:t>Creating an approach to solve the given problem statement</a:t>
            </a:r>
          </a:p>
          <a:p>
            <a:r>
              <a:rPr lang="en-US" dirty="0" smtClean="0"/>
              <a:t>Exploring </a:t>
            </a:r>
            <a:r>
              <a:rPr lang="en-US" dirty="0"/>
              <a:t>the dataset and obtaining useful insight from the same</a:t>
            </a:r>
          </a:p>
          <a:p>
            <a:r>
              <a:rPr lang="en-US" dirty="0" smtClean="0"/>
              <a:t>Cleaning </a:t>
            </a:r>
            <a:r>
              <a:rPr lang="en-US" dirty="0"/>
              <a:t>the dataset by handling nan values, remove duplicate records, etc.</a:t>
            </a:r>
          </a:p>
          <a:p>
            <a:r>
              <a:rPr lang="en-US" dirty="0" smtClean="0"/>
              <a:t>Data </a:t>
            </a:r>
            <a:r>
              <a:rPr lang="en-US" dirty="0"/>
              <a:t>Visualization used to obtain important information from the data</a:t>
            </a:r>
          </a:p>
          <a:p>
            <a:r>
              <a:rPr lang="en-US" dirty="0" smtClean="0"/>
              <a:t>Data </a:t>
            </a:r>
            <a:r>
              <a:rPr lang="en-US" dirty="0"/>
              <a:t>Preprocessing is performed to make the data ready to fit the model 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3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2928359" cy="4873752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Day wise Analysis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this histogram , we can say that most of people like to </a:t>
            </a:r>
            <a:r>
              <a:rPr lang="en-US" sz="1600" dirty="0" smtClean="0"/>
              <a:t>order </a:t>
            </a:r>
            <a:r>
              <a:rPr lang="en-US" sz="1600" dirty="0"/>
              <a:t>on </a:t>
            </a:r>
            <a:r>
              <a:rPr lang="en-US" sz="1600" dirty="0" err="1"/>
              <a:t>s</a:t>
            </a:r>
            <a:r>
              <a:rPr lang="en-US" sz="1600" dirty="0" err="1" smtClean="0"/>
              <a:t>unday</a:t>
            </a:r>
            <a:r>
              <a:rPr lang="en-US" sz="1600" dirty="0" smtClean="0"/>
              <a:t> </a:t>
            </a:r>
            <a:r>
              <a:rPr lang="en-US" sz="1600" dirty="0"/>
              <a:t>and there are some customer like to order on Thursday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09" y="1600201"/>
            <a:ext cx="7263926" cy="44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2928359" cy="4873752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Week wise Analysis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From this histogram , we can say that most of customer like to order in week 4 and there are few customers like to order on week </a:t>
            </a:r>
            <a:r>
              <a:rPr lang="en-US" sz="1600" dirty="0" smtClean="0"/>
              <a:t>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09" y="1768980"/>
            <a:ext cx="7542600" cy="40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2928359" cy="4873752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Time wise Analysis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From this histogram , we can say that all customer like to order on after noon time and all customer like to purchase on evening time also.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71" y="1417638"/>
            <a:ext cx="7375021" cy="41959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272" y="5550622"/>
            <a:ext cx="9950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From all this visualization , we can say that the company have more revenue on last </a:t>
            </a:r>
            <a:r>
              <a:rPr lang="en-US" sz="1600" dirty="0" err="1" smtClean="0"/>
              <a:t>sunday</a:t>
            </a:r>
            <a:r>
              <a:rPr lang="en-US" sz="1600" dirty="0" smtClean="0"/>
              <a:t> of each month at after noon.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7781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E18D945-64C1-49D1-9DBA-9651A80C52C3}" vid="{79B10E41-1480-4EB6-BB57-A8C242E547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119</TotalTime>
  <Words>637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Schoolbook</vt:lpstr>
      <vt:lpstr>Courier New</vt:lpstr>
      <vt:lpstr>Times New Roman</vt:lpstr>
      <vt:lpstr>Wingdings</vt:lpstr>
      <vt:lpstr>Wingdings 2</vt:lpstr>
      <vt:lpstr>Theme2</vt:lpstr>
      <vt:lpstr>Interview Task -DS Intern</vt:lpstr>
      <vt:lpstr>PROBLEM STATEMENT</vt:lpstr>
      <vt:lpstr>dataset</vt:lpstr>
      <vt:lpstr>Architecture</vt:lpstr>
      <vt:lpstr>Requirements</vt:lpstr>
      <vt:lpstr>METHODOLOGY</vt:lpstr>
      <vt:lpstr>Implementation and Analysis</vt:lpstr>
      <vt:lpstr>Implementation and Analysis</vt:lpstr>
      <vt:lpstr>Implementation and Analysis</vt:lpstr>
      <vt:lpstr>results</vt:lpstr>
      <vt:lpstr>PowerPoint Presentation</vt:lpstr>
      <vt:lpstr>PowerPoint Presentation</vt:lpstr>
      <vt:lpstr>Suggetions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Task -DS Intern</dc:title>
  <dc:creator>Microsoft account</dc:creator>
  <cp:lastModifiedBy>Microsoft account</cp:lastModifiedBy>
  <cp:revision>12</cp:revision>
  <dcterms:created xsi:type="dcterms:W3CDTF">2022-01-07T12:58:17Z</dcterms:created>
  <dcterms:modified xsi:type="dcterms:W3CDTF">2022-01-07T14:58:00Z</dcterms:modified>
</cp:coreProperties>
</file>