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788-46F7-44FD-901B-D7A5CE85DC76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Haiti </a:t>
            </a:r>
            <a:r>
              <a:rPr lang="en-US" dirty="0" err="1" smtClean="0"/>
              <a:t>fEMR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</a:t>
            </a:r>
            <a:r>
              <a:rPr lang="en-US" sz="9600" dirty="0" smtClean="0"/>
              <a:t>Organization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 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on Friday</a:t>
            </a:r>
          </a:p>
          <a:p>
            <a:r>
              <a:rPr lang="en-US" dirty="0" smtClean="0"/>
              <a:t>Meeting with clients every Sunday at 4pm</a:t>
            </a:r>
          </a:p>
          <a:p>
            <a:r>
              <a:rPr lang="en-US" dirty="0" smtClean="0"/>
              <a:t>Individual roles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Stephen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our technology</a:t>
            </a:r>
          </a:p>
          <a:p>
            <a:r>
              <a:rPr lang="en-US" dirty="0" smtClean="0"/>
              <a:t>Democracy – voting</a:t>
            </a:r>
          </a:p>
          <a:p>
            <a:r>
              <a:rPr lang="en-US" dirty="0" smtClean="0"/>
              <a:t>Play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GitHub</a:t>
            </a:r>
            <a:r>
              <a:rPr lang="en-US" smtClean="0"/>
              <a:t> repository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Scrum/</a:t>
            </a:r>
            <a:r>
              <a:rPr lang="en-US" dirty="0" err="1" smtClean="0"/>
              <a:t>xp</a:t>
            </a:r>
            <a:endParaRPr lang="en-US" dirty="0" smtClean="0"/>
          </a:p>
          <a:p>
            <a:r>
              <a:rPr lang="en-US" dirty="0" smtClean="0"/>
              <a:t>Provides for efficient communication of requirements</a:t>
            </a:r>
          </a:p>
          <a:p>
            <a:r>
              <a:rPr lang="en-US" dirty="0" smtClean="0"/>
              <a:t>Results in less wasted time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Blackbox</a:t>
            </a:r>
            <a:r>
              <a:rPr lang="en-US" dirty="0" smtClean="0"/>
              <a:t> testing Sundays at 4pm with clients</a:t>
            </a:r>
          </a:p>
          <a:p>
            <a:r>
              <a:rPr lang="en-US" dirty="0" smtClean="0"/>
              <a:t>Ensures functionality</a:t>
            </a:r>
          </a:p>
          <a:p>
            <a:r>
              <a:rPr lang="en-US" dirty="0" smtClean="0"/>
              <a:t>Less wasted time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Q &amp; A</a:t>
            </a:r>
            <a:endParaRPr lang="en-US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Haiti fEMR</vt:lpstr>
      <vt:lpstr>Kevin Z</vt:lpstr>
      <vt:lpstr>Stephen C</vt:lpstr>
      <vt:lpstr>David P</vt:lpstr>
      <vt:lpstr>David W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Haiti EMR</dc:title>
  <dc:creator>Kevin</dc:creator>
  <cp:lastModifiedBy>Kevin</cp:lastModifiedBy>
  <cp:revision>7</cp:revision>
  <dcterms:created xsi:type="dcterms:W3CDTF">2013-09-10T13:47:57Z</dcterms:created>
  <dcterms:modified xsi:type="dcterms:W3CDTF">2013-09-10T14:41:25Z</dcterms:modified>
</cp:coreProperties>
</file>