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2" r:id="rId5"/>
    <p:sldId id="256" r:id="rId6"/>
    <p:sldId id="257" r:id="rId7"/>
    <p:sldId id="266" r:id="rId8"/>
    <p:sldId id="261" r:id="rId9"/>
    <p:sldId id="270" r:id="rId10"/>
    <p:sldId id="265" r:id="rId11"/>
    <p:sldId id="269" r:id="rId12"/>
    <p:sldId id="271" r:id="rId13"/>
    <p:sldId id="279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>
        <p:scale>
          <a:sx n="50" d="100"/>
          <a:sy n="50" d="100"/>
        </p:scale>
        <p:origin x="-2070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788-46F7-44FD-901B-D7A5CE85DC76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788-46F7-44FD-901B-D7A5CE85DC76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EC755-F439-4111-84A9-375A8B23B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Haiti </a:t>
            </a:r>
            <a:r>
              <a:rPr lang="en-US" dirty="0" err="1" smtClean="0"/>
              <a:t>fEMR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8800" dirty="0" smtClean="0"/>
              <a:t>Progress, Requirements, and </a:t>
            </a:r>
            <a:r>
              <a:rPr lang="en-US" sz="8800" dirty="0" smtClean="0"/>
              <a:t>Iteration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db</a:t>
            </a:r>
          </a:p>
          <a:p>
            <a:r>
              <a:rPr lang="en-US" dirty="0" smtClean="0"/>
              <a:t>Relational db management</a:t>
            </a:r>
          </a:p>
          <a:p>
            <a:r>
              <a:rPr lang="en-US" dirty="0" smtClean="0"/>
              <a:t>SQL (structured query language)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77200" y="6488668"/>
            <a:ext cx="69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7200" y="6488668"/>
            <a:ext cx="69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unit 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77200" y="6488668"/>
            <a:ext cx="69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77200" y="6488668"/>
            <a:ext cx="69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Q&amp;A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 Meetings with client</a:t>
            </a:r>
          </a:p>
          <a:p>
            <a:r>
              <a:rPr lang="en-US" dirty="0" smtClean="0"/>
              <a:t>Local </a:t>
            </a:r>
            <a:r>
              <a:rPr lang="en-US" dirty="0" smtClean="0"/>
              <a:t>environments(3/4) running (seriously, who uses Window XP?!?!?!)</a:t>
            </a:r>
          </a:p>
          <a:p>
            <a:r>
              <a:rPr lang="en-US" dirty="0" smtClean="0"/>
              <a:t>1 year </a:t>
            </a:r>
            <a:r>
              <a:rPr lang="en-US" dirty="0" err="1" smtClean="0"/>
              <a:t>IntelliJ</a:t>
            </a:r>
            <a:r>
              <a:rPr lang="en-US" dirty="0" smtClean="0"/>
              <a:t> IDEA Ultimate Edition License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Login and admin screen viewable</a:t>
            </a:r>
          </a:p>
          <a:p>
            <a:r>
              <a:rPr lang="en-US" dirty="0" smtClean="0"/>
              <a:t>Other </a:t>
            </a:r>
            <a:r>
              <a:rPr lang="en-US" dirty="0" smtClean="0"/>
              <a:t>page layouts currently in </a:t>
            </a:r>
            <a:r>
              <a:rPr lang="en-US" dirty="0" smtClean="0"/>
              <a:t>progress</a:t>
            </a:r>
          </a:p>
          <a:p>
            <a:r>
              <a:rPr lang="en-US" dirty="0" smtClean="0"/>
              <a:t>Change – pure XP not feasible</a:t>
            </a:r>
            <a:endParaRPr lang="en-US" dirty="0" smtClean="0"/>
          </a:p>
          <a:p>
            <a:r>
              <a:rPr lang="en-US" dirty="0" smtClean="0"/>
              <a:t>11-week </a:t>
            </a:r>
            <a:r>
              <a:rPr lang="en-US" dirty="0" smtClean="0"/>
              <a:t>detailed iteration </a:t>
            </a:r>
            <a:r>
              <a:rPr lang="en-US" dirty="0" smtClean="0"/>
              <a:t>plan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077200" y="6488668"/>
            <a:ext cx="69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Kevin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intuitive</a:t>
            </a:r>
          </a:p>
          <a:p>
            <a:r>
              <a:rPr lang="en-US" dirty="0" smtClean="0"/>
              <a:t>Primary Roles: Admin, Nurse, Physician, Pharmacist, Researcher</a:t>
            </a:r>
          </a:p>
          <a:p>
            <a:r>
              <a:rPr lang="en-US" dirty="0" smtClean="0"/>
              <a:t>1 page for each role. Why?</a:t>
            </a:r>
          </a:p>
          <a:p>
            <a:r>
              <a:rPr lang="en-US" dirty="0" smtClean="0"/>
              <a:t>Patient ID for easy identification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077200" y="6488668"/>
            <a:ext cx="69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Kevin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Iteration Plan – Feature Overview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990597"/>
          <a:ext cx="9144000" cy="5468112"/>
        </p:xfrm>
        <a:graphic>
          <a:graphicData uri="http://schemas.openxmlformats.org/drawingml/2006/table">
            <a:tbl>
              <a:tblPr/>
              <a:tblGrid>
                <a:gridCol w="1180681"/>
                <a:gridCol w="6757516"/>
                <a:gridCol w="1205803"/>
              </a:tblGrid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Week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Sunday Meeting Milestones - Features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Date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Login Screen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15-Sep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triage/medical/pharmacy page look and feel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22-Sep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fully functional site navigation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29-Sep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fully functional admin section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6-Oct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fully functional triage/medical page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13-Oct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fully functional pharmacy page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20-Oct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Extras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27-Oct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Beta Release and Extras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3-Nov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Extras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10-Nov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Release Candidate &amp; Extras(?)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17-Nov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Release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24-Nov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77200" y="6488668"/>
            <a:ext cx="69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Kevin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Haiti </a:t>
            </a:r>
            <a:r>
              <a:rPr lang="en-US" dirty="0" err="1" smtClean="0"/>
              <a:t>fEMR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Hardware/</a:t>
            </a:r>
            <a:r>
              <a:rPr lang="en-US" dirty="0" err="1" smtClean="0"/>
              <a:t>Adhoc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Adhoc</a:t>
            </a:r>
            <a:endParaRPr lang="en-US" dirty="0" smtClean="0"/>
          </a:p>
          <a:p>
            <a:r>
              <a:rPr lang="en-US" dirty="0" smtClean="0"/>
              <a:t>Laptops and </a:t>
            </a:r>
            <a:r>
              <a:rPr lang="en-US" dirty="0" err="1" smtClean="0"/>
              <a:t>iPads</a:t>
            </a:r>
            <a:endParaRPr lang="en-US" dirty="0" smtClean="0"/>
          </a:p>
          <a:p>
            <a:r>
              <a:rPr lang="en-US" dirty="0" smtClean="0"/>
              <a:t>Power only at </a:t>
            </a:r>
            <a:r>
              <a:rPr lang="en-US" dirty="0" smtClean="0"/>
              <a:t>night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077200" y="6488668"/>
            <a:ext cx="88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David 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Framework -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Java/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err="1" smtClean="0"/>
              <a:t>Ebean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48600" y="6477000"/>
            <a:ext cx="88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David 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</a:p>
          <a:p>
            <a:r>
              <a:rPr lang="en-US" dirty="0" smtClean="0"/>
              <a:t>Business/Logic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77200" y="6488668"/>
            <a:ext cx="97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David 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Pre-made JS, CSS, and images</a:t>
            </a:r>
          </a:p>
          <a:p>
            <a:r>
              <a:rPr lang="en-US" dirty="0" smtClean="0"/>
              <a:t>Efficient UI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7200" y="6488668"/>
            <a:ext cx="97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David 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235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Haiti fEMR</vt:lpstr>
      <vt:lpstr>Progress</vt:lpstr>
      <vt:lpstr>Requirements Overview</vt:lpstr>
      <vt:lpstr>Iteration Plan – Feature Overview</vt:lpstr>
      <vt:lpstr>Haiti fEMR</vt:lpstr>
      <vt:lpstr>Hardware/Adhoc Network</vt:lpstr>
      <vt:lpstr>Play Framework - MVC</vt:lpstr>
      <vt:lpstr>N-Tier Architecture</vt:lpstr>
      <vt:lpstr>Bootstrap</vt:lpstr>
      <vt:lpstr>MySQL</vt:lpstr>
      <vt:lpstr>Guice</vt:lpstr>
      <vt:lpstr>JUnit</vt:lpstr>
      <vt:lpstr>Git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Haiti EMR</dc:title>
  <dc:creator>Kevin</dc:creator>
  <cp:lastModifiedBy>Kevin</cp:lastModifiedBy>
  <cp:revision>39</cp:revision>
  <dcterms:created xsi:type="dcterms:W3CDTF">2013-09-10T13:47:57Z</dcterms:created>
  <dcterms:modified xsi:type="dcterms:W3CDTF">2013-09-17T17:44:46Z</dcterms:modified>
</cp:coreProperties>
</file>