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80" r:id="rId5"/>
    <p:sldId id="272" r:id="rId6"/>
    <p:sldId id="281" r:id="rId7"/>
    <p:sldId id="282" r:id="rId8"/>
    <p:sldId id="283" r:id="rId9"/>
    <p:sldId id="256" r:id="rId10"/>
    <p:sldId id="284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6" autoAdjust="0"/>
    <p:restoredTop sz="94660"/>
  </p:normalViewPr>
  <p:slideViewPr>
    <p:cSldViewPr>
      <p:cViewPr>
        <p:scale>
          <a:sx n="50" d="100"/>
          <a:sy n="50" d="100"/>
        </p:scale>
        <p:origin x="-1782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788-46F7-44FD-901B-D7A5CE85DC7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Haiti </a:t>
            </a:r>
            <a:r>
              <a:rPr lang="en-US" dirty="0" err="1" smtClean="0"/>
              <a:t>fEMR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Progress, Requirements, and Iteration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Iteration 2 and started Iteration 3</a:t>
            </a:r>
          </a:p>
          <a:p>
            <a:r>
              <a:rPr lang="en-US" dirty="0" smtClean="0"/>
              <a:t>Iteration 3 originally was functional navigation bar</a:t>
            </a:r>
          </a:p>
          <a:p>
            <a:r>
              <a:rPr lang="en-US" dirty="0" smtClean="0"/>
              <a:t>Currently:</a:t>
            </a:r>
          </a:p>
          <a:p>
            <a:pPr lvl="1"/>
            <a:r>
              <a:rPr lang="en-US" dirty="0" smtClean="0"/>
              <a:t>Viewable Triage, Medical, Pharmacy page</a:t>
            </a:r>
          </a:p>
          <a:p>
            <a:pPr lvl="1"/>
            <a:r>
              <a:rPr lang="en-US" dirty="0" smtClean="0"/>
              <a:t>Functional Admin page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Iteration 3(9/23-9/29)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Kevin: Set up a mock laptop for an Ad-Hoc network, work on (finish?) Triage functionality</a:t>
            </a:r>
          </a:p>
          <a:p>
            <a:pPr lvl="1"/>
            <a:r>
              <a:rPr lang="en-US" dirty="0" smtClean="0"/>
              <a:t>Steve: Finish Navigation, implement Form Validation, and contact a designer, work on (finish?) Medical functionality</a:t>
            </a:r>
          </a:p>
          <a:p>
            <a:pPr lvl="1"/>
            <a:r>
              <a:rPr lang="en-US" dirty="0" smtClean="0"/>
              <a:t>David P: Continue working on the pharmacy page, learn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David W: </a:t>
            </a:r>
            <a:r>
              <a:rPr lang="en-US" dirty="0" smtClean="0"/>
              <a:t>Documentation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4 (</a:t>
            </a:r>
            <a:r>
              <a:rPr lang="en-US" dirty="0" smtClean="0"/>
              <a:t>9/30-10/06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Have an Ad-Hoc network running</a:t>
            </a:r>
          </a:p>
          <a:p>
            <a:pPr lvl="1"/>
            <a:r>
              <a:rPr lang="en-US" dirty="0" smtClean="0"/>
              <a:t>Completed Pharmacy/Medical/Triage Page</a:t>
            </a:r>
          </a:p>
          <a:p>
            <a:pPr lvl="1"/>
            <a:r>
              <a:rPr lang="en-US" dirty="0" smtClean="0"/>
              <a:t>Completed SQL scripts for database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Plan – Feature Overview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90597"/>
          <a:ext cx="9144000" cy="5888736"/>
        </p:xfrm>
        <a:graphic>
          <a:graphicData uri="http://schemas.openxmlformats.org/drawingml/2006/table">
            <a:tbl>
              <a:tblPr/>
              <a:tblGrid>
                <a:gridCol w="1180681"/>
                <a:gridCol w="6757516"/>
                <a:gridCol w="1205803"/>
              </a:tblGrid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Week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Sunday Meeting Milestones - Features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strike="sngStrik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Login Screen</a:t>
                      </a:r>
                      <a:endParaRPr lang="en-US" sz="2400" strike="sngStrik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15-Sep</a:t>
                      </a:r>
                      <a:endParaRPr lang="en-US" sz="2400" strike="sngStrik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strike="sngStrik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triage/medical/pharmacy page look and feel</a:t>
                      </a:r>
                      <a:endParaRPr lang="en-US" sz="2400" strike="sngStrik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22-Sep</a:t>
                      </a:r>
                      <a:endParaRPr lang="en-US" sz="2400" strike="sngStrik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strike="sngStrik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trike="sng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fully </a:t>
                      </a:r>
                      <a:r>
                        <a:rPr lang="en-US" sz="2400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functional site </a:t>
                      </a:r>
                      <a:r>
                        <a:rPr lang="en-US" sz="2400" strike="noStrike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navigation, unit tests, form validation</a:t>
                      </a:r>
                      <a:endParaRPr lang="en-US" sz="2400" strike="noStrik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29-Sep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fully functional admin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section, Ad Hoc Network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6-Oct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fully functional triage/medical page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13-Oct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fully functional pharmacy page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20-Oct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Extras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27-Oct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Beta Release and Extras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3-Nov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Extras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10-Nov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Release Candidate &amp; Extras(?)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17-Nov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Release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24-Nov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interactions with the patient tracked</a:t>
            </a:r>
          </a:p>
          <a:p>
            <a:pPr lvl="1"/>
            <a:r>
              <a:rPr lang="en-US" sz="1800" dirty="0" smtClean="0"/>
              <a:t>Physician changes vitals? Record old and new</a:t>
            </a:r>
          </a:p>
          <a:p>
            <a:pPr lvl="1"/>
            <a:r>
              <a:rPr lang="en-US" sz="1800" dirty="0" smtClean="0"/>
              <a:t>What nurse did the patient see? What doctor did the patient see? etc</a:t>
            </a:r>
          </a:p>
          <a:p>
            <a:r>
              <a:rPr lang="en-US" dirty="0" smtClean="0"/>
              <a:t>Records are modifiable</a:t>
            </a:r>
          </a:p>
          <a:p>
            <a:r>
              <a:rPr lang="en-US" dirty="0" smtClean="0"/>
              <a:t>Each patient gets a searchable unique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Triage /Medical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Vitals:</a:t>
            </a:r>
          </a:p>
          <a:p>
            <a:pPr lvl="1"/>
            <a:r>
              <a:rPr lang="en-US" sz="1400" dirty="0" smtClean="0"/>
              <a:t>Chief complaint</a:t>
            </a:r>
          </a:p>
          <a:p>
            <a:pPr lvl="1"/>
            <a:r>
              <a:rPr lang="en-US" sz="1400" dirty="0" smtClean="0"/>
              <a:t>Blood Pressure</a:t>
            </a:r>
          </a:p>
          <a:p>
            <a:pPr lvl="1"/>
            <a:r>
              <a:rPr lang="en-US" sz="1400" dirty="0" smtClean="0"/>
              <a:t>Heart Rate</a:t>
            </a:r>
          </a:p>
          <a:p>
            <a:pPr lvl="1"/>
            <a:r>
              <a:rPr lang="en-US" sz="1400" dirty="0" smtClean="0"/>
              <a:t>Temperature</a:t>
            </a:r>
          </a:p>
          <a:p>
            <a:pPr lvl="1"/>
            <a:r>
              <a:rPr lang="en-US" sz="1400" dirty="0" smtClean="0"/>
              <a:t>Respirations</a:t>
            </a:r>
          </a:p>
          <a:p>
            <a:pPr lvl="1"/>
            <a:r>
              <a:rPr lang="en-US" sz="1400" dirty="0" smtClean="0"/>
              <a:t>Oxygen</a:t>
            </a:r>
          </a:p>
          <a:p>
            <a:pPr lvl="1"/>
            <a:r>
              <a:rPr lang="en-US" sz="1400" dirty="0" smtClean="0"/>
              <a:t>Height</a:t>
            </a:r>
          </a:p>
          <a:p>
            <a:pPr lvl="1"/>
            <a:r>
              <a:rPr lang="en-US" sz="1400" dirty="0" smtClean="0"/>
              <a:t>Weight</a:t>
            </a:r>
          </a:p>
          <a:p>
            <a:r>
              <a:rPr lang="en-US" dirty="0" smtClean="0"/>
              <a:t>General Info:</a:t>
            </a:r>
            <a:endParaRPr lang="en-US" sz="1200" dirty="0" smtClean="0"/>
          </a:p>
          <a:p>
            <a:pPr lvl="1"/>
            <a:r>
              <a:rPr lang="en-US" sz="1400" dirty="0" smtClean="0"/>
              <a:t>Patient ID</a:t>
            </a:r>
          </a:p>
          <a:p>
            <a:pPr lvl="1"/>
            <a:r>
              <a:rPr lang="en-US" sz="1400" dirty="0" smtClean="0"/>
              <a:t>First Name</a:t>
            </a:r>
          </a:p>
          <a:p>
            <a:pPr lvl="1"/>
            <a:r>
              <a:rPr lang="en-US" sz="1400" dirty="0" smtClean="0"/>
              <a:t>Last Name</a:t>
            </a:r>
          </a:p>
          <a:p>
            <a:pPr lvl="1"/>
            <a:r>
              <a:rPr lang="en-US" sz="1400" dirty="0" smtClean="0"/>
              <a:t>Address</a:t>
            </a:r>
          </a:p>
          <a:p>
            <a:pPr lvl="1"/>
            <a:r>
              <a:rPr lang="en-US" sz="1400" dirty="0" smtClean="0"/>
              <a:t>City</a:t>
            </a:r>
          </a:p>
          <a:p>
            <a:pPr lvl="1"/>
            <a:r>
              <a:rPr lang="en-US" sz="1400" dirty="0" smtClean="0"/>
              <a:t>Age</a:t>
            </a:r>
          </a:p>
          <a:p>
            <a:pPr lvl="1"/>
            <a:r>
              <a:rPr lang="en-US" sz="1400" dirty="0" smtClean="0"/>
              <a:t>Gender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6764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HPI: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Chief complaint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400" dirty="0" smtClean="0"/>
              <a:t>Severity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Radiation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400" dirty="0" smtClean="0"/>
              <a:t>Quality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Provokes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400" dirty="0" smtClean="0"/>
              <a:t>Physical Exam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Treatment: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Assessment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400" dirty="0" smtClean="0"/>
              <a:t>Problem List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Prescriptions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400" dirty="0" smtClean="0"/>
              <a:t>Treatment Given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Family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History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Pharmacy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medication prescribed to patients</a:t>
            </a:r>
          </a:p>
          <a:p>
            <a:r>
              <a:rPr lang="en-US" dirty="0" smtClean="0"/>
              <a:t>Prescribe alternate medications (shortages)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\Desktop\Haiti EMR\fEMR\Iteration 3\db_schem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0"/>
            <a:ext cx="5372100" cy="6783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308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Haiti fEMR</vt:lpstr>
      <vt:lpstr>Progress</vt:lpstr>
      <vt:lpstr>Moving To Iteration 3(9/23-9/29)</vt:lpstr>
      <vt:lpstr>Iteration 4 (9/30-10/06)</vt:lpstr>
      <vt:lpstr>Iteration Plan – Feature Overview</vt:lpstr>
      <vt:lpstr>Requirements – General</vt:lpstr>
      <vt:lpstr>Requirements – Triage /Medical</vt:lpstr>
      <vt:lpstr>Requirements - Pharmacy</vt:lpstr>
      <vt:lpstr>Slide 9</vt:lpstr>
      <vt:lpstr>Architecture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Haiti EMR</dc:title>
  <dc:creator>Kevin</dc:creator>
  <cp:lastModifiedBy>Kevin</cp:lastModifiedBy>
  <cp:revision>52</cp:revision>
  <dcterms:created xsi:type="dcterms:W3CDTF">2013-09-10T13:47:57Z</dcterms:created>
  <dcterms:modified xsi:type="dcterms:W3CDTF">2013-09-24T15:53:55Z</dcterms:modified>
</cp:coreProperties>
</file>