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57630" autoAdjust="0"/>
  </p:normalViewPr>
  <p:slideViewPr>
    <p:cSldViewPr snapToGrid="0">
      <p:cViewPr>
        <p:scale>
          <a:sx n="41" d="100"/>
          <a:sy n="41" d="100"/>
        </p:scale>
        <p:origin x="1860" y="84"/>
      </p:cViewPr>
      <p:guideLst/>
    </p:cSldViewPr>
  </p:slideViewPr>
  <p:notesTextViewPr>
    <p:cViewPr>
      <p:scale>
        <a:sx n="33" d="100"/>
        <a:sy n="33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1DE1B4-97A8-4CC3-9082-D65520C487F5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724DB-A0F4-49EC-B490-E45E2475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58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724DB-A0F4-49EC-B490-E45E2475DB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39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75A22-8E40-424F-B22B-B32A1E3C38A9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2A63-B5BE-4DEE-8F95-CA80A272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86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75A22-8E40-424F-B22B-B32A1E3C38A9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2A63-B5BE-4DEE-8F95-CA80A272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78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75A22-8E40-424F-B22B-B32A1E3C38A9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2A63-B5BE-4DEE-8F95-CA80A272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07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75A22-8E40-424F-B22B-B32A1E3C38A9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2A63-B5BE-4DEE-8F95-CA80A272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44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75A22-8E40-424F-B22B-B32A1E3C38A9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2A63-B5BE-4DEE-8F95-CA80A272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75A22-8E40-424F-B22B-B32A1E3C38A9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2A63-B5BE-4DEE-8F95-CA80A272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01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75A22-8E40-424F-B22B-B32A1E3C38A9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2A63-B5BE-4DEE-8F95-CA80A272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51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75A22-8E40-424F-B22B-B32A1E3C38A9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2A63-B5BE-4DEE-8F95-CA80A272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36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75A22-8E40-424F-B22B-B32A1E3C38A9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2A63-B5BE-4DEE-8F95-CA80A272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84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75A22-8E40-424F-B22B-B32A1E3C38A9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2A63-B5BE-4DEE-8F95-CA80A272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32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75A22-8E40-424F-B22B-B32A1E3C38A9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2A63-B5BE-4DEE-8F95-CA80A272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24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75A22-8E40-424F-B22B-B32A1E3C38A9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52A63-B5BE-4DEE-8F95-CA80A272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2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a3-images.myspacecdn.com/images03/35/a03b92e0338b4b229ae5e3cb379a2907/600x6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56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776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39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</Words>
  <Application>Microsoft Office PowerPoint</Application>
  <PresentationFormat>Widescreen</PresentationFormat>
  <Paragraphs>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Arooba Javed</dc:creator>
  <cp:lastModifiedBy>Arooba Javed</cp:lastModifiedBy>
  <cp:revision>4</cp:revision>
  <dcterms:created xsi:type="dcterms:W3CDTF">2016-02-12T00:45:50Z</dcterms:created>
  <dcterms:modified xsi:type="dcterms:W3CDTF">2016-02-24T18:51:25Z</dcterms:modified>
</cp:coreProperties>
</file>