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99CE-0884-4A20-98A9-2F384F992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DE26-454D-4FD6-8BFD-2E9EA847D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9677-C46C-4EAD-B2F9-6E65FEF8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A93F-B9DA-4BE0-8423-06242E94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5D75-1072-4D26-A038-E6E13404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4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3D39-5837-4A2E-84BA-65C53208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7C9F7-0314-41BB-9E68-8470F3CAF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C844-4E74-42C5-A94D-72638DF4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D753-C8DA-4877-8A8C-210801CF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B5BF-DFD4-4BF9-8A4A-83D93E8C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C41B2-6ABB-4A8C-BFEA-2FF110560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241E5-7B7D-456D-9599-B9EEB755C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0613-4C33-4A04-9F8F-4F9EBA57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4938-20D9-4987-BE3F-AECFF57D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0D46-BD35-421C-9B8B-DAF0201B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F712-AB48-4AED-9B1A-85958201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C10B-18B8-4029-B420-0190DF2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4843-8B3A-4460-9D94-1B1E29DF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D73FF-0A34-4521-B723-78CF6960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5BA8-6BDF-47CD-8E92-A0D12488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E69D-056C-47CB-9716-5E907774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47C0-37A4-4FA5-8F3E-CE4267AB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C9A3-48A5-4998-9707-8A1DA167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ACFD9-C7FC-44DF-B6C6-D95EA2EC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8E6A-B942-473D-8FBC-E76DC815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3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8C88-D8F3-4F25-8DEC-AF5B392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978B-7376-47A1-8B95-A57B1C029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2A5DE-D2D5-4015-80FC-4997E6D39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17EF9-413F-4C9E-B6EC-577FEAE7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419F0-439E-4446-A810-43202080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3C0D7-45ED-412C-838E-65E5996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940-64CD-46E1-8ED1-3E991638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C0246-AC8E-4EE3-8751-64521F48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173D0-8D59-43D4-9A68-715412A2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07BC4-02DB-4DF8-8956-6CD54183E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0CCAB-6EA1-4FA5-9FFC-E4E6DA52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5CCB3-1F9D-4261-B098-67399D01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32C57-911C-41C0-A0C8-1696470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52591-A315-4FA8-9CBC-30DC2612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4149-AF06-44A7-9F67-9FBAD862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BFDC2-F83B-43A4-9232-182C81D0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EA40E-8588-40F2-AA34-F4A0D2B8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9E14F-E1C2-4CA3-90B8-FC3AD33C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66709-3B33-4ED7-9F9A-41C92B5C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D646D-03A2-4FF4-ADA8-723FA4CF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A6F0D-7E02-4616-B085-3653FF3A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4BF6-9AF7-4696-8AF4-3476B7E6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8EE-888A-4E87-AA72-257DC190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DEED5-A320-4D34-A669-0AB2454F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FAF9-641F-4F67-A6B6-BDFCFFFB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219A-7EAD-45A1-8D35-C673AD44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BD71-5666-4AF8-BF14-D97422DB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632E-FA58-43F7-A42A-79DAF670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710C0-157A-4BBB-8A7F-C2630EC3A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94D8-DA5D-4B47-B63D-DFD482C3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98B78-5803-4223-8D49-A06A2306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5B963-A522-4000-81F1-172293A2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C7A5-CB79-40FD-8FA7-9061BB69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BCDC5-71E4-4B71-8375-BC738A91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433D1-FA31-453A-BDD5-C20FB9D4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703D-F25E-4A08-A4D3-1F4379E64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3802-6003-4B0C-8313-D6D9FD0D78B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434D-2FB2-4E74-9060-B8ABC113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D3F0-9EAD-4C17-9E5E-327A5B2B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D630-3293-42EA-8BC0-B00CA571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9A5D-B0C3-4C36-B004-F3ACFA29D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0AC41-CDD4-4043-A56D-BA4B29533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4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750F57-1AE4-47AF-AC1D-68B64CB3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4" y="795130"/>
            <a:ext cx="11450189" cy="563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4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6B6D8B-71E3-45E7-8DBD-019C29D7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5" y="612671"/>
            <a:ext cx="11450189" cy="563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45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Jacob Johnson</dc:creator>
  <cp:lastModifiedBy>Alan Jacob Johnson</cp:lastModifiedBy>
  <cp:revision>2</cp:revision>
  <dcterms:created xsi:type="dcterms:W3CDTF">2020-12-03T15:21:46Z</dcterms:created>
  <dcterms:modified xsi:type="dcterms:W3CDTF">2020-12-03T15:36:25Z</dcterms:modified>
</cp:coreProperties>
</file>