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30" r:id="rId2"/>
    <p:sldId id="314" r:id="rId3"/>
    <p:sldId id="315" r:id="rId4"/>
    <p:sldId id="316" r:id="rId5"/>
    <p:sldId id="319" r:id="rId6"/>
    <p:sldId id="334" r:id="rId7"/>
    <p:sldId id="320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21" r:id="rId16"/>
    <p:sldId id="342" r:id="rId17"/>
    <p:sldId id="268" r:id="rId18"/>
    <p:sldId id="343" r:id="rId19"/>
    <p:sldId id="331" r:id="rId20"/>
    <p:sldId id="260" r:id="rId21"/>
    <p:sldId id="332" r:id="rId22"/>
    <p:sldId id="333" r:id="rId23"/>
    <p:sldId id="288" r:id="rId24"/>
    <p:sldId id="32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32FD1-E1BF-448A-83F1-D5C6E2E44580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1201F-E7D8-468C-93FB-07DCD118F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60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828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81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92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044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417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17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320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165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811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33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CD606-295B-248D-4B31-7A67347CD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DFF318-3483-229B-867C-5E83FFC78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A02E3-F245-EEF4-48F0-BCADF00E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707D-AF1C-447F-8E60-C9B7BB49805F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E77FC-3005-350C-5887-0D5C49C0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6616F-6A45-08BD-E3B5-DDD1F684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EA96-1C93-40E3-B0A4-7DB987046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5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548A2-ADF3-2C00-0BBF-B4698AB8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7A5C50-FF9C-2BCD-B611-1CED096C3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CB2BB-8D04-C383-8E8F-EA022464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707D-AF1C-447F-8E60-C9B7BB49805F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6E412-FE40-6594-4010-A38A316B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0DCC37-1BE2-E860-5487-9561A2E6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EA96-1C93-40E3-B0A4-7DB987046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52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086FAE-B958-18F9-D954-564C2E2CA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FDA227-918B-312F-895E-E90265F77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806D9-C699-08C7-6FB4-BF27E0A0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707D-AF1C-447F-8E60-C9B7BB49805F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58A91-E4EB-B7C8-22D8-57FBBD100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EF9020-3755-4670-28FD-2763A37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EA96-1C93-40E3-B0A4-7DB987046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888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571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 flipH="1" flipV="1">
            <a:off x="-15944" y="5422431"/>
            <a:ext cx="1120172" cy="1152143"/>
            <a:chOff x="1565992" y="3100101"/>
            <a:chExt cx="1406469" cy="2632106"/>
          </a:xfrm>
        </p:grpSpPr>
        <p:sp>
          <p:nvSpPr>
            <p:cNvPr id="25" name="等腰三角形 26"/>
            <p:cNvSpPr/>
            <p:nvPr userDrawn="1"/>
          </p:nvSpPr>
          <p:spPr>
            <a:xfrm flipV="1">
              <a:off x="1565992" y="3111145"/>
              <a:ext cx="1406469" cy="2621062"/>
            </a:xfrm>
            <a:custGeom>
              <a:avLst/>
              <a:gdLst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6469 w 1406469"/>
                <a:gd name="connsiteY2" fmla="*/ 3476740 h 3476740"/>
                <a:gd name="connsiteX3" fmla="*/ 0 w 1406469"/>
                <a:gd name="connsiteY3" fmla="*/ 3476740 h 3476740"/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0412 w 1406469"/>
                <a:gd name="connsiteY2" fmla="*/ 881316 h 3476740"/>
                <a:gd name="connsiteX3" fmla="*/ 1406469 w 1406469"/>
                <a:gd name="connsiteY3" fmla="*/ 3476740 h 3476740"/>
                <a:gd name="connsiteX4" fmla="*/ 0 w 1406469"/>
                <a:gd name="connsiteY4" fmla="*/ 3476740 h 3476740"/>
                <a:gd name="connsiteX0" fmla="*/ 0 w 1406469"/>
                <a:gd name="connsiteY0" fmla="*/ 3476740 h 3476740"/>
                <a:gd name="connsiteX1" fmla="*/ 1058581 w 1406469"/>
                <a:gd name="connsiteY1" fmla="*/ 855678 h 3476740"/>
                <a:gd name="connsiteX2" fmla="*/ 1406469 w 1406469"/>
                <a:gd name="connsiteY2" fmla="*/ 0 h 3476740"/>
                <a:gd name="connsiteX3" fmla="*/ 1400412 w 1406469"/>
                <a:gd name="connsiteY3" fmla="*/ 881316 h 3476740"/>
                <a:gd name="connsiteX4" fmla="*/ 1406469 w 1406469"/>
                <a:gd name="connsiteY4" fmla="*/ 3476740 h 3476740"/>
                <a:gd name="connsiteX5" fmla="*/ 0 w 1406469"/>
                <a:gd name="connsiteY5" fmla="*/ 3476740 h 3476740"/>
                <a:gd name="connsiteX0" fmla="*/ 0 w 1406469"/>
                <a:gd name="connsiteY0" fmla="*/ 2621062 h 2621062"/>
                <a:gd name="connsiteX1" fmla="*/ 1058581 w 1406469"/>
                <a:gd name="connsiteY1" fmla="*/ 0 h 2621062"/>
                <a:gd name="connsiteX2" fmla="*/ 1400412 w 1406469"/>
                <a:gd name="connsiteY2" fmla="*/ 25638 h 2621062"/>
                <a:gd name="connsiteX3" fmla="*/ 1406469 w 1406469"/>
                <a:gd name="connsiteY3" fmla="*/ 2621062 h 2621062"/>
                <a:gd name="connsiteX4" fmla="*/ 0 w 1406469"/>
                <a:gd name="connsiteY4" fmla="*/ 2621062 h 262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469" h="2621062">
                  <a:moveTo>
                    <a:pt x="0" y="2621062"/>
                  </a:moveTo>
                  <a:lnTo>
                    <a:pt x="1058581" y="0"/>
                  </a:lnTo>
                  <a:lnTo>
                    <a:pt x="1400412" y="25638"/>
                  </a:lnTo>
                  <a:lnTo>
                    <a:pt x="1406469" y="2621062"/>
                  </a:lnTo>
                  <a:lnTo>
                    <a:pt x="0" y="2621062"/>
                  </a:lnTo>
                  <a:close/>
                </a:path>
              </a:pathLst>
            </a:custGeom>
            <a:gradFill>
              <a:gsLst>
                <a:gs pos="76000">
                  <a:srgbClr val="52A4AE"/>
                </a:gs>
                <a:gs pos="37000">
                  <a:srgbClr val="92BFB5"/>
                </a:gs>
              </a:gsLst>
              <a:lin ang="1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/>
          </p:nvSpPr>
          <p:spPr>
            <a:xfrm flipV="1">
              <a:off x="1779353" y="3100101"/>
              <a:ext cx="1175657" cy="1389601"/>
            </a:xfrm>
            <a:prstGeom prst="triangle">
              <a:avLst>
                <a:gd name="adj" fmla="val 100000"/>
              </a:avLst>
            </a:prstGeom>
            <a:gradFill>
              <a:gsLst>
                <a:gs pos="100000">
                  <a:srgbClr val="77B6BF"/>
                </a:gs>
                <a:gs pos="45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6404298" y="-615311"/>
            <a:ext cx="5787702" cy="3740603"/>
            <a:chOff x="6404298" y="-615311"/>
            <a:chExt cx="5787702" cy="3740603"/>
          </a:xfrm>
        </p:grpSpPr>
        <p:sp>
          <p:nvSpPr>
            <p:cNvPr id="13" name="等腰三角形 12"/>
            <p:cNvSpPr/>
            <p:nvPr userDrawn="1"/>
          </p:nvSpPr>
          <p:spPr>
            <a:xfrm flipV="1">
              <a:off x="9918359" y="-2"/>
              <a:ext cx="2273641" cy="2225843"/>
            </a:xfrm>
            <a:prstGeom prst="triangle">
              <a:avLst>
                <a:gd name="adj" fmla="val 100000"/>
              </a:avLst>
            </a:prstGeom>
            <a:gradFill>
              <a:gsLst>
                <a:gs pos="75000">
                  <a:srgbClr val="5CACCF"/>
                </a:gs>
                <a:gs pos="31000">
                  <a:srgbClr val="B6D3B7"/>
                </a:gs>
              </a:gsLst>
              <a:lin ang="30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21"/>
            <p:cNvSpPr/>
            <p:nvPr userDrawn="1"/>
          </p:nvSpPr>
          <p:spPr>
            <a:xfrm>
              <a:off x="7858555" y="613606"/>
              <a:ext cx="1215869" cy="1409798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1175168 w 1175168"/>
                <a:gd name="connsiteY0" fmla="*/ 1423350 h 1442358"/>
                <a:gd name="connsiteX1" fmla="*/ 446919 w 1175168"/>
                <a:gd name="connsiteY1" fmla="*/ 1442358 h 1442358"/>
                <a:gd name="connsiteX2" fmla="*/ 0 w 1175168"/>
                <a:gd name="connsiteY2" fmla="*/ 0 h 1442358"/>
                <a:gd name="connsiteX3" fmla="*/ 1175168 w 1175168"/>
                <a:gd name="connsiteY3" fmla="*/ 1423350 h 1442358"/>
                <a:gd name="connsiteX0" fmla="*/ 1215869 w 1215869"/>
                <a:gd name="connsiteY0" fmla="*/ 1390790 h 1409798"/>
                <a:gd name="connsiteX1" fmla="*/ 487620 w 1215869"/>
                <a:gd name="connsiteY1" fmla="*/ 1409798 h 1409798"/>
                <a:gd name="connsiteX2" fmla="*/ 0 w 1215869"/>
                <a:gd name="connsiteY2" fmla="*/ 0 h 1409798"/>
                <a:gd name="connsiteX3" fmla="*/ 1215869 w 1215869"/>
                <a:gd name="connsiteY3" fmla="*/ 1390790 h 140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869" h="1409798">
                  <a:moveTo>
                    <a:pt x="1215869" y="1390790"/>
                  </a:moveTo>
                  <a:lnTo>
                    <a:pt x="487620" y="1409798"/>
                  </a:lnTo>
                  <a:lnTo>
                    <a:pt x="0" y="0"/>
                  </a:lnTo>
                  <a:lnTo>
                    <a:pt x="1215869" y="1390790"/>
                  </a:lnTo>
                  <a:close/>
                </a:path>
              </a:pathLst>
            </a:custGeom>
            <a:gradFill>
              <a:gsLst>
                <a:gs pos="62000">
                  <a:srgbClr val="52A4AE"/>
                </a:gs>
                <a:gs pos="35000">
                  <a:srgbClr val="92BFB5"/>
                </a:gs>
              </a:gsLst>
              <a:lin ang="19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21"/>
            <p:cNvSpPr/>
            <p:nvPr userDrawn="1"/>
          </p:nvSpPr>
          <p:spPr>
            <a:xfrm>
              <a:off x="7854306" y="615599"/>
              <a:ext cx="598827" cy="142529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728249 w 728249"/>
                <a:gd name="connsiteY0" fmla="*/ 1369482 h 1388490"/>
                <a:gd name="connsiteX1" fmla="*/ 0 w 728249"/>
                <a:gd name="connsiteY1" fmla="*/ 1388490 h 1388490"/>
                <a:gd name="connsiteX2" fmla="*/ 272516 w 728249"/>
                <a:gd name="connsiteY2" fmla="*/ 0 h 1388490"/>
                <a:gd name="connsiteX3" fmla="*/ 728249 w 728249"/>
                <a:gd name="connsiteY3" fmla="*/ 1369482 h 1388490"/>
                <a:gd name="connsiteX0" fmla="*/ 487618 w 487618"/>
                <a:gd name="connsiteY0" fmla="*/ 1369482 h 1369482"/>
                <a:gd name="connsiteX1" fmla="*/ 0 w 487618"/>
                <a:gd name="connsiteY1" fmla="*/ 1364427 h 1369482"/>
                <a:gd name="connsiteX2" fmla="*/ 31885 w 487618"/>
                <a:gd name="connsiteY2" fmla="*/ 0 h 1369482"/>
                <a:gd name="connsiteX3" fmla="*/ 487618 w 487618"/>
                <a:gd name="connsiteY3" fmla="*/ 1369482 h 1369482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116106 w 571839"/>
                <a:gd name="connsiteY2" fmla="*/ 0 h 1376459"/>
                <a:gd name="connsiteX3" fmla="*/ 571839 w 571839"/>
                <a:gd name="connsiteY3" fmla="*/ 1369482 h 1376459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67979 w 571839"/>
                <a:gd name="connsiteY2" fmla="*/ 0 h 1376459"/>
                <a:gd name="connsiteX3" fmla="*/ 571839 w 571839"/>
                <a:gd name="connsiteY3" fmla="*/ 1369482 h 1376459"/>
                <a:gd name="connsiteX0" fmla="*/ 598827 w 598827"/>
                <a:gd name="connsiteY0" fmla="*/ 1418322 h 1425299"/>
                <a:gd name="connsiteX1" fmla="*/ 26988 w 598827"/>
                <a:gd name="connsiteY1" fmla="*/ 1425299 h 1425299"/>
                <a:gd name="connsiteX2" fmla="*/ 0 w 598827"/>
                <a:gd name="connsiteY2" fmla="*/ 0 h 1425299"/>
                <a:gd name="connsiteX3" fmla="*/ 598827 w 598827"/>
                <a:gd name="connsiteY3" fmla="*/ 1418322 h 142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827" h="1425299">
                  <a:moveTo>
                    <a:pt x="598827" y="1418322"/>
                  </a:moveTo>
                  <a:lnTo>
                    <a:pt x="26988" y="1425299"/>
                  </a:lnTo>
                  <a:lnTo>
                    <a:pt x="0" y="0"/>
                  </a:lnTo>
                  <a:lnTo>
                    <a:pt x="598827" y="1418322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/>
          </p:nvSpPr>
          <p:spPr>
            <a:xfrm flipV="1">
              <a:off x="10981437" y="1028695"/>
              <a:ext cx="1210563" cy="2096597"/>
            </a:xfrm>
            <a:prstGeom prst="triangle">
              <a:avLst>
                <a:gd name="adj" fmla="val 100000"/>
              </a:avLst>
            </a:prstGeom>
            <a:gradFill>
              <a:gsLst>
                <a:gs pos="63000">
                  <a:srgbClr val="A7D2E5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flipV="1">
              <a:off x="10976024" y="1028694"/>
              <a:ext cx="1210563" cy="980579"/>
            </a:xfrm>
            <a:prstGeom prst="triangle">
              <a:avLst>
                <a:gd name="adj" fmla="val 100000"/>
              </a:avLst>
            </a:prstGeom>
            <a:gradFill>
              <a:gsLst>
                <a:gs pos="65000">
                  <a:srgbClr val="5CACCF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21"/>
            <p:cNvSpPr/>
            <p:nvPr userDrawn="1"/>
          </p:nvSpPr>
          <p:spPr>
            <a:xfrm>
              <a:off x="9315405" y="-484853"/>
              <a:ext cx="1697920" cy="2760286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7920" h="2760286">
                  <a:moveTo>
                    <a:pt x="0" y="2760286"/>
                  </a:moveTo>
                  <a:lnTo>
                    <a:pt x="77866" y="0"/>
                  </a:lnTo>
                  <a:lnTo>
                    <a:pt x="1697920" y="1535186"/>
                  </a:lnTo>
                  <a:lnTo>
                    <a:pt x="0" y="2760286"/>
                  </a:lnTo>
                  <a:close/>
                </a:path>
              </a:pathLst>
            </a:custGeom>
            <a:gradFill>
              <a:gsLst>
                <a:gs pos="93000">
                  <a:srgbClr val="52A4AE"/>
                </a:gs>
                <a:gs pos="40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21"/>
            <p:cNvSpPr/>
            <p:nvPr userDrawn="1"/>
          </p:nvSpPr>
          <p:spPr>
            <a:xfrm>
              <a:off x="7854758" y="-615311"/>
              <a:ext cx="1569062" cy="2897490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459311 w 1569062"/>
                <a:gd name="connsiteY0" fmla="*/ 2897490 h 2897490"/>
                <a:gd name="connsiteX1" fmla="*/ 0 w 1569062"/>
                <a:gd name="connsiteY1" fmla="*/ 1229977 h 2897490"/>
                <a:gd name="connsiteX2" fmla="*/ 1569062 w 1569062"/>
                <a:gd name="connsiteY2" fmla="*/ 0 h 2897490"/>
                <a:gd name="connsiteX3" fmla="*/ 1459311 w 1569062"/>
                <a:gd name="connsiteY3" fmla="*/ 2897490 h 289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062" h="2897490">
                  <a:moveTo>
                    <a:pt x="1459311" y="2897490"/>
                  </a:moveTo>
                  <a:lnTo>
                    <a:pt x="0" y="1229977"/>
                  </a:lnTo>
                  <a:lnTo>
                    <a:pt x="1569062" y="0"/>
                  </a:lnTo>
                  <a:lnTo>
                    <a:pt x="1459311" y="2897490"/>
                  </a:lnTo>
                  <a:close/>
                </a:path>
              </a:pathLst>
            </a:custGeom>
            <a:gradFill>
              <a:gsLst>
                <a:gs pos="100000">
                  <a:srgbClr val="52A4AE"/>
                </a:gs>
                <a:gs pos="37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21"/>
            <p:cNvSpPr/>
            <p:nvPr userDrawn="1"/>
          </p:nvSpPr>
          <p:spPr>
            <a:xfrm rot="19016716">
              <a:off x="7429689" y="1625281"/>
              <a:ext cx="749276" cy="47365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510" h="1200099">
                  <a:moveTo>
                    <a:pt x="545691" y="1200100"/>
                  </a:moveTo>
                  <a:lnTo>
                    <a:pt x="0" y="287234"/>
                  </a:lnTo>
                  <a:lnTo>
                    <a:pt x="1113511" y="0"/>
                  </a:lnTo>
                  <a:lnTo>
                    <a:pt x="545691" y="1200100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1"/>
            <p:cNvSpPr/>
            <p:nvPr userDrawn="1"/>
          </p:nvSpPr>
          <p:spPr>
            <a:xfrm rot="19016716">
              <a:off x="6932975" y="1332339"/>
              <a:ext cx="813578" cy="55312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9070" h="1401450">
                  <a:moveTo>
                    <a:pt x="302414" y="1401450"/>
                  </a:moveTo>
                  <a:lnTo>
                    <a:pt x="0" y="1"/>
                  </a:lnTo>
                  <a:lnTo>
                    <a:pt x="1209069" y="699361"/>
                  </a:lnTo>
                  <a:lnTo>
                    <a:pt x="302414" y="140145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rot="19016716">
              <a:off x="6404298" y="1055749"/>
              <a:ext cx="493101" cy="56486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805" h="1431177">
                  <a:moveTo>
                    <a:pt x="0" y="699715"/>
                  </a:moveTo>
                  <a:lnTo>
                    <a:pt x="242889" y="1"/>
                  </a:lnTo>
                  <a:lnTo>
                    <a:pt x="732804" y="1431176"/>
                  </a:lnTo>
                  <a:lnTo>
                    <a:pt x="0" y="699715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1"/>
            <p:cNvSpPr/>
            <p:nvPr userDrawn="1"/>
          </p:nvSpPr>
          <p:spPr>
            <a:xfrm rot="19016716">
              <a:off x="6519455" y="1855065"/>
              <a:ext cx="420702" cy="39939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  <a:gd name="connsiteX0" fmla="*/ 0 w 732804"/>
                <a:gd name="connsiteY0" fmla="*/ 424454 h 1155916"/>
                <a:gd name="connsiteX1" fmla="*/ 703793 w 732804"/>
                <a:gd name="connsiteY1" fmla="*/ 1 h 1155916"/>
                <a:gd name="connsiteX2" fmla="*/ 732804 w 732804"/>
                <a:gd name="connsiteY2" fmla="*/ 1155915 h 1155916"/>
                <a:gd name="connsiteX3" fmla="*/ 0 w 732804"/>
                <a:gd name="connsiteY3" fmla="*/ 424454 h 1155916"/>
                <a:gd name="connsiteX0" fmla="*/ 0 w 703794"/>
                <a:gd name="connsiteY0" fmla="*/ 424454 h 1436384"/>
                <a:gd name="connsiteX1" fmla="*/ 703793 w 703794"/>
                <a:gd name="connsiteY1" fmla="*/ 1 h 1436384"/>
                <a:gd name="connsiteX2" fmla="*/ 358875 w 703794"/>
                <a:gd name="connsiteY2" fmla="*/ 1436384 h 1436384"/>
                <a:gd name="connsiteX3" fmla="*/ 0 w 703794"/>
                <a:gd name="connsiteY3" fmla="*/ 424454 h 1436384"/>
                <a:gd name="connsiteX0" fmla="*/ 0 w 625213"/>
                <a:gd name="connsiteY0" fmla="*/ 0 h 1011930"/>
                <a:gd name="connsiteX1" fmla="*/ 625212 w 625213"/>
                <a:gd name="connsiteY1" fmla="*/ 76158 h 1011930"/>
                <a:gd name="connsiteX2" fmla="*/ 358875 w 625213"/>
                <a:gd name="connsiteY2" fmla="*/ 1011930 h 1011930"/>
                <a:gd name="connsiteX3" fmla="*/ 0 w 625213"/>
                <a:gd name="connsiteY3" fmla="*/ 0 h 1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213" h="1011930">
                  <a:moveTo>
                    <a:pt x="0" y="0"/>
                  </a:moveTo>
                  <a:lnTo>
                    <a:pt x="625212" y="76158"/>
                  </a:lnTo>
                  <a:lnTo>
                    <a:pt x="358875" y="10119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 userDrawn="1"/>
        </p:nvSpPr>
        <p:spPr>
          <a:xfrm>
            <a:off x="197820" y="263237"/>
            <a:ext cx="11797868" cy="660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 userDrawn="1"/>
        </p:nvSpPr>
        <p:spPr>
          <a:xfrm>
            <a:off x="6386946" y="5422432"/>
            <a:ext cx="5822505" cy="1446611"/>
          </a:xfrm>
          <a:prstGeom prst="triangle">
            <a:avLst>
              <a:gd name="adj" fmla="val 100000"/>
            </a:avLst>
          </a:prstGeom>
          <a:gradFill>
            <a:gsLst>
              <a:gs pos="67000">
                <a:srgbClr val="FFFFFF"/>
              </a:gs>
              <a:gs pos="0">
                <a:srgbClr val="E1EAEF">
                  <a:alpha val="5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5659987" y="1377793"/>
            <a:ext cx="906097" cy="0"/>
            <a:chOff x="5444832" y="1399309"/>
            <a:chExt cx="906097" cy="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444832" y="1399309"/>
              <a:ext cx="454994" cy="0"/>
            </a:xfrm>
            <a:prstGeom prst="line">
              <a:avLst/>
            </a:prstGeom>
            <a:ln w="57150"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895935" y="1399309"/>
              <a:ext cx="454994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0888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C2132-B2BF-E8A6-ECD7-E04ED26C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31206-7D70-1307-DD6E-73A68E19C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0CCE92-C8F0-AD73-99B6-2FAA5072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707D-AF1C-447F-8E60-C9B7BB49805F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9FE3E-B005-4B99-76C8-387AF8D9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5B1D9-A8F3-E5DA-ECC8-E59A9662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EA96-1C93-40E3-B0A4-7DB987046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3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28A7A-9169-B641-8B55-8F7DD5AA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181192-D0CD-1D26-400D-087E294B1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2E556-B9B2-F9E8-6E65-57FFC194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707D-AF1C-447F-8E60-C9B7BB49805F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5CC20-04A9-9DFF-2BE1-3FF87021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25EB6-A369-D29D-7CF8-A47F8E5A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EA96-1C93-40E3-B0A4-7DB987046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5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30E19-FB23-338C-E823-21FC1A48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B32BB-FF3D-7A3B-2581-F79080143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684056-F777-6B23-3EC5-19AA69643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5788E1-0577-3446-DBE8-D68E6D89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707D-AF1C-447F-8E60-C9B7BB49805F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B875FC-CDEA-40C4-45A5-AAB355BE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6DC0AD-3B48-0379-3FBF-5D54631D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EA96-1C93-40E3-B0A4-7DB987046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5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0F980-7A47-E707-1C33-AA54052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569449-11D5-FAD8-4674-326F6BA47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99D54E-3A2D-6ADC-2E49-FA3AE4147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F003AE-148F-08DB-683C-91A692217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744EB8-79B1-F2C2-DC95-7C39779D9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AAB95D-A55D-D619-E6D1-D8991DA5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707D-AF1C-447F-8E60-C9B7BB49805F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94F433-9795-3E6F-2864-F97AC39F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184609-433A-A20D-558B-C076234D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EA96-1C93-40E3-B0A4-7DB987046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39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5627A-21AA-03D5-C890-33273D3C5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68A124-8158-0D56-2DF2-4A7C8729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707D-AF1C-447F-8E60-C9B7BB49805F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1E6387-DEBA-52BA-D119-4057A907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512B56-A88D-C0B9-C785-F96F284F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EA96-1C93-40E3-B0A4-7DB987046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83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0727B4-551C-4FA0-005A-B9199889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707D-AF1C-447F-8E60-C9B7BB49805F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A6295B-8CFC-3220-C207-C349DD0B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0845A9-FE31-945E-F6AE-8973DD72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EA96-1C93-40E3-B0A4-7DB987046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2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0DEB6-4EA5-13A6-6A8C-01456093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B5969-54C3-381A-ED6C-79C43B761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7BC3C7-3D83-882B-CAA4-46815E246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0D2BD5-57D2-BEDC-F1E0-15F8CD26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707D-AF1C-447F-8E60-C9B7BB49805F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8FF583-82EF-7609-025F-7D625CC9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E48107-9A37-C229-FCBD-804B1F80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EA96-1C93-40E3-B0A4-7DB987046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74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50AFC-E5B4-3284-1CC1-B7486377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203614-B8A8-39DB-311C-09840DC97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C42E61-3EA3-7D26-6E84-F16019975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99499-0101-664D-A7D0-C6BF5940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707D-AF1C-447F-8E60-C9B7BB49805F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DB0830-260D-23CF-321A-B3528599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EAFAB4-521B-9137-A8D0-4D9D63DC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EA96-1C93-40E3-B0A4-7DB987046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9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B4D9F4-3FD2-BF1E-B678-503AF43B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755795-E4B5-7E5A-B4AB-A736D974E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1A7A3-B57A-7D44-CDDB-DCE535635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7707D-AF1C-447F-8E60-C9B7BB49805F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EB0D3-880F-D5BE-8D37-1FFAFB640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B4F76-3705-B862-C05C-030D4FF0A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CEA96-1C93-40E3-B0A4-7DB987046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68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1"/>
          <p:cNvSpPr/>
          <p:nvPr/>
        </p:nvSpPr>
        <p:spPr>
          <a:xfrm>
            <a:off x="10881363" y="228730"/>
            <a:ext cx="972984" cy="2397095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1857239"/>
              <a:gd name="connsiteY0" fmla="*/ 666791 h 1558058"/>
              <a:gd name="connsiteX1" fmla="*/ 1702129 w 1857239"/>
              <a:gd name="connsiteY1" fmla="*/ 0 h 1558058"/>
              <a:gd name="connsiteX2" fmla="*/ 1857239 w 1857239"/>
              <a:gd name="connsiteY2" fmla="*/ 1558058 h 1558058"/>
              <a:gd name="connsiteX3" fmla="*/ 0 w 1857239"/>
              <a:gd name="connsiteY3" fmla="*/ 666791 h 1558058"/>
              <a:gd name="connsiteX0" fmla="*/ 0 w 972984"/>
              <a:gd name="connsiteY0" fmla="*/ 495969 h 1558058"/>
              <a:gd name="connsiteX1" fmla="*/ 817874 w 972984"/>
              <a:gd name="connsiteY1" fmla="*/ 0 h 1558058"/>
              <a:gd name="connsiteX2" fmla="*/ 972984 w 972984"/>
              <a:gd name="connsiteY2" fmla="*/ 1558058 h 1558058"/>
              <a:gd name="connsiteX3" fmla="*/ 0 w 972984"/>
              <a:gd name="connsiteY3" fmla="*/ 495969 h 1558058"/>
              <a:gd name="connsiteX0" fmla="*/ 0 w 972984"/>
              <a:gd name="connsiteY0" fmla="*/ 812492 h 1874581"/>
              <a:gd name="connsiteX1" fmla="*/ 345601 w 972984"/>
              <a:gd name="connsiteY1" fmla="*/ 0 h 1874581"/>
              <a:gd name="connsiteX2" fmla="*/ 972984 w 972984"/>
              <a:gd name="connsiteY2" fmla="*/ 1874581 h 1874581"/>
              <a:gd name="connsiteX3" fmla="*/ 0 w 972984"/>
              <a:gd name="connsiteY3" fmla="*/ 812492 h 1874581"/>
              <a:gd name="connsiteX0" fmla="*/ 0 w 972984"/>
              <a:gd name="connsiteY0" fmla="*/ 1335006 h 2397095"/>
              <a:gd name="connsiteX1" fmla="*/ 54198 w 972984"/>
              <a:gd name="connsiteY1" fmla="*/ 0 h 2397095"/>
              <a:gd name="connsiteX2" fmla="*/ 972984 w 972984"/>
              <a:gd name="connsiteY2" fmla="*/ 2397095 h 2397095"/>
              <a:gd name="connsiteX3" fmla="*/ 0 w 972984"/>
              <a:gd name="connsiteY3" fmla="*/ 1335006 h 239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984" h="2397095">
                <a:moveTo>
                  <a:pt x="0" y="1335006"/>
                </a:moveTo>
                <a:lnTo>
                  <a:pt x="54198" y="0"/>
                </a:lnTo>
                <a:lnTo>
                  <a:pt x="972984" y="2397095"/>
                </a:lnTo>
                <a:lnTo>
                  <a:pt x="0" y="1335006"/>
                </a:lnTo>
                <a:close/>
              </a:path>
            </a:pathLst>
          </a:custGeom>
          <a:gradFill>
            <a:gsLst>
              <a:gs pos="54000">
                <a:srgbClr val="52A4AE"/>
              </a:gs>
              <a:gs pos="3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10802982" y="11043"/>
            <a:ext cx="1406469" cy="2621062"/>
          </a:xfrm>
          <a:custGeom>
            <a:avLst/>
            <a:gdLst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6469 w 1406469"/>
              <a:gd name="connsiteY2" fmla="*/ 3476740 h 3476740"/>
              <a:gd name="connsiteX3" fmla="*/ 0 w 1406469"/>
              <a:gd name="connsiteY3" fmla="*/ 3476740 h 3476740"/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0412 w 1406469"/>
              <a:gd name="connsiteY2" fmla="*/ 881316 h 3476740"/>
              <a:gd name="connsiteX3" fmla="*/ 1406469 w 1406469"/>
              <a:gd name="connsiteY3" fmla="*/ 3476740 h 3476740"/>
              <a:gd name="connsiteX4" fmla="*/ 0 w 1406469"/>
              <a:gd name="connsiteY4" fmla="*/ 3476740 h 3476740"/>
              <a:gd name="connsiteX0" fmla="*/ 0 w 1406469"/>
              <a:gd name="connsiteY0" fmla="*/ 3476740 h 3476740"/>
              <a:gd name="connsiteX1" fmla="*/ 1058581 w 1406469"/>
              <a:gd name="connsiteY1" fmla="*/ 855678 h 3476740"/>
              <a:gd name="connsiteX2" fmla="*/ 1406469 w 1406469"/>
              <a:gd name="connsiteY2" fmla="*/ 0 h 3476740"/>
              <a:gd name="connsiteX3" fmla="*/ 1400412 w 1406469"/>
              <a:gd name="connsiteY3" fmla="*/ 881316 h 3476740"/>
              <a:gd name="connsiteX4" fmla="*/ 1406469 w 1406469"/>
              <a:gd name="connsiteY4" fmla="*/ 3476740 h 3476740"/>
              <a:gd name="connsiteX5" fmla="*/ 0 w 1406469"/>
              <a:gd name="connsiteY5" fmla="*/ 3476740 h 3476740"/>
              <a:gd name="connsiteX0" fmla="*/ 0 w 1406469"/>
              <a:gd name="connsiteY0" fmla="*/ 2621062 h 2621062"/>
              <a:gd name="connsiteX1" fmla="*/ 1058581 w 1406469"/>
              <a:gd name="connsiteY1" fmla="*/ 0 h 2621062"/>
              <a:gd name="connsiteX2" fmla="*/ 1400412 w 1406469"/>
              <a:gd name="connsiteY2" fmla="*/ 25638 h 2621062"/>
              <a:gd name="connsiteX3" fmla="*/ 1406469 w 1406469"/>
              <a:gd name="connsiteY3" fmla="*/ 2621062 h 2621062"/>
              <a:gd name="connsiteX4" fmla="*/ 0 w 1406469"/>
              <a:gd name="connsiteY4" fmla="*/ 2621062 h 262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469" h="2621062">
                <a:moveTo>
                  <a:pt x="0" y="2621062"/>
                </a:moveTo>
                <a:lnTo>
                  <a:pt x="1058581" y="0"/>
                </a:lnTo>
                <a:lnTo>
                  <a:pt x="1400412" y="25638"/>
                </a:lnTo>
                <a:lnTo>
                  <a:pt x="1406469" y="2621062"/>
                </a:lnTo>
                <a:lnTo>
                  <a:pt x="0" y="2621062"/>
                </a:lnTo>
                <a:close/>
              </a:path>
            </a:pathLst>
          </a:custGeom>
          <a:gradFill>
            <a:gsLst>
              <a:gs pos="76000">
                <a:srgbClr val="52A4AE"/>
              </a:gs>
              <a:gs pos="37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0E687E-CAF6-4722-8FFD-A698B456FA5C}"/>
              </a:ext>
            </a:extLst>
          </p:cNvPr>
          <p:cNvSpPr txBox="1"/>
          <p:nvPr/>
        </p:nvSpPr>
        <p:spPr bwMode="auto">
          <a:xfrm>
            <a:off x="571373" y="3423355"/>
            <a:ext cx="5644276" cy="36933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组员：班婷婧 陈颖林 冯思媛 张严匀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5685AF-2F1A-4C00-A35B-D740EA9D940C}"/>
              </a:ext>
            </a:extLst>
          </p:cNvPr>
          <p:cNvSpPr/>
          <p:nvPr/>
        </p:nvSpPr>
        <p:spPr>
          <a:xfrm>
            <a:off x="481572" y="1242629"/>
            <a:ext cx="5561154" cy="1743042"/>
          </a:xfrm>
          <a:prstGeom prst="rect">
            <a:avLst/>
          </a:prstGeom>
        </p:spPr>
        <p:txBody>
          <a:bodyPr wrap="square" lIns="51435" tIns="25718" rIns="51435" bIns="25718" anchor="ctr" anchorCtr="1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dirty="0">
                <a:ln w="19050">
                  <a:noFill/>
                </a:ln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基于</a:t>
            </a:r>
            <a:r>
              <a:rPr lang="en-US" altLang="zh-CN" sz="4400" dirty="0">
                <a:ln w="19050">
                  <a:noFill/>
                </a:ln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YOLO</a:t>
            </a:r>
            <a:r>
              <a:rPr lang="zh-CN" altLang="en-US" sz="4400" dirty="0">
                <a:ln w="19050">
                  <a:noFill/>
                </a:ln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和</a:t>
            </a:r>
            <a:r>
              <a:rPr lang="en-US" altLang="zh-CN" sz="4400" dirty="0" err="1">
                <a:ln w="19050">
                  <a:noFill/>
                </a:ln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DeepSort</a:t>
            </a:r>
            <a:r>
              <a:rPr lang="zh-CN" altLang="en-US" sz="4400" dirty="0">
                <a:ln w="19050">
                  <a:noFill/>
                </a:ln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的人体识别与跟踪</a:t>
            </a:r>
          </a:p>
        </p:txBody>
      </p:sp>
      <p:sp>
        <p:nvSpPr>
          <p:cNvPr id="22" name="等腰三角形 21"/>
          <p:cNvSpPr/>
          <p:nvPr/>
        </p:nvSpPr>
        <p:spPr>
          <a:xfrm>
            <a:off x="7778663" y="751561"/>
            <a:ext cx="1089764" cy="789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764" h="789139">
                <a:moveTo>
                  <a:pt x="75156" y="789139"/>
                </a:moveTo>
                <a:lnTo>
                  <a:pt x="0" y="0"/>
                </a:lnTo>
                <a:lnTo>
                  <a:pt x="1089764" y="425885"/>
                </a:lnTo>
                <a:lnTo>
                  <a:pt x="75156" y="78913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1"/>
          <p:cNvSpPr/>
          <p:nvPr/>
        </p:nvSpPr>
        <p:spPr>
          <a:xfrm>
            <a:off x="7815181" y="1954954"/>
            <a:ext cx="839950" cy="864297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950" h="864297">
                <a:moveTo>
                  <a:pt x="0" y="698988"/>
                </a:moveTo>
                <a:lnTo>
                  <a:pt x="626743" y="0"/>
                </a:lnTo>
                <a:lnTo>
                  <a:pt x="839950" y="864297"/>
                </a:lnTo>
                <a:lnTo>
                  <a:pt x="0" y="69898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1"/>
          <p:cNvSpPr/>
          <p:nvPr/>
        </p:nvSpPr>
        <p:spPr>
          <a:xfrm>
            <a:off x="8764510" y="1124618"/>
            <a:ext cx="1702129" cy="118626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129" h="1186269">
                <a:moveTo>
                  <a:pt x="0" y="666791"/>
                </a:moveTo>
                <a:lnTo>
                  <a:pt x="1702129" y="0"/>
                </a:lnTo>
                <a:lnTo>
                  <a:pt x="988057" y="1186269"/>
                </a:lnTo>
                <a:lnTo>
                  <a:pt x="0" y="666791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 flipV="1">
            <a:off x="11016343" y="-1"/>
            <a:ext cx="1175657" cy="1389601"/>
          </a:xfrm>
          <a:prstGeom prst="triangle">
            <a:avLst>
              <a:gd name="adj" fmla="val 100000"/>
            </a:avLst>
          </a:prstGeom>
          <a:gradFill>
            <a:gsLst>
              <a:gs pos="100000">
                <a:srgbClr val="77B6BF"/>
              </a:gs>
              <a:gs pos="45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等腰三角形 21"/>
          <p:cNvSpPr/>
          <p:nvPr/>
        </p:nvSpPr>
        <p:spPr>
          <a:xfrm>
            <a:off x="10048625" y="1541081"/>
            <a:ext cx="1805722" cy="1146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1729229"/>
              <a:gd name="connsiteY0" fmla="*/ 698988 h 698988"/>
              <a:gd name="connsiteX1" fmla="*/ 626743 w 1729229"/>
              <a:gd name="connsiteY1" fmla="*/ 0 h 698988"/>
              <a:gd name="connsiteX2" fmla="*/ 1729229 w 1729229"/>
              <a:gd name="connsiteY2" fmla="*/ 623136 h 698988"/>
              <a:gd name="connsiteX3" fmla="*/ 0 w 1729229"/>
              <a:gd name="connsiteY3" fmla="*/ 698988 h 698988"/>
              <a:gd name="connsiteX0" fmla="*/ 0 w 1729229"/>
              <a:gd name="connsiteY0" fmla="*/ 1146139 h 1146139"/>
              <a:gd name="connsiteX1" fmla="*/ 817662 w 1729229"/>
              <a:gd name="connsiteY1" fmla="*/ 0 h 1146139"/>
              <a:gd name="connsiteX2" fmla="*/ 1729229 w 1729229"/>
              <a:gd name="connsiteY2" fmla="*/ 1070287 h 1146139"/>
              <a:gd name="connsiteX3" fmla="*/ 0 w 1729229"/>
              <a:gd name="connsiteY3" fmla="*/ 1146139 h 114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9229" h="1146139">
                <a:moveTo>
                  <a:pt x="0" y="1146139"/>
                </a:moveTo>
                <a:lnTo>
                  <a:pt x="817662" y="0"/>
                </a:lnTo>
                <a:lnTo>
                  <a:pt x="1729229" y="1070287"/>
                </a:lnTo>
                <a:lnTo>
                  <a:pt x="0" y="1146139"/>
                </a:lnTo>
                <a:close/>
              </a:path>
            </a:pathLst>
          </a:custGeom>
          <a:gradFill>
            <a:gsLst>
              <a:gs pos="89000">
                <a:srgbClr val="52A4AE"/>
              </a:gs>
              <a:gs pos="3000">
                <a:srgbClr val="92BFB5"/>
              </a:gs>
            </a:gsLst>
            <a:lin ang="18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等腰三角形 21"/>
          <p:cNvSpPr/>
          <p:nvPr/>
        </p:nvSpPr>
        <p:spPr>
          <a:xfrm>
            <a:off x="9269857" y="4320327"/>
            <a:ext cx="464169" cy="60125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169" h="601250">
                <a:moveTo>
                  <a:pt x="0" y="536149"/>
                </a:moveTo>
                <a:lnTo>
                  <a:pt x="326118" y="0"/>
                </a:lnTo>
                <a:lnTo>
                  <a:pt x="464169" y="601250"/>
                </a:lnTo>
                <a:lnTo>
                  <a:pt x="0" y="53614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等腰三角形 21"/>
          <p:cNvSpPr/>
          <p:nvPr/>
        </p:nvSpPr>
        <p:spPr>
          <a:xfrm>
            <a:off x="757402" y="6106635"/>
            <a:ext cx="478741" cy="44135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等腰三角形 21"/>
          <p:cNvSpPr/>
          <p:nvPr/>
        </p:nvSpPr>
        <p:spPr>
          <a:xfrm>
            <a:off x="1341873" y="5422432"/>
            <a:ext cx="191526" cy="16084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  <a:gd name="connsiteX0" fmla="*/ 0 w 507885"/>
              <a:gd name="connsiteY0" fmla="*/ 143102 h 441356"/>
              <a:gd name="connsiteX1" fmla="*/ 213384 w 507885"/>
              <a:gd name="connsiteY1" fmla="*/ 0 h 441356"/>
              <a:gd name="connsiteX2" fmla="*/ 507885 w 507885"/>
              <a:gd name="connsiteY2" fmla="*/ 441356 h 441356"/>
              <a:gd name="connsiteX3" fmla="*/ 0 w 507885"/>
              <a:gd name="connsiteY3" fmla="*/ 143102 h 441356"/>
              <a:gd name="connsiteX0" fmla="*/ 0 w 507885"/>
              <a:gd name="connsiteY0" fmla="*/ 33812 h 332066"/>
              <a:gd name="connsiteX1" fmla="*/ 191526 w 507885"/>
              <a:gd name="connsiteY1" fmla="*/ 0 h 332066"/>
              <a:gd name="connsiteX2" fmla="*/ 507885 w 507885"/>
              <a:gd name="connsiteY2" fmla="*/ 332066 h 332066"/>
              <a:gd name="connsiteX3" fmla="*/ 0 w 507885"/>
              <a:gd name="connsiteY3" fmla="*/ 33812 h 332066"/>
              <a:gd name="connsiteX0" fmla="*/ 0 w 191526"/>
              <a:gd name="connsiteY0" fmla="*/ 33812 h 160844"/>
              <a:gd name="connsiteX1" fmla="*/ 191526 w 191526"/>
              <a:gd name="connsiteY1" fmla="*/ 0 h 160844"/>
              <a:gd name="connsiteX2" fmla="*/ 139939 w 191526"/>
              <a:gd name="connsiteY2" fmla="*/ 160844 h 160844"/>
              <a:gd name="connsiteX3" fmla="*/ 0 w 191526"/>
              <a:gd name="connsiteY3" fmla="*/ 33812 h 16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26" h="160844">
                <a:moveTo>
                  <a:pt x="0" y="33812"/>
                </a:moveTo>
                <a:lnTo>
                  <a:pt x="191526" y="0"/>
                </a:lnTo>
                <a:lnTo>
                  <a:pt x="139939" y="160844"/>
                </a:lnTo>
                <a:lnTo>
                  <a:pt x="0" y="3381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26472" y="1535596"/>
            <a:ext cx="0" cy="3064107"/>
          </a:xfrm>
          <a:prstGeom prst="line">
            <a:avLst/>
          </a:prstGeom>
          <a:ln w="47625"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0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6302 -4.32099E-6 L 0.01302 -4.32099E-6 " pathEditMode="relative" rAng="0" ptsTypes="AA">
                                      <p:cBhvr>
                                        <p:cTn id="52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6" grpId="0"/>
      <p:bldP spid="14" grpId="0"/>
      <p:bldP spid="14" grpId="1"/>
      <p:bldP spid="22" grpId="0" animBg="1"/>
      <p:bldP spid="23" grpId="0" animBg="1"/>
      <p:bldP spid="24" grpId="0" animBg="1"/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A4DD610-F747-077C-1EC4-B9F109816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936343" cy="357482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959CA22-344E-62ED-4013-F0A5E17CF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4631"/>
            <a:ext cx="8512629" cy="3313368"/>
          </a:xfrm>
          <a:prstGeom prst="rect">
            <a:avLst/>
          </a:prstGeom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C476A11A-61FE-63FB-4B5E-4B9DC23EAA42}"/>
              </a:ext>
            </a:extLst>
          </p:cNvPr>
          <p:cNvSpPr txBox="1"/>
          <p:nvPr/>
        </p:nvSpPr>
        <p:spPr>
          <a:xfrm>
            <a:off x="6988817" y="799900"/>
            <a:ext cx="3047624" cy="197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F4D50"/>
                </a:solidFill>
                <a:cs typeface="+mn-ea"/>
                <a:sym typeface="+mn-lt"/>
              </a:rPr>
              <a:t>主线程</a:t>
            </a:r>
            <a:endParaRPr lang="en-US" altLang="zh-CN" sz="2400" dirty="0">
              <a:solidFill>
                <a:srgbClr val="4F4D50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F4D50"/>
                </a:solidFill>
                <a:cs typeface="+mn-ea"/>
                <a:sym typeface="+mn-lt"/>
              </a:rPr>
              <a:t>每</a:t>
            </a:r>
            <a:r>
              <a:rPr lang="en-US" altLang="zh-CN" sz="2400" dirty="0" err="1">
                <a:solidFill>
                  <a:srgbClr val="4F4D50"/>
                </a:solidFill>
                <a:cs typeface="+mn-ea"/>
                <a:sym typeface="+mn-lt"/>
              </a:rPr>
              <a:t>ms</a:t>
            </a:r>
            <a:r>
              <a:rPr lang="zh-CN" altLang="en-US" sz="2400" dirty="0">
                <a:solidFill>
                  <a:srgbClr val="4F4D50"/>
                </a:solidFill>
                <a:cs typeface="+mn-ea"/>
                <a:sym typeface="+mn-lt"/>
              </a:rPr>
              <a:t>更新一次画面，创建</a:t>
            </a:r>
            <a:r>
              <a:rPr lang="en-US" altLang="zh-CN" sz="2400" dirty="0">
                <a:solidFill>
                  <a:srgbClr val="4F4D50"/>
                </a:solidFill>
                <a:cs typeface="+mn-ea"/>
                <a:sym typeface="+mn-lt"/>
              </a:rPr>
              <a:t>3</a:t>
            </a:r>
            <a:r>
              <a:rPr lang="zh-CN" altLang="en-US" sz="2400" dirty="0">
                <a:solidFill>
                  <a:srgbClr val="4F4D50"/>
                </a:solidFill>
                <a:cs typeface="+mn-ea"/>
                <a:sym typeface="+mn-lt"/>
              </a:rPr>
              <a:t>个按钮实现开始、结束、重置功能</a:t>
            </a:r>
          </a:p>
        </p:txBody>
      </p:sp>
    </p:spTree>
    <p:extLst>
      <p:ext uri="{BB962C8B-B14F-4D97-AF65-F5344CB8AC3E}">
        <p14:creationId xmlns:p14="http://schemas.microsoft.com/office/powerpoint/2010/main" val="191844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695AAD-39D5-88E8-E76D-0FF8831CB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039"/>
          <a:stretch/>
        </p:blipFill>
        <p:spPr>
          <a:xfrm>
            <a:off x="811185" y="1638531"/>
            <a:ext cx="4903813" cy="2086039"/>
          </a:xfrm>
          <a:prstGeom prst="rect">
            <a:avLst/>
          </a:prstGeom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F1F2DCD9-1B70-58AE-D1F3-8621777B8CE5}"/>
              </a:ext>
            </a:extLst>
          </p:cNvPr>
          <p:cNvSpPr txBox="1"/>
          <p:nvPr/>
        </p:nvSpPr>
        <p:spPr>
          <a:xfrm>
            <a:off x="6687681" y="1934104"/>
            <a:ext cx="2078947" cy="101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F4D50"/>
                </a:solidFill>
                <a:cs typeface="+mn-ea"/>
                <a:sym typeface="+mn-lt"/>
              </a:rPr>
              <a:t>获取鼠标点击的位置坐标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B0C76B-6324-63C0-967A-F5F0907EE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89"/>
          <a:stretch/>
        </p:blipFill>
        <p:spPr>
          <a:xfrm>
            <a:off x="811185" y="4401847"/>
            <a:ext cx="4903813" cy="1674134"/>
          </a:xfrm>
          <a:prstGeom prst="rect">
            <a:avLst/>
          </a:prstGeom>
        </p:spPr>
      </p:pic>
      <p:sp>
        <p:nvSpPr>
          <p:cNvPr id="6" name="TextBox 7">
            <a:extLst>
              <a:ext uri="{FF2B5EF4-FFF2-40B4-BE49-F238E27FC236}">
                <a16:creationId xmlns:a16="http://schemas.microsoft.com/office/drawing/2014/main" id="{BD4C7399-10ED-4DBD-36AC-47227B7323FD}"/>
              </a:ext>
            </a:extLst>
          </p:cNvPr>
          <p:cNvSpPr txBox="1"/>
          <p:nvPr/>
        </p:nvSpPr>
        <p:spPr>
          <a:xfrm>
            <a:off x="6629624" y="4491466"/>
            <a:ext cx="2986090" cy="149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F4D50"/>
                </a:solidFill>
                <a:cs typeface="+mn-ea"/>
                <a:sym typeface="+mn-lt"/>
              </a:rPr>
              <a:t>点击</a:t>
            </a:r>
            <a:r>
              <a:rPr lang="en-US" altLang="zh-CN" sz="2400" dirty="0">
                <a:solidFill>
                  <a:srgbClr val="4F4D50"/>
                </a:solidFill>
                <a:cs typeface="+mn-ea"/>
                <a:sym typeface="+mn-lt"/>
              </a:rPr>
              <a:t>Cancel Selection</a:t>
            </a:r>
            <a:r>
              <a:rPr lang="zh-CN" altLang="en-US" sz="2400" dirty="0">
                <a:solidFill>
                  <a:srgbClr val="4F4D50"/>
                </a:solidFill>
                <a:cs typeface="+mn-ea"/>
                <a:sym typeface="+mn-lt"/>
              </a:rPr>
              <a:t>的按钮跳转到该函数，将位置坐标置</a:t>
            </a:r>
            <a:r>
              <a:rPr lang="en-US" altLang="zh-CN" sz="2400" dirty="0">
                <a:solidFill>
                  <a:srgbClr val="4F4D50"/>
                </a:solidFill>
                <a:cs typeface="+mn-ea"/>
                <a:sym typeface="+mn-lt"/>
              </a:rPr>
              <a:t>0</a:t>
            </a:r>
            <a:endParaRPr lang="zh-CN" altLang="en-US" sz="2400" dirty="0">
              <a:solidFill>
                <a:srgbClr val="4F4D5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6378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5A81D0-C683-6DC7-A67F-531D304B2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203"/>
          <a:stretch/>
        </p:blipFill>
        <p:spPr>
          <a:xfrm>
            <a:off x="863894" y="2190029"/>
            <a:ext cx="6255071" cy="2477941"/>
          </a:xfrm>
          <a:prstGeom prst="rect">
            <a:avLst/>
          </a:prstGeom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4161B5BF-3BD5-7D48-3AD4-4B8E6A88E163}"/>
              </a:ext>
            </a:extLst>
          </p:cNvPr>
          <p:cNvSpPr txBox="1"/>
          <p:nvPr/>
        </p:nvSpPr>
        <p:spPr>
          <a:xfrm>
            <a:off x="8356823" y="3161683"/>
            <a:ext cx="2216833" cy="53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F4D50"/>
                </a:solidFill>
                <a:cs typeface="+mn-ea"/>
                <a:sym typeface="+mn-lt"/>
              </a:rPr>
              <a:t>训练</a:t>
            </a:r>
            <a:r>
              <a:rPr lang="en-US" altLang="zh-CN" sz="2400" dirty="0">
                <a:solidFill>
                  <a:srgbClr val="4F4D50"/>
                </a:solidFill>
                <a:cs typeface="+mn-ea"/>
                <a:sym typeface="+mn-lt"/>
              </a:rPr>
              <a:t>YOLO</a:t>
            </a:r>
            <a:r>
              <a:rPr lang="zh-CN" altLang="en-US" sz="2400" dirty="0">
                <a:solidFill>
                  <a:srgbClr val="4F4D50"/>
                </a:solidFill>
                <a:cs typeface="+mn-ea"/>
                <a:sym typeface="+mn-lt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2134313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1928705-BFFA-0ADA-F9AE-4D52326A7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2" b="55318"/>
          <a:stretch/>
        </p:blipFill>
        <p:spPr>
          <a:xfrm>
            <a:off x="0" y="0"/>
            <a:ext cx="7235371" cy="30642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7D5C21-DFDB-5EE8-AD1E-C1ECA659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371" y="0"/>
            <a:ext cx="5207268" cy="5112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0D0FCA-5A10-3DE9-3678-8A8BE03B22A0}"/>
              </a:ext>
            </a:extLst>
          </p:cNvPr>
          <p:cNvSpPr txBox="1"/>
          <p:nvPr/>
        </p:nvSpPr>
        <p:spPr>
          <a:xfrm>
            <a:off x="2456766" y="4083340"/>
            <a:ext cx="2216833" cy="149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F4D50"/>
                </a:solidFill>
                <a:cs typeface="+mn-ea"/>
                <a:sym typeface="+mn-lt"/>
              </a:rPr>
              <a:t>打开摄像头，创建</a:t>
            </a:r>
            <a:r>
              <a:rPr lang="en-US" altLang="zh-CN" sz="2400" dirty="0">
                <a:solidFill>
                  <a:srgbClr val="4F4D50"/>
                </a:solidFill>
                <a:cs typeface="+mn-ea"/>
                <a:sym typeface="+mn-lt"/>
              </a:rPr>
              <a:t>blob</a:t>
            </a:r>
            <a:r>
              <a:rPr lang="zh-CN" altLang="en-US" sz="2400" dirty="0">
                <a:solidFill>
                  <a:srgbClr val="4F4D50"/>
                </a:solidFill>
                <a:cs typeface="+mn-ea"/>
                <a:sym typeface="+mn-lt"/>
              </a:rPr>
              <a:t>并获取检测结果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B6F04521-E7F1-B0AC-5F6E-A8E0854F266B}"/>
              </a:ext>
            </a:extLst>
          </p:cNvPr>
          <p:cNvSpPr txBox="1"/>
          <p:nvPr/>
        </p:nvSpPr>
        <p:spPr>
          <a:xfrm>
            <a:off x="8944651" y="5578236"/>
            <a:ext cx="2216833" cy="53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F4D50"/>
                </a:solidFill>
                <a:cs typeface="+mn-ea"/>
                <a:sym typeface="+mn-lt"/>
              </a:rPr>
              <a:t>解析检测结果</a:t>
            </a:r>
          </a:p>
        </p:txBody>
      </p:sp>
    </p:spTree>
    <p:extLst>
      <p:ext uri="{BB962C8B-B14F-4D97-AF65-F5344CB8AC3E}">
        <p14:creationId xmlns:p14="http://schemas.microsoft.com/office/powerpoint/2010/main" val="481717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1B13C43-1B30-54AE-FE76-63363D316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77686" cy="6858000"/>
          </a:xfrm>
          <a:prstGeom prst="rect">
            <a:avLst/>
          </a:prstGeom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EE04C3B0-E227-3AA0-E713-9FA1C82D4557}"/>
              </a:ext>
            </a:extLst>
          </p:cNvPr>
          <p:cNvSpPr txBox="1"/>
          <p:nvPr/>
        </p:nvSpPr>
        <p:spPr>
          <a:xfrm>
            <a:off x="9019937" y="2441486"/>
            <a:ext cx="2141327" cy="197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F4D50"/>
                </a:solidFill>
                <a:cs typeface="+mn-ea"/>
                <a:sym typeface="+mn-lt"/>
              </a:rPr>
              <a:t>判断鼠标点击位置是否在框内，并绘制检测结果</a:t>
            </a:r>
          </a:p>
        </p:txBody>
      </p:sp>
    </p:spTree>
    <p:extLst>
      <p:ext uri="{BB962C8B-B14F-4D97-AF65-F5344CB8AC3E}">
        <p14:creationId xmlns:p14="http://schemas.microsoft.com/office/powerpoint/2010/main" val="3348468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/>
          <p:cNvSpPr/>
          <p:nvPr/>
        </p:nvSpPr>
        <p:spPr>
          <a:xfrm rot="19016716">
            <a:off x="-852899" y="3929233"/>
            <a:ext cx="1998880" cy="119510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0564" h="3027997">
                <a:moveTo>
                  <a:pt x="0" y="3027997"/>
                </a:moveTo>
                <a:lnTo>
                  <a:pt x="1714575" y="-1"/>
                </a:lnTo>
                <a:lnTo>
                  <a:pt x="2970564" y="1149568"/>
                </a:lnTo>
                <a:lnTo>
                  <a:pt x="0" y="3027997"/>
                </a:lnTo>
                <a:close/>
              </a:path>
            </a:pathLst>
          </a:custGeom>
          <a:gradFill>
            <a:gsLst>
              <a:gs pos="17000">
                <a:srgbClr val="FFFFFF">
                  <a:alpha val="0"/>
                </a:srgbClr>
              </a:gs>
              <a:gs pos="82000">
                <a:srgbClr val="92BFB5">
                  <a:alpha val="22000"/>
                </a:srgbClr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1"/>
          <p:cNvSpPr/>
          <p:nvPr/>
        </p:nvSpPr>
        <p:spPr>
          <a:xfrm rot="19016716">
            <a:off x="-311224" y="3993267"/>
            <a:ext cx="2436405" cy="2076611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  <a:gd name="connsiteX0" fmla="*/ 0 w 2356699"/>
              <a:gd name="connsiteY0" fmla="*/ 3027997 h 5261461"/>
              <a:gd name="connsiteX1" fmla="*/ 1714575 w 2356699"/>
              <a:gd name="connsiteY1" fmla="*/ -1 h 5261461"/>
              <a:gd name="connsiteX2" fmla="*/ 2356699 w 2356699"/>
              <a:gd name="connsiteY2" fmla="*/ 5261462 h 5261461"/>
              <a:gd name="connsiteX3" fmla="*/ 0 w 2356699"/>
              <a:gd name="connsiteY3" fmla="*/ 3027997 h 5261461"/>
              <a:gd name="connsiteX0" fmla="*/ 0 w 3620776"/>
              <a:gd name="connsiteY0" fmla="*/ 1807117 h 5261461"/>
              <a:gd name="connsiteX1" fmla="*/ 2978652 w 3620776"/>
              <a:gd name="connsiteY1" fmla="*/ -1 h 5261461"/>
              <a:gd name="connsiteX2" fmla="*/ 3620776 w 3620776"/>
              <a:gd name="connsiteY2" fmla="*/ 5261462 h 5261461"/>
              <a:gd name="connsiteX3" fmla="*/ 0 w 3620776"/>
              <a:gd name="connsiteY3" fmla="*/ 1807117 h 526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0776" h="5261461">
                <a:moveTo>
                  <a:pt x="0" y="1807117"/>
                </a:moveTo>
                <a:lnTo>
                  <a:pt x="2978652" y="-1"/>
                </a:lnTo>
                <a:lnTo>
                  <a:pt x="3620776" y="5261462"/>
                </a:lnTo>
                <a:lnTo>
                  <a:pt x="0" y="1807117"/>
                </a:lnTo>
                <a:close/>
              </a:path>
            </a:pathLst>
          </a:custGeom>
          <a:gradFill>
            <a:gsLst>
              <a:gs pos="67000">
                <a:srgbClr val="FFFFFF">
                  <a:alpha val="0"/>
                </a:srgbClr>
              </a:gs>
              <a:gs pos="29000">
                <a:srgbClr val="E1EAEF"/>
              </a:gs>
            </a:gsLst>
            <a:lin ang="7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9918359" y="-2"/>
            <a:ext cx="2273641" cy="2225843"/>
          </a:xfrm>
          <a:prstGeom prst="triangle">
            <a:avLst>
              <a:gd name="adj" fmla="val 100000"/>
            </a:avLst>
          </a:prstGeom>
          <a:gradFill>
            <a:gsLst>
              <a:gs pos="75000">
                <a:srgbClr val="5CACCF"/>
              </a:gs>
              <a:gs pos="31000">
                <a:srgbClr val="B6D3B7"/>
              </a:gs>
            </a:gsLst>
            <a:lin ang="30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1"/>
          <p:cNvSpPr/>
          <p:nvPr/>
        </p:nvSpPr>
        <p:spPr>
          <a:xfrm>
            <a:off x="7899257" y="581046"/>
            <a:ext cx="1175168" cy="1442358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1175168 w 1175168"/>
              <a:gd name="connsiteY0" fmla="*/ 1423350 h 1442358"/>
              <a:gd name="connsiteX1" fmla="*/ 446919 w 1175168"/>
              <a:gd name="connsiteY1" fmla="*/ 1442358 h 1442358"/>
              <a:gd name="connsiteX2" fmla="*/ 0 w 1175168"/>
              <a:gd name="connsiteY2" fmla="*/ 0 h 1442358"/>
              <a:gd name="connsiteX3" fmla="*/ 1175168 w 1175168"/>
              <a:gd name="connsiteY3" fmla="*/ 1423350 h 144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168" h="1442358">
                <a:moveTo>
                  <a:pt x="1175168" y="1423350"/>
                </a:moveTo>
                <a:lnTo>
                  <a:pt x="446919" y="1442358"/>
                </a:lnTo>
                <a:lnTo>
                  <a:pt x="0" y="0"/>
                </a:lnTo>
                <a:lnTo>
                  <a:pt x="1175168" y="1423350"/>
                </a:lnTo>
                <a:close/>
              </a:path>
            </a:pathLst>
          </a:custGeom>
          <a:gradFill>
            <a:gsLst>
              <a:gs pos="62000">
                <a:srgbClr val="52A4AE"/>
              </a:gs>
              <a:gs pos="35000">
                <a:srgbClr val="92BFB5"/>
              </a:gs>
            </a:gsLst>
            <a:lin ang="19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1"/>
          <p:cNvSpPr/>
          <p:nvPr/>
        </p:nvSpPr>
        <p:spPr>
          <a:xfrm>
            <a:off x="7881294" y="664439"/>
            <a:ext cx="571839" cy="13764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728249 w 728249"/>
              <a:gd name="connsiteY0" fmla="*/ 1369482 h 1388490"/>
              <a:gd name="connsiteX1" fmla="*/ 0 w 728249"/>
              <a:gd name="connsiteY1" fmla="*/ 1388490 h 1388490"/>
              <a:gd name="connsiteX2" fmla="*/ 272516 w 728249"/>
              <a:gd name="connsiteY2" fmla="*/ 0 h 1388490"/>
              <a:gd name="connsiteX3" fmla="*/ 728249 w 728249"/>
              <a:gd name="connsiteY3" fmla="*/ 1369482 h 1388490"/>
              <a:gd name="connsiteX0" fmla="*/ 487618 w 487618"/>
              <a:gd name="connsiteY0" fmla="*/ 1369482 h 1369482"/>
              <a:gd name="connsiteX1" fmla="*/ 0 w 487618"/>
              <a:gd name="connsiteY1" fmla="*/ 1364427 h 1369482"/>
              <a:gd name="connsiteX2" fmla="*/ 31885 w 487618"/>
              <a:gd name="connsiteY2" fmla="*/ 0 h 1369482"/>
              <a:gd name="connsiteX3" fmla="*/ 487618 w 487618"/>
              <a:gd name="connsiteY3" fmla="*/ 1369482 h 1369482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116106 w 571839"/>
              <a:gd name="connsiteY2" fmla="*/ 0 h 1376459"/>
              <a:gd name="connsiteX3" fmla="*/ 571839 w 571839"/>
              <a:gd name="connsiteY3" fmla="*/ 1369482 h 1376459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67979 w 571839"/>
              <a:gd name="connsiteY2" fmla="*/ 0 h 1376459"/>
              <a:gd name="connsiteX3" fmla="*/ 571839 w 571839"/>
              <a:gd name="connsiteY3" fmla="*/ 1369482 h 137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839" h="1376459">
                <a:moveTo>
                  <a:pt x="571839" y="1369482"/>
                </a:moveTo>
                <a:lnTo>
                  <a:pt x="0" y="1376459"/>
                </a:lnTo>
                <a:lnTo>
                  <a:pt x="67979" y="0"/>
                </a:lnTo>
                <a:lnTo>
                  <a:pt x="571839" y="136948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10981437" y="1028695"/>
            <a:ext cx="1210563" cy="2096597"/>
          </a:xfrm>
          <a:prstGeom prst="triangle">
            <a:avLst>
              <a:gd name="adj" fmla="val 100000"/>
            </a:avLst>
          </a:prstGeom>
          <a:gradFill>
            <a:gsLst>
              <a:gs pos="63000">
                <a:srgbClr val="A7D2E5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5" name="组合 11">
            <a:extLst>
              <a:ext uri="{FF2B5EF4-FFF2-40B4-BE49-F238E27FC236}">
                <a16:creationId xmlns:a16="http://schemas.microsoft.com/office/drawing/2014/main" id="{FAEF77BF-5D21-417E-94DD-954B6E616DDF}"/>
              </a:ext>
            </a:extLst>
          </p:cNvPr>
          <p:cNvGrpSpPr>
            <a:grpSpLocks/>
          </p:cNvGrpSpPr>
          <p:nvPr/>
        </p:nvGrpSpPr>
        <p:grpSpPr bwMode="auto">
          <a:xfrm>
            <a:off x="4789608" y="3503333"/>
            <a:ext cx="4874492" cy="1190187"/>
            <a:chOff x="737131" y="4486612"/>
            <a:chExt cx="4875340" cy="1191081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B12293C-2570-4826-913E-F28EB67D7D3A}"/>
                </a:ext>
              </a:extLst>
            </p:cNvPr>
            <p:cNvSpPr txBox="1"/>
            <p:nvPr/>
          </p:nvSpPr>
          <p:spPr>
            <a:xfrm>
              <a:off x="737131" y="4969275"/>
              <a:ext cx="4875340" cy="70841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4000" b="0" spc="0" dirty="0">
                  <a:solidFill>
                    <a:srgbClr val="405E62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慢点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CA59E1E-852A-46AA-91A4-583BEE764F4C}"/>
                </a:ext>
              </a:extLst>
            </p:cNvPr>
            <p:cNvSpPr txBox="1"/>
            <p:nvPr/>
          </p:nvSpPr>
          <p:spPr>
            <a:xfrm>
              <a:off x="785008" y="4486612"/>
              <a:ext cx="3048530" cy="46201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0" spc="0" dirty="0">
                  <a:solidFill>
                    <a:srgbClr val="405E62"/>
                  </a:solidFill>
                  <a:latin typeface="+mn-lt"/>
                  <a:ea typeface="+mn-ea"/>
                  <a:cs typeface="+mn-ea"/>
                  <a:sym typeface="+mn-lt"/>
                </a:rPr>
                <a:t>PART FOUR</a:t>
              </a:r>
              <a:endParaRPr lang="zh-CN" altLang="en-US" sz="2400" b="0" spc="0" dirty="0">
                <a:solidFill>
                  <a:srgbClr val="405E6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49FBB47-4223-4EAE-8FFA-F0C289624AD1}"/>
              </a:ext>
            </a:extLst>
          </p:cNvPr>
          <p:cNvGrpSpPr/>
          <p:nvPr/>
        </p:nvGrpSpPr>
        <p:grpSpPr>
          <a:xfrm>
            <a:off x="691700" y="1028694"/>
            <a:ext cx="3893974" cy="3893974"/>
            <a:chOff x="-630302" y="1714542"/>
            <a:chExt cx="4762837" cy="4762838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C6AAF931-4AFB-44C8-B2B1-EED05478B0EA}"/>
                </a:ext>
              </a:extLst>
            </p:cNvPr>
            <p:cNvSpPr/>
            <p:nvPr/>
          </p:nvSpPr>
          <p:spPr>
            <a:xfrm>
              <a:off x="-630302" y="1714542"/>
              <a:ext cx="4762837" cy="4762838"/>
            </a:xfrm>
            <a:prstGeom prst="ellipse">
              <a:avLst/>
            </a:prstGeom>
            <a:gradFill>
              <a:gsLst>
                <a:gs pos="65000">
                  <a:srgbClr val="B6D3B7">
                    <a:alpha val="0"/>
                  </a:srgbClr>
                </a:gs>
                <a:gs pos="0">
                  <a:srgbClr val="52A4AE">
                    <a:alpha val="3400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DA345DF-5950-4C10-9BEC-077238A2F985}"/>
                </a:ext>
              </a:extLst>
            </p:cNvPr>
            <p:cNvSpPr txBox="1"/>
            <p:nvPr/>
          </p:nvSpPr>
          <p:spPr>
            <a:xfrm>
              <a:off x="-201830" y="2394188"/>
              <a:ext cx="3790331" cy="2710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>
                  <a:gradFill>
                    <a:gsLst>
                      <a:gs pos="0">
                        <a:srgbClr val="B6D3B7"/>
                      </a:gs>
                      <a:gs pos="98000">
                        <a:srgbClr val="52A4AE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04</a:t>
              </a:r>
              <a:endParaRPr lang="zh-CN" altLang="en-US" sz="13800" dirty="0">
                <a:gradFill>
                  <a:gsLst>
                    <a:gs pos="0">
                      <a:srgbClr val="B6D3B7"/>
                    </a:gs>
                    <a:gs pos="98000">
                      <a:srgbClr val="52A4AE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52" name="等腰三角形 51"/>
          <p:cNvSpPr/>
          <p:nvPr/>
        </p:nvSpPr>
        <p:spPr>
          <a:xfrm flipV="1">
            <a:off x="10976024" y="1028694"/>
            <a:ext cx="1210563" cy="980579"/>
          </a:xfrm>
          <a:prstGeom prst="triangle">
            <a:avLst>
              <a:gd name="adj" fmla="val 100000"/>
            </a:avLst>
          </a:prstGeom>
          <a:gradFill>
            <a:gsLst>
              <a:gs pos="65000">
                <a:srgbClr val="5CACCF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等腰三角形 21"/>
          <p:cNvSpPr/>
          <p:nvPr/>
        </p:nvSpPr>
        <p:spPr>
          <a:xfrm>
            <a:off x="9315405" y="-484853"/>
            <a:ext cx="1697920" cy="276028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920" h="2760286">
                <a:moveTo>
                  <a:pt x="0" y="2760286"/>
                </a:moveTo>
                <a:lnTo>
                  <a:pt x="77866" y="0"/>
                </a:lnTo>
                <a:lnTo>
                  <a:pt x="1697920" y="1535186"/>
                </a:lnTo>
                <a:lnTo>
                  <a:pt x="0" y="2760286"/>
                </a:lnTo>
                <a:close/>
              </a:path>
            </a:pathLst>
          </a:custGeom>
          <a:gradFill>
            <a:gsLst>
              <a:gs pos="93000">
                <a:srgbClr val="52A4AE"/>
              </a:gs>
              <a:gs pos="40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等腰三角形 21"/>
          <p:cNvSpPr/>
          <p:nvPr/>
        </p:nvSpPr>
        <p:spPr>
          <a:xfrm>
            <a:off x="7854758" y="-615311"/>
            <a:ext cx="1569062" cy="289749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459311 w 1569062"/>
              <a:gd name="connsiteY0" fmla="*/ 2897490 h 2897490"/>
              <a:gd name="connsiteX1" fmla="*/ 0 w 1569062"/>
              <a:gd name="connsiteY1" fmla="*/ 1229977 h 2897490"/>
              <a:gd name="connsiteX2" fmla="*/ 1569062 w 1569062"/>
              <a:gd name="connsiteY2" fmla="*/ 0 h 2897490"/>
              <a:gd name="connsiteX3" fmla="*/ 1459311 w 1569062"/>
              <a:gd name="connsiteY3" fmla="*/ 2897490 h 28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9062" h="2897490">
                <a:moveTo>
                  <a:pt x="1459311" y="2897490"/>
                </a:moveTo>
                <a:lnTo>
                  <a:pt x="0" y="1229977"/>
                </a:lnTo>
                <a:lnTo>
                  <a:pt x="1569062" y="0"/>
                </a:lnTo>
                <a:lnTo>
                  <a:pt x="1459311" y="2897490"/>
                </a:lnTo>
                <a:close/>
              </a:path>
            </a:pathLst>
          </a:custGeom>
          <a:gradFill>
            <a:gsLst>
              <a:gs pos="100000">
                <a:srgbClr val="52A4AE"/>
              </a:gs>
              <a:gs pos="37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等腰三角形 21"/>
          <p:cNvSpPr/>
          <p:nvPr/>
        </p:nvSpPr>
        <p:spPr>
          <a:xfrm rot="19016716">
            <a:off x="7429689" y="1625281"/>
            <a:ext cx="749276" cy="4736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510" h="1200099">
                <a:moveTo>
                  <a:pt x="545691" y="1200100"/>
                </a:moveTo>
                <a:lnTo>
                  <a:pt x="0" y="287234"/>
                </a:lnTo>
                <a:lnTo>
                  <a:pt x="1113511" y="0"/>
                </a:lnTo>
                <a:lnTo>
                  <a:pt x="545691" y="1200100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等腰三角形 21"/>
          <p:cNvSpPr/>
          <p:nvPr/>
        </p:nvSpPr>
        <p:spPr>
          <a:xfrm rot="19016716">
            <a:off x="6932975" y="1332339"/>
            <a:ext cx="813578" cy="55312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070" h="1401450">
                <a:moveTo>
                  <a:pt x="302414" y="1401450"/>
                </a:moveTo>
                <a:lnTo>
                  <a:pt x="0" y="1"/>
                </a:lnTo>
                <a:lnTo>
                  <a:pt x="1209069" y="699361"/>
                </a:lnTo>
                <a:lnTo>
                  <a:pt x="302414" y="140145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等腰三角形 21"/>
          <p:cNvSpPr/>
          <p:nvPr/>
        </p:nvSpPr>
        <p:spPr>
          <a:xfrm rot="19016716">
            <a:off x="6404298" y="1055749"/>
            <a:ext cx="493101" cy="56486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05" h="1431177">
                <a:moveTo>
                  <a:pt x="0" y="699715"/>
                </a:moveTo>
                <a:lnTo>
                  <a:pt x="242889" y="1"/>
                </a:lnTo>
                <a:lnTo>
                  <a:pt x="732804" y="1431176"/>
                </a:lnTo>
                <a:lnTo>
                  <a:pt x="0" y="699715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等腰三角形 21"/>
          <p:cNvSpPr/>
          <p:nvPr/>
        </p:nvSpPr>
        <p:spPr>
          <a:xfrm rot="19016716">
            <a:off x="6519455" y="1855065"/>
            <a:ext cx="420702" cy="39939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  <a:gd name="connsiteX0" fmla="*/ 0 w 732804"/>
              <a:gd name="connsiteY0" fmla="*/ 424454 h 1155916"/>
              <a:gd name="connsiteX1" fmla="*/ 703793 w 732804"/>
              <a:gd name="connsiteY1" fmla="*/ 1 h 1155916"/>
              <a:gd name="connsiteX2" fmla="*/ 732804 w 732804"/>
              <a:gd name="connsiteY2" fmla="*/ 1155915 h 1155916"/>
              <a:gd name="connsiteX3" fmla="*/ 0 w 732804"/>
              <a:gd name="connsiteY3" fmla="*/ 424454 h 1155916"/>
              <a:gd name="connsiteX0" fmla="*/ 0 w 703794"/>
              <a:gd name="connsiteY0" fmla="*/ 424454 h 1436384"/>
              <a:gd name="connsiteX1" fmla="*/ 703793 w 703794"/>
              <a:gd name="connsiteY1" fmla="*/ 1 h 1436384"/>
              <a:gd name="connsiteX2" fmla="*/ 358875 w 703794"/>
              <a:gd name="connsiteY2" fmla="*/ 1436384 h 1436384"/>
              <a:gd name="connsiteX3" fmla="*/ 0 w 703794"/>
              <a:gd name="connsiteY3" fmla="*/ 424454 h 1436384"/>
              <a:gd name="connsiteX0" fmla="*/ 0 w 625213"/>
              <a:gd name="connsiteY0" fmla="*/ 0 h 1011930"/>
              <a:gd name="connsiteX1" fmla="*/ 625212 w 625213"/>
              <a:gd name="connsiteY1" fmla="*/ 76158 h 1011930"/>
              <a:gd name="connsiteX2" fmla="*/ 358875 w 625213"/>
              <a:gd name="connsiteY2" fmla="*/ 1011930 h 1011930"/>
              <a:gd name="connsiteX3" fmla="*/ 0 w 625213"/>
              <a:gd name="connsiteY3" fmla="*/ 0 h 101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13" h="1011930">
                <a:moveTo>
                  <a:pt x="0" y="0"/>
                </a:moveTo>
                <a:lnTo>
                  <a:pt x="625212" y="76158"/>
                </a:lnTo>
                <a:lnTo>
                  <a:pt x="358875" y="10119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1171540"/>
      </p:ext>
    </p:extLst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FBB26A-5777-18B9-7495-04FB69A96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21" y="968248"/>
            <a:ext cx="5931205" cy="4921503"/>
          </a:xfrm>
          <a:prstGeom prst="rect">
            <a:avLst/>
          </a:prstGeom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35F00C6F-3428-4DCA-A566-D8596593C41F}"/>
              </a:ext>
            </a:extLst>
          </p:cNvPr>
          <p:cNvSpPr txBox="1"/>
          <p:nvPr/>
        </p:nvSpPr>
        <p:spPr>
          <a:xfrm>
            <a:off x="8140438" y="2921617"/>
            <a:ext cx="2287910" cy="101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F4D50"/>
                </a:solidFill>
                <a:cs typeface="+mn-ea"/>
                <a:sym typeface="+mn-lt"/>
              </a:rPr>
              <a:t>函数循环无法进入</a:t>
            </a:r>
            <a:r>
              <a:rPr lang="en-US" altLang="zh-CN" sz="2400" dirty="0">
                <a:solidFill>
                  <a:srgbClr val="4F4D50"/>
                </a:solidFill>
                <a:cs typeface="+mn-ea"/>
                <a:sym typeface="+mn-lt"/>
              </a:rPr>
              <a:t>if</a:t>
            </a:r>
            <a:r>
              <a:rPr lang="zh-CN" altLang="en-US" sz="2400" dirty="0">
                <a:solidFill>
                  <a:srgbClr val="4F4D50"/>
                </a:solidFill>
                <a:cs typeface="+mn-ea"/>
                <a:sym typeface="+mn-lt"/>
              </a:rPr>
              <a:t>判断语句</a:t>
            </a:r>
          </a:p>
        </p:txBody>
      </p:sp>
    </p:spTree>
    <p:extLst>
      <p:ext uri="{BB962C8B-B14F-4D97-AF65-F5344CB8AC3E}">
        <p14:creationId xmlns:p14="http://schemas.microsoft.com/office/powerpoint/2010/main" val="2344389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196260" y="1874795"/>
            <a:ext cx="1799527" cy="3108409"/>
            <a:chOff x="1585357" y="1960123"/>
            <a:chExt cx="1799527" cy="310840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7253455-99BE-4A79-9EB1-0B3D08BBB575}"/>
                </a:ext>
              </a:extLst>
            </p:cNvPr>
            <p:cNvSpPr txBox="1"/>
            <p:nvPr/>
          </p:nvSpPr>
          <p:spPr>
            <a:xfrm>
              <a:off x="1585357" y="4099741"/>
              <a:ext cx="1799527" cy="968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686769"/>
                  </a:solidFill>
                  <a:cs typeface="+mn-ea"/>
                  <a:sym typeface="+mn-lt"/>
                </a:rPr>
                <a:t>与原有</a:t>
              </a:r>
              <a:r>
                <a:rPr lang="en-US" altLang="zh-CN" sz="2000" dirty="0">
                  <a:solidFill>
                    <a:srgbClr val="686769"/>
                  </a:solidFill>
                  <a:cs typeface="+mn-ea"/>
                  <a:sym typeface="+mn-lt"/>
                </a:rPr>
                <a:t>python</a:t>
              </a:r>
              <a:r>
                <a:rPr lang="zh-CN" altLang="en-US" sz="2000" dirty="0">
                  <a:solidFill>
                    <a:srgbClr val="686769"/>
                  </a:solidFill>
                  <a:cs typeface="+mn-ea"/>
                  <a:sym typeface="+mn-lt"/>
                </a:rPr>
                <a:t>的</a:t>
              </a:r>
              <a:r>
                <a:rPr lang="en-US" altLang="zh-CN" sz="2000" dirty="0">
                  <a:solidFill>
                    <a:srgbClr val="686769"/>
                  </a:solidFill>
                  <a:cs typeface="+mn-ea"/>
                  <a:sym typeface="+mn-lt"/>
                </a:rPr>
                <a:t>pip</a:t>
              </a:r>
              <a:r>
                <a:rPr lang="zh-CN" altLang="en-US" sz="2000" dirty="0">
                  <a:solidFill>
                    <a:srgbClr val="686769"/>
                  </a:solidFill>
                  <a:cs typeface="+mn-ea"/>
                  <a:sym typeface="+mn-lt"/>
                </a:rPr>
                <a:t>冲突</a:t>
              </a:r>
              <a:endParaRPr lang="zh-CN" altLang="en-US" sz="2400" dirty="0">
                <a:solidFill>
                  <a:srgbClr val="686769"/>
                </a:solidFill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586892" y="3508742"/>
              <a:ext cx="1539204" cy="5346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anaconda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586892" y="2350651"/>
              <a:ext cx="787395" cy="814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4000" dirty="0">
                  <a:gradFill>
                    <a:gsLst>
                      <a:gs pos="0">
                        <a:srgbClr val="92BFB5"/>
                      </a:gs>
                      <a:gs pos="100000">
                        <a:srgbClr val="52A4AE"/>
                      </a:gs>
                    </a:gsLst>
                    <a:lin ang="0" scaled="0"/>
                  </a:gradFill>
                  <a:cs typeface="+mn-ea"/>
                  <a:sym typeface="+mn-lt"/>
                </a:rPr>
                <a:t>01</a:t>
              </a:r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1713479" y="1960123"/>
              <a:ext cx="345302" cy="345303"/>
            </a:xfrm>
            <a:prstGeom prst="line">
              <a:avLst/>
            </a:prstGeom>
            <a:ln w="25400">
              <a:solidFill>
                <a:srgbClr val="52A4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5196236" y="1874795"/>
            <a:ext cx="1799527" cy="4031739"/>
            <a:chOff x="1585357" y="1960123"/>
            <a:chExt cx="1799527" cy="4031739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7253455-99BE-4A79-9EB1-0B3D08BBB575}"/>
                </a:ext>
              </a:extLst>
            </p:cNvPr>
            <p:cNvSpPr txBox="1"/>
            <p:nvPr/>
          </p:nvSpPr>
          <p:spPr>
            <a:xfrm>
              <a:off x="1585357" y="4099741"/>
              <a:ext cx="1799527" cy="1892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686769"/>
                  </a:solidFill>
                  <a:cs typeface="+mn-ea"/>
                  <a:sym typeface="+mn-lt"/>
                </a:rPr>
                <a:t>在</a:t>
              </a:r>
              <a:r>
                <a:rPr lang="en-US" altLang="zh-CN" sz="2000" dirty="0">
                  <a:solidFill>
                    <a:srgbClr val="686769"/>
                  </a:solidFill>
                  <a:cs typeface="+mn-ea"/>
                  <a:sym typeface="+mn-lt"/>
                </a:rPr>
                <a:t>windows</a:t>
              </a:r>
              <a:r>
                <a:rPr lang="zh-CN" altLang="en-US" sz="2000" dirty="0">
                  <a:solidFill>
                    <a:srgbClr val="686769"/>
                  </a:solidFill>
                  <a:cs typeface="+mn-ea"/>
                  <a:sym typeface="+mn-lt"/>
                </a:rPr>
                <a:t>上下载需要</a:t>
              </a:r>
              <a:r>
                <a:rPr lang="en-US" altLang="zh-CN" sz="2000" dirty="0">
                  <a:solidFill>
                    <a:srgbClr val="686769"/>
                  </a:solidFill>
                  <a:cs typeface="+mn-ea"/>
                  <a:sym typeface="+mn-lt"/>
                </a:rPr>
                <a:t>visual studio </a:t>
              </a:r>
              <a:r>
                <a:rPr lang="en-US" altLang="zh-CN" sz="2000" dirty="0" err="1">
                  <a:solidFill>
                    <a:srgbClr val="686769"/>
                  </a:solidFill>
                  <a:cs typeface="+mn-ea"/>
                  <a:sym typeface="+mn-lt"/>
                </a:rPr>
                <a:t>c++</a:t>
              </a:r>
              <a:endParaRPr lang="zh-CN" altLang="en-US" sz="2000" dirty="0">
                <a:solidFill>
                  <a:srgbClr val="686769"/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586892" y="3508742"/>
              <a:ext cx="1260281" cy="5346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pytorch</a:t>
              </a:r>
              <a:endPara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586892" y="2350651"/>
              <a:ext cx="787395" cy="814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4000" dirty="0">
                  <a:gradFill>
                    <a:gsLst>
                      <a:gs pos="0">
                        <a:srgbClr val="92BFB5"/>
                      </a:gs>
                      <a:gs pos="100000">
                        <a:srgbClr val="52A4AE"/>
                      </a:gs>
                    </a:gsLst>
                    <a:lin ang="0" scaled="0"/>
                  </a:gradFill>
                  <a:cs typeface="+mn-ea"/>
                  <a:sym typeface="+mn-lt"/>
                </a:rPr>
                <a:t>02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1713479" y="1960123"/>
              <a:ext cx="345302" cy="345303"/>
            </a:xfrm>
            <a:prstGeom prst="line">
              <a:avLst/>
            </a:prstGeom>
            <a:ln w="25400">
              <a:solidFill>
                <a:srgbClr val="52A4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8608750" y="1874795"/>
            <a:ext cx="1799527" cy="3570074"/>
            <a:chOff x="1585357" y="1960123"/>
            <a:chExt cx="1799527" cy="3570074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7253455-99BE-4A79-9EB1-0B3D08BBB575}"/>
                </a:ext>
              </a:extLst>
            </p:cNvPr>
            <p:cNvSpPr txBox="1"/>
            <p:nvPr/>
          </p:nvSpPr>
          <p:spPr>
            <a:xfrm>
              <a:off x="1585357" y="4099741"/>
              <a:ext cx="1799527" cy="143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686769"/>
                  </a:solidFill>
                  <a:cs typeface="+mn-ea"/>
                  <a:sym typeface="+mn-lt"/>
                </a:rPr>
                <a:t>下载部分包时由于科学上网无法下载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586892" y="3508742"/>
              <a:ext cx="1415772" cy="5346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包的下载</a:t>
              </a:r>
              <a:endPara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586892" y="2350651"/>
              <a:ext cx="787395" cy="814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4000" dirty="0">
                  <a:gradFill>
                    <a:gsLst>
                      <a:gs pos="0">
                        <a:srgbClr val="92BFB5"/>
                      </a:gs>
                      <a:gs pos="100000">
                        <a:srgbClr val="52A4AE"/>
                      </a:gs>
                    </a:gsLst>
                    <a:lin ang="0" scaled="0"/>
                  </a:gradFill>
                  <a:cs typeface="+mn-ea"/>
                  <a:sym typeface="+mn-lt"/>
                </a:rPr>
                <a:t>03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 flipV="1">
              <a:off x="1713479" y="1960123"/>
              <a:ext cx="345302" cy="345303"/>
            </a:xfrm>
            <a:prstGeom prst="line">
              <a:avLst/>
            </a:prstGeom>
            <a:ln w="25400">
              <a:solidFill>
                <a:srgbClr val="52A4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4783282" y="45874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环境配置问题</a:t>
            </a:r>
          </a:p>
        </p:txBody>
      </p:sp>
    </p:spTree>
    <p:extLst>
      <p:ext uri="{BB962C8B-B14F-4D97-AF65-F5344CB8AC3E}">
        <p14:creationId xmlns:p14="http://schemas.microsoft.com/office/powerpoint/2010/main" val="1239195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2BC7BD0-5C4E-EA99-99C8-E334E1603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155" y="1211768"/>
            <a:ext cx="7783689" cy="2039918"/>
          </a:xfrm>
          <a:prstGeom prst="rect">
            <a:avLst/>
          </a:prstGeom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F5B21185-F4C5-6BDD-648F-E6EA4C0E6AAB}"/>
              </a:ext>
            </a:extLst>
          </p:cNvPr>
          <p:cNvSpPr txBox="1"/>
          <p:nvPr/>
        </p:nvSpPr>
        <p:spPr>
          <a:xfrm>
            <a:off x="3797576" y="4884539"/>
            <a:ext cx="4558414" cy="53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F4D50"/>
                </a:solidFill>
                <a:cs typeface="+mn-ea"/>
                <a:sym typeface="+mn-lt"/>
              </a:rPr>
              <a:t>将多余的置空删去，解决该问题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08B312-21F5-5198-0A43-96FFC7DF6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371" y="3688021"/>
            <a:ext cx="7745256" cy="76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96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/>
          <p:cNvSpPr/>
          <p:nvPr/>
        </p:nvSpPr>
        <p:spPr>
          <a:xfrm rot="19016716">
            <a:off x="-852899" y="3929233"/>
            <a:ext cx="1998880" cy="119510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0564" h="3027997">
                <a:moveTo>
                  <a:pt x="0" y="3027997"/>
                </a:moveTo>
                <a:lnTo>
                  <a:pt x="1714575" y="-1"/>
                </a:lnTo>
                <a:lnTo>
                  <a:pt x="2970564" y="1149568"/>
                </a:lnTo>
                <a:lnTo>
                  <a:pt x="0" y="3027997"/>
                </a:lnTo>
                <a:close/>
              </a:path>
            </a:pathLst>
          </a:custGeom>
          <a:gradFill>
            <a:gsLst>
              <a:gs pos="17000">
                <a:srgbClr val="FFFFFF">
                  <a:alpha val="0"/>
                </a:srgbClr>
              </a:gs>
              <a:gs pos="82000">
                <a:srgbClr val="92BFB5">
                  <a:alpha val="22000"/>
                </a:srgbClr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1"/>
          <p:cNvSpPr/>
          <p:nvPr/>
        </p:nvSpPr>
        <p:spPr>
          <a:xfrm rot="19016716">
            <a:off x="-311224" y="3993267"/>
            <a:ext cx="2436405" cy="2076611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  <a:gd name="connsiteX0" fmla="*/ 0 w 2356699"/>
              <a:gd name="connsiteY0" fmla="*/ 3027997 h 5261461"/>
              <a:gd name="connsiteX1" fmla="*/ 1714575 w 2356699"/>
              <a:gd name="connsiteY1" fmla="*/ -1 h 5261461"/>
              <a:gd name="connsiteX2" fmla="*/ 2356699 w 2356699"/>
              <a:gd name="connsiteY2" fmla="*/ 5261462 h 5261461"/>
              <a:gd name="connsiteX3" fmla="*/ 0 w 2356699"/>
              <a:gd name="connsiteY3" fmla="*/ 3027997 h 5261461"/>
              <a:gd name="connsiteX0" fmla="*/ 0 w 3620776"/>
              <a:gd name="connsiteY0" fmla="*/ 1807117 h 5261461"/>
              <a:gd name="connsiteX1" fmla="*/ 2978652 w 3620776"/>
              <a:gd name="connsiteY1" fmla="*/ -1 h 5261461"/>
              <a:gd name="connsiteX2" fmla="*/ 3620776 w 3620776"/>
              <a:gd name="connsiteY2" fmla="*/ 5261462 h 5261461"/>
              <a:gd name="connsiteX3" fmla="*/ 0 w 3620776"/>
              <a:gd name="connsiteY3" fmla="*/ 1807117 h 526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0776" h="5261461">
                <a:moveTo>
                  <a:pt x="0" y="1807117"/>
                </a:moveTo>
                <a:lnTo>
                  <a:pt x="2978652" y="-1"/>
                </a:lnTo>
                <a:lnTo>
                  <a:pt x="3620776" y="5261462"/>
                </a:lnTo>
                <a:lnTo>
                  <a:pt x="0" y="1807117"/>
                </a:lnTo>
                <a:close/>
              </a:path>
            </a:pathLst>
          </a:custGeom>
          <a:gradFill>
            <a:gsLst>
              <a:gs pos="67000">
                <a:srgbClr val="FFFFFF">
                  <a:alpha val="0"/>
                </a:srgbClr>
              </a:gs>
              <a:gs pos="29000">
                <a:srgbClr val="E1EAEF"/>
              </a:gs>
            </a:gsLst>
            <a:lin ang="7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9918359" y="-2"/>
            <a:ext cx="2273641" cy="2225843"/>
          </a:xfrm>
          <a:prstGeom prst="triangle">
            <a:avLst>
              <a:gd name="adj" fmla="val 100000"/>
            </a:avLst>
          </a:prstGeom>
          <a:gradFill>
            <a:gsLst>
              <a:gs pos="75000">
                <a:srgbClr val="5CACCF"/>
              </a:gs>
              <a:gs pos="31000">
                <a:srgbClr val="B6D3B7"/>
              </a:gs>
            </a:gsLst>
            <a:lin ang="30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1"/>
          <p:cNvSpPr/>
          <p:nvPr/>
        </p:nvSpPr>
        <p:spPr>
          <a:xfrm>
            <a:off x="7899257" y="581046"/>
            <a:ext cx="1175168" cy="1442358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1175168 w 1175168"/>
              <a:gd name="connsiteY0" fmla="*/ 1423350 h 1442358"/>
              <a:gd name="connsiteX1" fmla="*/ 446919 w 1175168"/>
              <a:gd name="connsiteY1" fmla="*/ 1442358 h 1442358"/>
              <a:gd name="connsiteX2" fmla="*/ 0 w 1175168"/>
              <a:gd name="connsiteY2" fmla="*/ 0 h 1442358"/>
              <a:gd name="connsiteX3" fmla="*/ 1175168 w 1175168"/>
              <a:gd name="connsiteY3" fmla="*/ 1423350 h 144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168" h="1442358">
                <a:moveTo>
                  <a:pt x="1175168" y="1423350"/>
                </a:moveTo>
                <a:lnTo>
                  <a:pt x="446919" y="1442358"/>
                </a:lnTo>
                <a:lnTo>
                  <a:pt x="0" y="0"/>
                </a:lnTo>
                <a:lnTo>
                  <a:pt x="1175168" y="1423350"/>
                </a:lnTo>
                <a:close/>
              </a:path>
            </a:pathLst>
          </a:custGeom>
          <a:gradFill>
            <a:gsLst>
              <a:gs pos="62000">
                <a:srgbClr val="52A4AE"/>
              </a:gs>
              <a:gs pos="35000">
                <a:srgbClr val="92BFB5"/>
              </a:gs>
            </a:gsLst>
            <a:lin ang="19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1"/>
          <p:cNvSpPr/>
          <p:nvPr/>
        </p:nvSpPr>
        <p:spPr>
          <a:xfrm>
            <a:off x="7881294" y="664439"/>
            <a:ext cx="571839" cy="13764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728249 w 728249"/>
              <a:gd name="connsiteY0" fmla="*/ 1369482 h 1388490"/>
              <a:gd name="connsiteX1" fmla="*/ 0 w 728249"/>
              <a:gd name="connsiteY1" fmla="*/ 1388490 h 1388490"/>
              <a:gd name="connsiteX2" fmla="*/ 272516 w 728249"/>
              <a:gd name="connsiteY2" fmla="*/ 0 h 1388490"/>
              <a:gd name="connsiteX3" fmla="*/ 728249 w 728249"/>
              <a:gd name="connsiteY3" fmla="*/ 1369482 h 1388490"/>
              <a:gd name="connsiteX0" fmla="*/ 487618 w 487618"/>
              <a:gd name="connsiteY0" fmla="*/ 1369482 h 1369482"/>
              <a:gd name="connsiteX1" fmla="*/ 0 w 487618"/>
              <a:gd name="connsiteY1" fmla="*/ 1364427 h 1369482"/>
              <a:gd name="connsiteX2" fmla="*/ 31885 w 487618"/>
              <a:gd name="connsiteY2" fmla="*/ 0 h 1369482"/>
              <a:gd name="connsiteX3" fmla="*/ 487618 w 487618"/>
              <a:gd name="connsiteY3" fmla="*/ 1369482 h 1369482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116106 w 571839"/>
              <a:gd name="connsiteY2" fmla="*/ 0 h 1376459"/>
              <a:gd name="connsiteX3" fmla="*/ 571839 w 571839"/>
              <a:gd name="connsiteY3" fmla="*/ 1369482 h 1376459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67979 w 571839"/>
              <a:gd name="connsiteY2" fmla="*/ 0 h 1376459"/>
              <a:gd name="connsiteX3" fmla="*/ 571839 w 571839"/>
              <a:gd name="connsiteY3" fmla="*/ 1369482 h 137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839" h="1376459">
                <a:moveTo>
                  <a:pt x="571839" y="1369482"/>
                </a:moveTo>
                <a:lnTo>
                  <a:pt x="0" y="1376459"/>
                </a:lnTo>
                <a:lnTo>
                  <a:pt x="67979" y="0"/>
                </a:lnTo>
                <a:lnTo>
                  <a:pt x="571839" y="136948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10981437" y="1028695"/>
            <a:ext cx="1210563" cy="2096597"/>
          </a:xfrm>
          <a:prstGeom prst="triangle">
            <a:avLst>
              <a:gd name="adj" fmla="val 100000"/>
            </a:avLst>
          </a:prstGeom>
          <a:gradFill>
            <a:gsLst>
              <a:gs pos="63000">
                <a:srgbClr val="A7D2E5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5" name="组合 11">
            <a:extLst>
              <a:ext uri="{FF2B5EF4-FFF2-40B4-BE49-F238E27FC236}">
                <a16:creationId xmlns:a16="http://schemas.microsoft.com/office/drawing/2014/main" id="{FAEF77BF-5D21-417E-94DD-954B6E616DDF}"/>
              </a:ext>
            </a:extLst>
          </p:cNvPr>
          <p:cNvGrpSpPr>
            <a:grpSpLocks/>
          </p:cNvGrpSpPr>
          <p:nvPr/>
        </p:nvGrpSpPr>
        <p:grpSpPr bwMode="auto">
          <a:xfrm>
            <a:off x="4789608" y="3503333"/>
            <a:ext cx="4874492" cy="1190187"/>
            <a:chOff x="737131" y="4486612"/>
            <a:chExt cx="4875340" cy="1191081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B12293C-2570-4826-913E-F28EB67D7D3A}"/>
                </a:ext>
              </a:extLst>
            </p:cNvPr>
            <p:cNvSpPr txBox="1"/>
            <p:nvPr/>
          </p:nvSpPr>
          <p:spPr>
            <a:xfrm>
              <a:off x="737131" y="4969275"/>
              <a:ext cx="4875340" cy="70841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4000" b="0" spc="0" dirty="0">
                  <a:solidFill>
                    <a:srgbClr val="405E62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分工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CA59E1E-852A-46AA-91A4-583BEE764F4C}"/>
                </a:ext>
              </a:extLst>
            </p:cNvPr>
            <p:cNvSpPr txBox="1"/>
            <p:nvPr/>
          </p:nvSpPr>
          <p:spPr>
            <a:xfrm>
              <a:off x="785008" y="4486612"/>
              <a:ext cx="3048530" cy="46201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0" spc="0" dirty="0">
                  <a:solidFill>
                    <a:srgbClr val="405E62"/>
                  </a:solidFill>
                  <a:latin typeface="+mn-lt"/>
                  <a:ea typeface="+mn-ea"/>
                  <a:cs typeface="+mn-ea"/>
                  <a:sym typeface="+mn-lt"/>
                </a:rPr>
                <a:t>PART FIVE</a:t>
              </a:r>
              <a:endParaRPr lang="zh-CN" altLang="en-US" sz="2400" b="0" spc="0" dirty="0">
                <a:solidFill>
                  <a:srgbClr val="405E6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49FBB47-4223-4EAE-8FFA-F0C289624AD1}"/>
              </a:ext>
            </a:extLst>
          </p:cNvPr>
          <p:cNvGrpSpPr/>
          <p:nvPr/>
        </p:nvGrpSpPr>
        <p:grpSpPr>
          <a:xfrm>
            <a:off x="691700" y="1028694"/>
            <a:ext cx="3893974" cy="3893974"/>
            <a:chOff x="-630302" y="1714542"/>
            <a:chExt cx="4762837" cy="4762838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C6AAF931-4AFB-44C8-B2B1-EED05478B0EA}"/>
                </a:ext>
              </a:extLst>
            </p:cNvPr>
            <p:cNvSpPr/>
            <p:nvPr/>
          </p:nvSpPr>
          <p:spPr>
            <a:xfrm>
              <a:off x="-630302" y="1714542"/>
              <a:ext cx="4762837" cy="4762838"/>
            </a:xfrm>
            <a:prstGeom prst="ellipse">
              <a:avLst/>
            </a:prstGeom>
            <a:gradFill>
              <a:gsLst>
                <a:gs pos="65000">
                  <a:srgbClr val="B6D3B7">
                    <a:alpha val="0"/>
                  </a:srgbClr>
                </a:gs>
                <a:gs pos="0">
                  <a:srgbClr val="52A4AE">
                    <a:alpha val="3400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DA345DF-5950-4C10-9BEC-077238A2F985}"/>
                </a:ext>
              </a:extLst>
            </p:cNvPr>
            <p:cNvSpPr txBox="1"/>
            <p:nvPr/>
          </p:nvSpPr>
          <p:spPr>
            <a:xfrm>
              <a:off x="-201830" y="2394188"/>
              <a:ext cx="3790331" cy="2710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>
                  <a:gradFill>
                    <a:gsLst>
                      <a:gs pos="0">
                        <a:srgbClr val="B6D3B7"/>
                      </a:gs>
                      <a:gs pos="98000">
                        <a:srgbClr val="52A4AE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05</a:t>
              </a:r>
              <a:endParaRPr lang="zh-CN" altLang="en-US" sz="13800" dirty="0">
                <a:gradFill>
                  <a:gsLst>
                    <a:gs pos="0">
                      <a:srgbClr val="B6D3B7"/>
                    </a:gs>
                    <a:gs pos="98000">
                      <a:srgbClr val="52A4AE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52" name="等腰三角形 51"/>
          <p:cNvSpPr/>
          <p:nvPr/>
        </p:nvSpPr>
        <p:spPr>
          <a:xfrm flipV="1">
            <a:off x="10976024" y="1028694"/>
            <a:ext cx="1210563" cy="980579"/>
          </a:xfrm>
          <a:prstGeom prst="triangle">
            <a:avLst>
              <a:gd name="adj" fmla="val 100000"/>
            </a:avLst>
          </a:prstGeom>
          <a:gradFill>
            <a:gsLst>
              <a:gs pos="65000">
                <a:srgbClr val="5CACCF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等腰三角形 21"/>
          <p:cNvSpPr/>
          <p:nvPr/>
        </p:nvSpPr>
        <p:spPr>
          <a:xfrm>
            <a:off x="9315405" y="-484853"/>
            <a:ext cx="1697920" cy="276028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920" h="2760286">
                <a:moveTo>
                  <a:pt x="0" y="2760286"/>
                </a:moveTo>
                <a:lnTo>
                  <a:pt x="77866" y="0"/>
                </a:lnTo>
                <a:lnTo>
                  <a:pt x="1697920" y="1535186"/>
                </a:lnTo>
                <a:lnTo>
                  <a:pt x="0" y="2760286"/>
                </a:lnTo>
                <a:close/>
              </a:path>
            </a:pathLst>
          </a:custGeom>
          <a:gradFill>
            <a:gsLst>
              <a:gs pos="93000">
                <a:srgbClr val="52A4AE"/>
              </a:gs>
              <a:gs pos="40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等腰三角形 21"/>
          <p:cNvSpPr/>
          <p:nvPr/>
        </p:nvSpPr>
        <p:spPr>
          <a:xfrm>
            <a:off x="7854758" y="-615311"/>
            <a:ext cx="1569062" cy="289749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459311 w 1569062"/>
              <a:gd name="connsiteY0" fmla="*/ 2897490 h 2897490"/>
              <a:gd name="connsiteX1" fmla="*/ 0 w 1569062"/>
              <a:gd name="connsiteY1" fmla="*/ 1229977 h 2897490"/>
              <a:gd name="connsiteX2" fmla="*/ 1569062 w 1569062"/>
              <a:gd name="connsiteY2" fmla="*/ 0 h 2897490"/>
              <a:gd name="connsiteX3" fmla="*/ 1459311 w 1569062"/>
              <a:gd name="connsiteY3" fmla="*/ 2897490 h 28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9062" h="2897490">
                <a:moveTo>
                  <a:pt x="1459311" y="2897490"/>
                </a:moveTo>
                <a:lnTo>
                  <a:pt x="0" y="1229977"/>
                </a:lnTo>
                <a:lnTo>
                  <a:pt x="1569062" y="0"/>
                </a:lnTo>
                <a:lnTo>
                  <a:pt x="1459311" y="2897490"/>
                </a:lnTo>
                <a:close/>
              </a:path>
            </a:pathLst>
          </a:custGeom>
          <a:gradFill>
            <a:gsLst>
              <a:gs pos="100000">
                <a:srgbClr val="52A4AE"/>
              </a:gs>
              <a:gs pos="37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等腰三角形 21"/>
          <p:cNvSpPr/>
          <p:nvPr/>
        </p:nvSpPr>
        <p:spPr>
          <a:xfrm rot="19016716">
            <a:off x="7429689" y="1625281"/>
            <a:ext cx="749276" cy="4736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510" h="1200099">
                <a:moveTo>
                  <a:pt x="545691" y="1200100"/>
                </a:moveTo>
                <a:lnTo>
                  <a:pt x="0" y="287234"/>
                </a:lnTo>
                <a:lnTo>
                  <a:pt x="1113511" y="0"/>
                </a:lnTo>
                <a:lnTo>
                  <a:pt x="545691" y="1200100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等腰三角形 21"/>
          <p:cNvSpPr/>
          <p:nvPr/>
        </p:nvSpPr>
        <p:spPr>
          <a:xfrm rot="19016716">
            <a:off x="6932975" y="1332339"/>
            <a:ext cx="813578" cy="55312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070" h="1401450">
                <a:moveTo>
                  <a:pt x="302414" y="1401450"/>
                </a:moveTo>
                <a:lnTo>
                  <a:pt x="0" y="1"/>
                </a:lnTo>
                <a:lnTo>
                  <a:pt x="1209069" y="699361"/>
                </a:lnTo>
                <a:lnTo>
                  <a:pt x="302414" y="140145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等腰三角形 21"/>
          <p:cNvSpPr/>
          <p:nvPr/>
        </p:nvSpPr>
        <p:spPr>
          <a:xfrm rot="19016716">
            <a:off x="6404298" y="1055749"/>
            <a:ext cx="493101" cy="56486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05" h="1431177">
                <a:moveTo>
                  <a:pt x="0" y="699715"/>
                </a:moveTo>
                <a:lnTo>
                  <a:pt x="242889" y="1"/>
                </a:lnTo>
                <a:lnTo>
                  <a:pt x="732804" y="1431176"/>
                </a:lnTo>
                <a:lnTo>
                  <a:pt x="0" y="699715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等腰三角形 21"/>
          <p:cNvSpPr/>
          <p:nvPr/>
        </p:nvSpPr>
        <p:spPr>
          <a:xfrm rot="19016716">
            <a:off x="6519455" y="1855065"/>
            <a:ext cx="420702" cy="39939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  <a:gd name="connsiteX0" fmla="*/ 0 w 732804"/>
              <a:gd name="connsiteY0" fmla="*/ 424454 h 1155916"/>
              <a:gd name="connsiteX1" fmla="*/ 703793 w 732804"/>
              <a:gd name="connsiteY1" fmla="*/ 1 h 1155916"/>
              <a:gd name="connsiteX2" fmla="*/ 732804 w 732804"/>
              <a:gd name="connsiteY2" fmla="*/ 1155915 h 1155916"/>
              <a:gd name="connsiteX3" fmla="*/ 0 w 732804"/>
              <a:gd name="connsiteY3" fmla="*/ 424454 h 1155916"/>
              <a:gd name="connsiteX0" fmla="*/ 0 w 703794"/>
              <a:gd name="connsiteY0" fmla="*/ 424454 h 1436384"/>
              <a:gd name="connsiteX1" fmla="*/ 703793 w 703794"/>
              <a:gd name="connsiteY1" fmla="*/ 1 h 1436384"/>
              <a:gd name="connsiteX2" fmla="*/ 358875 w 703794"/>
              <a:gd name="connsiteY2" fmla="*/ 1436384 h 1436384"/>
              <a:gd name="connsiteX3" fmla="*/ 0 w 703794"/>
              <a:gd name="connsiteY3" fmla="*/ 424454 h 1436384"/>
              <a:gd name="connsiteX0" fmla="*/ 0 w 625213"/>
              <a:gd name="connsiteY0" fmla="*/ 0 h 1011930"/>
              <a:gd name="connsiteX1" fmla="*/ 625212 w 625213"/>
              <a:gd name="connsiteY1" fmla="*/ 76158 h 1011930"/>
              <a:gd name="connsiteX2" fmla="*/ 358875 w 625213"/>
              <a:gd name="connsiteY2" fmla="*/ 1011930 h 1011930"/>
              <a:gd name="connsiteX3" fmla="*/ 0 w 625213"/>
              <a:gd name="connsiteY3" fmla="*/ 0 h 101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13" h="1011930">
                <a:moveTo>
                  <a:pt x="0" y="0"/>
                </a:moveTo>
                <a:lnTo>
                  <a:pt x="625212" y="76158"/>
                </a:lnTo>
                <a:lnTo>
                  <a:pt x="358875" y="10119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0708068"/>
      </p:ext>
    </p:extLst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 rot="16200000">
            <a:off x="-1753972" y="1753970"/>
            <a:ext cx="6900297" cy="3392354"/>
          </a:xfrm>
          <a:custGeom>
            <a:avLst/>
            <a:gdLst>
              <a:gd name="connsiteX0" fmla="*/ 0 w 7810882"/>
              <a:gd name="connsiteY0" fmla="*/ 0 h 2490039"/>
              <a:gd name="connsiteX1" fmla="*/ 7810882 w 7810882"/>
              <a:gd name="connsiteY1" fmla="*/ 0 h 2490039"/>
              <a:gd name="connsiteX2" fmla="*/ 7788307 w 7810882"/>
              <a:gd name="connsiteY2" fmla="*/ 49935 h 2490039"/>
              <a:gd name="connsiteX3" fmla="*/ 3905441 w 7810882"/>
              <a:gd name="connsiteY3" fmla="*/ 2490039 h 2490039"/>
              <a:gd name="connsiteX4" fmla="*/ 22575 w 7810882"/>
              <a:gd name="connsiteY4" fmla="*/ 49935 h 249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882" h="2490039">
                <a:moveTo>
                  <a:pt x="0" y="0"/>
                </a:moveTo>
                <a:lnTo>
                  <a:pt x="7810882" y="0"/>
                </a:lnTo>
                <a:lnTo>
                  <a:pt x="7788307" y="49935"/>
                </a:lnTo>
                <a:cubicBezTo>
                  <a:pt x="7092620" y="1493722"/>
                  <a:pt x="5615382" y="2490039"/>
                  <a:pt x="3905441" y="2490039"/>
                </a:cubicBezTo>
                <a:cubicBezTo>
                  <a:pt x="2195501" y="2490039"/>
                  <a:pt x="718262" y="1493722"/>
                  <a:pt x="22575" y="49935"/>
                </a:cubicBezTo>
                <a:close/>
              </a:path>
            </a:pathLst>
          </a:custGeom>
          <a:gradFill>
            <a:gsLst>
              <a:gs pos="0">
                <a:srgbClr val="B6D3B7">
                  <a:alpha val="0"/>
                </a:srgbClr>
              </a:gs>
              <a:gs pos="100000">
                <a:srgbClr val="77B6BF">
                  <a:alpha val="5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1A9D17F-ABE9-4309-AF1D-DA6FAA76E65E}"/>
              </a:ext>
            </a:extLst>
          </p:cNvPr>
          <p:cNvSpPr txBox="1"/>
          <p:nvPr/>
        </p:nvSpPr>
        <p:spPr>
          <a:xfrm>
            <a:off x="522774" y="2459504"/>
            <a:ext cx="1396768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6000" dirty="0">
                <a:gradFill>
                  <a:gsLst>
                    <a:gs pos="0">
                      <a:srgbClr val="92BFB5"/>
                    </a:gs>
                    <a:gs pos="100000">
                      <a:srgbClr val="52A4AE"/>
                    </a:gs>
                  </a:gsLst>
                  <a:lin ang="2700000" scaled="0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目录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1598DC9-4FA8-CB02-25F1-280F849F1CB9}"/>
              </a:ext>
            </a:extLst>
          </p:cNvPr>
          <p:cNvGrpSpPr/>
          <p:nvPr/>
        </p:nvGrpSpPr>
        <p:grpSpPr>
          <a:xfrm>
            <a:off x="4249825" y="1061934"/>
            <a:ext cx="2185113" cy="700477"/>
            <a:chOff x="1569850" y="3434559"/>
            <a:chExt cx="2185113" cy="700477"/>
          </a:xfrm>
        </p:grpSpPr>
        <p:sp>
          <p:nvSpPr>
            <p:cNvPr id="7" name="文本框 6"/>
            <p:cNvSpPr txBox="1"/>
            <p:nvPr/>
          </p:nvSpPr>
          <p:spPr>
            <a:xfrm>
              <a:off x="2852152" y="3522876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意义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569850" y="3434559"/>
              <a:ext cx="1008284" cy="700477"/>
              <a:chOff x="5871092" y="1184851"/>
              <a:chExt cx="1008284" cy="700477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5871092" y="1184851"/>
                <a:ext cx="700479" cy="700477"/>
                <a:chOff x="5953785" y="1232361"/>
                <a:chExt cx="605464" cy="605462"/>
              </a:xfrm>
            </p:grpSpPr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2A9B3F6B-DCD1-4908-8676-EA97D5386614}"/>
                    </a:ext>
                  </a:extLst>
                </p:cNvPr>
                <p:cNvSpPr/>
                <p:nvPr/>
              </p:nvSpPr>
              <p:spPr>
                <a:xfrm>
                  <a:off x="5953785" y="1232361"/>
                  <a:ext cx="605464" cy="605462"/>
                </a:xfrm>
                <a:prstGeom prst="ellipse">
                  <a:avLst/>
                </a:prstGeom>
                <a:gradFill>
                  <a:gsLst>
                    <a:gs pos="0">
                      <a:srgbClr val="92BFB5"/>
                    </a:gs>
                    <a:gs pos="100000">
                      <a:srgbClr val="52A4AE"/>
                    </a:gs>
                  </a:gsLst>
                  <a:lin ang="2700000" scaled="0"/>
                </a:gradFill>
                <a:ln>
                  <a:noFill/>
                </a:ln>
                <a:effectLst>
                  <a:outerShdw blurRad="101600" dist="38100" dir="2700000" algn="tl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TextBox 11">
                  <a:extLst>
                    <a:ext uri="{FF2B5EF4-FFF2-40B4-BE49-F238E27FC236}">
                      <a16:creationId xmlns:a16="http://schemas.microsoft.com/office/drawing/2014/main" id="{91278FD8-3CF4-41D6-952E-9BA296858D03}"/>
                    </a:ext>
                  </a:extLst>
                </p:cNvPr>
                <p:cNvSpPr txBox="1"/>
                <p:nvPr/>
              </p:nvSpPr>
              <p:spPr>
                <a:xfrm>
                  <a:off x="6019149" y="1313819"/>
                  <a:ext cx="482731" cy="432297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68580" tIns="34290" rIns="68580" bIns="34290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solidFill>
                        <a:schemeClr val="bg1"/>
                      </a:solidFill>
                      <a:effectLst>
                        <a:outerShdw blurRad="25400" dist="25400" dir="2700000" algn="tl">
                          <a:srgbClr val="000000">
                            <a:alpha val="25000"/>
                          </a:srgbClr>
                        </a:outerShdw>
                      </a:effectLst>
                      <a:cs typeface="+mn-ea"/>
                      <a:sym typeface="+mn-lt"/>
                    </a:rPr>
                    <a:t>01</a:t>
                  </a:r>
                  <a:endParaRPr lang="zh-CN" altLang="en-US" sz="28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" name="等腰三角形 10"/>
              <p:cNvSpPr/>
              <p:nvPr/>
            </p:nvSpPr>
            <p:spPr>
              <a:xfrm rot="5400000">
                <a:off x="6724526" y="1479984"/>
                <a:ext cx="198506" cy="111195"/>
              </a:xfrm>
              <a:prstGeom prst="triangle">
                <a:avLst/>
              </a:prstGeom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2700000" scaled="0"/>
              </a:gra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A781B6A-511D-EC2B-0142-8A8B03970A75}"/>
              </a:ext>
            </a:extLst>
          </p:cNvPr>
          <p:cNvGrpSpPr/>
          <p:nvPr/>
        </p:nvGrpSpPr>
        <p:grpSpPr>
          <a:xfrm>
            <a:off x="7563195" y="1711854"/>
            <a:ext cx="2185113" cy="700477"/>
            <a:chOff x="6831736" y="3434559"/>
            <a:chExt cx="2185113" cy="700477"/>
          </a:xfrm>
        </p:grpSpPr>
        <p:sp>
          <p:nvSpPr>
            <p:cNvPr id="93" name="文本框 92"/>
            <p:cNvSpPr txBox="1"/>
            <p:nvPr/>
          </p:nvSpPr>
          <p:spPr>
            <a:xfrm>
              <a:off x="8114038" y="3522876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设计</a:t>
              </a:r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6831736" y="3434559"/>
              <a:ext cx="1008284" cy="700477"/>
              <a:chOff x="5871092" y="1184851"/>
              <a:chExt cx="1008284" cy="700477"/>
            </a:xfrm>
          </p:grpSpPr>
          <p:grpSp>
            <p:nvGrpSpPr>
              <p:cNvPr id="96" name="组合 95"/>
              <p:cNvGrpSpPr/>
              <p:nvPr/>
            </p:nvGrpSpPr>
            <p:grpSpPr>
              <a:xfrm>
                <a:off x="5871092" y="1184851"/>
                <a:ext cx="700479" cy="700477"/>
                <a:chOff x="5953785" y="1232361"/>
                <a:chExt cx="605464" cy="605462"/>
              </a:xfrm>
            </p:grpSpPr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2A9B3F6B-DCD1-4908-8676-EA97D5386614}"/>
                    </a:ext>
                  </a:extLst>
                </p:cNvPr>
                <p:cNvSpPr/>
                <p:nvPr/>
              </p:nvSpPr>
              <p:spPr>
                <a:xfrm>
                  <a:off x="5953785" y="1232361"/>
                  <a:ext cx="605464" cy="605462"/>
                </a:xfrm>
                <a:prstGeom prst="ellipse">
                  <a:avLst/>
                </a:prstGeom>
                <a:gradFill>
                  <a:gsLst>
                    <a:gs pos="0">
                      <a:srgbClr val="92BFB5"/>
                    </a:gs>
                    <a:gs pos="100000">
                      <a:srgbClr val="52A4AE"/>
                    </a:gs>
                  </a:gsLst>
                  <a:lin ang="2700000" scaled="0"/>
                </a:gradFill>
                <a:ln>
                  <a:noFill/>
                </a:ln>
                <a:effectLst>
                  <a:outerShdw blurRad="101600" dist="38100" dir="2700000" algn="tl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TextBox 11">
                  <a:extLst>
                    <a:ext uri="{FF2B5EF4-FFF2-40B4-BE49-F238E27FC236}">
                      <a16:creationId xmlns:a16="http://schemas.microsoft.com/office/drawing/2014/main" id="{91278FD8-3CF4-41D6-952E-9BA296858D03}"/>
                    </a:ext>
                  </a:extLst>
                </p:cNvPr>
                <p:cNvSpPr txBox="1"/>
                <p:nvPr/>
              </p:nvSpPr>
              <p:spPr>
                <a:xfrm>
                  <a:off x="6019147" y="1313819"/>
                  <a:ext cx="482731" cy="432297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68580" tIns="34290" rIns="68580" bIns="34290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solidFill>
                        <a:schemeClr val="bg1"/>
                      </a:solidFill>
                      <a:effectLst>
                        <a:outerShdw blurRad="25400" dist="25400" dir="2700000" algn="tl">
                          <a:srgbClr val="000000">
                            <a:alpha val="25000"/>
                          </a:srgbClr>
                        </a:outerShdw>
                      </a:effectLst>
                      <a:cs typeface="+mn-ea"/>
                      <a:sym typeface="+mn-lt"/>
                    </a:rPr>
                    <a:t>02</a:t>
                  </a:r>
                  <a:endParaRPr lang="zh-CN" altLang="en-US" sz="28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7" name="等腰三角形 96"/>
              <p:cNvSpPr/>
              <p:nvPr/>
            </p:nvSpPr>
            <p:spPr>
              <a:xfrm rot="5400000">
                <a:off x="6724526" y="1479984"/>
                <a:ext cx="198506" cy="111195"/>
              </a:xfrm>
              <a:prstGeom prst="triangle">
                <a:avLst/>
              </a:prstGeom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2700000" scaled="0"/>
              </a:gra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2D8CB74-7E49-793F-78C4-33526D330DF7}"/>
              </a:ext>
            </a:extLst>
          </p:cNvPr>
          <p:cNvGrpSpPr/>
          <p:nvPr/>
        </p:nvGrpSpPr>
        <p:grpSpPr>
          <a:xfrm>
            <a:off x="4329705" y="3858996"/>
            <a:ext cx="2148401" cy="700477"/>
            <a:chOff x="1614632" y="5042072"/>
            <a:chExt cx="2148401" cy="700477"/>
          </a:xfrm>
        </p:grpSpPr>
        <p:sp>
          <p:nvSpPr>
            <p:cNvPr id="101" name="文本框 100"/>
            <p:cNvSpPr txBox="1"/>
            <p:nvPr/>
          </p:nvSpPr>
          <p:spPr>
            <a:xfrm>
              <a:off x="2860222" y="517478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分工</a:t>
              </a:r>
            </a:p>
          </p:txBody>
        </p:sp>
        <p:grpSp>
          <p:nvGrpSpPr>
            <p:cNvPr id="103" name="组合 102"/>
            <p:cNvGrpSpPr/>
            <p:nvPr/>
          </p:nvGrpSpPr>
          <p:grpSpPr>
            <a:xfrm>
              <a:off x="1614632" y="5042072"/>
              <a:ext cx="1008284" cy="700477"/>
              <a:chOff x="5871092" y="1184851"/>
              <a:chExt cx="1008284" cy="700477"/>
            </a:xfrm>
          </p:grpSpPr>
          <p:grpSp>
            <p:nvGrpSpPr>
              <p:cNvPr id="104" name="组合 103"/>
              <p:cNvGrpSpPr/>
              <p:nvPr/>
            </p:nvGrpSpPr>
            <p:grpSpPr>
              <a:xfrm>
                <a:off x="5871092" y="1184851"/>
                <a:ext cx="700479" cy="700477"/>
                <a:chOff x="5953785" y="1232361"/>
                <a:chExt cx="605464" cy="605462"/>
              </a:xfrm>
            </p:grpSpPr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2A9B3F6B-DCD1-4908-8676-EA97D5386614}"/>
                    </a:ext>
                  </a:extLst>
                </p:cNvPr>
                <p:cNvSpPr/>
                <p:nvPr/>
              </p:nvSpPr>
              <p:spPr>
                <a:xfrm>
                  <a:off x="5953785" y="1232361"/>
                  <a:ext cx="605464" cy="605462"/>
                </a:xfrm>
                <a:prstGeom prst="ellipse">
                  <a:avLst/>
                </a:prstGeom>
                <a:gradFill>
                  <a:gsLst>
                    <a:gs pos="0">
                      <a:srgbClr val="92BFB5"/>
                    </a:gs>
                    <a:gs pos="100000">
                      <a:srgbClr val="52A4AE"/>
                    </a:gs>
                  </a:gsLst>
                  <a:lin ang="2700000" scaled="0"/>
                </a:gradFill>
                <a:ln>
                  <a:noFill/>
                </a:ln>
                <a:effectLst>
                  <a:outerShdw blurRad="101600" dist="38100" dir="2700000" algn="tl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TextBox 11">
                  <a:extLst>
                    <a:ext uri="{FF2B5EF4-FFF2-40B4-BE49-F238E27FC236}">
                      <a16:creationId xmlns:a16="http://schemas.microsoft.com/office/drawing/2014/main" id="{91278FD8-3CF4-41D6-952E-9BA296858D03}"/>
                    </a:ext>
                  </a:extLst>
                </p:cNvPr>
                <p:cNvSpPr txBox="1"/>
                <p:nvPr/>
              </p:nvSpPr>
              <p:spPr>
                <a:xfrm>
                  <a:off x="6037158" y="1313819"/>
                  <a:ext cx="446707" cy="432297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68580" tIns="34290" rIns="68580" bIns="34290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solidFill>
                        <a:schemeClr val="bg1"/>
                      </a:solidFill>
                      <a:effectLst>
                        <a:outerShdw blurRad="25400" dist="25400" dir="2700000" algn="tl">
                          <a:srgbClr val="000000">
                            <a:alpha val="25000"/>
                          </a:srgbClr>
                        </a:outerShdw>
                      </a:effectLst>
                      <a:cs typeface="+mn-ea"/>
                      <a:sym typeface="+mn-lt"/>
                    </a:rPr>
                    <a:t>05</a:t>
                  </a:r>
                  <a:endParaRPr lang="zh-CN" altLang="en-US" sz="28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5" name="等腰三角形 104"/>
              <p:cNvSpPr/>
              <p:nvPr/>
            </p:nvSpPr>
            <p:spPr>
              <a:xfrm rot="5400000">
                <a:off x="6724526" y="1479984"/>
                <a:ext cx="198506" cy="111195"/>
              </a:xfrm>
              <a:prstGeom prst="triangle">
                <a:avLst/>
              </a:prstGeom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2700000" scaled="0"/>
              </a:gra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7D745A2-3E93-D907-BD79-FC5E618EA9CA}"/>
              </a:ext>
            </a:extLst>
          </p:cNvPr>
          <p:cNvGrpSpPr/>
          <p:nvPr/>
        </p:nvGrpSpPr>
        <p:grpSpPr>
          <a:xfrm>
            <a:off x="7563196" y="3078761"/>
            <a:ext cx="2185112" cy="700477"/>
            <a:chOff x="6831737" y="5042072"/>
            <a:chExt cx="2185112" cy="700477"/>
          </a:xfrm>
        </p:grpSpPr>
        <p:sp>
          <p:nvSpPr>
            <p:cNvPr id="109" name="文本框 108"/>
            <p:cNvSpPr txBox="1"/>
            <p:nvPr/>
          </p:nvSpPr>
          <p:spPr>
            <a:xfrm>
              <a:off x="8114038" y="5136313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慢点</a:t>
              </a:r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6831737" y="5042072"/>
              <a:ext cx="1008284" cy="700477"/>
              <a:chOff x="5871092" y="1184851"/>
              <a:chExt cx="1008284" cy="700477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5871092" y="1184851"/>
                <a:ext cx="700479" cy="700477"/>
                <a:chOff x="5953785" y="1232361"/>
                <a:chExt cx="605464" cy="605462"/>
              </a:xfrm>
            </p:grpSpPr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2A9B3F6B-DCD1-4908-8676-EA97D5386614}"/>
                    </a:ext>
                  </a:extLst>
                </p:cNvPr>
                <p:cNvSpPr/>
                <p:nvPr/>
              </p:nvSpPr>
              <p:spPr>
                <a:xfrm>
                  <a:off x="5953785" y="1232361"/>
                  <a:ext cx="605464" cy="605462"/>
                </a:xfrm>
                <a:prstGeom prst="ellipse">
                  <a:avLst/>
                </a:prstGeom>
                <a:gradFill>
                  <a:gsLst>
                    <a:gs pos="0">
                      <a:srgbClr val="92BFB5"/>
                    </a:gs>
                    <a:gs pos="100000">
                      <a:srgbClr val="52A4AE"/>
                    </a:gs>
                  </a:gsLst>
                  <a:lin ang="2700000" scaled="0"/>
                </a:gradFill>
                <a:ln>
                  <a:noFill/>
                </a:ln>
                <a:effectLst>
                  <a:outerShdw blurRad="101600" dist="38100" dir="2700000" algn="tl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TextBox 11">
                  <a:extLst>
                    <a:ext uri="{FF2B5EF4-FFF2-40B4-BE49-F238E27FC236}">
                      <a16:creationId xmlns:a16="http://schemas.microsoft.com/office/drawing/2014/main" id="{91278FD8-3CF4-41D6-952E-9BA296858D03}"/>
                    </a:ext>
                  </a:extLst>
                </p:cNvPr>
                <p:cNvSpPr txBox="1"/>
                <p:nvPr/>
              </p:nvSpPr>
              <p:spPr>
                <a:xfrm>
                  <a:off x="6019148" y="1313819"/>
                  <a:ext cx="482731" cy="432297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68580" tIns="34290" rIns="68580" bIns="34290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solidFill>
                        <a:schemeClr val="bg1"/>
                      </a:solidFill>
                      <a:effectLst>
                        <a:outerShdw blurRad="25400" dist="25400" dir="2700000" algn="tl">
                          <a:srgbClr val="000000">
                            <a:alpha val="25000"/>
                          </a:srgbClr>
                        </a:outerShdw>
                      </a:effectLst>
                      <a:cs typeface="+mn-ea"/>
                      <a:sym typeface="+mn-lt"/>
                    </a:rPr>
                    <a:t>04</a:t>
                  </a:r>
                  <a:endParaRPr lang="zh-CN" altLang="en-US" sz="28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3" name="等腰三角形 112"/>
              <p:cNvSpPr/>
              <p:nvPr/>
            </p:nvSpPr>
            <p:spPr>
              <a:xfrm rot="5400000">
                <a:off x="6724526" y="1479984"/>
                <a:ext cx="198506" cy="111195"/>
              </a:xfrm>
              <a:prstGeom prst="triangle">
                <a:avLst/>
              </a:prstGeom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2700000" scaled="0"/>
              </a:gra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49" name="等腰三角形 21"/>
          <p:cNvSpPr/>
          <p:nvPr/>
        </p:nvSpPr>
        <p:spPr>
          <a:xfrm rot="17104780">
            <a:off x="11024259" y="6227990"/>
            <a:ext cx="241857" cy="22297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6C3B7B8-7EBC-C752-FBE9-913AE4CF0FBB}"/>
              </a:ext>
            </a:extLst>
          </p:cNvPr>
          <p:cNvGrpSpPr/>
          <p:nvPr/>
        </p:nvGrpSpPr>
        <p:grpSpPr>
          <a:xfrm>
            <a:off x="4320744" y="2460465"/>
            <a:ext cx="2148401" cy="700477"/>
            <a:chOff x="1614632" y="5042072"/>
            <a:chExt cx="2148401" cy="70047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38F459C-AC38-DDA4-F5EC-A39AA1AC2CD6}"/>
                </a:ext>
              </a:extLst>
            </p:cNvPr>
            <p:cNvSpPr txBox="1"/>
            <p:nvPr/>
          </p:nvSpPr>
          <p:spPr>
            <a:xfrm>
              <a:off x="2860222" y="517478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实现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2FEE8377-0DC8-1198-BE2D-B0E41D43BBC8}"/>
                </a:ext>
              </a:extLst>
            </p:cNvPr>
            <p:cNvGrpSpPr/>
            <p:nvPr/>
          </p:nvGrpSpPr>
          <p:grpSpPr>
            <a:xfrm>
              <a:off x="1614632" y="5042072"/>
              <a:ext cx="1008284" cy="700477"/>
              <a:chOff x="5871092" y="1184851"/>
              <a:chExt cx="1008284" cy="700477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5E30848B-A11C-48DC-4C54-5BA809A4A03B}"/>
                  </a:ext>
                </a:extLst>
              </p:cNvPr>
              <p:cNvGrpSpPr/>
              <p:nvPr/>
            </p:nvGrpSpPr>
            <p:grpSpPr>
              <a:xfrm>
                <a:off x="5871092" y="1184851"/>
                <a:ext cx="700479" cy="700477"/>
                <a:chOff x="5953785" y="1232361"/>
                <a:chExt cx="605464" cy="605462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85818AA2-48C8-7A99-8687-6CCD9C3206ED}"/>
                    </a:ext>
                  </a:extLst>
                </p:cNvPr>
                <p:cNvSpPr/>
                <p:nvPr/>
              </p:nvSpPr>
              <p:spPr>
                <a:xfrm>
                  <a:off x="5953785" y="1232361"/>
                  <a:ext cx="605464" cy="605462"/>
                </a:xfrm>
                <a:prstGeom prst="ellipse">
                  <a:avLst/>
                </a:prstGeom>
                <a:gradFill>
                  <a:gsLst>
                    <a:gs pos="0">
                      <a:srgbClr val="92BFB5"/>
                    </a:gs>
                    <a:gs pos="100000">
                      <a:srgbClr val="52A4AE"/>
                    </a:gs>
                  </a:gsLst>
                  <a:lin ang="2700000" scaled="0"/>
                </a:gradFill>
                <a:ln>
                  <a:noFill/>
                </a:ln>
                <a:effectLst>
                  <a:outerShdw blurRad="101600" dist="38100" dir="2700000" algn="tl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TextBox 11">
                  <a:extLst>
                    <a:ext uri="{FF2B5EF4-FFF2-40B4-BE49-F238E27FC236}">
                      <a16:creationId xmlns:a16="http://schemas.microsoft.com/office/drawing/2014/main" id="{84401918-5C0A-4260-A06A-5CB4F4C45A5F}"/>
                    </a:ext>
                  </a:extLst>
                </p:cNvPr>
                <p:cNvSpPr txBox="1"/>
                <p:nvPr/>
              </p:nvSpPr>
              <p:spPr>
                <a:xfrm>
                  <a:off x="6019147" y="1313819"/>
                  <a:ext cx="482731" cy="432297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68580" tIns="34290" rIns="68580" bIns="34290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solidFill>
                        <a:schemeClr val="bg1"/>
                      </a:solidFill>
                      <a:effectLst>
                        <a:outerShdw blurRad="25400" dist="25400" dir="2700000" algn="tl">
                          <a:srgbClr val="000000">
                            <a:alpha val="25000"/>
                          </a:srgbClr>
                        </a:outerShdw>
                      </a:effectLst>
                      <a:cs typeface="+mn-ea"/>
                      <a:sym typeface="+mn-lt"/>
                    </a:rPr>
                    <a:t>03</a:t>
                  </a:r>
                  <a:endParaRPr lang="zh-CN" altLang="en-US" sz="28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id="{3CE8DAAD-CEFD-8D0D-EE09-0496D4B0A5FD}"/>
                  </a:ext>
                </a:extLst>
              </p:cNvPr>
              <p:cNvSpPr/>
              <p:nvPr/>
            </p:nvSpPr>
            <p:spPr>
              <a:xfrm rot="5400000">
                <a:off x="6724526" y="1479984"/>
                <a:ext cx="198506" cy="111195"/>
              </a:xfrm>
              <a:prstGeom prst="triangle">
                <a:avLst/>
              </a:prstGeom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2700000" scaled="0"/>
              </a:gra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154326F-8B4C-4A06-94E3-7E966432B99D}"/>
              </a:ext>
            </a:extLst>
          </p:cNvPr>
          <p:cNvGrpSpPr/>
          <p:nvPr/>
        </p:nvGrpSpPr>
        <p:grpSpPr>
          <a:xfrm>
            <a:off x="7563196" y="4553260"/>
            <a:ext cx="2185112" cy="700477"/>
            <a:chOff x="6831737" y="5042072"/>
            <a:chExt cx="2185112" cy="700477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02AA18C-3BDD-9D9A-7323-A862A0891A48}"/>
                </a:ext>
              </a:extLst>
            </p:cNvPr>
            <p:cNvSpPr txBox="1"/>
            <p:nvPr/>
          </p:nvSpPr>
          <p:spPr>
            <a:xfrm>
              <a:off x="8114038" y="5136313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演示</a:t>
              </a: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F80A48CB-7B1F-D15C-C2A6-3E9EA3E6A03D}"/>
                </a:ext>
              </a:extLst>
            </p:cNvPr>
            <p:cNvGrpSpPr/>
            <p:nvPr/>
          </p:nvGrpSpPr>
          <p:grpSpPr>
            <a:xfrm>
              <a:off x="6831737" y="5042072"/>
              <a:ext cx="1008284" cy="700477"/>
              <a:chOff x="5871092" y="1184851"/>
              <a:chExt cx="1008284" cy="700477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CADF2EF3-3402-EE7A-70CE-70059150B41B}"/>
                  </a:ext>
                </a:extLst>
              </p:cNvPr>
              <p:cNvGrpSpPr/>
              <p:nvPr/>
            </p:nvGrpSpPr>
            <p:grpSpPr>
              <a:xfrm>
                <a:off x="5871092" y="1184851"/>
                <a:ext cx="700479" cy="700477"/>
                <a:chOff x="5953785" y="1232361"/>
                <a:chExt cx="605464" cy="605462"/>
              </a:xfrm>
            </p:grpSpPr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F21EB97A-D9E9-98B6-FFEC-FB483271F986}"/>
                    </a:ext>
                  </a:extLst>
                </p:cNvPr>
                <p:cNvSpPr/>
                <p:nvPr/>
              </p:nvSpPr>
              <p:spPr>
                <a:xfrm>
                  <a:off x="5953785" y="1232361"/>
                  <a:ext cx="605464" cy="605462"/>
                </a:xfrm>
                <a:prstGeom prst="ellipse">
                  <a:avLst/>
                </a:prstGeom>
                <a:gradFill>
                  <a:gsLst>
                    <a:gs pos="0">
                      <a:srgbClr val="92BFB5"/>
                    </a:gs>
                    <a:gs pos="100000">
                      <a:srgbClr val="52A4AE"/>
                    </a:gs>
                  </a:gsLst>
                  <a:lin ang="2700000" scaled="0"/>
                </a:gradFill>
                <a:ln>
                  <a:noFill/>
                </a:ln>
                <a:effectLst>
                  <a:outerShdw blurRad="101600" dist="38100" dir="2700000" algn="tl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TextBox 11">
                  <a:extLst>
                    <a:ext uri="{FF2B5EF4-FFF2-40B4-BE49-F238E27FC236}">
                      <a16:creationId xmlns:a16="http://schemas.microsoft.com/office/drawing/2014/main" id="{D789265D-536E-43A0-072F-A4301C43374F}"/>
                    </a:ext>
                  </a:extLst>
                </p:cNvPr>
                <p:cNvSpPr txBox="1"/>
                <p:nvPr/>
              </p:nvSpPr>
              <p:spPr>
                <a:xfrm>
                  <a:off x="6037160" y="1313819"/>
                  <a:ext cx="446707" cy="432297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68580" tIns="34290" rIns="68580" bIns="34290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solidFill>
                        <a:schemeClr val="bg1"/>
                      </a:solidFill>
                      <a:effectLst>
                        <a:outerShdw blurRad="25400" dist="25400" dir="2700000" algn="tl">
                          <a:srgbClr val="000000">
                            <a:alpha val="25000"/>
                          </a:srgbClr>
                        </a:outerShdw>
                      </a:effectLst>
                      <a:cs typeface="+mn-ea"/>
                      <a:sym typeface="+mn-lt"/>
                    </a:rPr>
                    <a:t>06</a:t>
                  </a:r>
                  <a:endParaRPr lang="zh-CN" altLang="en-US" sz="28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581A48E8-1077-C11A-764A-3CC11F46ADEA}"/>
                  </a:ext>
                </a:extLst>
              </p:cNvPr>
              <p:cNvSpPr/>
              <p:nvPr/>
            </p:nvSpPr>
            <p:spPr>
              <a:xfrm rot="5400000">
                <a:off x="6724526" y="1479984"/>
                <a:ext cx="198506" cy="111195"/>
              </a:xfrm>
              <a:prstGeom prst="triangle">
                <a:avLst/>
              </a:prstGeom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2700000" scaled="0"/>
              </a:gra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EBED660-8282-3916-1B76-C4EB0C825931}"/>
              </a:ext>
            </a:extLst>
          </p:cNvPr>
          <p:cNvGrpSpPr/>
          <p:nvPr/>
        </p:nvGrpSpPr>
        <p:grpSpPr>
          <a:xfrm>
            <a:off x="4396363" y="5257527"/>
            <a:ext cx="2148401" cy="700477"/>
            <a:chOff x="1614632" y="5042072"/>
            <a:chExt cx="2148401" cy="70047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A817E61-40CF-2E01-D3E7-56727CBB1C69}"/>
                </a:ext>
              </a:extLst>
            </p:cNvPr>
            <p:cNvSpPr txBox="1"/>
            <p:nvPr/>
          </p:nvSpPr>
          <p:spPr>
            <a:xfrm>
              <a:off x="2860222" y="517478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收获</a:t>
              </a: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4FD5DF9-391D-6449-5D3E-7B9A581DA00D}"/>
                </a:ext>
              </a:extLst>
            </p:cNvPr>
            <p:cNvGrpSpPr/>
            <p:nvPr/>
          </p:nvGrpSpPr>
          <p:grpSpPr>
            <a:xfrm>
              <a:off x="1614632" y="5042072"/>
              <a:ext cx="1008284" cy="700477"/>
              <a:chOff x="5871092" y="1184851"/>
              <a:chExt cx="1008284" cy="700477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ED4EE0A2-4A3E-6C68-AB95-F3AE467AA2FF}"/>
                  </a:ext>
                </a:extLst>
              </p:cNvPr>
              <p:cNvGrpSpPr/>
              <p:nvPr/>
            </p:nvGrpSpPr>
            <p:grpSpPr>
              <a:xfrm>
                <a:off x="5871092" y="1184851"/>
                <a:ext cx="700479" cy="700477"/>
                <a:chOff x="5953785" y="1232361"/>
                <a:chExt cx="605464" cy="605462"/>
              </a:xfrm>
            </p:grpSpPr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9D13AF47-F1B4-F401-9913-75492B824FA4}"/>
                    </a:ext>
                  </a:extLst>
                </p:cNvPr>
                <p:cNvSpPr/>
                <p:nvPr/>
              </p:nvSpPr>
              <p:spPr>
                <a:xfrm>
                  <a:off x="5953785" y="1232361"/>
                  <a:ext cx="605464" cy="605462"/>
                </a:xfrm>
                <a:prstGeom prst="ellipse">
                  <a:avLst/>
                </a:prstGeom>
                <a:gradFill>
                  <a:gsLst>
                    <a:gs pos="0">
                      <a:srgbClr val="92BFB5"/>
                    </a:gs>
                    <a:gs pos="100000">
                      <a:srgbClr val="52A4AE"/>
                    </a:gs>
                  </a:gsLst>
                  <a:lin ang="2700000" scaled="0"/>
                </a:gradFill>
                <a:ln>
                  <a:noFill/>
                </a:ln>
                <a:effectLst>
                  <a:outerShdw blurRad="101600" dist="38100" dir="2700000" algn="tl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TextBox 11">
                  <a:extLst>
                    <a:ext uri="{FF2B5EF4-FFF2-40B4-BE49-F238E27FC236}">
                      <a16:creationId xmlns:a16="http://schemas.microsoft.com/office/drawing/2014/main" id="{31C1A83B-17B4-3AF2-5EA6-EE173A1EF981}"/>
                    </a:ext>
                  </a:extLst>
                </p:cNvPr>
                <p:cNvSpPr txBox="1"/>
                <p:nvPr/>
              </p:nvSpPr>
              <p:spPr>
                <a:xfrm>
                  <a:off x="6037158" y="1313819"/>
                  <a:ext cx="446707" cy="432297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68580" tIns="34290" rIns="68580" bIns="34290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solidFill>
                        <a:schemeClr val="bg1"/>
                      </a:solidFill>
                      <a:effectLst>
                        <a:outerShdw blurRad="25400" dist="25400" dir="2700000" algn="tl">
                          <a:srgbClr val="000000">
                            <a:alpha val="25000"/>
                          </a:srgbClr>
                        </a:outerShdw>
                      </a:effectLst>
                      <a:cs typeface="+mn-ea"/>
                      <a:sym typeface="+mn-lt"/>
                    </a:rPr>
                    <a:t>07</a:t>
                  </a:r>
                  <a:endParaRPr lang="zh-CN" altLang="en-US" sz="28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id="{4D7FCC16-307B-29D0-B23D-2108744B58D1}"/>
                  </a:ext>
                </a:extLst>
              </p:cNvPr>
              <p:cNvSpPr/>
              <p:nvPr/>
            </p:nvSpPr>
            <p:spPr>
              <a:xfrm rot="5400000">
                <a:off x="6724526" y="1479984"/>
                <a:ext cx="198506" cy="111195"/>
              </a:xfrm>
              <a:prstGeom prst="triangle">
                <a:avLst/>
              </a:prstGeom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2700000" scaled="0"/>
              </a:gra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67097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0" grpId="0"/>
      <p:bldP spid="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12157"/>
          <a:stretch>
            <a:fillRect/>
          </a:stretch>
        </p:blipFill>
        <p:spPr>
          <a:xfrm>
            <a:off x="1392702" y="2137423"/>
            <a:ext cx="9709296" cy="2334970"/>
          </a:xfrm>
          <a:custGeom>
            <a:avLst/>
            <a:gdLst>
              <a:gd name="connsiteX0" fmla="*/ 0 w 9709296"/>
              <a:gd name="connsiteY0" fmla="*/ 0 h 2334970"/>
              <a:gd name="connsiteX1" fmla="*/ 9709296 w 9709296"/>
              <a:gd name="connsiteY1" fmla="*/ 0 h 2334970"/>
              <a:gd name="connsiteX2" fmla="*/ 9709296 w 9709296"/>
              <a:gd name="connsiteY2" fmla="*/ 2334970 h 2334970"/>
              <a:gd name="connsiteX3" fmla="*/ 0 w 9709296"/>
              <a:gd name="connsiteY3" fmla="*/ 2334970 h 233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9296" h="2334970">
                <a:moveTo>
                  <a:pt x="0" y="0"/>
                </a:moveTo>
                <a:lnTo>
                  <a:pt x="9709296" y="0"/>
                </a:lnTo>
                <a:lnTo>
                  <a:pt x="9709296" y="2334970"/>
                </a:lnTo>
                <a:lnTo>
                  <a:pt x="0" y="2334970"/>
                </a:lnTo>
                <a:close/>
              </a:path>
            </a:pathLst>
          </a:custGeom>
        </p:spPr>
      </p:pic>
      <p:sp>
        <p:nvSpPr>
          <p:cNvPr id="7" name="圆角矩形 6"/>
          <p:cNvSpPr/>
          <p:nvPr/>
        </p:nvSpPr>
        <p:spPr>
          <a:xfrm>
            <a:off x="2124221" y="1929791"/>
            <a:ext cx="1491175" cy="4220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54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cs typeface="+mn-ea"/>
                <a:sym typeface="+mn-lt"/>
              </a:rPr>
              <a:t>分工情况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124220" y="2531319"/>
            <a:ext cx="3179299" cy="1708884"/>
            <a:chOff x="8143731" y="1931262"/>
            <a:chExt cx="3179299" cy="1708884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8251006" y="2346456"/>
              <a:ext cx="31244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03E0C68-DA60-417A-94AF-3E2A39D1D51A}"/>
                </a:ext>
              </a:extLst>
            </p:cNvPr>
            <p:cNvSpPr txBox="1"/>
            <p:nvPr/>
          </p:nvSpPr>
          <p:spPr>
            <a:xfrm>
              <a:off x="8143731" y="2378967"/>
              <a:ext cx="3179299" cy="1261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solidFill>
                    <a:srgbClr val="4F4D50"/>
                  </a:solidFill>
                  <a:cs typeface="+mn-ea"/>
                  <a:sym typeface="+mn-lt"/>
                </a:rPr>
                <a:t>基于</a:t>
              </a:r>
              <a:r>
                <a:rPr lang="en-US" altLang="zh-CN" sz="2000" dirty="0">
                  <a:solidFill>
                    <a:srgbClr val="4F4D50"/>
                  </a:solidFill>
                  <a:cs typeface="+mn-ea"/>
                  <a:sym typeface="+mn-lt"/>
                </a:rPr>
                <a:t>OpenCV</a:t>
              </a:r>
              <a:r>
                <a:rPr lang="zh-CN" altLang="en-US" sz="2000" dirty="0">
                  <a:solidFill>
                    <a:srgbClr val="4F4D50"/>
                  </a:solidFill>
                  <a:cs typeface="+mn-ea"/>
                  <a:sym typeface="+mn-lt"/>
                </a:rPr>
                <a:t>读取摄像头显示画面，利用</a:t>
              </a:r>
              <a:r>
                <a:rPr lang="en-US" altLang="zh-CN" sz="2000" dirty="0">
                  <a:solidFill>
                    <a:srgbClr val="4F4D50"/>
                  </a:solidFill>
                  <a:cs typeface="+mn-ea"/>
                  <a:sym typeface="+mn-lt"/>
                </a:rPr>
                <a:t>YOLO</a:t>
              </a:r>
              <a:r>
                <a:rPr lang="zh-CN" altLang="en-US" sz="2000" dirty="0">
                  <a:solidFill>
                    <a:srgbClr val="4F4D50"/>
                  </a:solidFill>
                  <a:cs typeface="+mn-ea"/>
                  <a:sym typeface="+mn-lt"/>
                </a:rPr>
                <a:t>实现摄像头人体识别</a:t>
              </a:r>
            </a:p>
          </p:txBody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8DE6CD62-A5CF-42EF-B6BB-0447C20B7252}"/>
                </a:ext>
              </a:extLst>
            </p:cNvPr>
            <p:cNvSpPr txBox="1"/>
            <p:nvPr/>
          </p:nvSpPr>
          <p:spPr>
            <a:xfrm>
              <a:off x="8143732" y="1931262"/>
              <a:ext cx="1323439" cy="53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rgbClr val="4F4D50"/>
                  </a:solidFill>
                  <a:cs typeface="+mn-ea"/>
                  <a:sym typeface="+mn-lt"/>
                </a:rPr>
                <a:t>班婷婧</a:t>
              </a:r>
              <a:endParaRPr lang="en-US" altLang="zh-CN" sz="2400" dirty="0">
                <a:solidFill>
                  <a:srgbClr val="4F4D5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7143157" y="1929791"/>
            <a:ext cx="1491175" cy="4220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54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cs typeface="+mn-ea"/>
                <a:sym typeface="+mn-lt"/>
              </a:rPr>
              <a:t>分工情况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143156" y="2531319"/>
            <a:ext cx="3179299" cy="1308775"/>
            <a:chOff x="8143731" y="1931262"/>
            <a:chExt cx="3179299" cy="1308775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8251006" y="2346456"/>
              <a:ext cx="31244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03E0C68-DA60-417A-94AF-3E2A39D1D51A}"/>
                </a:ext>
              </a:extLst>
            </p:cNvPr>
            <p:cNvSpPr txBox="1"/>
            <p:nvPr/>
          </p:nvSpPr>
          <p:spPr>
            <a:xfrm>
              <a:off x="8143731" y="2378967"/>
              <a:ext cx="3179299" cy="861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rgbClr val="686769"/>
                  </a:solidFill>
                  <a:cs typeface="+mn-ea"/>
                  <a:sym typeface="+mn-lt"/>
                </a:rPr>
                <a:t>在</a:t>
              </a:r>
              <a:r>
                <a:rPr lang="en-US" altLang="zh-CN" sz="2000" dirty="0">
                  <a:solidFill>
                    <a:srgbClr val="686769"/>
                  </a:solidFill>
                  <a:cs typeface="+mn-ea"/>
                  <a:sym typeface="+mn-lt"/>
                </a:rPr>
                <a:t>GUI</a:t>
              </a:r>
              <a:r>
                <a:rPr lang="zh-CN" altLang="en-US" sz="2000" dirty="0">
                  <a:solidFill>
                    <a:srgbClr val="686769"/>
                  </a:solidFill>
                  <a:cs typeface="+mn-ea"/>
                  <a:sym typeface="+mn-lt"/>
                </a:rPr>
                <a:t>界面实时显示识别结果</a:t>
              </a:r>
            </a:p>
          </p:txBody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8DE6CD62-A5CF-42EF-B6BB-0447C20B7252}"/>
                </a:ext>
              </a:extLst>
            </p:cNvPr>
            <p:cNvSpPr txBox="1"/>
            <p:nvPr/>
          </p:nvSpPr>
          <p:spPr>
            <a:xfrm>
              <a:off x="8143732" y="1931262"/>
              <a:ext cx="1323439" cy="53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rgbClr val="4F4D50"/>
                  </a:solidFill>
                  <a:cs typeface="+mn-ea"/>
                  <a:sym typeface="+mn-lt"/>
                </a:rPr>
                <a:t>陈颖林</a:t>
              </a:r>
              <a:endParaRPr lang="en-US" altLang="zh-CN" sz="2400" dirty="0">
                <a:solidFill>
                  <a:srgbClr val="4F4D5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2124221" y="4275713"/>
            <a:ext cx="1491175" cy="4220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54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cs typeface="+mn-ea"/>
                <a:sym typeface="+mn-lt"/>
              </a:rPr>
              <a:t>分工情况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124220" y="4877241"/>
            <a:ext cx="3179299" cy="908665"/>
            <a:chOff x="8143731" y="1931262"/>
            <a:chExt cx="3179299" cy="908665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8251006" y="2346456"/>
              <a:ext cx="31244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03E0C68-DA60-417A-94AF-3E2A39D1D51A}"/>
                </a:ext>
              </a:extLst>
            </p:cNvPr>
            <p:cNvSpPr txBox="1"/>
            <p:nvPr/>
          </p:nvSpPr>
          <p:spPr>
            <a:xfrm>
              <a:off x="8143731" y="2378967"/>
              <a:ext cx="3179299" cy="460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rgbClr val="686769"/>
                  </a:solidFill>
                  <a:cs typeface="+mn-ea"/>
                  <a:sym typeface="+mn-lt"/>
                </a:rPr>
                <a:t>实现对点击目标的跟踪</a:t>
              </a:r>
            </a:p>
          </p:txBody>
        </p:sp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8DE6CD62-A5CF-42EF-B6BB-0447C20B7252}"/>
                </a:ext>
              </a:extLst>
            </p:cNvPr>
            <p:cNvSpPr txBox="1"/>
            <p:nvPr/>
          </p:nvSpPr>
          <p:spPr>
            <a:xfrm>
              <a:off x="8143732" y="1931262"/>
              <a:ext cx="1323439" cy="53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rgbClr val="4F4D50"/>
                  </a:solidFill>
                  <a:cs typeface="+mn-ea"/>
                  <a:sym typeface="+mn-lt"/>
                </a:rPr>
                <a:t>冯思媛</a:t>
              </a:r>
              <a:endParaRPr lang="en-US" altLang="zh-CN" sz="2400" dirty="0">
                <a:solidFill>
                  <a:srgbClr val="4F4D5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7143157" y="4275713"/>
            <a:ext cx="1491175" cy="4220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54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cs typeface="+mn-ea"/>
                <a:sym typeface="+mn-lt"/>
              </a:rPr>
              <a:t>分工情况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7143156" y="4877241"/>
            <a:ext cx="3179299" cy="1308775"/>
            <a:chOff x="8143731" y="1931262"/>
            <a:chExt cx="3179299" cy="1308775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8251006" y="2346456"/>
              <a:ext cx="31244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03E0C68-DA60-417A-94AF-3E2A39D1D51A}"/>
                </a:ext>
              </a:extLst>
            </p:cNvPr>
            <p:cNvSpPr txBox="1"/>
            <p:nvPr/>
          </p:nvSpPr>
          <p:spPr>
            <a:xfrm>
              <a:off x="8143731" y="2378967"/>
              <a:ext cx="3179299" cy="861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rgbClr val="686769"/>
                  </a:solidFill>
                  <a:cs typeface="+mn-ea"/>
                  <a:sym typeface="+mn-lt"/>
                </a:rPr>
                <a:t>实现用按钮取消跟踪，完成</a:t>
              </a:r>
              <a:r>
                <a:rPr lang="en-US" altLang="zh-CN" sz="2000" dirty="0">
                  <a:solidFill>
                    <a:srgbClr val="686769"/>
                  </a:solidFill>
                  <a:cs typeface="+mn-ea"/>
                  <a:sym typeface="+mn-lt"/>
                </a:rPr>
                <a:t>ppt</a:t>
              </a:r>
              <a:endParaRPr lang="zh-CN" altLang="en-US" sz="2000" dirty="0">
                <a:solidFill>
                  <a:srgbClr val="686769"/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7">
              <a:extLst>
                <a:ext uri="{FF2B5EF4-FFF2-40B4-BE49-F238E27FC236}">
                  <a16:creationId xmlns:a16="http://schemas.microsoft.com/office/drawing/2014/main" id="{8DE6CD62-A5CF-42EF-B6BB-0447C20B7252}"/>
                </a:ext>
              </a:extLst>
            </p:cNvPr>
            <p:cNvSpPr txBox="1"/>
            <p:nvPr/>
          </p:nvSpPr>
          <p:spPr>
            <a:xfrm>
              <a:off x="8143732" y="1931262"/>
              <a:ext cx="1323439" cy="53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rgbClr val="4F4D50"/>
                  </a:solidFill>
                  <a:cs typeface="+mn-ea"/>
                  <a:sym typeface="+mn-lt"/>
                </a:rPr>
                <a:t>张严匀</a:t>
              </a:r>
              <a:endParaRPr lang="en-US" altLang="zh-CN" sz="2400" dirty="0">
                <a:solidFill>
                  <a:srgbClr val="4F4D5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5193650" y="45874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分工情况</a:t>
            </a:r>
          </a:p>
        </p:txBody>
      </p:sp>
    </p:spTree>
    <p:extLst>
      <p:ext uri="{BB962C8B-B14F-4D97-AF65-F5344CB8AC3E}">
        <p14:creationId xmlns:p14="http://schemas.microsoft.com/office/powerpoint/2010/main" val="3022269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8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/>
          <p:cNvSpPr/>
          <p:nvPr/>
        </p:nvSpPr>
        <p:spPr>
          <a:xfrm rot="19016716">
            <a:off x="-852899" y="3929233"/>
            <a:ext cx="1998880" cy="119510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0564" h="3027997">
                <a:moveTo>
                  <a:pt x="0" y="3027997"/>
                </a:moveTo>
                <a:lnTo>
                  <a:pt x="1714575" y="-1"/>
                </a:lnTo>
                <a:lnTo>
                  <a:pt x="2970564" y="1149568"/>
                </a:lnTo>
                <a:lnTo>
                  <a:pt x="0" y="3027997"/>
                </a:lnTo>
                <a:close/>
              </a:path>
            </a:pathLst>
          </a:custGeom>
          <a:gradFill>
            <a:gsLst>
              <a:gs pos="17000">
                <a:srgbClr val="FFFFFF">
                  <a:alpha val="0"/>
                </a:srgbClr>
              </a:gs>
              <a:gs pos="82000">
                <a:srgbClr val="92BFB5">
                  <a:alpha val="22000"/>
                </a:srgbClr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1"/>
          <p:cNvSpPr/>
          <p:nvPr/>
        </p:nvSpPr>
        <p:spPr>
          <a:xfrm rot="19016716">
            <a:off x="-311224" y="3993267"/>
            <a:ext cx="2436405" cy="2076611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  <a:gd name="connsiteX0" fmla="*/ 0 w 2356699"/>
              <a:gd name="connsiteY0" fmla="*/ 3027997 h 5261461"/>
              <a:gd name="connsiteX1" fmla="*/ 1714575 w 2356699"/>
              <a:gd name="connsiteY1" fmla="*/ -1 h 5261461"/>
              <a:gd name="connsiteX2" fmla="*/ 2356699 w 2356699"/>
              <a:gd name="connsiteY2" fmla="*/ 5261462 h 5261461"/>
              <a:gd name="connsiteX3" fmla="*/ 0 w 2356699"/>
              <a:gd name="connsiteY3" fmla="*/ 3027997 h 5261461"/>
              <a:gd name="connsiteX0" fmla="*/ 0 w 3620776"/>
              <a:gd name="connsiteY0" fmla="*/ 1807117 h 5261461"/>
              <a:gd name="connsiteX1" fmla="*/ 2978652 w 3620776"/>
              <a:gd name="connsiteY1" fmla="*/ -1 h 5261461"/>
              <a:gd name="connsiteX2" fmla="*/ 3620776 w 3620776"/>
              <a:gd name="connsiteY2" fmla="*/ 5261462 h 5261461"/>
              <a:gd name="connsiteX3" fmla="*/ 0 w 3620776"/>
              <a:gd name="connsiteY3" fmla="*/ 1807117 h 526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0776" h="5261461">
                <a:moveTo>
                  <a:pt x="0" y="1807117"/>
                </a:moveTo>
                <a:lnTo>
                  <a:pt x="2978652" y="-1"/>
                </a:lnTo>
                <a:lnTo>
                  <a:pt x="3620776" y="5261462"/>
                </a:lnTo>
                <a:lnTo>
                  <a:pt x="0" y="1807117"/>
                </a:lnTo>
                <a:close/>
              </a:path>
            </a:pathLst>
          </a:custGeom>
          <a:gradFill>
            <a:gsLst>
              <a:gs pos="67000">
                <a:srgbClr val="FFFFFF">
                  <a:alpha val="0"/>
                </a:srgbClr>
              </a:gs>
              <a:gs pos="29000">
                <a:srgbClr val="E1EAEF"/>
              </a:gs>
            </a:gsLst>
            <a:lin ang="7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9918359" y="-2"/>
            <a:ext cx="2273641" cy="2225843"/>
          </a:xfrm>
          <a:prstGeom prst="triangle">
            <a:avLst>
              <a:gd name="adj" fmla="val 100000"/>
            </a:avLst>
          </a:prstGeom>
          <a:gradFill>
            <a:gsLst>
              <a:gs pos="75000">
                <a:srgbClr val="5CACCF"/>
              </a:gs>
              <a:gs pos="31000">
                <a:srgbClr val="B6D3B7"/>
              </a:gs>
            </a:gsLst>
            <a:lin ang="30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1"/>
          <p:cNvSpPr/>
          <p:nvPr/>
        </p:nvSpPr>
        <p:spPr>
          <a:xfrm>
            <a:off x="7899257" y="581046"/>
            <a:ext cx="1175168" cy="1442358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1175168 w 1175168"/>
              <a:gd name="connsiteY0" fmla="*/ 1423350 h 1442358"/>
              <a:gd name="connsiteX1" fmla="*/ 446919 w 1175168"/>
              <a:gd name="connsiteY1" fmla="*/ 1442358 h 1442358"/>
              <a:gd name="connsiteX2" fmla="*/ 0 w 1175168"/>
              <a:gd name="connsiteY2" fmla="*/ 0 h 1442358"/>
              <a:gd name="connsiteX3" fmla="*/ 1175168 w 1175168"/>
              <a:gd name="connsiteY3" fmla="*/ 1423350 h 144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168" h="1442358">
                <a:moveTo>
                  <a:pt x="1175168" y="1423350"/>
                </a:moveTo>
                <a:lnTo>
                  <a:pt x="446919" y="1442358"/>
                </a:lnTo>
                <a:lnTo>
                  <a:pt x="0" y="0"/>
                </a:lnTo>
                <a:lnTo>
                  <a:pt x="1175168" y="1423350"/>
                </a:lnTo>
                <a:close/>
              </a:path>
            </a:pathLst>
          </a:custGeom>
          <a:gradFill>
            <a:gsLst>
              <a:gs pos="62000">
                <a:srgbClr val="52A4AE"/>
              </a:gs>
              <a:gs pos="35000">
                <a:srgbClr val="92BFB5"/>
              </a:gs>
            </a:gsLst>
            <a:lin ang="19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1"/>
          <p:cNvSpPr/>
          <p:nvPr/>
        </p:nvSpPr>
        <p:spPr>
          <a:xfrm>
            <a:off x="7881294" y="664439"/>
            <a:ext cx="571839" cy="13764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728249 w 728249"/>
              <a:gd name="connsiteY0" fmla="*/ 1369482 h 1388490"/>
              <a:gd name="connsiteX1" fmla="*/ 0 w 728249"/>
              <a:gd name="connsiteY1" fmla="*/ 1388490 h 1388490"/>
              <a:gd name="connsiteX2" fmla="*/ 272516 w 728249"/>
              <a:gd name="connsiteY2" fmla="*/ 0 h 1388490"/>
              <a:gd name="connsiteX3" fmla="*/ 728249 w 728249"/>
              <a:gd name="connsiteY3" fmla="*/ 1369482 h 1388490"/>
              <a:gd name="connsiteX0" fmla="*/ 487618 w 487618"/>
              <a:gd name="connsiteY0" fmla="*/ 1369482 h 1369482"/>
              <a:gd name="connsiteX1" fmla="*/ 0 w 487618"/>
              <a:gd name="connsiteY1" fmla="*/ 1364427 h 1369482"/>
              <a:gd name="connsiteX2" fmla="*/ 31885 w 487618"/>
              <a:gd name="connsiteY2" fmla="*/ 0 h 1369482"/>
              <a:gd name="connsiteX3" fmla="*/ 487618 w 487618"/>
              <a:gd name="connsiteY3" fmla="*/ 1369482 h 1369482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116106 w 571839"/>
              <a:gd name="connsiteY2" fmla="*/ 0 h 1376459"/>
              <a:gd name="connsiteX3" fmla="*/ 571839 w 571839"/>
              <a:gd name="connsiteY3" fmla="*/ 1369482 h 1376459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67979 w 571839"/>
              <a:gd name="connsiteY2" fmla="*/ 0 h 1376459"/>
              <a:gd name="connsiteX3" fmla="*/ 571839 w 571839"/>
              <a:gd name="connsiteY3" fmla="*/ 1369482 h 137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839" h="1376459">
                <a:moveTo>
                  <a:pt x="571839" y="1369482"/>
                </a:moveTo>
                <a:lnTo>
                  <a:pt x="0" y="1376459"/>
                </a:lnTo>
                <a:lnTo>
                  <a:pt x="67979" y="0"/>
                </a:lnTo>
                <a:lnTo>
                  <a:pt x="571839" y="136948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10981437" y="1028695"/>
            <a:ext cx="1210563" cy="2096597"/>
          </a:xfrm>
          <a:prstGeom prst="triangle">
            <a:avLst>
              <a:gd name="adj" fmla="val 100000"/>
            </a:avLst>
          </a:prstGeom>
          <a:gradFill>
            <a:gsLst>
              <a:gs pos="63000">
                <a:srgbClr val="A7D2E5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5" name="组合 11">
            <a:extLst>
              <a:ext uri="{FF2B5EF4-FFF2-40B4-BE49-F238E27FC236}">
                <a16:creationId xmlns:a16="http://schemas.microsoft.com/office/drawing/2014/main" id="{FAEF77BF-5D21-417E-94DD-954B6E616DDF}"/>
              </a:ext>
            </a:extLst>
          </p:cNvPr>
          <p:cNvGrpSpPr>
            <a:grpSpLocks/>
          </p:cNvGrpSpPr>
          <p:nvPr/>
        </p:nvGrpSpPr>
        <p:grpSpPr bwMode="auto">
          <a:xfrm>
            <a:off x="4789608" y="3503333"/>
            <a:ext cx="4874492" cy="1190187"/>
            <a:chOff x="737131" y="4486612"/>
            <a:chExt cx="4875340" cy="1191081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B12293C-2570-4826-913E-F28EB67D7D3A}"/>
                </a:ext>
              </a:extLst>
            </p:cNvPr>
            <p:cNvSpPr txBox="1"/>
            <p:nvPr/>
          </p:nvSpPr>
          <p:spPr>
            <a:xfrm>
              <a:off x="737131" y="4969275"/>
              <a:ext cx="4875340" cy="70841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4000" b="0" spc="0" dirty="0">
                  <a:solidFill>
                    <a:srgbClr val="405E62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演示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CA59E1E-852A-46AA-91A4-583BEE764F4C}"/>
                </a:ext>
              </a:extLst>
            </p:cNvPr>
            <p:cNvSpPr txBox="1"/>
            <p:nvPr/>
          </p:nvSpPr>
          <p:spPr>
            <a:xfrm>
              <a:off x="785008" y="4486612"/>
              <a:ext cx="3048530" cy="46201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0" spc="0" dirty="0">
                  <a:solidFill>
                    <a:srgbClr val="405E62"/>
                  </a:solidFill>
                  <a:latin typeface="+mn-lt"/>
                  <a:ea typeface="+mn-ea"/>
                  <a:cs typeface="+mn-ea"/>
                  <a:sym typeface="+mn-lt"/>
                </a:rPr>
                <a:t>PART SIX</a:t>
              </a:r>
              <a:endParaRPr lang="zh-CN" altLang="en-US" sz="2400" b="0" spc="0" dirty="0">
                <a:solidFill>
                  <a:srgbClr val="405E6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49FBB47-4223-4EAE-8FFA-F0C289624AD1}"/>
              </a:ext>
            </a:extLst>
          </p:cNvPr>
          <p:cNvGrpSpPr/>
          <p:nvPr/>
        </p:nvGrpSpPr>
        <p:grpSpPr>
          <a:xfrm>
            <a:off x="691700" y="1028694"/>
            <a:ext cx="3893974" cy="3893974"/>
            <a:chOff x="-630302" y="1714542"/>
            <a:chExt cx="4762837" cy="4762838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C6AAF931-4AFB-44C8-B2B1-EED05478B0EA}"/>
                </a:ext>
              </a:extLst>
            </p:cNvPr>
            <p:cNvSpPr/>
            <p:nvPr/>
          </p:nvSpPr>
          <p:spPr>
            <a:xfrm>
              <a:off x="-630302" y="1714542"/>
              <a:ext cx="4762837" cy="4762838"/>
            </a:xfrm>
            <a:prstGeom prst="ellipse">
              <a:avLst/>
            </a:prstGeom>
            <a:gradFill>
              <a:gsLst>
                <a:gs pos="65000">
                  <a:srgbClr val="B6D3B7">
                    <a:alpha val="0"/>
                  </a:srgbClr>
                </a:gs>
                <a:gs pos="0">
                  <a:srgbClr val="52A4AE">
                    <a:alpha val="3400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DA345DF-5950-4C10-9BEC-077238A2F985}"/>
                </a:ext>
              </a:extLst>
            </p:cNvPr>
            <p:cNvSpPr txBox="1"/>
            <p:nvPr/>
          </p:nvSpPr>
          <p:spPr>
            <a:xfrm>
              <a:off x="-201830" y="2394188"/>
              <a:ext cx="3790331" cy="2710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>
                  <a:gradFill>
                    <a:gsLst>
                      <a:gs pos="0">
                        <a:srgbClr val="B6D3B7"/>
                      </a:gs>
                      <a:gs pos="98000">
                        <a:srgbClr val="52A4AE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06</a:t>
              </a:r>
              <a:endParaRPr lang="zh-CN" altLang="en-US" sz="13800" dirty="0">
                <a:gradFill>
                  <a:gsLst>
                    <a:gs pos="0">
                      <a:srgbClr val="B6D3B7"/>
                    </a:gs>
                    <a:gs pos="98000">
                      <a:srgbClr val="52A4AE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52" name="等腰三角形 51"/>
          <p:cNvSpPr/>
          <p:nvPr/>
        </p:nvSpPr>
        <p:spPr>
          <a:xfrm flipV="1">
            <a:off x="10976024" y="1028694"/>
            <a:ext cx="1210563" cy="980579"/>
          </a:xfrm>
          <a:prstGeom prst="triangle">
            <a:avLst>
              <a:gd name="adj" fmla="val 100000"/>
            </a:avLst>
          </a:prstGeom>
          <a:gradFill>
            <a:gsLst>
              <a:gs pos="65000">
                <a:srgbClr val="5CACCF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等腰三角形 21"/>
          <p:cNvSpPr/>
          <p:nvPr/>
        </p:nvSpPr>
        <p:spPr>
          <a:xfrm>
            <a:off x="9315405" y="-484853"/>
            <a:ext cx="1697920" cy="276028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920" h="2760286">
                <a:moveTo>
                  <a:pt x="0" y="2760286"/>
                </a:moveTo>
                <a:lnTo>
                  <a:pt x="77866" y="0"/>
                </a:lnTo>
                <a:lnTo>
                  <a:pt x="1697920" y="1535186"/>
                </a:lnTo>
                <a:lnTo>
                  <a:pt x="0" y="2760286"/>
                </a:lnTo>
                <a:close/>
              </a:path>
            </a:pathLst>
          </a:custGeom>
          <a:gradFill>
            <a:gsLst>
              <a:gs pos="93000">
                <a:srgbClr val="52A4AE"/>
              </a:gs>
              <a:gs pos="40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等腰三角形 21"/>
          <p:cNvSpPr/>
          <p:nvPr/>
        </p:nvSpPr>
        <p:spPr>
          <a:xfrm>
            <a:off x="7854758" y="-615311"/>
            <a:ext cx="1569062" cy="289749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459311 w 1569062"/>
              <a:gd name="connsiteY0" fmla="*/ 2897490 h 2897490"/>
              <a:gd name="connsiteX1" fmla="*/ 0 w 1569062"/>
              <a:gd name="connsiteY1" fmla="*/ 1229977 h 2897490"/>
              <a:gd name="connsiteX2" fmla="*/ 1569062 w 1569062"/>
              <a:gd name="connsiteY2" fmla="*/ 0 h 2897490"/>
              <a:gd name="connsiteX3" fmla="*/ 1459311 w 1569062"/>
              <a:gd name="connsiteY3" fmla="*/ 2897490 h 28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9062" h="2897490">
                <a:moveTo>
                  <a:pt x="1459311" y="2897490"/>
                </a:moveTo>
                <a:lnTo>
                  <a:pt x="0" y="1229977"/>
                </a:lnTo>
                <a:lnTo>
                  <a:pt x="1569062" y="0"/>
                </a:lnTo>
                <a:lnTo>
                  <a:pt x="1459311" y="2897490"/>
                </a:lnTo>
                <a:close/>
              </a:path>
            </a:pathLst>
          </a:custGeom>
          <a:gradFill>
            <a:gsLst>
              <a:gs pos="100000">
                <a:srgbClr val="52A4AE"/>
              </a:gs>
              <a:gs pos="37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等腰三角形 21"/>
          <p:cNvSpPr/>
          <p:nvPr/>
        </p:nvSpPr>
        <p:spPr>
          <a:xfrm rot="19016716">
            <a:off x="7429689" y="1625281"/>
            <a:ext cx="749276" cy="4736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510" h="1200099">
                <a:moveTo>
                  <a:pt x="545691" y="1200100"/>
                </a:moveTo>
                <a:lnTo>
                  <a:pt x="0" y="287234"/>
                </a:lnTo>
                <a:lnTo>
                  <a:pt x="1113511" y="0"/>
                </a:lnTo>
                <a:lnTo>
                  <a:pt x="545691" y="1200100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等腰三角形 21"/>
          <p:cNvSpPr/>
          <p:nvPr/>
        </p:nvSpPr>
        <p:spPr>
          <a:xfrm rot="19016716">
            <a:off x="6932975" y="1332339"/>
            <a:ext cx="813578" cy="55312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070" h="1401450">
                <a:moveTo>
                  <a:pt x="302414" y="1401450"/>
                </a:moveTo>
                <a:lnTo>
                  <a:pt x="0" y="1"/>
                </a:lnTo>
                <a:lnTo>
                  <a:pt x="1209069" y="699361"/>
                </a:lnTo>
                <a:lnTo>
                  <a:pt x="302414" y="140145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等腰三角形 21"/>
          <p:cNvSpPr/>
          <p:nvPr/>
        </p:nvSpPr>
        <p:spPr>
          <a:xfrm rot="19016716">
            <a:off x="6404298" y="1055749"/>
            <a:ext cx="493101" cy="56486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05" h="1431177">
                <a:moveTo>
                  <a:pt x="0" y="699715"/>
                </a:moveTo>
                <a:lnTo>
                  <a:pt x="242889" y="1"/>
                </a:lnTo>
                <a:lnTo>
                  <a:pt x="732804" y="1431176"/>
                </a:lnTo>
                <a:lnTo>
                  <a:pt x="0" y="699715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等腰三角形 21"/>
          <p:cNvSpPr/>
          <p:nvPr/>
        </p:nvSpPr>
        <p:spPr>
          <a:xfrm rot="19016716">
            <a:off x="6519455" y="1855065"/>
            <a:ext cx="420702" cy="39939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  <a:gd name="connsiteX0" fmla="*/ 0 w 732804"/>
              <a:gd name="connsiteY0" fmla="*/ 424454 h 1155916"/>
              <a:gd name="connsiteX1" fmla="*/ 703793 w 732804"/>
              <a:gd name="connsiteY1" fmla="*/ 1 h 1155916"/>
              <a:gd name="connsiteX2" fmla="*/ 732804 w 732804"/>
              <a:gd name="connsiteY2" fmla="*/ 1155915 h 1155916"/>
              <a:gd name="connsiteX3" fmla="*/ 0 w 732804"/>
              <a:gd name="connsiteY3" fmla="*/ 424454 h 1155916"/>
              <a:gd name="connsiteX0" fmla="*/ 0 w 703794"/>
              <a:gd name="connsiteY0" fmla="*/ 424454 h 1436384"/>
              <a:gd name="connsiteX1" fmla="*/ 703793 w 703794"/>
              <a:gd name="connsiteY1" fmla="*/ 1 h 1436384"/>
              <a:gd name="connsiteX2" fmla="*/ 358875 w 703794"/>
              <a:gd name="connsiteY2" fmla="*/ 1436384 h 1436384"/>
              <a:gd name="connsiteX3" fmla="*/ 0 w 703794"/>
              <a:gd name="connsiteY3" fmla="*/ 424454 h 1436384"/>
              <a:gd name="connsiteX0" fmla="*/ 0 w 625213"/>
              <a:gd name="connsiteY0" fmla="*/ 0 h 1011930"/>
              <a:gd name="connsiteX1" fmla="*/ 625212 w 625213"/>
              <a:gd name="connsiteY1" fmla="*/ 76158 h 1011930"/>
              <a:gd name="connsiteX2" fmla="*/ 358875 w 625213"/>
              <a:gd name="connsiteY2" fmla="*/ 1011930 h 1011930"/>
              <a:gd name="connsiteX3" fmla="*/ 0 w 625213"/>
              <a:gd name="connsiteY3" fmla="*/ 0 h 101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13" h="1011930">
                <a:moveTo>
                  <a:pt x="0" y="0"/>
                </a:moveTo>
                <a:lnTo>
                  <a:pt x="625212" y="76158"/>
                </a:lnTo>
                <a:lnTo>
                  <a:pt x="358875" y="10119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2696194"/>
      </p:ext>
    </p:extLst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/>
          <p:cNvSpPr/>
          <p:nvPr/>
        </p:nvSpPr>
        <p:spPr>
          <a:xfrm rot="19016716">
            <a:off x="-852899" y="3929233"/>
            <a:ext cx="1998880" cy="119510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0564" h="3027997">
                <a:moveTo>
                  <a:pt x="0" y="3027997"/>
                </a:moveTo>
                <a:lnTo>
                  <a:pt x="1714575" y="-1"/>
                </a:lnTo>
                <a:lnTo>
                  <a:pt x="2970564" y="1149568"/>
                </a:lnTo>
                <a:lnTo>
                  <a:pt x="0" y="3027997"/>
                </a:lnTo>
                <a:close/>
              </a:path>
            </a:pathLst>
          </a:custGeom>
          <a:gradFill>
            <a:gsLst>
              <a:gs pos="17000">
                <a:srgbClr val="FFFFFF">
                  <a:alpha val="0"/>
                </a:srgbClr>
              </a:gs>
              <a:gs pos="82000">
                <a:srgbClr val="92BFB5">
                  <a:alpha val="22000"/>
                </a:srgbClr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1"/>
          <p:cNvSpPr/>
          <p:nvPr/>
        </p:nvSpPr>
        <p:spPr>
          <a:xfrm rot="19016716">
            <a:off x="-311224" y="3993267"/>
            <a:ext cx="2436405" cy="2076611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  <a:gd name="connsiteX0" fmla="*/ 0 w 2356699"/>
              <a:gd name="connsiteY0" fmla="*/ 3027997 h 5261461"/>
              <a:gd name="connsiteX1" fmla="*/ 1714575 w 2356699"/>
              <a:gd name="connsiteY1" fmla="*/ -1 h 5261461"/>
              <a:gd name="connsiteX2" fmla="*/ 2356699 w 2356699"/>
              <a:gd name="connsiteY2" fmla="*/ 5261462 h 5261461"/>
              <a:gd name="connsiteX3" fmla="*/ 0 w 2356699"/>
              <a:gd name="connsiteY3" fmla="*/ 3027997 h 5261461"/>
              <a:gd name="connsiteX0" fmla="*/ 0 w 3620776"/>
              <a:gd name="connsiteY0" fmla="*/ 1807117 h 5261461"/>
              <a:gd name="connsiteX1" fmla="*/ 2978652 w 3620776"/>
              <a:gd name="connsiteY1" fmla="*/ -1 h 5261461"/>
              <a:gd name="connsiteX2" fmla="*/ 3620776 w 3620776"/>
              <a:gd name="connsiteY2" fmla="*/ 5261462 h 5261461"/>
              <a:gd name="connsiteX3" fmla="*/ 0 w 3620776"/>
              <a:gd name="connsiteY3" fmla="*/ 1807117 h 526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0776" h="5261461">
                <a:moveTo>
                  <a:pt x="0" y="1807117"/>
                </a:moveTo>
                <a:lnTo>
                  <a:pt x="2978652" y="-1"/>
                </a:lnTo>
                <a:lnTo>
                  <a:pt x="3620776" y="5261462"/>
                </a:lnTo>
                <a:lnTo>
                  <a:pt x="0" y="1807117"/>
                </a:lnTo>
                <a:close/>
              </a:path>
            </a:pathLst>
          </a:custGeom>
          <a:gradFill>
            <a:gsLst>
              <a:gs pos="67000">
                <a:srgbClr val="FFFFFF">
                  <a:alpha val="0"/>
                </a:srgbClr>
              </a:gs>
              <a:gs pos="29000">
                <a:srgbClr val="E1EAEF"/>
              </a:gs>
            </a:gsLst>
            <a:lin ang="7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9918359" y="-2"/>
            <a:ext cx="2273641" cy="2225843"/>
          </a:xfrm>
          <a:prstGeom prst="triangle">
            <a:avLst>
              <a:gd name="adj" fmla="val 100000"/>
            </a:avLst>
          </a:prstGeom>
          <a:gradFill>
            <a:gsLst>
              <a:gs pos="75000">
                <a:srgbClr val="5CACCF"/>
              </a:gs>
              <a:gs pos="31000">
                <a:srgbClr val="B6D3B7"/>
              </a:gs>
            </a:gsLst>
            <a:lin ang="30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1"/>
          <p:cNvSpPr/>
          <p:nvPr/>
        </p:nvSpPr>
        <p:spPr>
          <a:xfrm>
            <a:off x="7899257" y="581046"/>
            <a:ext cx="1175168" cy="1442358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1175168 w 1175168"/>
              <a:gd name="connsiteY0" fmla="*/ 1423350 h 1442358"/>
              <a:gd name="connsiteX1" fmla="*/ 446919 w 1175168"/>
              <a:gd name="connsiteY1" fmla="*/ 1442358 h 1442358"/>
              <a:gd name="connsiteX2" fmla="*/ 0 w 1175168"/>
              <a:gd name="connsiteY2" fmla="*/ 0 h 1442358"/>
              <a:gd name="connsiteX3" fmla="*/ 1175168 w 1175168"/>
              <a:gd name="connsiteY3" fmla="*/ 1423350 h 144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168" h="1442358">
                <a:moveTo>
                  <a:pt x="1175168" y="1423350"/>
                </a:moveTo>
                <a:lnTo>
                  <a:pt x="446919" y="1442358"/>
                </a:lnTo>
                <a:lnTo>
                  <a:pt x="0" y="0"/>
                </a:lnTo>
                <a:lnTo>
                  <a:pt x="1175168" y="1423350"/>
                </a:lnTo>
                <a:close/>
              </a:path>
            </a:pathLst>
          </a:custGeom>
          <a:gradFill>
            <a:gsLst>
              <a:gs pos="62000">
                <a:srgbClr val="52A4AE"/>
              </a:gs>
              <a:gs pos="35000">
                <a:srgbClr val="92BFB5"/>
              </a:gs>
            </a:gsLst>
            <a:lin ang="19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1"/>
          <p:cNvSpPr/>
          <p:nvPr/>
        </p:nvSpPr>
        <p:spPr>
          <a:xfrm>
            <a:off x="7881294" y="664439"/>
            <a:ext cx="571839" cy="13764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728249 w 728249"/>
              <a:gd name="connsiteY0" fmla="*/ 1369482 h 1388490"/>
              <a:gd name="connsiteX1" fmla="*/ 0 w 728249"/>
              <a:gd name="connsiteY1" fmla="*/ 1388490 h 1388490"/>
              <a:gd name="connsiteX2" fmla="*/ 272516 w 728249"/>
              <a:gd name="connsiteY2" fmla="*/ 0 h 1388490"/>
              <a:gd name="connsiteX3" fmla="*/ 728249 w 728249"/>
              <a:gd name="connsiteY3" fmla="*/ 1369482 h 1388490"/>
              <a:gd name="connsiteX0" fmla="*/ 487618 w 487618"/>
              <a:gd name="connsiteY0" fmla="*/ 1369482 h 1369482"/>
              <a:gd name="connsiteX1" fmla="*/ 0 w 487618"/>
              <a:gd name="connsiteY1" fmla="*/ 1364427 h 1369482"/>
              <a:gd name="connsiteX2" fmla="*/ 31885 w 487618"/>
              <a:gd name="connsiteY2" fmla="*/ 0 h 1369482"/>
              <a:gd name="connsiteX3" fmla="*/ 487618 w 487618"/>
              <a:gd name="connsiteY3" fmla="*/ 1369482 h 1369482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116106 w 571839"/>
              <a:gd name="connsiteY2" fmla="*/ 0 h 1376459"/>
              <a:gd name="connsiteX3" fmla="*/ 571839 w 571839"/>
              <a:gd name="connsiteY3" fmla="*/ 1369482 h 1376459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67979 w 571839"/>
              <a:gd name="connsiteY2" fmla="*/ 0 h 1376459"/>
              <a:gd name="connsiteX3" fmla="*/ 571839 w 571839"/>
              <a:gd name="connsiteY3" fmla="*/ 1369482 h 137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839" h="1376459">
                <a:moveTo>
                  <a:pt x="571839" y="1369482"/>
                </a:moveTo>
                <a:lnTo>
                  <a:pt x="0" y="1376459"/>
                </a:lnTo>
                <a:lnTo>
                  <a:pt x="67979" y="0"/>
                </a:lnTo>
                <a:lnTo>
                  <a:pt x="571839" y="136948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10981437" y="1028695"/>
            <a:ext cx="1210563" cy="2096597"/>
          </a:xfrm>
          <a:prstGeom prst="triangle">
            <a:avLst>
              <a:gd name="adj" fmla="val 100000"/>
            </a:avLst>
          </a:prstGeom>
          <a:gradFill>
            <a:gsLst>
              <a:gs pos="63000">
                <a:srgbClr val="A7D2E5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5" name="组合 11">
            <a:extLst>
              <a:ext uri="{FF2B5EF4-FFF2-40B4-BE49-F238E27FC236}">
                <a16:creationId xmlns:a16="http://schemas.microsoft.com/office/drawing/2014/main" id="{FAEF77BF-5D21-417E-94DD-954B6E616DDF}"/>
              </a:ext>
            </a:extLst>
          </p:cNvPr>
          <p:cNvGrpSpPr>
            <a:grpSpLocks/>
          </p:cNvGrpSpPr>
          <p:nvPr/>
        </p:nvGrpSpPr>
        <p:grpSpPr bwMode="auto">
          <a:xfrm>
            <a:off x="4789608" y="3503333"/>
            <a:ext cx="4874492" cy="1190187"/>
            <a:chOff x="737131" y="4486612"/>
            <a:chExt cx="4875340" cy="1191081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B12293C-2570-4826-913E-F28EB67D7D3A}"/>
                </a:ext>
              </a:extLst>
            </p:cNvPr>
            <p:cNvSpPr txBox="1"/>
            <p:nvPr/>
          </p:nvSpPr>
          <p:spPr>
            <a:xfrm>
              <a:off x="737131" y="4969275"/>
              <a:ext cx="4875340" cy="70841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4000" b="0" spc="0" dirty="0">
                  <a:solidFill>
                    <a:srgbClr val="405E62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收获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CA59E1E-852A-46AA-91A4-583BEE764F4C}"/>
                </a:ext>
              </a:extLst>
            </p:cNvPr>
            <p:cNvSpPr txBox="1"/>
            <p:nvPr/>
          </p:nvSpPr>
          <p:spPr>
            <a:xfrm>
              <a:off x="785008" y="4486612"/>
              <a:ext cx="3048530" cy="46201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0" spc="0" dirty="0">
                  <a:solidFill>
                    <a:srgbClr val="405E62"/>
                  </a:solidFill>
                  <a:latin typeface="+mn-lt"/>
                  <a:ea typeface="+mn-ea"/>
                  <a:cs typeface="+mn-ea"/>
                  <a:sym typeface="+mn-lt"/>
                </a:rPr>
                <a:t>PART SEVEN</a:t>
              </a:r>
              <a:endParaRPr lang="zh-CN" altLang="en-US" sz="2400" b="0" spc="0" dirty="0">
                <a:solidFill>
                  <a:srgbClr val="405E6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49FBB47-4223-4EAE-8FFA-F0C289624AD1}"/>
              </a:ext>
            </a:extLst>
          </p:cNvPr>
          <p:cNvGrpSpPr/>
          <p:nvPr/>
        </p:nvGrpSpPr>
        <p:grpSpPr>
          <a:xfrm>
            <a:off x="691700" y="1028694"/>
            <a:ext cx="3893974" cy="3893974"/>
            <a:chOff x="-630302" y="1714542"/>
            <a:chExt cx="4762837" cy="4762838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C6AAF931-4AFB-44C8-B2B1-EED05478B0EA}"/>
                </a:ext>
              </a:extLst>
            </p:cNvPr>
            <p:cNvSpPr/>
            <p:nvPr/>
          </p:nvSpPr>
          <p:spPr>
            <a:xfrm>
              <a:off x="-630302" y="1714542"/>
              <a:ext cx="4762837" cy="4762838"/>
            </a:xfrm>
            <a:prstGeom prst="ellipse">
              <a:avLst/>
            </a:prstGeom>
            <a:gradFill>
              <a:gsLst>
                <a:gs pos="65000">
                  <a:srgbClr val="B6D3B7">
                    <a:alpha val="0"/>
                  </a:srgbClr>
                </a:gs>
                <a:gs pos="0">
                  <a:srgbClr val="52A4AE">
                    <a:alpha val="3400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DA345DF-5950-4C10-9BEC-077238A2F985}"/>
                </a:ext>
              </a:extLst>
            </p:cNvPr>
            <p:cNvSpPr txBox="1"/>
            <p:nvPr/>
          </p:nvSpPr>
          <p:spPr>
            <a:xfrm>
              <a:off x="-201830" y="2394188"/>
              <a:ext cx="3790331" cy="2710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>
                  <a:gradFill>
                    <a:gsLst>
                      <a:gs pos="0">
                        <a:srgbClr val="B6D3B7"/>
                      </a:gs>
                      <a:gs pos="98000">
                        <a:srgbClr val="52A4AE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07</a:t>
              </a:r>
              <a:endParaRPr lang="zh-CN" altLang="en-US" sz="13800" dirty="0">
                <a:gradFill>
                  <a:gsLst>
                    <a:gs pos="0">
                      <a:srgbClr val="B6D3B7"/>
                    </a:gs>
                    <a:gs pos="98000">
                      <a:srgbClr val="52A4AE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52" name="等腰三角形 51"/>
          <p:cNvSpPr/>
          <p:nvPr/>
        </p:nvSpPr>
        <p:spPr>
          <a:xfrm flipV="1">
            <a:off x="10976024" y="1028694"/>
            <a:ext cx="1210563" cy="980579"/>
          </a:xfrm>
          <a:prstGeom prst="triangle">
            <a:avLst>
              <a:gd name="adj" fmla="val 100000"/>
            </a:avLst>
          </a:prstGeom>
          <a:gradFill>
            <a:gsLst>
              <a:gs pos="65000">
                <a:srgbClr val="5CACCF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等腰三角形 21"/>
          <p:cNvSpPr/>
          <p:nvPr/>
        </p:nvSpPr>
        <p:spPr>
          <a:xfrm>
            <a:off x="9315405" y="-484853"/>
            <a:ext cx="1697920" cy="276028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920" h="2760286">
                <a:moveTo>
                  <a:pt x="0" y="2760286"/>
                </a:moveTo>
                <a:lnTo>
                  <a:pt x="77866" y="0"/>
                </a:lnTo>
                <a:lnTo>
                  <a:pt x="1697920" y="1535186"/>
                </a:lnTo>
                <a:lnTo>
                  <a:pt x="0" y="2760286"/>
                </a:lnTo>
                <a:close/>
              </a:path>
            </a:pathLst>
          </a:custGeom>
          <a:gradFill>
            <a:gsLst>
              <a:gs pos="93000">
                <a:srgbClr val="52A4AE"/>
              </a:gs>
              <a:gs pos="40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等腰三角形 21"/>
          <p:cNvSpPr/>
          <p:nvPr/>
        </p:nvSpPr>
        <p:spPr>
          <a:xfrm>
            <a:off x="7854758" y="-615311"/>
            <a:ext cx="1569062" cy="289749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459311 w 1569062"/>
              <a:gd name="connsiteY0" fmla="*/ 2897490 h 2897490"/>
              <a:gd name="connsiteX1" fmla="*/ 0 w 1569062"/>
              <a:gd name="connsiteY1" fmla="*/ 1229977 h 2897490"/>
              <a:gd name="connsiteX2" fmla="*/ 1569062 w 1569062"/>
              <a:gd name="connsiteY2" fmla="*/ 0 h 2897490"/>
              <a:gd name="connsiteX3" fmla="*/ 1459311 w 1569062"/>
              <a:gd name="connsiteY3" fmla="*/ 2897490 h 28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9062" h="2897490">
                <a:moveTo>
                  <a:pt x="1459311" y="2897490"/>
                </a:moveTo>
                <a:lnTo>
                  <a:pt x="0" y="1229977"/>
                </a:lnTo>
                <a:lnTo>
                  <a:pt x="1569062" y="0"/>
                </a:lnTo>
                <a:lnTo>
                  <a:pt x="1459311" y="2897490"/>
                </a:lnTo>
                <a:close/>
              </a:path>
            </a:pathLst>
          </a:custGeom>
          <a:gradFill>
            <a:gsLst>
              <a:gs pos="100000">
                <a:srgbClr val="52A4AE"/>
              </a:gs>
              <a:gs pos="37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等腰三角形 21"/>
          <p:cNvSpPr/>
          <p:nvPr/>
        </p:nvSpPr>
        <p:spPr>
          <a:xfrm rot="19016716">
            <a:off x="7429689" y="1625281"/>
            <a:ext cx="749276" cy="4736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510" h="1200099">
                <a:moveTo>
                  <a:pt x="545691" y="1200100"/>
                </a:moveTo>
                <a:lnTo>
                  <a:pt x="0" y="287234"/>
                </a:lnTo>
                <a:lnTo>
                  <a:pt x="1113511" y="0"/>
                </a:lnTo>
                <a:lnTo>
                  <a:pt x="545691" y="1200100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等腰三角形 21"/>
          <p:cNvSpPr/>
          <p:nvPr/>
        </p:nvSpPr>
        <p:spPr>
          <a:xfrm rot="19016716">
            <a:off x="6932975" y="1332339"/>
            <a:ext cx="813578" cy="55312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070" h="1401450">
                <a:moveTo>
                  <a:pt x="302414" y="1401450"/>
                </a:moveTo>
                <a:lnTo>
                  <a:pt x="0" y="1"/>
                </a:lnTo>
                <a:lnTo>
                  <a:pt x="1209069" y="699361"/>
                </a:lnTo>
                <a:lnTo>
                  <a:pt x="302414" y="140145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等腰三角形 21"/>
          <p:cNvSpPr/>
          <p:nvPr/>
        </p:nvSpPr>
        <p:spPr>
          <a:xfrm rot="19016716">
            <a:off x="6404298" y="1055749"/>
            <a:ext cx="493101" cy="56486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05" h="1431177">
                <a:moveTo>
                  <a:pt x="0" y="699715"/>
                </a:moveTo>
                <a:lnTo>
                  <a:pt x="242889" y="1"/>
                </a:lnTo>
                <a:lnTo>
                  <a:pt x="732804" y="1431176"/>
                </a:lnTo>
                <a:lnTo>
                  <a:pt x="0" y="699715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等腰三角形 21"/>
          <p:cNvSpPr/>
          <p:nvPr/>
        </p:nvSpPr>
        <p:spPr>
          <a:xfrm rot="19016716">
            <a:off x="6519455" y="1855065"/>
            <a:ext cx="420702" cy="39939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  <a:gd name="connsiteX0" fmla="*/ 0 w 732804"/>
              <a:gd name="connsiteY0" fmla="*/ 424454 h 1155916"/>
              <a:gd name="connsiteX1" fmla="*/ 703793 w 732804"/>
              <a:gd name="connsiteY1" fmla="*/ 1 h 1155916"/>
              <a:gd name="connsiteX2" fmla="*/ 732804 w 732804"/>
              <a:gd name="connsiteY2" fmla="*/ 1155915 h 1155916"/>
              <a:gd name="connsiteX3" fmla="*/ 0 w 732804"/>
              <a:gd name="connsiteY3" fmla="*/ 424454 h 1155916"/>
              <a:gd name="connsiteX0" fmla="*/ 0 w 703794"/>
              <a:gd name="connsiteY0" fmla="*/ 424454 h 1436384"/>
              <a:gd name="connsiteX1" fmla="*/ 703793 w 703794"/>
              <a:gd name="connsiteY1" fmla="*/ 1 h 1436384"/>
              <a:gd name="connsiteX2" fmla="*/ 358875 w 703794"/>
              <a:gd name="connsiteY2" fmla="*/ 1436384 h 1436384"/>
              <a:gd name="connsiteX3" fmla="*/ 0 w 703794"/>
              <a:gd name="connsiteY3" fmla="*/ 424454 h 1436384"/>
              <a:gd name="connsiteX0" fmla="*/ 0 w 625213"/>
              <a:gd name="connsiteY0" fmla="*/ 0 h 1011930"/>
              <a:gd name="connsiteX1" fmla="*/ 625212 w 625213"/>
              <a:gd name="connsiteY1" fmla="*/ 76158 h 1011930"/>
              <a:gd name="connsiteX2" fmla="*/ 358875 w 625213"/>
              <a:gd name="connsiteY2" fmla="*/ 1011930 h 1011930"/>
              <a:gd name="connsiteX3" fmla="*/ 0 w 625213"/>
              <a:gd name="connsiteY3" fmla="*/ 0 h 101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13" h="1011930">
                <a:moveTo>
                  <a:pt x="0" y="0"/>
                </a:moveTo>
                <a:lnTo>
                  <a:pt x="625212" y="76158"/>
                </a:lnTo>
                <a:lnTo>
                  <a:pt x="358875" y="10119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9579905"/>
      </p:ext>
    </p:extLst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/>
          </p:cNvSpPr>
          <p:nvPr/>
        </p:nvSpPr>
        <p:spPr bwMode="auto">
          <a:xfrm>
            <a:off x="0" y="1988344"/>
            <a:ext cx="12192000" cy="486965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3497" b="-33497"/>
            </a:stretch>
          </a:blipFill>
          <a:ln>
            <a:noFill/>
          </a:ln>
          <a:effectLst/>
        </p:spPr>
        <p:txBody>
          <a:bodyPr lIns="22860" rIns="22860"/>
          <a:lstStyle>
            <a:lvl1pPr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zh-CN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Rectangle 1"/>
          <p:cNvSpPr>
            <a:spLocks/>
          </p:cNvSpPr>
          <p:nvPr/>
        </p:nvSpPr>
        <p:spPr bwMode="auto">
          <a:xfrm>
            <a:off x="0" y="1988344"/>
            <a:ext cx="12192000" cy="4869655"/>
          </a:xfrm>
          <a:prstGeom prst="rect">
            <a:avLst/>
          </a:prstGeom>
          <a:gradFill>
            <a:gsLst>
              <a:gs pos="0">
                <a:srgbClr val="92BFB5">
                  <a:alpha val="87000"/>
                </a:srgbClr>
              </a:gs>
              <a:gs pos="100000">
                <a:srgbClr val="52A4AE">
                  <a:alpha val="80000"/>
                </a:srgbClr>
              </a:gs>
            </a:gsLst>
            <a:lin ang="5400000" scaled="1"/>
          </a:gradFill>
          <a:ln>
            <a:noFill/>
          </a:ln>
          <a:effectLst/>
        </p:spPr>
        <p:txBody>
          <a:bodyPr lIns="22860" rIns="22860"/>
          <a:lstStyle>
            <a:lvl1pPr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zh-CN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230" name="AutoShape 5"/>
          <p:cNvSpPr>
            <a:spLocks/>
          </p:cNvSpPr>
          <p:nvPr/>
        </p:nvSpPr>
        <p:spPr bwMode="auto">
          <a:xfrm>
            <a:off x="1775619" y="2726532"/>
            <a:ext cx="285750" cy="247650"/>
          </a:xfrm>
          <a:custGeom>
            <a:avLst/>
            <a:gdLst>
              <a:gd name="T0" fmla="*/ 8001280 w 20409"/>
              <a:gd name="T1" fmla="*/ 6970149 h 20143"/>
              <a:gd name="T2" fmla="*/ 8001280 w 20409"/>
              <a:gd name="T3" fmla="*/ 6970149 h 20143"/>
              <a:gd name="T4" fmla="*/ 8001280 w 20409"/>
              <a:gd name="T5" fmla="*/ 6970149 h 20143"/>
              <a:gd name="T6" fmla="*/ 8001280 w 20409"/>
              <a:gd name="T7" fmla="*/ 6970149 h 2014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409" h="20143">
                <a:moveTo>
                  <a:pt x="18622" y="11683"/>
                </a:moveTo>
                <a:cubicBezTo>
                  <a:pt x="10204" y="20143"/>
                  <a:pt x="10204" y="20143"/>
                  <a:pt x="10204" y="20143"/>
                </a:cubicBezTo>
                <a:cubicBezTo>
                  <a:pt x="10204" y="20143"/>
                  <a:pt x="10204" y="20143"/>
                  <a:pt x="1786" y="11683"/>
                </a:cubicBezTo>
                <a:cubicBezTo>
                  <a:pt x="-596" y="8983"/>
                  <a:pt x="-596" y="4663"/>
                  <a:pt x="1786" y="1963"/>
                </a:cubicBezTo>
                <a:cubicBezTo>
                  <a:pt x="4804" y="-1457"/>
                  <a:pt x="7822" y="163"/>
                  <a:pt x="10204" y="2503"/>
                </a:cubicBezTo>
                <a:cubicBezTo>
                  <a:pt x="12586" y="163"/>
                  <a:pt x="15604" y="-1457"/>
                  <a:pt x="18622" y="1963"/>
                </a:cubicBezTo>
                <a:cubicBezTo>
                  <a:pt x="21004" y="4663"/>
                  <a:pt x="21004" y="8983"/>
                  <a:pt x="18622" y="11683"/>
                </a:cubicBezTo>
                <a:close/>
                <a:moveTo>
                  <a:pt x="17669" y="3043"/>
                </a:moveTo>
                <a:cubicBezTo>
                  <a:pt x="16716" y="1963"/>
                  <a:pt x="15763" y="1423"/>
                  <a:pt x="14810" y="1423"/>
                </a:cubicBezTo>
                <a:cubicBezTo>
                  <a:pt x="13698" y="1423"/>
                  <a:pt x="12428" y="2143"/>
                  <a:pt x="10998" y="3583"/>
                </a:cubicBezTo>
                <a:cubicBezTo>
                  <a:pt x="10204" y="4483"/>
                  <a:pt x="10204" y="4483"/>
                  <a:pt x="10204" y="4483"/>
                </a:cubicBezTo>
                <a:cubicBezTo>
                  <a:pt x="9410" y="3583"/>
                  <a:pt x="9410" y="3583"/>
                  <a:pt x="9410" y="3583"/>
                </a:cubicBezTo>
                <a:cubicBezTo>
                  <a:pt x="7980" y="2143"/>
                  <a:pt x="6710" y="1423"/>
                  <a:pt x="5598" y="1423"/>
                </a:cubicBezTo>
                <a:cubicBezTo>
                  <a:pt x="4645" y="1423"/>
                  <a:pt x="3692" y="1963"/>
                  <a:pt x="2739" y="3043"/>
                </a:cubicBezTo>
                <a:cubicBezTo>
                  <a:pt x="1786" y="3943"/>
                  <a:pt x="1310" y="5383"/>
                  <a:pt x="1310" y="6823"/>
                </a:cubicBezTo>
                <a:cubicBezTo>
                  <a:pt x="1310" y="8263"/>
                  <a:pt x="1786" y="9523"/>
                  <a:pt x="2739" y="10423"/>
                </a:cubicBezTo>
                <a:cubicBezTo>
                  <a:pt x="7186" y="14923"/>
                  <a:pt x="9251" y="17443"/>
                  <a:pt x="10204" y="18343"/>
                </a:cubicBezTo>
                <a:cubicBezTo>
                  <a:pt x="11157" y="17443"/>
                  <a:pt x="13222" y="14923"/>
                  <a:pt x="17669" y="10423"/>
                </a:cubicBezTo>
                <a:cubicBezTo>
                  <a:pt x="18622" y="9523"/>
                  <a:pt x="19098" y="8263"/>
                  <a:pt x="19098" y="6823"/>
                </a:cubicBezTo>
                <a:cubicBezTo>
                  <a:pt x="19098" y="5383"/>
                  <a:pt x="18622" y="3943"/>
                  <a:pt x="17669" y="30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2860" rIns="22860"/>
          <a:lstStyle/>
          <a:p>
            <a:endParaRPr lang="zh-CN" alt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232" name="Rectangle 7"/>
          <p:cNvSpPr>
            <a:spLocks/>
          </p:cNvSpPr>
          <p:nvPr/>
        </p:nvSpPr>
        <p:spPr bwMode="auto">
          <a:xfrm>
            <a:off x="765969" y="3129757"/>
            <a:ext cx="220583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掌握机器学习的方法和逻辑</a:t>
            </a:r>
            <a:endParaRPr lang="zh-CN" altLang="zh-CN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233" name="AutoShape 8"/>
          <p:cNvSpPr>
            <a:spLocks/>
          </p:cNvSpPr>
          <p:nvPr/>
        </p:nvSpPr>
        <p:spPr bwMode="auto">
          <a:xfrm>
            <a:off x="10075863" y="2708275"/>
            <a:ext cx="284957" cy="284163"/>
          </a:xfrm>
          <a:custGeom>
            <a:avLst/>
            <a:gdLst>
              <a:gd name="T0" fmla="*/ 7518551 w 21600"/>
              <a:gd name="T1" fmla="*/ 7476710 h 21600"/>
              <a:gd name="T2" fmla="*/ 7518551 w 21600"/>
              <a:gd name="T3" fmla="*/ 7476710 h 21600"/>
              <a:gd name="T4" fmla="*/ 7518551 w 21600"/>
              <a:gd name="T5" fmla="*/ 7476710 h 21600"/>
              <a:gd name="T6" fmla="*/ 7518551 w 21600"/>
              <a:gd name="T7" fmla="*/ 747671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14850"/>
                </a:moveTo>
                <a:cubicBezTo>
                  <a:pt x="21600" y="16538"/>
                  <a:pt x="20419" y="17888"/>
                  <a:pt x="18900" y="18225"/>
                </a:cubicBezTo>
                <a:cubicBezTo>
                  <a:pt x="18900" y="21600"/>
                  <a:pt x="18900" y="21600"/>
                  <a:pt x="18900" y="21600"/>
                </a:cubicBezTo>
                <a:cubicBezTo>
                  <a:pt x="17550" y="21600"/>
                  <a:pt x="17550" y="21600"/>
                  <a:pt x="17550" y="21600"/>
                </a:cubicBezTo>
                <a:cubicBezTo>
                  <a:pt x="17550" y="18225"/>
                  <a:pt x="17550" y="18225"/>
                  <a:pt x="17550" y="18225"/>
                </a:cubicBezTo>
                <a:cubicBezTo>
                  <a:pt x="16031" y="17888"/>
                  <a:pt x="14850" y="16538"/>
                  <a:pt x="14850" y="14850"/>
                </a:cubicBezTo>
                <a:cubicBezTo>
                  <a:pt x="14850" y="12994"/>
                  <a:pt x="16369" y="11475"/>
                  <a:pt x="18225" y="11475"/>
                </a:cubicBezTo>
                <a:cubicBezTo>
                  <a:pt x="20081" y="11475"/>
                  <a:pt x="21600" y="12994"/>
                  <a:pt x="21600" y="14850"/>
                </a:cubicBezTo>
                <a:close/>
                <a:moveTo>
                  <a:pt x="18225" y="12825"/>
                </a:moveTo>
                <a:cubicBezTo>
                  <a:pt x="17044" y="12825"/>
                  <a:pt x="16200" y="13838"/>
                  <a:pt x="16200" y="14850"/>
                </a:cubicBezTo>
                <a:cubicBezTo>
                  <a:pt x="16200" y="16031"/>
                  <a:pt x="17044" y="16875"/>
                  <a:pt x="18225" y="16875"/>
                </a:cubicBezTo>
                <a:cubicBezTo>
                  <a:pt x="19406" y="16875"/>
                  <a:pt x="20250" y="16031"/>
                  <a:pt x="20250" y="14850"/>
                </a:cubicBezTo>
                <a:cubicBezTo>
                  <a:pt x="20250" y="13838"/>
                  <a:pt x="19406" y="12825"/>
                  <a:pt x="18225" y="12825"/>
                </a:cubicBezTo>
                <a:close/>
                <a:moveTo>
                  <a:pt x="17550" y="0"/>
                </a:moveTo>
                <a:cubicBezTo>
                  <a:pt x="18900" y="0"/>
                  <a:pt x="18900" y="0"/>
                  <a:pt x="18900" y="0"/>
                </a:cubicBezTo>
                <a:cubicBezTo>
                  <a:pt x="18900" y="11475"/>
                  <a:pt x="18900" y="11475"/>
                  <a:pt x="18900" y="11475"/>
                </a:cubicBezTo>
                <a:cubicBezTo>
                  <a:pt x="18225" y="11475"/>
                  <a:pt x="18225" y="11475"/>
                  <a:pt x="18225" y="11475"/>
                </a:cubicBezTo>
                <a:cubicBezTo>
                  <a:pt x="17550" y="11475"/>
                  <a:pt x="17550" y="11475"/>
                  <a:pt x="17550" y="11475"/>
                </a:cubicBezTo>
                <a:cubicBezTo>
                  <a:pt x="17550" y="0"/>
                  <a:pt x="17550" y="0"/>
                  <a:pt x="17550" y="0"/>
                </a:cubicBezTo>
                <a:close/>
                <a:moveTo>
                  <a:pt x="11475" y="10125"/>
                </a:moveTo>
                <a:cubicBezTo>
                  <a:pt x="11475" y="21600"/>
                  <a:pt x="11475" y="21600"/>
                  <a:pt x="11475" y="21600"/>
                </a:cubicBezTo>
                <a:cubicBezTo>
                  <a:pt x="10125" y="21600"/>
                  <a:pt x="10125" y="21600"/>
                  <a:pt x="10125" y="21600"/>
                </a:cubicBezTo>
                <a:cubicBezTo>
                  <a:pt x="10125" y="10125"/>
                  <a:pt x="10125" y="10125"/>
                  <a:pt x="10125" y="10125"/>
                </a:cubicBezTo>
                <a:cubicBezTo>
                  <a:pt x="8606" y="9787"/>
                  <a:pt x="7425" y="8437"/>
                  <a:pt x="7425" y="6750"/>
                </a:cubicBezTo>
                <a:cubicBezTo>
                  <a:pt x="7425" y="5062"/>
                  <a:pt x="8606" y="3712"/>
                  <a:pt x="10125" y="3544"/>
                </a:cubicBezTo>
                <a:cubicBezTo>
                  <a:pt x="10125" y="0"/>
                  <a:pt x="10125" y="0"/>
                  <a:pt x="10125" y="0"/>
                </a:cubicBezTo>
                <a:cubicBezTo>
                  <a:pt x="11475" y="0"/>
                  <a:pt x="11475" y="0"/>
                  <a:pt x="11475" y="0"/>
                </a:cubicBezTo>
                <a:cubicBezTo>
                  <a:pt x="11475" y="3544"/>
                  <a:pt x="11475" y="3544"/>
                  <a:pt x="11475" y="3544"/>
                </a:cubicBezTo>
                <a:cubicBezTo>
                  <a:pt x="12994" y="3712"/>
                  <a:pt x="14175" y="5062"/>
                  <a:pt x="14175" y="6750"/>
                </a:cubicBezTo>
                <a:cubicBezTo>
                  <a:pt x="14175" y="8437"/>
                  <a:pt x="12994" y="9787"/>
                  <a:pt x="11475" y="10125"/>
                </a:cubicBezTo>
                <a:close/>
                <a:moveTo>
                  <a:pt x="10800" y="4725"/>
                </a:moveTo>
                <a:cubicBezTo>
                  <a:pt x="9619" y="4725"/>
                  <a:pt x="8775" y="5737"/>
                  <a:pt x="8775" y="6750"/>
                </a:cubicBezTo>
                <a:cubicBezTo>
                  <a:pt x="8775" y="7931"/>
                  <a:pt x="9619" y="8775"/>
                  <a:pt x="10800" y="8775"/>
                </a:cubicBezTo>
                <a:cubicBezTo>
                  <a:pt x="11981" y="8775"/>
                  <a:pt x="12825" y="7931"/>
                  <a:pt x="12825" y="6750"/>
                </a:cubicBezTo>
                <a:cubicBezTo>
                  <a:pt x="12825" y="5737"/>
                  <a:pt x="11981" y="4725"/>
                  <a:pt x="10800" y="4725"/>
                </a:cubicBezTo>
                <a:close/>
                <a:moveTo>
                  <a:pt x="4050" y="18225"/>
                </a:moveTo>
                <a:cubicBezTo>
                  <a:pt x="4050" y="21600"/>
                  <a:pt x="4050" y="21600"/>
                  <a:pt x="4050" y="21600"/>
                </a:cubicBezTo>
                <a:cubicBezTo>
                  <a:pt x="2700" y="21600"/>
                  <a:pt x="2700" y="21600"/>
                  <a:pt x="2700" y="21600"/>
                </a:cubicBezTo>
                <a:cubicBezTo>
                  <a:pt x="2700" y="18225"/>
                  <a:pt x="2700" y="18225"/>
                  <a:pt x="2700" y="18225"/>
                </a:cubicBezTo>
                <a:cubicBezTo>
                  <a:pt x="1181" y="17888"/>
                  <a:pt x="0" y="16538"/>
                  <a:pt x="0" y="14850"/>
                </a:cubicBezTo>
                <a:cubicBezTo>
                  <a:pt x="0" y="12994"/>
                  <a:pt x="1519" y="11475"/>
                  <a:pt x="3375" y="11475"/>
                </a:cubicBezTo>
                <a:cubicBezTo>
                  <a:pt x="5231" y="11475"/>
                  <a:pt x="6750" y="12994"/>
                  <a:pt x="6750" y="14850"/>
                </a:cubicBezTo>
                <a:cubicBezTo>
                  <a:pt x="6750" y="16538"/>
                  <a:pt x="5569" y="17888"/>
                  <a:pt x="4050" y="18225"/>
                </a:cubicBezTo>
                <a:close/>
                <a:moveTo>
                  <a:pt x="3375" y="12825"/>
                </a:moveTo>
                <a:cubicBezTo>
                  <a:pt x="2194" y="12825"/>
                  <a:pt x="1350" y="13838"/>
                  <a:pt x="1350" y="14850"/>
                </a:cubicBezTo>
                <a:cubicBezTo>
                  <a:pt x="1350" y="16031"/>
                  <a:pt x="2194" y="16875"/>
                  <a:pt x="3375" y="16875"/>
                </a:cubicBezTo>
                <a:cubicBezTo>
                  <a:pt x="4556" y="16875"/>
                  <a:pt x="5400" y="16031"/>
                  <a:pt x="5400" y="14850"/>
                </a:cubicBezTo>
                <a:cubicBezTo>
                  <a:pt x="5400" y="13838"/>
                  <a:pt x="4556" y="12825"/>
                  <a:pt x="3375" y="12825"/>
                </a:cubicBezTo>
                <a:close/>
                <a:moveTo>
                  <a:pt x="2700" y="0"/>
                </a:moveTo>
                <a:cubicBezTo>
                  <a:pt x="4050" y="0"/>
                  <a:pt x="4050" y="0"/>
                  <a:pt x="4050" y="0"/>
                </a:cubicBezTo>
                <a:cubicBezTo>
                  <a:pt x="4050" y="11475"/>
                  <a:pt x="4050" y="11475"/>
                  <a:pt x="4050" y="11475"/>
                </a:cubicBezTo>
                <a:cubicBezTo>
                  <a:pt x="3375" y="11475"/>
                  <a:pt x="3375" y="11475"/>
                  <a:pt x="3375" y="11475"/>
                </a:cubicBezTo>
                <a:cubicBezTo>
                  <a:pt x="2700" y="11475"/>
                  <a:pt x="2700" y="11475"/>
                  <a:pt x="2700" y="11475"/>
                </a:cubicBezTo>
                <a:cubicBezTo>
                  <a:pt x="2700" y="0"/>
                  <a:pt x="2700" y="0"/>
                  <a:pt x="27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2860" rIns="22860"/>
          <a:lstStyle/>
          <a:p>
            <a:endParaRPr lang="zh-CN" alt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235" name="Rectangle 10"/>
          <p:cNvSpPr>
            <a:spLocks/>
          </p:cNvSpPr>
          <p:nvPr/>
        </p:nvSpPr>
        <p:spPr bwMode="auto">
          <a:xfrm>
            <a:off x="9066213" y="3203575"/>
            <a:ext cx="230425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j-ea"/>
                <a:cs typeface="+mn-ea"/>
                <a:sym typeface="+mn-lt"/>
              </a:rPr>
              <a:t>掌握</a:t>
            </a:r>
            <a:r>
              <a:rPr lang="en-US" altLang="zh-CN" sz="2400" b="1" dirty="0">
                <a:solidFill>
                  <a:schemeClr val="bg1"/>
                </a:solidFill>
                <a:latin typeface="+mn-lt"/>
                <a:ea typeface="+mj-ea"/>
                <a:cs typeface="+mn-ea"/>
                <a:sym typeface="+mn-lt"/>
              </a:rPr>
              <a:t>git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j-ea"/>
                <a:cs typeface="+mn-ea"/>
                <a:sym typeface="+mn-lt"/>
              </a:rPr>
              <a:t>和</a:t>
            </a:r>
            <a:r>
              <a:rPr lang="en-US" altLang="zh-CN" sz="2400" b="1" dirty="0">
                <a:solidFill>
                  <a:schemeClr val="bg1"/>
                </a:solidFill>
                <a:latin typeface="+mn-lt"/>
                <a:ea typeface="+mj-ea"/>
                <a:cs typeface="+mn-ea"/>
                <a:sym typeface="+mn-lt"/>
              </a:rPr>
              <a:t>GitHub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j-ea"/>
                <a:cs typeface="+mn-ea"/>
                <a:sym typeface="+mn-lt"/>
              </a:rPr>
              <a:t>的使用</a:t>
            </a:r>
            <a:endParaRPr lang="zh-CN" altLang="zh-CN" sz="2400" b="1" dirty="0">
              <a:solidFill>
                <a:schemeClr val="bg1"/>
              </a:solidFill>
              <a:latin typeface="+mn-lt"/>
              <a:ea typeface="+mj-ea"/>
              <a:cs typeface="+mn-ea"/>
              <a:sym typeface="+mn-lt"/>
            </a:endParaRPr>
          </a:p>
        </p:txBody>
      </p:sp>
      <p:sp>
        <p:nvSpPr>
          <p:cNvPr id="52240" name="Rectangle 15"/>
          <p:cNvSpPr>
            <a:spLocks/>
          </p:cNvSpPr>
          <p:nvPr/>
        </p:nvSpPr>
        <p:spPr bwMode="auto">
          <a:xfrm>
            <a:off x="765969" y="5176044"/>
            <a:ext cx="230425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能够独立</a:t>
            </a:r>
            <a:r>
              <a:rPr lang="en-US" altLang="zh-CN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debug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，有自主学习能力</a:t>
            </a:r>
            <a:endParaRPr lang="zh-CN" altLang="zh-CN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241" name="AutoShape 16"/>
          <p:cNvSpPr>
            <a:spLocks/>
          </p:cNvSpPr>
          <p:nvPr/>
        </p:nvSpPr>
        <p:spPr bwMode="auto">
          <a:xfrm>
            <a:off x="1770857" y="4749800"/>
            <a:ext cx="296069" cy="296863"/>
          </a:xfrm>
          <a:custGeom>
            <a:avLst/>
            <a:gdLst>
              <a:gd name="T0" fmla="*/ 8439891 w 20772"/>
              <a:gd name="T1" fmla="*/ 8783397 h 20772"/>
              <a:gd name="T2" fmla="*/ 8439891 w 20772"/>
              <a:gd name="T3" fmla="*/ 8783397 h 20772"/>
              <a:gd name="T4" fmla="*/ 8439891 w 20772"/>
              <a:gd name="T5" fmla="*/ 8783397 h 20772"/>
              <a:gd name="T6" fmla="*/ 8439891 w 20772"/>
              <a:gd name="T7" fmla="*/ 8783397 h 207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772" h="20772">
                <a:moveTo>
                  <a:pt x="14154" y="1097"/>
                </a:moveTo>
                <a:cubicBezTo>
                  <a:pt x="2135" y="13115"/>
                  <a:pt x="2135" y="13115"/>
                  <a:pt x="2135" y="13115"/>
                </a:cubicBezTo>
                <a:cubicBezTo>
                  <a:pt x="674" y="14414"/>
                  <a:pt x="-463" y="19936"/>
                  <a:pt x="187" y="20585"/>
                </a:cubicBezTo>
                <a:cubicBezTo>
                  <a:pt x="999" y="21235"/>
                  <a:pt x="6358" y="20098"/>
                  <a:pt x="7657" y="18637"/>
                </a:cubicBezTo>
                <a:cubicBezTo>
                  <a:pt x="19675" y="6781"/>
                  <a:pt x="19675" y="6781"/>
                  <a:pt x="19675" y="6781"/>
                </a:cubicBezTo>
                <a:cubicBezTo>
                  <a:pt x="21137" y="5157"/>
                  <a:pt x="21137" y="2721"/>
                  <a:pt x="19675" y="1097"/>
                </a:cubicBezTo>
                <a:cubicBezTo>
                  <a:pt x="18051" y="-365"/>
                  <a:pt x="15615" y="-365"/>
                  <a:pt x="14154" y="1097"/>
                </a:cubicBezTo>
                <a:close/>
                <a:moveTo>
                  <a:pt x="3435" y="13602"/>
                </a:moveTo>
                <a:cubicBezTo>
                  <a:pt x="13179" y="3858"/>
                  <a:pt x="13179" y="3858"/>
                  <a:pt x="13179" y="3858"/>
                </a:cubicBezTo>
                <a:cubicBezTo>
                  <a:pt x="14478" y="5319"/>
                  <a:pt x="14478" y="5319"/>
                  <a:pt x="14478" y="5319"/>
                </a:cubicBezTo>
                <a:cubicBezTo>
                  <a:pt x="5059" y="14739"/>
                  <a:pt x="5059" y="14739"/>
                  <a:pt x="5059" y="14739"/>
                </a:cubicBezTo>
                <a:cubicBezTo>
                  <a:pt x="4734" y="14414"/>
                  <a:pt x="4734" y="14414"/>
                  <a:pt x="4734" y="14414"/>
                </a:cubicBezTo>
                <a:cubicBezTo>
                  <a:pt x="4409" y="14089"/>
                  <a:pt x="3922" y="13764"/>
                  <a:pt x="3435" y="13602"/>
                </a:cubicBezTo>
                <a:cubicBezTo>
                  <a:pt x="3435" y="13602"/>
                  <a:pt x="3435" y="13602"/>
                  <a:pt x="3435" y="13602"/>
                </a:cubicBezTo>
                <a:close/>
                <a:moveTo>
                  <a:pt x="1323" y="19449"/>
                </a:moveTo>
                <a:cubicBezTo>
                  <a:pt x="1161" y="19124"/>
                  <a:pt x="1811" y="16525"/>
                  <a:pt x="2623" y="14739"/>
                </a:cubicBezTo>
                <a:cubicBezTo>
                  <a:pt x="3272" y="14901"/>
                  <a:pt x="3760" y="15226"/>
                  <a:pt x="4247" y="15713"/>
                </a:cubicBezTo>
                <a:cubicBezTo>
                  <a:pt x="4896" y="16200"/>
                  <a:pt x="4896" y="16200"/>
                  <a:pt x="4896" y="16200"/>
                </a:cubicBezTo>
                <a:cubicBezTo>
                  <a:pt x="5384" y="16850"/>
                  <a:pt x="5708" y="17500"/>
                  <a:pt x="5871" y="18149"/>
                </a:cubicBezTo>
                <a:cubicBezTo>
                  <a:pt x="4084" y="18961"/>
                  <a:pt x="1648" y="19611"/>
                  <a:pt x="1323" y="19449"/>
                </a:cubicBezTo>
                <a:close/>
                <a:moveTo>
                  <a:pt x="7170" y="17337"/>
                </a:moveTo>
                <a:cubicBezTo>
                  <a:pt x="7170" y="17500"/>
                  <a:pt x="7008" y="17500"/>
                  <a:pt x="7008" y="17500"/>
                </a:cubicBezTo>
                <a:cubicBezTo>
                  <a:pt x="6845" y="16850"/>
                  <a:pt x="6683" y="16200"/>
                  <a:pt x="6196" y="15713"/>
                </a:cubicBezTo>
                <a:cubicBezTo>
                  <a:pt x="6033" y="15713"/>
                  <a:pt x="6033" y="15713"/>
                  <a:pt x="6033" y="15713"/>
                </a:cubicBezTo>
                <a:cubicBezTo>
                  <a:pt x="15453" y="6294"/>
                  <a:pt x="15453" y="6294"/>
                  <a:pt x="15453" y="6294"/>
                </a:cubicBezTo>
                <a:cubicBezTo>
                  <a:pt x="16914" y="7593"/>
                  <a:pt x="16914" y="7593"/>
                  <a:pt x="16914" y="7593"/>
                </a:cubicBezTo>
                <a:cubicBezTo>
                  <a:pt x="7170" y="17337"/>
                  <a:pt x="7170" y="17337"/>
                  <a:pt x="7170" y="17337"/>
                </a:cubicBezTo>
                <a:close/>
                <a:moveTo>
                  <a:pt x="18701" y="5806"/>
                </a:moveTo>
                <a:cubicBezTo>
                  <a:pt x="17726" y="6781"/>
                  <a:pt x="17726" y="6781"/>
                  <a:pt x="17726" y="6781"/>
                </a:cubicBezTo>
                <a:cubicBezTo>
                  <a:pt x="13991" y="3046"/>
                  <a:pt x="13991" y="3046"/>
                  <a:pt x="13991" y="3046"/>
                </a:cubicBezTo>
                <a:cubicBezTo>
                  <a:pt x="14966" y="2071"/>
                  <a:pt x="14966" y="2071"/>
                  <a:pt x="14966" y="2071"/>
                </a:cubicBezTo>
                <a:cubicBezTo>
                  <a:pt x="15940" y="934"/>
                  <a:pt x="17726" y="934"/>
                  <a:pt x="18701" y="2071"/>
                </a:cubicBezTo>
                <a:cubicBezTo>
                  <a:pt x="19838" y="3046"/>
                  <a:pt x="19838" y="4832"/>
                  <a:pt x="18701" y="58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2860" rIns="22860"/>
          <a:lstStyle/>
          <a:p>
            <a:endParaRPr lang="zh-CN" alt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243" name="Rectangle 18"/>
          <p:cNvSpPr>
            <a:spLocks/>
          </p:cNvSpPr>
          <p:nvPr/>
        </p:nvSpPr>
        <p:spPr bwMode="auto">
          <a:xfrm>
            <a:off x="9066213" y="5176044"/>
            <a:ext cx="230425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436813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形成对机器学习的初步印象，产生兴趣</a:t>
            </a:r>
            <a:endParaRPr lang="zh-CN" altLang="zh-CN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244" name="AutoShape 19"/>
          <p:cNvSpPr>
            <a:spLocks/>
          </p:cNvSpPr>
          <p:nvPr/>
        </p:nvSpPr>
        <p:spPr bwMode="auto">
          <a:xfrm>
            <a:off x="10069513" y="4745038"/>
            <a:ext cx="296863" cy="296069"/>
          </a:xfrm>
          <a:custGeom>
            <a:avLst/>
            <a:gdLst>
              <a:gd name="T0" fmla="*/ 8197906 w 21500"/>
              <a:gd name="T1" fmla="*/ 8116375 h 21600"/>
              <a:gd name="T2" fmla="*/ 8197906 w 21500"/>
              <a:gd name="T3" fmla="*/ 8116375 h 21600"/>
              <a:gd name="T4" fmla="*/ 8197906 w 21500"/>
              <a:gd name="T5" fmla="*/ 8116375 h 21600"/>
              <a:gd name="T6" fmla="*/ 8197906 w 21500"/>
              <a:gd name="T7" fmla="*/ 811637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00" h="21600">
                <a:moveTo>
                  <a:pt x="21220" y="19913"/>
                </a:moveTo>
                <a:cubicBezTo>
                  <a:pt x="20377" y="21262"/>
                  <a:pt x="14977" y="21600"/>
                  <a:pt x="10758" y="21600"/>
                </a:cubicBezTo>
                <a:cubicBezTo>
                  <a:pt x="6539" y="21600"/>
                  <a:pt x="1139" y="21262"/>
                  <a:pt x="127" y="19913"/>
                </a:cubicBezTo>
                <a:cubicBezTo>
                  <a:pt x="-42" y="19575"/>
                  <a:pt x="-42" y="19069"/>
                  <a:pt x="127" y="18731"/>
                </a:cubicBezTo>
                <a:cubicBezTo>
                  <a:pt x="970" y="16200"/>
                  <a:pt x="2658" y="15525"/>
                  <a:pt x="4008" y="15356"/>
                </a:cubicBezTo>
                <a:cubicBezTo>
                  <a:pt x="5189" y="15188"/>
                  <a:pt x="6202" y="14850"/>
                  <a:pt x="6708" y="14513"/>
                </a:cubicBezTo>
                <a:cubicBezTo>
                  <a:pt x="6708" y="14344"/>
                  <a:pt x="6708" y="13331"/>
                  <a:pt x="6708" y="12656"/>
                </a:cubicBezTo>
                <a:cubicBezTo>
                  <a:pt x="5527" y="11306"/>
                  <a:pt x="4683" y="9281"/>
                  <a:pt x="4683" y="7425"/>
                </a:cubicBezTo>
                <a:cubicBezTo>
                  <a:pt x="4683" y="3375"/>
                  <a:pt x="6708" y="0"/>
                  <a:pt x="10758" y="0"/>
                </a:cubicBezTo>
                <a:cubicBezTo>
                  <a:pt x="14808" y="0"/>
                  <a:pt x="16833" y="3375"/>
                  <a:pt x="16833" y="7425"/>
                </a:cubicBezTo>
                <a:cubicBezTo>
                  <a:pt x="16833" y="9281"/>
                  <a:pt x="15989" y="11306"/>
                  <a:pt x="14808" y="12656"/>
                </a:cubicBezTo>
                <a:cubicBezTo>
                  <a:pt x="14808" y="12994"/>
                  <a:pt x="14808" y="13331"/>
                  <a:pt x="14808" y="14513"/>
                </a:cubicBezTo>
                <a:cubicBezTo>
                  <a:pt x="15314" y="14850"/>
                  <a:pt x="16327" y="15188"/>
                  <a:pt x="17508" y="15356"/>
                </a:cubicBezTo>
                <a:cubicBezTo>
                  <a:pt x="18858" y="15525"/>
                  <a:pt x="20546" y="16200"/>
                  <a:pt x="21389" y="18731"/>
                </a:cubicBezTo>
                <a:cubicBezTo>
                  <a:pt x="21558" y="19069"/>
                  <a:pt x="21558" y="19575"/>
                  <a:pt x="21220" y="19913"/>
                </a:cubicBezTo>
                <a:close/>
                <a:moveTo>
                  <a:pt x="15483" y="7425"/>
                </a:moveTo>
                <a:cubicBezTo>
                  <a:pt x="15483" y="4050"/>
                  <a:pt x="13964" y="1350"/>
                  <a:pt x="10758" y="1350"/>
                </a:cubicBezTo>
                <a:cubicBezTo>
                  <a:pt x="7552" y="1350"/>
                  <a:pt x="6033" y="4050"/>
                  <a:pt x="6033" y="7425"/>
                </a:cubicBezTo>
                <a:cubicBezTo>
                  <a:pt x="6033" y="10125"/>
                  <a:pt x="8227" y="13500"/>
                  <a:pt x="10758" y="13500"/>
                </a:cubicBezTo>
                <a:cubicBezTo>
                  <a:pt x="13289" y="13500"/>
                  <a:pt x="15483" y="10125"/>
                  <a:pt x="15483" y="7425"/>
                </a:cubicBezTo>
                <a:close/>
                <a:moveTo>
                  <a:pt x="17171" y="16706"/>
                </a:moveTo>
                <a:cubicBezTo>
                  <a:pt x="15989" y="16538"/>
                  <a:pt x="14808" y="16031"/>
                  <a:pt x="14133" y="15694"/>
                </a:cubicBezTo>
                <a:cubicBezTo>
                  <a:pt x="13458" y="15356"/>
                  <a:pt x="13458" y="15356"/>
                  <a:pt x="13458" y="15356"/>
                </a:cubicBezTo>
                <a:cubicBezTo>
                  <a:pt x="13458" y="15356"/>
                  <a:pt x="13458" y="14513"/>
                  <a:pt x="13458" y="14006"/>
                </a:cubicBezTo>
                <a:cubicBezTo>
                  <a:pt x="12614" y="14513"/>
                  <a:pt x="11771" y="14850"/>
                  <a:pt x="10758" y="14850"/>
                </a:cubicBezTo>
                <a:cubicBezTo>
                  <a:pt x="9746" y="14850"/>
                  <a:pt x="8902" y="14513"/>
                  <a:pt x="8058" y="14006"/>
                </a:cubicBezTo>
                <a:cubicBezTo>
                  <a:pt x="8058" y="14513"/>
                  <a:pt x="8058" y="15356"/>
                  <a:pt x="8058" y="15356"/>
                </a:cubicBezTo>
                <a:cubicBezTo>
                  <a:pt x="7383" y="15694"/>
                  <a:pt x="7383" y="15694"/>
                  <a:pt x="7383" y="15694"/>
                </a:cubicBezTo>
                <a:cubicBezTo>
                  <a:pt x="6708" y="16031"/>
                  <a:pt x="5527" y="16538"/>
                  <a:pt x="4177" y="16706"/>
                </a:cubicBezTo>
                <a:cubicBezTo>
                  <a:pt x="3164" y="16875"/>
                  <a:pt x="2152" y="17213"/>
                  <a:pt x="1308" y="19069"/>
                </a:cubicBezTo>
                <a:cubicBezTo>
                  <a:pt x="1308" y="19238"/>
                  <a:pt x="2489" y="20250"/>
                  <a:pt x="10758" y="20250"/>
                </a:cubicBezTo>
                <a:cubicBezTo>
                  <a:pt x="19027" y="20250"/>
                  <a:pt x="20039" y="19238"/>
                  <a:pt x="20208" y="19069"/>
                </a:cubicBezTo>
                <a:cubicBezTo>
                  <a:pt x="19364" y="17213"/>
                  <a:pt x="18183" y="16875"/>
                  <a:pt x="17171" y="167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2860" rIns="22860"/>
          <a:lstStyle/>
          <a:p>
            <a:endParaRPr lang="zh-CN" alt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439779" y="2890158"/>
            <a:ext cx="3399520" cy="33995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04016" y="45874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收获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45" y="3326685"/>
            <a:ext cx="3542310" cy="23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88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/>
      <p:bldP spid="24" grpId="0" animBg="1"/>
      <p:bldP spid="52230" grpId="0" animBg="1"/>
      <p:bldP spid="52232" grpId="0"/>
      <p:bldP spid="52233" grpId="0" animBg="1"/>
      <p:bldP spid="52235" grpId="0"/>
      <p:bldP spid="52240" grpId="0"/>
      <p:bldP spid="52241" grpId="0" animBg="1"/>
      <p:bldP spid="52243" grpId="0"/>
      <p:bldP spid="52244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21"/>
          <p:cNvSpPr/>
          <p:nvPr/>
        </p:nvSpPr>
        <p:spPr>
          <a:xfrm>
            <a:off x="10881363" y="228730"/>
            <a:ext cx="972984" cy="2397095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1857239"/>
              <a:gd name="connsiteY0" fmla="*/ 666791 h 1558058"/>
              <a:gd name="connsiteX1" fmla="*/ 1702129 w 1857239"/>
              <a:gd name="connsiteY1" fmla="*/ 0 h 1558058"/>
              <a:gd name="connsiteX2" fmla="*/ 1857239 w 1857239"/>
              <a:gd name="connsiteY2" fmla="*/ 1558058 h 1558058"/>
              <a:gd name="connsiteX3" fmla="*/ 0 w 1857239"/>
              <a:gd name="connsiteY3" fmla="*/ 666791 h 1558058"/>
              <a:gd name="connsiteX0" fmla="*/ 0 w 972984"/>
              <a:gd name="connsiteY0" fmla="*/ 495969 h 1558058"/>
              <a:gd name="connsiteX1" fmla="*/ 817874 w 972984"/>
              <a:gd name="connsiteY1" fmla="*/ 0 h 1558058"/>
              <a:gd name="connsiteX2" fmla="*/ 972984 w 972984"/>
              <a:gd name="connsiteY2" fmla="*/ 1558058 h 1558058"/>
              <a:gd name="connsiteX3" fmla="*/ 0 w 972984"/>
              <a:gd name="connsiteY3" fmla="*/ 495969 h 1558058"/>
              <a:gd name="connsiteX0" fmla="*/ 0 w 972984"/>
              <a:gd name="connsiteY0" fmla="*/ 812492 h 1874581"/>
              <a:gd name="connsiteX1" fmla="*/ 345601 w 972984"/>
              <a:gd name="connsiteY1" fmla="*/ 0 h 1874581"/>
              <a:gd name="connsiteX2" fmla="*/ 972984 w 972984"/>
              <a:gd name="connsiteY2" fmla="*/ 1874581 h 1874581"/>
              <a:gd name="connsiteX3" fmla="*/ 0 w 972984"/>
              <a:gd name="connsiteY3" fmla="*/ 812492 h 1874581"/>
              <a:gd name="connsiteX0" fmla="*/ 0 w 972984"/>
              <a:gd name="connsiteY0" fmla="*/ 1335006 h 2397095"/>
              <a:gd name="connsiteX1" fmla="*/ 54198 w 972984"/>
              <a:gd name="connsiteY1" fmla="*/ 0 h 2397095"/>
              <a:gd name="connsiteX2" fmla="*/ 972984 w 972984"/>
              <a:gd name="connsiteY2" fmla="*/ 2397095 h 2397095"/>
              <a:gd name="connsiteX3" fmla="*/ 0 w 972984"/>
              <a:gd name="connsiteY3" fmla="*/ 1335006 h 239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984" h="2397095">
                <a:moveTo>
                  <a:pt x="0" y="1335006"/>
                </a:moveTo>
                <a:lnTo>
                  <a:pt x="54198" y="0"/>
                </a:lnTo>
                <a:lnTo>
                  <a:pt x="972984" y="2397095"/>
                </a:lnTo>
                <a:lnTo>
                  <a:pt x="0" y="1335006"/>
                </a:lnTo>
                <a:close/>
              </a:path>
            </a:pathLst>
          </a:custGeom>
          <a:gradFill>
            <a:gsLst>
              <a:gs pos="54000">
                <a:srgbClr val="52A4AE"/>
              </a:gs>
              <a:gs pos="3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6"/>
          <p:cNvSpPr/>
          <p:nvPr/>
        </p:nvSpPr>
        <p:spPr>
          <a:xfrm flipV="1">
            <a:off x="10802982" y="11043"/>
            <a:ext cx="1406469" cy="2621062"/>
          </a:xfrm>
          <a:custGeom>
            <a:avLst/>
            <a:gdLst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6469 w 1406469"/>
              <a:gd name="connsiteY2" fmla="*/ 3476740 h 3476740"/>
              <a:gd name="connsiteX3" fmla="*/ 0 w 1406469"/>
              <a:gd name="connsiteY3" fmla="*/ 3476740 h 3476740"/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0412 w 1406469"/>
              <a:gd name="connsiteY2" fmla="*/ 881316 h 3476740"/>
              <a:gd name="connsiteX3" fmla="*/ 1406469 w 1406469"/>
              <a:gd name="connsiteY3" fmla="*/ 3476740 h 3476740"/>
              <a:gd name="connsiteX4" fmla="*/ 0 w 1406469"/>
              <a:gd name="connsiteY4" fmla="*/ 3476740 h 3476740"/>
              <a:gd name="connsiteX0" fmla="*/ 0 w 1406469"/>
              <a:gd name="connsiteY0" fmla="*/ 3476740 h 3476740"/>
              <a:gd name="connsiteX1" fmla="*/ 1058581 w 1406469"/>
              <a:gd name="connsiteY1" fmla="*/ 855678 h 3476740"/>
              <a:gd name="connsiteX2" fmla="*/ 1406469 w 1406469"/>
              <a:gd name="connsiteY2" fmla="*/ 0 h 3476740"/>
              <a:gd name="connsiteX3" fmla="*/ 1400412 w 1406469"/>
              <a:gd name="connsiteY3" fmla="*/ 881316 h 3476740"/>
              <a:gd name="connsiteX4" fmla="*/ 1406469 w 1406469"/>
              <a:gd name="connsiteY4" fmla="*/ 3476740 h 3476740"/>
              <a:gd name="connsiteX5" fmla="*/ 0 w 1406469"/>
              <a:gd name="connsiteY5" fmla="*/ 3476740 h 3476740"/>
              <a:gd name="connsiteX0" fmla="*/ 0 w 1406469"/>
              <a:gd name="connsiteY0" fmla="*/ 2621062 h 2621062"/>
              <a:gd name="connsiteX1" fmla="*/ 1058581 w 1406469"/>
              <a:gd name="connsiteY1" fmla="*/ 0 h 2621062"/>
              <a:gd name="connsiteX2" fmla="*/ 1400412 w 1406469"/>
              <a:gd name="connsiteY2" fmla="*/ 25638 h 2621062"/>
              <a:gd name="connsiteX3" fmla="*/ 1406469 w 1406469"/>
              <a:gd name="connsiteY3" fmla="*/ 2621062 h 2621062"/>
              <a:gd name="connsiteX4" fmla="*/ 0 w 1406469"/>
              <a:gd name="connsiteY4" fmla="*/ 2621062 h 262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469" h="2621062">
                <a:moveTo>
                  <a:pt x="0" y="2621062"/>
                </a:moveTo>
                <a:lnTo>
                  <a:pt x="1058581" y="0"/>
                </a:lnTo>
                <a:lnTo>
                  <a:pt x="1400412" y="25638"/>
                </a:lnTo>
                <a:lnTo>
                  <a:pt x="1406469" y="2621062"/>
                </a:lnTo>
                <a:lnTo>
                  <a:pt x="0" y="2621062"/>
                </a:lnTo>
                <a:close/>
              </a:path>
            </a:pathLst>
          </a:custGeom>
          <a:gradFill>
            <a:gsLst>
              <a:gs pos="76000">
                <a:srgbClr val="52A4AE"/>
              </a:gs>
              <a:gs pos="37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54930F2-2839-4D7F-90FD-A5E513DE108E}"/>
              </a:ext>
            </a:extLst>
          </p:cNvPr>
          <p:cNvSpPr txBox="1"/>
          <p:nvPr/>
        </p:nvSpPr>
        <p:spPr bwMode="auto">
          <a:xfrm>
            <a:off x="917260" y="3378811"/>
            <a:ext cx="6819720" cy="9233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sz="5400" b="0" spc="0" dirty="0"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谢谢观看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E5685AF-2F1A-4C00-A35B-D740EA9D940C}"/>
              </a:ext>
            </a:extLst>
          </p:cNvPr>
          <p:cNvSpPr/>
          <p:nvPr/>
        </p:nvSpPr>
        <p:spPr>
          <a:xfrm>
            <a:off x="157843" y="2174604"/>
            <a:ext cx="6922119" cy="1243611"/>
          </a:xfrm>
          <a:prstGeom prst="rect">
            <a:avLst/>
          </a:prstGeom>
        </p:spPr>
        <p:txBody>
          <a:bodyPr wrap="square" lIns="51435" tIns="25718" rIns="51435" bIns="25718" anchor="ctr" anchorCtr="1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6600" dirty="0">
                <a:ln w="19050">
                  <a:noFill/>
                </a:ln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THANK YOU</a:t>
            </a:r>
            <a:endParaRPr lang="zh-CN" altLang="en-US" sz="6600" dirty="0">
              <a:ln w="19050">
                <a:noFill/>
              </a:ln>
              <a:solidFill>
                <a:srgbClr val="405E62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4" name="等腰三角形 21"/>
          <p:cNvSpPr/>
          <p:nvPr/>
        </p:nvSpPr>
        <p:spPr>
          <a:xfrm>
            <a:off x="7778663" y="751561"/>
            <a:ext cx="1089764" cy="789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764" h="789139">
                <a:moveTo>
                  <a:pt x="75156" y="789139"/>
                </a:moveTo>
                <a:lnTo>
                  <a:pt x="0" y="0"/>
                </a:lnTo>
                <a:lnTo>
                  <a:pt x="1089764" y="425885"/>
                </a:lnTo>
                <a:lnTo>
                  <a:pt x="75156" y="78913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等腰三角形 21"/>
          <p:cNvSpPr/>
          <p:nvPr/>
        </p:nvSpPr>
        <p:spPr>
          <a:xfrm>
            <a:off x="7815181" y="1954954"/>
            <a:ext cx="839950" cy="864297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950" h="864297">
                <a:moveTo>
                  <a:pt x="0" y="698988"/>
                </a:moveTo>
                <a:lnTo>
                  <a:pt x="626743" y="0"/>
                </a:lnTo>
                <a:lnTo>
                  <a:pt x="839950" y="864297"/>
                </a:lnTo>
                <a:lnTo>
                  <a:pt x="0" y="69898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等腰三角形 21"/>
          <p:cNvSpPr/>
          <p:nvPr/>
        </p:nvSpPr>
        <p:spPr>
          <a:xfrm>
            <a:off x="8764510" y="1124618"/>
            <a:ext cx="1702129" cy="118626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129" h="1186269">
                <a:moveTo>
                  <a:pt x="0" y="666791"/>
                </a:moveTo>
                <a:lnTo>
                  <a:pt x="1702129" y="0"/>
                </a:lnTo>
                <a:lnTo>
                  <a:pt x="988057" y="1186269"/>
                </a:lnTo>
                <a:lnTo>
                  <a:pt x="0" y="666791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等腰三角形 37"/>
          <p:cNvSpPr/>
          <p:nvPr/>
        </p:nvSpPr>
        <p:spPr>
          <a:xfrm flipV="1">
            <a:off x="11016343" y="-1"/>
            <a:ext cx="1175657" cy="1389601"/>
          </a:xfrm>
          <a:prstGeom prst="triangle">
            <a:avLst>
              <a:gd name="adj" fmla="val 100000"/>
            </a:avLst>
          </a:prstGeom>
          <a:gradFill>
            <a:gsLst>
              <a:gs pos="100000">
                <a:srgbClr val="77B6BF"/>
              </a:gs>
              <a:gs pos="45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等腰三角形 21"/>
          <p:cNvSpPr/>
          <p:nvPr/>
        </p:nvSpPr>
        <p:spPr>
          <a:xfrm>
            <a:off x="10048625" y="1541081"/>
            <a:ext cx="1805722" cy="1146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1729229"/>
              <a:gd name="connsiteY0" fmla="*/ 698988 h 698988"/>
              <a:gd name="connsiteX1" fmla="*/ 626743 w 1729229"/>
              <a:gd name="connsiteY1" fmla="*/ 0 h 698988"/>
              <a:gd name="connsiteX2" fmla="*/ 1729229 w 1729229"/>
              <a:gd name="connsiteY2" fmla="*/ 623136 h 698988"/>
              <a:gd name="connsiteX3" fmla="*/ 0 w 1729229"/>
              <a:gd name="connsiteY3" fmla="*/ 698988 h 698988"/>
              <a:gd name="connsiteX0" fmla="*/ 0 w 1729229"/>
              <a:gd name="connsiteY0" fmla="*/ 1146139 h 1146139"/>
              <a:gd name="connsiteX1" fmla="*/ 817662 w 1729229"/>
              <a:gd name="connsiteY1" fmla="*/ 0 h 1146139"/>
              <a:gd name="connsiteX2" fmla="*/ 1729229 w 1729229"/>
              <a:gd name="connsiteY2" fmla="*/ 1070287 h 1146139"/>
              <a:gd name="connsiteX3" fmla="*/ 0 w 1729229"/>
              <a:gd name="connsiteY3" fmla="*/ 1146139 h 114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9229" h="1146139">
                <a:moveTo>
                  <a:pt x="0" y="1146139"/>
                </a:moveTo>
                <a:lnTo>
                  <a:pt x="817662" y="0"/>
                </a:lnTo>
                <a:lnTo>
                  <a:pt x="1729229" y="1070287"/>
                </a:lnTo>
                <a:lnTo>
                  <a:pt x="0" y="1146139"/>
                </a:lnTo>
                <a:close/>
              </a:path>
            </a:pathLst>
          </a:custGeom>
          <a:gradFill>
            <a:gsLst>
              <a:gs pos="89000">
                <a:srgbClr val="52A4AE"/>
              </a:gs>
              <a:gs pos="3000">
                <a:srgbClr val="92BFB5"/>
              </a:gs>
            </a:gsLst>
            <a:lin ang="18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等腰三角形 21"/>
          <p:cNvSpPr/>
          <p:nvPr/>
        </p:nvSpPr>
        <p:spPr>
          <a:xfrm>
            <a:off x="9269857" y="4320327"/>
            <a:ext cx="464169" cy="60125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169" h="601250">
                <a:moveTo>
                  <a:pt x="0" y="536149"/>
                </a:moveTo>
                <a:lnTo>
                  <a:pt x="326118" y="0"/>
                </a:lnTo>
                <a:lnTo>
                  <a:pt x="464169" y="601250"/>
                </a:lnTo>
                <a:lnTo>
                  <a:pt x="0" y="53614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等腰三角形 21"/>
          <p:cNvSpPr/>
          <p:nvPr/>
        </p:nvSpPr>
        <p:spPr>
          <a:xfrm>
            <a:off x="757402" y="6106635"/>
            <a:ext cx="478741" cy="44135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等腰三角形 21"/>
          <p:cNvSpPr/>
          <p:nvPr/>
        </p:nvSpPr>
        <p:spPr>
          <a:xfrm>
            <a:off x="1341873" y="5422432"/>
            <a:ext cx="191526" cy="16084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  <a:gd name="connsiteX0" fmla="*/ 0 w 507885"/>
              <a:gd name="connsiteY0" fmla="*/ 143102 h 441356"/>
              <a:gd name="connsiteX1" fmla="*/ 213384 w 507885"/>
              <a:gd name="connsiteY1" fmla="*/ 0 h 441356"/>
              <a:gd name="connsiteX2" fmla="*/ 507885 w 507885"/>
              <a:gd name="connsiteY2" fmla="*/ 441356 h 441356"/>
              <a:gd name="connsiteX3" fmla="*/ 0 w 507885"/>
              <a:gd name="connsiteY3" fmla="*/ 143102 h 441356"/>
              <a:gd name="connsiteX0" fmla="*/ 0 w 507885"/>
              <a:gd name="connsiteY0" fmla="*/ 33812 h 332066"/>
              <a:gd name="connsiteX1" fmla="*/ 191526 w 507885"/>
              <a:gd name="connsiteY1" fmla="*/ 0 h 332066"/>
              <a:gd name="connsiteX2" fmla="*/ 507885 w 507885"/>
              <a:gd name="connsiteY2" fmla="*/ 332066 h 332066"/>
              <a:gd name="connsiteX3" fmla="*/ 0 w 507885"/>
              <a:gd name="connsiteY3" fmla="*/ 33812 h 332066"/>
              <a:gd name="connsiteX0" fmla="*/ 0 w 191526"/>
              <a:gd name="connsiteY0" fmla="*/ 33812 h 160844"/>
              <a:gd name="connsiteX1" fmla="*/ 191526 w 191526"/>
              <a:gd name="connsiteY1" fmla="*/ 0 h 160844"/>
              <a:gd name="connsiteX2" fmla="*/ 139939 w 191526"/>
              <a:gd name="connsiteY2" fmla="*/ 160844 h 160844"/>
              <a:gd name="connsiteX3" fmla="*/ 0 w 191526"/>
              <a:gd name="connsiteY3" fmla="*/ 33812 h 16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26" h="160844">
                <a:moveTo>
                  <a:pt x="0" y="33812"/>
                </a:moveTo>
                <a:lnTo>
                  <a:pt x="191526" y="0"/>
                </a:lnTo>
                <a:lnTo>
                  <a:pt x="139939" y="160844"/>
                </a:lnTo>
                <a:lnTo>
                  <a:pt x="0" y="3381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66229" y="2374137"/>
            <a:ext cx="0" cy="3064107"/>
          </a:xfrm>
          <a:prstGeom prst="line">
            <a:avLst/>
          </a:prstGeom>
          <a:ln w="47625"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821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6303 1.11111E-6 L 0.01303 1.11111E-6 " pathEditMode="relative" rAng="0" ptsTypes="AA">
                                      <p:cBhvr>
                                        <p:cTn id="59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/>
      <p:bldP spid="31" grpId="0"/>
      <p:bldP spid="31" grpId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3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等腰三角形 21"/>
          <p:cNvSpPr/>
          <p:nvPr/>
        </p:nvSpPr>
        <p:spPr>
          <a:xfrm rot="19016716">
            <a:off x="-852899" y="3929233"/>
            <a:ext cx="1998880" cy="119510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0564" h="3027997">
                <a:moveTo>
                  <a:pt x="0" y="3027997"/>
                </a:moveTo>
                <a:lnTo>
                  <a:pt x="1714575" y="-1"/>
                </a:lnTo>
                <a:lnTo>
                  <a:pt x="2970564" y="1149568"/>
                </a:lnTo>
                <a:lnTo>
                  <a:pt x="0" y="3027997"/>
                </a:lnTo>
                <a:close/>
              </a:path>
            </a:pathLst>
          </a:custGeom>
          <a:gradFill>
            <a:gsLst>
              <a:gs pos="17000">
                <a:srgbClr val="FFFFFF">
                  <a:alpha val="0"/>
                </a:srgbClr>
              </a:gs>
              <a:gs pos="82000">
                <a:srgbClr val="92BFB5">
                  <a:alpha val="22000"/>
                </a:srgbClr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等腰三角形 21"/>
          <p:cNvSpPr/>
          <p:nvPr/>
        </p:nvSpPr>
        <p:spPr>
          <a:xfrm rot="19016716">
            <a:off x="-311224" y="3993267"/>
            <a:ext cx="2436405" cy="2076611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  <a:gd name="connsiteX0" fmla="*/ 0 w 2356699"/>
              <a:gd name="connsiteY0" fmla="*/ 3027997 h 5261461"/>
              <a:gd name="connsiteX1" fmla="*/ 1714575 w 2356699"/>
              <a:gd name="connsiteY1" fmla="*/ -1 h 5261461"/>
              <a:gd name="connsiteX2" fmla="*/ 2356699 w 2356699"/>
              <a:gd name="connsiteY2" fmla="*/ 5261462 h 5261461"/>
              <a:gd name="connsiteX3" fmla="*/ 0 w 2356699"/>
              <a:gd name="connsiteY3" fmla="*/ 3027997 h 5261461"/>
              <a:gd name="connsiteX0" fmla="*/ 0 w 3620776"/>
              <a:gd name="connsiteY0" fmla="*/ 1807117 h 5261461"/>
              <a:gd name="connsiteX1" fmla="*/ 2978652 w 3620776"/>
              <a:gd name="connsiteY1" fmla="*/ -1 h 5261461"/>
              <a:gd name="connsiteX2" fmla="*/ 3620776 w 3620776"/>
              <a:gd name="connsiteY2" fmla="*/ 5261462 h 5261461"/>
              <a:gd name="connsiteX3" fmla="*/ 0 w 3620776"/>
              <a:gd name="connsiteY3" fmla="*/ 1807117 h 526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0776" h="5261461">
                <a:moveTo>
                  <a:pt x="0" y="1807117"/>
                </a:moveTo>
                <a:lnTo>
                  <a:pt x="2978652" y="-1"/>
                </a:lnTo>
                <a:lnTo>
                  <a:pt x="3620776" y="5261462"/>
                </a:lnTo>
                <a:lnTo>
                  <a:pt x="0" y="1807117"/>
                </a:lnTo>
                <a:close/>
              </a:path>
            </a:pathLst>
          </a:custGeom>
          <a:gradFill>
            <a:gsLst>
              <a:gs pos="67000">
                <a:srgbClr val="FFFFFF">
                  <a:alpha val="0"/>
                </a:srgbClr>
              </a:gs>
              <a:gs pos="29000">
                <a:srgbClr val="E1EAEF"/>
              </a:gs>
            </a:gsLst>
            <a:lin ang="7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9918359" y="-2"/>
            <a:ext cx="2273641" cy="2225843"/>
          </a:xfrm>
          <a:prstGeom prst="triangle">
            <a:avLst>
              <a:gd name="adj" fmla="val 100000"/>
            </a:avLst>
          </a:prstGeom>
          <a:gradFill>
            <a:gsLst>
              <a:gs pos="75000">
                <a:srgbClr val="5CACCF"/>
              </a:gs>
              <a:gs pos="31000">
                <a:srgbClr val="B6D3B7"/>
              </a:gs>
            </a:gsLst>
            <a:lin ang="30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等腰三角形 21"/>
          <p:cNvSpPr/>
          <p:nvPr/>
        </p:nvSpPr>
        <p:spPr>
          <a:xfrm>
            <a:off x="7856801" y="613704"/>
            <a:ext cx="1251762" cy="142719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1175168 w 1175168"/>
              <a:gd name="connsiteY0" fmla="*/ 1423350 h 1442358"/>
              <a:gd name="connsiteX1" fmla="*/ 446919 w 1175168"/>
              <a:gd name="connsiteY1" fmla="*/ 1442358 h 1442358"/>
              <a:gd name="connsiteX2" fmla="*/ 0 w 1175168"/>
              <a:gd name="connsiteY2" fmla="*/ 0 h 1442358"/>
              <a:gd name="connsiteX3" fmla="*/ 1175168 w 1175168"/>
              <a:gd name="connsiteY3" fmla="*/ 1423350 h 1442358"/>
              <a:gd name="connsiteX0" fmla="*/ 1217623 w 1217623"/>
              <a:gd name="connsiteY0" fmla="*/ 1390692 h 1409700"/>
              <a:gd name="connsiteX1" fmla="*/ 489374 w 1217623"/>
              <a:gd name="connsiteY1" fmla="*/ 1409700 h 1409700"/>
              <a:gd name="connsiteX2" fmla="*/ 0 w 1217623"/>
              <a:gd name="connsiteY2" fmla="*/ 0 h 1409700"/>
              <a:gd name="connsiteX3" fmla="*/ 1217623 w 1217623"/>
              <a:gd name="connsiteY3" fmla="*/ 1390692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23" h="1409700">
                <a:moveTo>
                  <a:pt x="1217623" y="1390692"/>
                </a:moveTo>
                <a:lnTo>
                  <a:pt x="489374" y="1409700"/>
                </a:lnTo>
                <a:lnTo>
                  <a:pt x="0" y="0"/>
                </a:lnTo>
                <a:lnTo>
                  <a:pt x="1217623" y="1390692"/>
                </a:lnTo>
                <a:close/>
              </a:path>
            </a:pathLst>
          </a:custGeom>
          <a:gradFill>
            <a:gsLst>
              <a:gs pos="62000">
                <a:srgbClr val="52A4AE"/>
              </a:gs>
              <a:gs pos="35000">
                <a:srgbClr val="92BFB5"/>
              </a:gs>
            </a:gsLst>
            <a:lin ang="19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等腰三角形 21"/>
          <p:cNvSpPr/>
          <p:nvPr/>
        </p:nvSpPr>
        <p:spPr>
          <a:xfrm>
            <a:off x="7857832" y="615454"/>
            <a:ext cx="588769" cy="142544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728249 w 728249"/>
              <a:gd name="connsiteY0" fmla="*/ 1369482 h 1388490"/>
              <a:gd name="connsiteX1" fmla="*/ 0 w 728249"/>
              <a:gd name="connsiteY1" fmla="*/ 1388490 h 1388490"/>
              <a:gd name="connsiteX2" fmla="*/ 272516 w 728249"/>
              <a:gd name="connsiteY2" fmla="*/ 0 h 1388490"/>
              <a:gd name="connsiteX3" fmla="*/ 728249 w 728249"/>
              <a:gd name="connsiteY3" fmla="*/ 1369482 h 1388490"/>
              <a:gd name="connsiteX0" fmla="*/ 487618 w 487618"/>
              <a:gd name="connsiteY0" fmla="*/ 1369482 h 1369482"/>
              <a:gd name="connsiteX1" fmla="*/ 0 w 487618"/>
              <a:gd name="connsiteY1" fmla="*/ 1364427 h 1369482"/>
              <a:gd name="connsiteX2" fmla="*/ 31885 w 487618"/>
              <a:gd name="connsiteY2" fmla="*/ 0 h 1369482"/>
              <a:gd name="connsiteX3" fmla="*/ 487618 w 487618"/>
              <a:gd name="connsiteY3" fmla="*/ 1369482 h 1369482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116106 w 571839"/>
              <a:gd name="connsiteY2" fmla="*/ 0 h 1376459"/>
              <a:gd name="connsiteX3" fmla="*/ 571839 w 571839"/>
              <a:gd name="connsiteY3" fmla="*/ 1369482 h 1376459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67979 w 571839"/>
              <a:gd name="connsiteY2" fmla="*/ 0 h 1376459"/>
              <a:gd name="connsiteX3" fmla="*/ 571839 w 571839"/>
              <a:gd name="connsiteY3" fmla="*/ 1369482 h 1376459"/>
              <a:gd name="connsiteX0" fmla="*/ 588769 w 588769"/>
              <a:gd name="connsiteY0" fmla="*/ 1418467 h 1425444"/>
              <a:gd name="connsiteX1" fmla="*/ 16930 w 588769"/>
              <a:gd name="connsiteY1" fmla="*/ 1425444 h 1425444"/>
              <a:gd name="connsiteX2" fmla="*/ 0 w 588769"/>
              <a:gd name="connsiteY2" fmla="*/ 0 h 1425444"/>
              <a:gd name="connsiteX3" fmla="*/ 588769 w 588769"/>
              <a:gd name="connsiteY3" fmla="*/ 1418467 h 142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769" h="1425444">
                <a:moveTo>
                  <a:pt x="588769" y="1418467"/>
                </a:moveTo>
                <a:lnTo>
                  <a:pt x="16930" y="1425444"/>
                </a:lnTo>
                <a:lnTo>
                  <a:pt x="0" y="0"/>
                </a:lnTo>
                <a:lnTo>
                  <a:pt x="588769" y="1418467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等腰三角形 29"/>
          <p:cNvSpPr/>
          <p:nvPr/>
        </p:nvSpPr>
        <p:spPr>
          <a:xfrm flipV="1">
            <a:off x="10981437" y="1028695"/>
            <a:ext cx="1210563" cy="2096597"/>
          </a:xfrm>
          <a:prstGeom prst="triangle">
            <a:avLst>
              <a:gd name="adj" fmla="val 100000"/>
            </a:avLst>
          </a:prstGeom>
          <a:gradFill>
            <a:gsLst>
              <a:gs pos="63000">
                <a:srgbClr val="A7D2E5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11">
            <a:extLst>
              <a:ext uri="{FF2B5EF4-FFF2-40B4-BE49-F238E27FC236}">
                <a16:creationId xmlns:a16="http://schemas.microsoft.com/office/drawing/2014/main" id="{FAEF77BF-5D21-417E-94DD-954B6E616DDF}"/>
              </a:ext>
            </a:extLst>
          </p:cNvPr>
          <p:cNvGrpSpPr>
            <a:grpSpLocks/>
          </p:cNvGrpSpPr>
          <p:nvPr/>
        </p:nvGrpSpPr>
        <p:grpSpPr bwMode="auto">
          <a:xfrm>
            <a:off x="4789608" y="3503333"/>
            <a:ext cx="4874492" cy="1190187"/>
            <a:chOff x="737131" y="4486612"/>
            <a:chExt cx="4875340" cy="1191081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B12293C-2570-4826-913E-F28EB67D7D3A}"/>
                </a:ext>
              </a:extLst>
            </p:cNvPr>
            <p:cNvSpPr txBox="1"/>
            <p:nvPr/>
          </p:nvSpPr>
          <p:spPr>
            <a:xfrm>
              <a:off x="737131" y="4969275"/>
              <a:ext cx="4875340" cy="70841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4000" b="0" spc="0" dirty="0">
                  <a:solidFill>
                    <a:srgbClr val="405E62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意义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CA59E1E-852A-46AA-91A4-583BEE764F4C}"/>
                </a:ext>
              </a:extLst>
            </p:cNvPr>
            <p:cNvSpPr txBox="1"/>
            <p:nvPr/>
          </p:nvSpPr>
          <p:spPr>
            <a:xfrm>
              <a:off x="785008" y="4486612"/>
              <a:ext cx="3048530" cy="46201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0" spc="0" dirty="0">
                  <a:solidFill>
                    <a:srgbClr val="405E62"/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2400" b="0" spc="0" dirty="0">
                <a:solidFill>
                  <a:srgbClr val="405E6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9FBB47-4223-4EAE-8FFA-F0C289624AD1}"/>
              </a:ext>
            </a:extLst>
          </p:cNvPr>
          <p:cNvGrpSpPr/>
          <p:nvPr/>
        </p:nvGrpSpPr>
        <p:grpSpPr>
          <a:xfrm>
            <a:off x="691700" y="1028694"/>
            <a:ext cx="3893974" cy="3893974"/>
            <a:chOff x="-630302" y="1714542"/>
            <a:chExt cx="4762837" cy="476283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6AAF931-4AFB-44C8-B2B1-EED05478B0EA}"/>
                </a:ext>
              </a:extLst>
            </p:cNvPr>
            <p:cNvSpPr/>
            <p:nvPr/>
          </p:nvSpPr>
          <p:spPr>
            <a:xfrm>
              <a:off x="-630302" y="1714542"/>
              <a:ext cx="4762837" cy="4762838"/>
            </a:xfrm>
            <a:prstGeom prst="ellipse">
              <a:avLst/>
            </a:prstGeom>
            <a:gradFill>
              <a:gsLst>
                <a:gs pos="65000">
                  <a:srgbClr val="B6D3B7">
                    <a:alpha val="0"/>
                  </a:srgbClr>
                </a:gs>
                <a:gs pos="0">
                  <a:srgbClr val="52A4AE">
                    <a:alpha val="3400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DA345DF-5950-4C10-9BEC-077238A2F985}"/>
                </a:ext>
              </a:extLst>
            </p:cNvPr>
            <p:cNvSpPr txBox="1"/>
            <p:nvPr/>
          </p:nvSpPr>
          <p:spPr>
            <a:xfrm>
              <a:off x="-171601" y="2394188"/>
              <a:ext cx="3790331" cy="2710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>
                  <a:gradFill>
                    <a:gsLst>
                      <a:gs pos="0">
                        <a:srgbClr val="B6D3B7"/>
                      </a:gs>
                      <a:gs pos="98000">
                        <a:srgbClr val="52A4AE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01</a:t>
              </a:r>
              <a:endParaRPr lang="zh-CN" altLang="en-US" sz="13800" dirty="0">
                <a:gradFill>
                  <a:gsLst>
                    <a:gs pos="0">
                      <a:srgbClr val="B6D3B7"/>
                    </a:gs>
                    <a:gs pos="98000">
                      <a:srgbClr val="52A4AE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31" name="等腰三角形 30"/>
          <p:cNvSpPr/>
          <p:nvPr/>
        </p:nvSpPr>
        <p:spPr>
          <a:xfrm flipV="1">
            <a:off x="10976024" y="1028694"/>
            <a:ext cx="1210563" cy="980579"/>
          </a:xfrm>
          <a:prstGeom prst="triangle">
            <a:avLst>
              <a:gd name="adj" fmla="val 100000"/>
            </a:avLst>
          </a:prstGeom>
          <a:gradFill>
            <a:gsLst>
              <a:gs pos="65000">
                <a:srgbClr val="5CACCF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等腰三角形 21"/>
          <p:cNvSpPr/>
          <p:nvPr/>
        </p:nvSpPr>
        <p:spPr>
          <a:xfrm>
            <a:off x="9315405" y="-484853"/>
            <a:ext cx="1697920" cy="276028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920" h="2760286">
                <a:moveTo>
                  <a:pt x="0" y="2760286"/>
                </a:moveTo>
                <a:lnTo>
                  <a:pt x="77866" y="0"/>
                </a:lnTo>
                <a:lnTo>
                  <a:pt x="1697920" y="1535186"/>
                </a:lnTo>
                <a:lnTo>
                  <a:pt x="0" y="2760286"/>
                </a:lnTo>
                <a:close/>
              </a:path>
            </a:pathLst>
          </a:custGeom>
          <a:gradFill>
            <a:gsLst>
              <a:gs pos="93000">
                <a:srgbClr val="52A4AE"/>
              </a:gs>
              <a:gs pos="40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等腰三角形 21"/>
          <p:cNvSpPr/>
          <p:nvPr/>
        </p:nvSpPr>
        <p:spPr>
          <a:xfrm>
            <a:off x="7854758" y="-615311"/>
            <a:ext cx="1569062" cy="289749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459311 w 1569062"/>
              <a:gd name="connsiteY0" fmla="*/ 2897490 h 2897490"/>
              <a:gd name="connsiteX1" fmla="*/ 0 w 1569062"/>
              <a:gd name="connsiteY1" fmla="*/ 1229977 h 2897490"/>
              <a:gd name="connsiteX2" fmla="*/ 1569062 w 1569062"/>
              <a:gd name="connsiteY2" fmla="*/ 0 h 2897490"/>
              <a:gd name="connsiteX3" fmla="*/ 1459311 w 1569062"/>
              <a:gd name="connsiteY3" fmla="*/ 2897490 h 28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9062" h="2897490">
                <a:moveTo>
                  <a:pt x="1459311" y="2897490"/>
                </a:moveTo>
                <a:lnTo>
                  <a:pt x="0" y="1229977"/>
                </a:lnTo>
                <a:lnTo>
                  <a:pt x="1569062" y="0"/>
                </a:lnTo>
                <a:lnTo>
                  <a:pt x="1459311" y="2897490"/>
                </a:lnTo>
                <a:close/>
              </a:path>
            </a:pathLst>
          </a:custGeom>
          <a:gradFill>
            <a:gsLst>
              <a:gs pos="100000">
                <a:srgbClr val="52A4AE"/>
              </a:gs>
              <a:gs pos="37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等腰三角形 21"/>
          <p:cNvSpPr/>
          <p:nvPr/>
        </p:nvSpPr>
        <p:spPr>
          <a:xfrm rot="19016716">
            <a:off x="7438188" y="1637027"/>
            <a:ext cx="686162" cy="4736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510" h="1200099">
                <a:moveTo>
                  <a:pt x="545691" y="1200100"/>
                </a:moveTo>
                <a:lnTo>
                  <a:pt x="0" y="287234"/>
                </a:lnTo>
                <a:lnTo>
                  <a:pt x="1113511" y="0"/>
                </a:lnTo>
                <a:lnTo>
                  <a:pt x="545691" y="1200100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等腰三角形 21"/>
          <p:cNvSpPr/>
          <p:nvPr/>
        </p:nvSpPr>
        <p:spPr>
          <a:xfrm rot="19016716">
            <a:off x="6932975" y="1332339"/>
            <a:ext cx="813578" cy="55312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070" h="1401450">
                <a:moveTo>
                  <a:pt x="302414" y="1401450"/>
                </a:moveTo>
                <a:lnTo>
                  <a:pt x="0" y="1"/>
                </a:lnTo>
                <a:lnTo>
                  <a:pt x="1209069" y="699361"/>
                </a:lnTo>
                <a:lnTo>
                  <a:pt x="302414" y="140145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等腰三角形 21"/>
          <p:cNvSpPr/>
          <p:nvPr/>
        </p:nvSpPr>
        <p:spPr>
          <a:xfrm rot="19016716">
            <a:off x="6404298" y="1055749"/>
            <a:ext cx="493101" cy="56486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05" h="1431177">
                <a:moveTo>
                  <a:pt x="0" y="699715"/>
                </a:moveTo>
                <a:lnTo>
                  <a:pt x="242889" y="1"/>
                </a:lnTo>
                <a:lnTo>
                  <a:pt x="732804" y="1431176"/>
                </a:lnTo>
                <a:lnTo>
                  <a:pt x="0" y="699715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等腰三角形 21"/>
          <p:cNvSpPr/>
          <p:nvPr/>
        </p:nvSpPr>
        <p:spPr>
          <a:xfrm rot="19016716">
            <a:off x="6519455" y="1855065"/>
            <a:ext cx="420702" cy="39939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  <a:gd name="connsiteX0" fmla="*/ 0 w 732804"/>
              <a:gd name="connsiteY0" fmla="*/ 424454 h 1155916"/>
              <a:gd name="connsiteX1" fmla="*/ 703793 w 732804"/>
              <a:gd name="connsiteY1" fmla="*/ 1 h 1155916"/>
              <a:gd name="connsiteX2" fmla="*/ 732804 w 732804"/>
              <a:gd name="connsiteY2" fmla="*/ 1155915 h 1155916"/>
              <a:gd name="connsiteX3" fmla="*/ 0 w 732804"/>
              <a:gd name="connsiteY3" fmla="*/ 424454 h 1155916"/>
              <a:gd name="connsiteX0" fmla="*/ 0 w 703794"/>
              <a:gd name="connsiteY0" fmla="*/ 424454 h 1436384"/>
              <a:gd name="connsiteX1" fmla="*/ 703793 w 703794"/>
              <a:gd name="connsiteY1" fmla="*/ 1 h 1436384"/>
              <a:gd name="connsiteX2" fmla="*/ 358875 w 703794"/>
              <a:gd name="connsiteY2" fmla="*/ 1436384 h 1436384"/>
              <a:gd name="connsiteX3" fmla="*/ 0 w 703794"/>
              <a:gd name="connsiteY3" fmla="*/ 424454 h 1436384"/>
              <a:gd name="connsiteX0" fmla="*/ 0 w 625213"/>
              <a:gd name="connsiteY0" fmla="*/ 0 h 1011930"/>
              <a:gd name="connsiteX1" fmla="*/ 625212 w 625213"/>
              <a:gd name="connsiteY1" fmla="*/ 76158 h 1011930"/>
              <a:gd name="connsiteX2" fmla="*/ 358875 w 625213"/>
              <a:gd name="connsiteY2" fmla="*/ 1011930 h 1011930"/>
              <a:gd name="connsiteX3" fmla="*/ 0 w 625213"/>
              <a:gd name="connsiteY3" fmla="*/ 0 h 101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13" h="1011930">
                <a:moveTo>
                  <a:pt x="0" y="0"/>
                </a:moveTo>
                <a:lnTo>
                  <a:pt x="625212" y="76158"/>
                </a:lnTo>
                <a:lnTo>
                  <a:pt x="358875" y="10119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0410972"/>
      </p:ext>
    </p:extLst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34" grpId="0" animBg="1"/>
          <p:bldP spid="35" grpId="0" animBg="1"/>
          <p:bldP spid="30" grpId="0" animBg="1"/>
          <p:bldP spid="31" grpId="0" animBg="1"/>
          <p:bldP spid="32" grpId="0" animBg="1"/>
          <p:bldP spid="33" grpId="0" animBg="1"/>
          <p:bldP spid="36" grpId="0" animBg="1"/>
          <p:bldP spid="37" grpId="0" animBg="1"/>
          <p:bldP spid="38" grpId="0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34" grpId="0" animBg="1"/>
          <p:bldP spid="35" grpId="0" animBg="1"/>
          <p:bldP spid="30" grpId="0" animBg="1"/>
          <p:bldP spid="31" grpId="0" animBg="1"/>
          <p:bldP spid="32" grpId="0" animBg="1"/>
          <p:bldP spid="33" grpId="0" animBg="1"/>
          <p:bldP spid="36" grpId="0" animBg="1"/>
          <p:bldP spid="37" grpId="0" animBg="1"/>
          <p:bldP spid="38" grpId="0" animBg="1"/>
          <p:bldP spid="39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CEF4287D-BCFA-4472-AE5D-794BC9BD3131}"/>
              </a:ext>
            </a:extLst>
          </p:cNvPr>
          <p:cNvGrpSpPr/>
          <p:nvPr/>
        </p:nvGrpSpPr>
        <p:grpSpPr>
          <a:xfrm>
            <a:off x="1605743" y="3299132"/>
            <a:ext cx="2177814" cy="2177812"/>
            <a:chOff x="984250" y="3180770"/>
            <a:chExt cx="3454400" cy="3454400"/>
          </a:xfrm>
        </p:grpSpPr>
        <p:sp>
          <p:nvSpPr>
            <p:cNvPr id="23" name="圆: 空心 22">
              <a:extLst>
                <a:ext uri="{FF2B5EF4-FFF2-40B4-BE49-F238E27FC236}">
                  <a16:creationId xmlns:a16="http://schemas.microsoft.com/office/drawing/2014/main" id="{26294AE6-215C-49FC-B009-FD82D267CA0D}"/>
                </a:ext>
              </a:extLst>
            </p:cNvPr>
            <p:cNvSpPr/>
            <p:nvPr/>
          </p:nvSpPr>
          <p:spPr>
            <a:xfrm>
              <a:off x="984250" y="3180770"/>
              <a:ext cx="3454400" cy="3454400"/>
            </a:xfrm>
            <a:prstGeom prst="donut">
              <a:avLst>
                <a:gd name="adj" fmla="val 8549"/>
              </a:avLst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5400000" scaled="1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B7D5D22-18C4-4C57-97E2-C432F7C7DB50}"/>
                </a:ext>
              </a:extLst>
            </p:cNvPr>
            <p:cNvSpPr/>
            <p:nvPr/>
          </p:nvSpPr>
          <p:spPr>
            <a:xfrm>
              <a:off x="1448737" y="3645257"/>
              <a:ext cx="2525426" cy="2525426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A7D46BE-0758-403F-9EEE-A3F61A3970DD}"/>
              </a:ext>
            </a:extLst>
          </p:cNvPr>
          <p:cNvGrpSpPr/>
          <p:nvPr/>
        </p:nvGrpSpPr>
        <p:grpSpPr>
          <a:xfrm>
            <a:off x="4681685" y="1948663"/>
            <a:ext cx="2834174" cy="2834172"/>
            <a:chOff x="984250" y="3180770"/>
            <a:chExt cx="3454400" cy="3454400"/>
          </a:xfrm>
        </p:grpSpPr>
        <p:sp>
          <p:nvSpPr>
            <p:cNvPr id="26" name="圆: 空心 25">
              <a:extLst>
                <a:ext uri="{FF2B5EF4-FFF2-40B4-BE49-F238E27FC236}">
                  <a16:creationId xmlns:a16="http://schemas.microsoft.com/office/drawing/2014/main" id="{25696E31-A32B-4705-8C91-8738E4C182D7}"/>
                </a:ext>
              </a:extLst>
            </p:cNvPr>
            <p:cNvSpPr/>
            <p:nvPr/>
          </p:nvSpPr>
          <p:spPr>
            <a:xfrm>
              <a:off x="984250" y="3180770"/>
              <a:ext cx="3454400" cy="3454400"/>
            </a:xfrm>
            <a:prstGeom prst="donut">
              <a:avLst>
                <a:gd name="adj" fmla="val 8549"/>
              </a:avLst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5400000" scaled="1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58F7721-C5C7-4B07-9E1E-34B6278A3CC4}"/>
                </a:ext>
              </a:extLst>
            </p:cNvPr>
            <p:cNvSpPr/>
            <p:nvPr/>
          </p:nvSpPr>
          <p:spPr>
            <a:xfrm>
              <a:off x="1448737" y="3645257"/>
              <a:ext cx="2525426" cy="2525426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61189" r="-620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6317D23-4D5D-42FB-B5C0-F230E455A540}"/>
              </a:ext>
            </a:extLst>
          </p:cNvPr>
          <p:cNvGrpSpPr/>
          <p:nvPr/>
        </p:nvGrpSpPr>
        <p:grpSpPr>
          <a:xfrm>
            <a:off x="8413987" y="3299132"/>
            <a:ext cx="2177814" cy="2177812"/>
            <a:chOff x="984250" y="3180770"/>
            <a:chExt cx="3454400" cy="3454400"/>
          </a:xfrm>
        </p:grpSpPr>
        <p:sp>
          <p:nvSpPr>
            <p:cNvPr id="29" name="圆: 空心 28">
              <a:extLst>
                <a:ext uri="{FF2B5EF4-FFF2-40B4-BE49-F238E27FC236}">
                  <a16:creationId xmlns:a16="http://schemas.microsoft.com/office/drawing/2014/main" id="{6C5D8705-F2E2-49DA-BA19-55C3E7D4A754}"/>
                </a:ext>
              </a:extLst>
            </p:cNvPr>
            <p:cNvSpPr/>
            <p:nvPr/>
          </p:nvSpPr>
          <p:spPr>
            <a:xfrm>
              <a:off x="984250" y="3180770"/>
              <a:ext cx="3454400" cy="3454400"/>
            </a:xfrm>
            <a:prstGeom prst="donut">
              <a:avLst>
                <a:gd name="adj" fmla="val 8549"/>
              </a:avLst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5400000" scaled="1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5A6EB97-0CBE-46A6-A333-1DD3D1FC00F9}"/>
                </a:ext>
              </a:extLst>
            </p:cNvPr>
            <p:cNvSpPr/>
            <p:nvPr/>
          </p:nvSpPr>
          <p:spPr>
            <a:xfrm>
              <a:off x="1448737" y="3645257"/>
              <a:ext cx="2525426" cy="2525426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19FABD06-BA80-4212-BC11-532C55C3C4CC}"/>
              </a:ext>
            </a:extLst>
          </p:cNvPr>
          <p:cNvSpPr txBox="1"/>
          <p:nvPr/>
        </p:nvSpPr>
        <p:spPr bwMode="auto">
          <a:xfrm>
            <a:off x="5454545" y="5153778"/>
            <a:ext cx="1282910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defRPr b="1" spc="3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spc="0" dirty="0">
                <a:latin typeface="+mn-lt"/>
                <a:ea typeface="+mn-ea"/>
                <a:cs typeface="+mn-ea"/>
                <a:sym typeface="+mn-lt"/>
              </a:rPr>
              <a:t>了解实现人机交互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E36438E-16F3-426C-AA68-621B20E3F644}"/>
              </a:ext>
            </a:extLst>
          </p:cNvPr>
          <p:cNvSpPr txBox="1"/>
          <p:nvPr/>
        </p:nvSpPr>
        <p:spPr bwMode="auto">
          <a:xfrm>
            <a:off x="1809489" y="2151536"/>
            <a:ext cx="1844540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zh-CN" altLang="en-US" sz="180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计算机视觉分析特定目标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5117AD3-C4BE-47C9-98A4-D2880F5A3D4E}"/>
              </a:ext>
            </a:extLst>
          </p:cNvPr>
          <p:cNvSpPr txBox="1"/>
          <p:nvPr/>
        </p:nvSpPr>
        <p:spPr bwMode="auto">
          <a:xfrm>
            <a:off x="8249897" y="2290035"/>
            <a:ext cx="2505994" cy="36933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defRPr b="1" spc="3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spc="0" dirty="0">
                <a:latin typeface="+mn-lt"/>
                <a:ea typeface="+mn-ea"/>
                <a:cs typeface="+mn-ea"/>
                <a:sym typeface="+mn-lt"/>
              </a:rPr>
              <a:t>掌握机器学习的应用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604016" y="458741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意义</a:t>
            </a:r>
          </a:p>
        </p:txBody>
      </p:sp>
    </p:spTree>
    <p:extLst>
      <p:ext uri="{BB962C8B-B14F-4D97-AF65-F5344CB8AC3E}">
        <p14:creationId xmlns:p14="http://schemas.microsoft.com/office/powerpoint/2010/main" val="1617455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/>
          <p:cNvSpPr/>
          <p:nvPr/>
        </p:nvSpPr>
        <p:spPr>
          <a:xfrm rot="19016716">
            <a:off x="-852899" y="3929233"/>
            <a:ext cx="1998880" cy="119510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0564" h="3027997">
                <a:moveTo>
                  <a:pt x="0" y="3027997"/>
                </a:moveTo>
                <a:lnTo>
                  <a:pt x="1714575" y="-1"/>
                </a:lnTo>
                <a:lnTo>
                  <a:pt x="2970564" y="1149568"/>
                </a:lnTo>
                <a:lnTo>
                  <a:pt x="0" y="3027997"/>
                </a:lnTo>
                <a:close/>
              </a:path>
            </a:pathLst>
          </a:custGeom>
          <a:gradFill>
            <a:gsLst>
              <a:gs pos="17000">
                <a:srgbClr val="FFFFFF">
                  <a:alpha val="0"/>
                </a:srgbClr>
              </a:gs>
              <a:gs pos="82000">
                <a:srgbClr val="92BFB5">
                  <a:alpha val="22000"/>
                </a:srgbClr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1"/>
          <p:cNvSpPr/>
          <p:nvPr/>
        </p:nvSpPr>
        <p:spPr>
          <a:xfrm rot="19016716">
            <a:off x="-311224" y="3993267"/>
            <a:ext cx="2436405" cy="2076611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  <a:gd name="connsiteX0" fmla="*/ 0 w 2356699"/>
              <a:gd name="connsiteY0" fmla="*/ 3027997 h 5261461"/>
              <a:gd name="connsiteX1" fmla="*/ 1714575 w 2356699"/>
              <a:gd name="connsiteY1" fmla="*/ -1 h 5261461"/>
              <a:gd name="connsiteX2" fmla="*/ 2356699 w 2356699"/>
              <a:gd name="connsiteY2" fmla="*/ 5261462 h 5261461"/>
              <a:gd name="connsiteX3" fmla="*/ 0 w 2356699"/>
              <a:gd name="connsiteY3" fmla="*/ 3027997 h 5261461"/>
              <a:gd name="connsiteX0" fmla="*/ 0 w 3620776"/>
              <a:gd name="connsiteY0" fmla="*/ 1807117 h 5261461"/>
              <a:gd name="connsiteX1" fmla="*/ 2978652 w 3620776"/>
              <a:gd name="connsiteY1" fmla="*/ -1 h 5261461"/>
              <a:gd name="connsiteX2" fmla="*/ 3620776 w 3620776"/>
              <a:gd name="connsiteY2" fmla="*/ 5261462 h 5261461"/>
              <a:gd name="connsiteX3" fmla="*/ 0 w 3620776"/>
              <a:gd name="connsiteY3" fmla="*/ 1807117 h 526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0776" h="5261461">
                <a:moveTo>
                  <a:pt x="0" y="1807117"/>
                </a:moveTo>
                <a:lnTo>
                  <a:pt x="2978652" y="-1"/>
                </a:lnTo>
                <a:lnTo>
                  <a:pt x="3620776" y="5261462"/>
                </a:lnTo>
                <a:lnTo>
                  <a:pt x="0" y="1807117"/>
                </a:lnTo>
                <a:close/>
              </a:path>
            </a:pathLst>
          </a:custGeom>
          <a:gradFill>
            <a:gsLst>
              <a:gs pos="67000">
                <a:srgbClr val="FFFFFF">
                  <a:alpha val="0"/>
                </a:srgbClr>
              </a:gs>
              <a:gs pos="29000">
                <a:srgbClr val="E1EAEF"/>
              </a:gs>
            </a:gsLst>
            <a:lin ang="7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9918359" y="-2"/>
            <a:ext cx="2273641" cy="2225843"/>
          </a:xfrm>
          <a:prstGeom prst="triangle">
            <a:avLst>
              <a:gd name="adj" fmla="val 100000"/>
            </a:avLst>
          </a:prstGeom>
          <a:gradFill>
            <a:gsLst>
              <a:gs pos="75000">
                <a:srgbClr val="5CACCF"/>
              </a:gs>
              <a:gs pos="31000">
                <a:srgbClr val="B6D3B7"/>
              </a:gs>
            </a:gsLst>
            <a:lin ang="30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1"/>
          <p:cNvSpPr/>
          <p:nvPr/>
        </p:nvSpPr>
        <p:spPr>
          <a:xfrm>
            <a:off x="7899257" y="581046"/>
            <a:ext cx="1175168" cy="1442358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1175168 w 1175168"/>
              <a:gd name="connsiteY0" fmla="*/ 1423350 h 1442358"/>
              <a:gd name="connsiteX1" fmla="*/ 446919 w 1175168"/>
              <a:gd name="connsiteY1" fmla="*/ 1442358 h 1442358"/>
              <a:gd name="connsiteX2" fmla="*/ 0 w 1175168"/>
              <a:gd name="connsiteY2" fmla="*/ 0 h 1442358"/>
              <a:gd name="connsiteX3" fmla="*/ 1175168 w 1175168"/>
              <a:gd name="connsiteY3" fmla="*/ 1423350 h 144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168" h="1442358">
                <a:moveTo>
                  <a:pt x="1175168" y="1423350"/>
                </a:moveTo>
                <a:lnTo>
                  <a:pt x="446919" y="1442358"/>
                </a:lnTo>
                <a:lnTo>
                  <a:pt x="0" y="0"/>
                </a:lnTo>
                <a:lnTo>
                  <a:pt x="1175168" y="1423350"/>
                </a:lnTo>
                <a:close/>
              </a:path>
            </a:pathLst>
          </a:custGeom>
          <a:gradFill>
            <a:gsLst>
              <a:gs pos="62000">
                <a:srgbClr val="52A4AE"/>
              </a:gs>
              <a:gs pos="35000">
                <a:srgbClr val="92BFB5"/>
              </a:gs>
            </a:gsLst>
            <a:lin ang="19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1"/>
          <p:cNvSpPr/>
          <p:nvPr/>
        </p:nvSpPr>
        <p:spPr>
          <a:xfrm>
            <a:off x="7881294" y="664439"/>
            <a:ext cx="571839" cy="13764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728249 w 728249"/>
              <a:gd name="connsiteY0" fmla="*/ 1369482 h 1388490"/>
              <a:gd name="connsiteX1" fmla="*/ 0 w 728249"/>
              <a:gd name="connsiteY1" fmla="*/ 1388490 h 1388490"/>
              <a:gd name="connsiteX2" fmla="*/ 272516 w 728249"/>
              <a:gd name="connsiteY2" fmla="*/ 0 h 1388490"/>
              <a:gd name="connsiteX3" fmla="*/ 728249 w 728249"/>
              <a:gd name="connsiteY3" fmla="*/ 1369482 h 1388490"/>
              <a:gd name="connsiteX0" fmla="*/ 487618 w 487618"/>
              <a:gd name="connsiteY0" fmla="*/ 1369482 h 1369482"/>
              <a:gd name="connsiteX1" fmla="*/ 0 w 487618"/>
              <a:gd name="connsiteY1" fmla="*/ 1364427 h 1369482"/>
              <a:gd name="connsiteX2" fmla="*/ 31885 w 487618"/>
              <a:gd name="connsiteY2" fmla="*/ 0 h 1369482"/>
              <a:gd name="connsiteX3" fmla="*/ 487618 w 487618"/>
              <a:gd name="connsiteY3" fmla="*/ 1369482 h 1369482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116106 w 571839"/>
              <a:gd name="connsiteY2" fmla="*/ 0 h 1376459"/>
              <a:gd name="connsiteX3" fmla="*/ 571839 w 571839"/>
              <a:gd name="connsiteY3" fmla="*/ 1369482 h 1376459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67979 w 571839"/>
              <a:gd name="connsiteY2" fmla="*/ 0 h 1376459"/>
              <a:gd name="connsiteX3" fmla="*/ 571839 w 571839"/>
              <a:gd name="connsiteY3" fmla="*/ 1369482 h 137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839" h="1376459">
                <a:moveTo>
                  <a:pt x="571839" y="1369482"/>
                </a:moveTo>
                <a:lnTo>
                  <a:pt x="0" y="1376459"/>
                </a:lnTo>
                <a:lnTo>
                  <a:pt x="67979" y="0"/>
                </a:lnTo>
                <a:lnTo>
                  <a:pt x="571839" y="136948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10981437" y="1028695"/>
            <a:ext cx="1210563" cy="2096597"/>
          </a:xfrm>
          <a:prstGeom prst="triangle">
            <a:avLst>
              <a:gd name="adj" fmla="val 100000"/>
            </a:avLst>
          </a:prstGeom>
          <a:gradFill>
            <a:gsLst>
              <a:gs pos="63000">
                <a:srgbClr val="A7D2E5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5" name="组合 11">
            <a:extLst>
              <a:ext uri="{FF2B5EF4-FFF2-40B4-BE49-F238E27FC236}">
                <a16:creationId xmlns:a16="http://schemas.microsoft.com/office/drawing/2014/main" id="{FAEF77BF-5D21-417E-94DD-954B6E616DDF}"/>
              </a:ext>
            </a:extLst>
          </p:cNvPr>
          <p:cNvGrpSpPr>
            <a:grpSpLocks/>
          </p:cNvGrpSpPr>
          <p:nvPr/>
        </p:nvGrpSpPr>
        <p:grpSpPr bwMode="auto">
          <a:xfrm>
            <a:off x="4789608" y="3503333"/>
            <a:ext cx="4874492" cy="1190187"/>
            <a:chOff x="737131" y="4486612"/>
            <a:chExt cx="4875340" cy="1191081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B12293C-2570-4826-913E-F28EB67D7D3A}"/>
                </a:ext>
              </a:extLst>
            </p:cNvPr>
            <p:cNvSpPr txBox="1"/>
            <p:nvPr/>
          </p:nvSpPr>
          <p:spPr>
            <a:xfrm>
              <a:off x="737131" y="4969275"/>
              <a:ext cx="4875340" cy="70841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4000" b="0" spc="0" dirty="0">
                  <a:solidFill>
                    <a:srgbClr val="405E62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设计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CA59E1E-852A-46AA-91A4-583BEE764F4C}"/>
                </a:ext>
              </a:extLst>
            </p:cNvPr>
            <p:cNvSpPr txBox="1"/>
            <p:nvPr/>
          </p:nvSpPr>
          <p:spPr>
            <a:xfrm>
              <a:off x="785008" y="4486612"/>
              <a:ext cx="3048530" cy="46201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0" spc="0" dirty="0">
                  <a:solidFill>
                    <a:srgbClr val="405E62"/>
                  </a:solidFill>
                  <a:latin typeface="+mn-lt"/>
                  <a:ea typeface="+mn-ea"/>
                  <a:cs typeface="+mn-ea"/>
                  <a:sym typeface="+mn-lt"/>
                </a:rPr>
                <a:t>PART TWO</a:t>
              </a:r>
              <a:endParaRPr lang="zh-CN" altLang="en-US" sz="2400" b="0" spc="0" dirty="0">
                <a:solidFill>
                  <a:srgbClr val="405E6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49FBB47-4223-4EAE-8FFA-F0C289624AD1}"/>
              </a:ext>
            </a:extLst>
          </p:cNvPr>
          <p:cNvGrpSpPr/>
          <p:nvPr/>
        </p:nvGrpSpPr>
        <p:grpSpPr>
          <a:xfrm>
            <a:off x="691700" y="1028694"/>
            <a:ext cx="3893974" cy="3893974"/>
            <a:chOff x="-630302" y="1714542"/>
            <a:chExt cx="4762837" cy="4762838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C6AAF931-4AFB-44C8-B2B1-EED05478B0EA}"/>
                </a:ext>
              </a:extLst>
            </p:cNvPr>
            <p:cNvSpPr/>
            <p:nvPr/>
          </p:nvSpPr>
          <p:spPr>
            <a:xfrm>
              <a:off x="-630302" y="1714542"/>
              <a:ext cx="4762837" cy="4762838"/>
            </a:xfrm>
            <a:prstGeom prst="ellipse">
              <a:avLst/>
            </a:prstGeom>
            <a:gradFill>
              <a:gsLst>
                <a:gs pos="65000">
                  <a:srgbClr val="B6D3B7">
                    <a:alpha val="0"/>
                  </a:srgbClr>
                </a:gs>
                <a:gs pos="0">
                  <a:srgbClr val="52A4AE">
                    <a:alpha val="3400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DA345DF-5950-4C10-9BEC-077238A2F985}"/>
                </a:ext>
              </a:extLst>
            </p:cNvPr>
            <p:cNvSpPr txBox="1"/>
            <p:nvPr/>
          </p:nvSpPr>
          <p:spPr>
            <a:xfrm>
              <a:off x="-201830" y="2394188"/>
              <a:ext cx="3790331" cy="2710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>
                  <a:gradFill>
                    <a:gsLst>
                      <a:gs pos="0">
                        <a:srgbClr val="B6D3B7"/>
                      </a:gs>
                      <a:gs pos="98000">
                        <a:srgbClr val="52A4AE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02</a:t>
              </a:r>
              <a:endParaRPr lang="zh-CN" altLang="en-US" sz="13800" dirty="0">
                <a:gradFill>
                  <a:gsLst>
                    <a:gs pos="0">
                      <a:srgbClr val="B6D3B7"/>
                    </a:gs>
                    <a:gs pos="98000">
                      <a:srgbClr val="52A4AE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52" name="等腰三角形 51"/>
          <p:cNvSpPr/>
          <p:nvPr/>
        </p:nvSpPr>
        <p:spPr>
          <a:xfrm flipV="1">
            <a:off x="10976024" y="1028694"/>
            <a:ext cx="1210563" cy="980579"/>
          </a:xfrm>
          <a:prstGeom prst="triangle">
            <a:avLst>
              <a:gd name="adj" fmla="val 100000"/>
            </a:avLst>
          </a:prstGeom>
          <a:gradFill>
            <a:gsLst>
              <a:gs pos="65000">
                <a:srgbClr val="5CACCF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等腰三角形 21"/>
          <p:cNvSpPr/>
          <p:nvPr/>
        </p:nvSpPr>
        <p:spPr>
          <a:xfrm>
            <a:off x="9315405" y="-484853"/>
            <a:ext cx="1697920" cy="276028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920" h="2760286">
                <a:moveTo>
                  <a:pt x="0" y="2760286"/>
                </a:moveTo>
                <a:lnTo>
                  <a:pt x="77866" y="0"/>
                </a:lnTo>
                <a:lnTo>
                  <a:pt x="1697920" y="1535186"/>
                </a:lnTo>
                <a:lnTo>
                  <a:pt x="0" y="2760286"/>
                </a:lnTo>
                <a:close/>
              </a:path>
            </a:pathLst>
          </a:custGeom>
          <a:gradFill>
            <a:gsLst>
              <a:gs pos="93000">
                <a:srgbClr val="52A4AE"/>
              </a:gs>
              <a:gs pos="40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等腰三角形 21"/>
          <p:cNvSpPr/>
          <p:nvPr/>
        </p:nvSpPr>
        <p:spPr>
          <a:xfrm>
            <a:off x="7854758" y="-615311"/>
            <a:ext cx="1569062" cy="289749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459311 w 1569062"/>
              <a:gd name="connsiteY0" fmla="*/ 2897490 h 2897490"/>
              <a:gd name="connsiteX1" fmla="*/ 0 w 1569062"/>
              <a:gd name="connsiteY1" fmla="*/ 1229977 h 2897490"/>
              <a:gd name="connsiteX2" fmla="*/ 1569062 w 1569062"/>
              <a:gd name="connsiteY2" fmla="*/ 0 h 2897490"/>
              <a:gd name="connsiteX3" fmla="*/ 1459311 w 1569062"/>
              <a:gd name="connsiteY3" fmla="*/ 2897490 h 28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9062" h="2897490">
                <a:moveTo>
                  <a:pt x="1459311" y="2897490"/>
                </a:moveTo>
                <a:lnTo>
                  <a:pt x="0" y="1229977"/>
                </a:lnTo>
                <a:lnTo>
                  <a:pt x="1569062" y="0"/>
                </a:lnTo>
                <a:lnTo>
                  <a:pt x="1459311" y="2897490"/>
                </a:lnTo>
                <a:close/>
              </a:path>
            </a:pathLst>
          </a:custGeom>
          <a:gradFill>
            <a:gsLst>
              <a:gs pos="100000">
                <a:srgbClr val="52A4AE"/>
              </a:gs>
              <a:gs pos="37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等腰三角形 21"/>
          <p:cNvSpPr/>
          <p:nvPr/>
        </p:nvSpPr>
        <p:spPr>
          <a:xfrm rot="19016716">
            <a:off x="7429689" y="1625281"/>
            <a:ext cx="749276" cy="4736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510" h="1200099">
                <a:moveTo>
                  <a:pt x="545691" y="1200100"/>
                </a:moveTo>
                <a:lnTo>
                  <a:pt x="0" y="287234"/>
                </a:lnTo>
                <a:lnTo>
                  <a:pt x="1113511" y="0"/>
                </a:lnTo>
                <a:lnTo>
                  <a:pt x="545691" y="1200100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等腰三角形 21"/>
          <p:cNvSpPr/>
          <p:nvPr/>
        </p:nvSpPr>
        <p:spPr>
          <a:xfrm rot="19016716">
            <a:off x="6932975" y="1332339"/>
            <a:ext cx="813578" cy="55312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070" h="1401450">
                <a:moveTo>
                  <a:pt x="302414" y="1401450"/>
                </a:moveTo>
                <a:lnTo>
                  <a:pt x="0" y="1"/>
                </a:lnTo>
                <a:lnTo>
                  <a:pt x="1209069" y="699361"/>
                </a:lnTo>
                <a:lnTo>
                  <a:pt x="302414" y="140145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等腰三角形 21"/>
          <p:cNvSpPr/>
          <p:nvPr/>
        </p:nvSpPr>
        <p:spPr>
          <a:xfrm rot="19016716">
            <a:off x="6404298" y="1055749"/>
            <a:ext cx="493101" cy="56486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05" h="1431177">
                <a:moveTo>
                  <a:pt x="0" y="699715"/>
                </a:moveTo>
                <a:lnTo>
                  <a:pt x="242889" y="1"/>
                </a:lnTo>
                <a:lnTo>
                  <a:pt x="732804" y="1431176"/>
                </a:lnTo>
                <a:lnTo>
                  <a:pt x="0" y="699715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等腰三角形 21"/>
          <p:cNvSpPr/>
          <p:nvPr/>
        </p:nvSpPr>
        <p:spPr>
          <a:xfrm rot="19016716">
            <a:off x="6519455" y="1855065"/>
            <a:ext cx="420702" cy="39939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  <a:gd name="connsiteX0" fmla="*/ 0 w 732804"/>
              <a:gd name="connsiteY0" fmla="*/ 424454 h 1155916"/>
              <a:gd name="connsiteX1" fmla="*/ 703793 w 732804"/>
              <a:gd name="connsiteY1" fmla="*/ 1 h 1155916"/>
              <a:gd name="connsiteX2" fmla="*/ 732804 w 732804"/>
              <a:gd name="connsiteY2" fmla="*/ 1155915 h 1155916"/>
              <a:gd name="connsiteX3" fmla="*/ 0 w 732804"/>
              <a:gd name="connsiteY3" fmla="*/ 424454 h 1155916"/>
              <a:gd name="connsiteX0" fmla="*/ 0 w 703794"/>
              <a:gd name="connsiteY0" fmla="*/ 424454 h 1436384"/>
              <a:gd name="connsiteX1" fmla="*/ 703793 w 703794"/>
              <a:gd name="connsiteY1" fmla="*/ 1 h 1436384"/>
              <a:gd name="connsiteX2" fmla="*/ 358875 w 703794"/>
              <a:gd name="connsiteY2" fmla="*/ 1436384 h 1436384"/>
              <a:gd name="connsiteX3" fmla="*/ 0 w 703794"/>
              <a:gd name="connsiteY3" fmla="*/ 424454 h 1436384"/>
              <a:gd name="connsiteX0" fmla="*/ 0 w 625213"/>
              <a:gd name="connsiteY0" fmla="*/ 0 h 1011930"/>
              <a:gd name="connsiteX1" fmla="*/ 625212 w 625213"/>
              <a:gd name="connsiteY1" fmla="*/ 76158 h 1011930"/>
              <a:gd name="connsiteX2" fmla="*/ 358875 w 625213"/>
              <a:gd name="connsiteY2" fmla="*/ 1011930 h 1011930"/>
              <a:gd name="connsiteX3" fmla="*/ 0 w 625213"/>
              <a:gd name="connsiteY3" fmla="*/ 0 h 101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13" h="1011930">
                <a:moveTo>
                  <a:pt x="0" y="0"/>
                </a:moveTo>
                <a:lnTo>
                  <a:pt x="625212" y="76158"/>
                </a:lnTo>
                <a:lnTo>
                  <a:pt x="358875" y="10119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1928815"/>
      </p:ext>
    </p:extLst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12157"/>
          <a:stretch>
            <a:fillRect/>
          </a:stretch>
        </p:blipFill>
        <p:spPr>
          <a:xfrm>
            <a:off x="1392702" y="2137423"/>
            <a:ext cx="9709296" cy="2334970"/>
          </a:xfrm>
          <a:custGeom>
            <a:avLst/>
            <a:gdLst>
              <a:gd name="connsiteX0" fmla="*/ 0 w 9709296"/>
              <a:gd name="connsiteY0" fmla="*/ 0 h 2334970"/>
              <a:gd name="connsiteX1" fmla="*/ 9709296 w 9709296"/>
              <a:gd name="connsiteY1" fmla="*/ 0 h 2334970"/>
              <a:gd name="connsiteX2" fmla="*/ 9709296 w 9709296"/>
              <a:gd name="connsiteY2" fmla="*/ 2334970 h 2334970"/>
              <a:gd name="connsiteX3" fmla="*/ 0 w 9709296"/>
              <a:gd name="connsiteY3" fmla="*/ 2334970 h 233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9296" h="2334970">
                <a:moveTo>
                  <a:pt x="0" y="0"/>
                </a:moveTo>
                <a:lnTo>
                  <a:pt x="9709296" y="0"/>
                </a:lnTo>
                <a:lnTo>
                  <a:pt x="9709296" y="2334970"/>
                </a:lnTo>
                <a:lnTo>
                  <a:pt x="0" y="2334970"/>
                </a:lnTo>
                <a:close/>
              </a:path>
            </a:pathLst>
          </a:custGeom>
        </p:spPr>
      </p:pic>
      <p:sp>
        <p:nvSpPr>
          <p:cNvPr id="7" name="圆角矩形 6"/>
          <p:cNvSpPr/>
          <p:nvPr/>
        </p:nvSpPr>
        <p:spPr>
          <a:xfrm>
            <a:off x="3708716" y="1897767"/>
            <a:ext cx="1491175" cy="4220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54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cs typeface="+mn-ea"/>
                <a:sym typeface="+mn-lt"/>
              </a:rPr>
              <a:t>设计</a:t>
            </a:r>
            <a:r>
              <a:rPr lang="en-US" altLang="zh-CN" sz="2000" dirty="0">
                <a:cs typeface="+mn-ea"/>
                <a:sym typeface="+mn-lt"/>
              </a:rPr>
              <a:t>1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143157" y="1929791"/>
            <a:ext cx="1491175" cy="4220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54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cs typeface="+mn-ea"/>
                <a:sym typeface="+mn-lt"/>
              </a:rPr>
              <a:t>设计</a:t>
            </a:r>
            <a:r>
              <a:rPr lang="en-US" altLang="zh-CN" sz="2000" dirty="0">
                <a:cs typeface="+mn-ea"/>
                <a:sym typeface="+mn-lt"/>
              </a:rPr>
              <a:t>2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124221" y="4275713"/>
            <a:ext cx="1491175" cy="4220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54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cs typeface="+mn-ea"/>
                <a:sym typeface="+mn-lt"/>
              </a:rPr>
              <a:t>设计</a:t>
            </a:r>
            <a:r>
              <a:rPr lang="en-US" altLang="zh-CN" sz="2000" dirty="0">
                <a:cs typeface="+mn-ea"/>
                <a:sym typeface="+mn-lt"/>
              </a:rPr>
              <a:t>5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748577" y="4275712"/>
            <a:ext cx="1491175" cy="4220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54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cs typeface="+mn-ea"/>
                <a:sym typeface="+mn-lt"/>
              </a:rPr>
              <a:t>设计</a:t>
            </a:r>
            <a:r>
              <a:rPr lang="en-US" altLang="zh-CN" sz="2000" dirty="0">
                <a:cs typeface="+mn-ea"/>
                <a:sym typeface="+mn-lt"/>
              </a:rPr>
              <a:t>3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604019" y="45874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设计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D553B77F-A397-B1E0-DC33-30713E3294E2}"/>
              </a:ext>
            </a:extLst>
          </p:cNvPr>
          <p:cNvSpPr txBox="1"/>
          <p:nvPr/>
        </p:nvSpPr>
        <p:spPr>
          <a:xfrm>
            <a:off x="1711103" y="4904363"/>
            <a:ext cx="2317410" cy="53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F4D50"/>
                </a:solidFill>
                <a:cs typeface="+mn-ea"/>
                <a:sym typeface="+mn-lt"/>
              </a:rPr>
              <a:t>用按钮取消跟踪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896D63B9-9D06-361B-C41E-83B398278357}"/>
              </a:ext>
            </a:extLst>
          </p:cNvPr>
          <p:cNvSpPr txBox="1"/>
          <p:nvPr/>
        </p:nvSpPr>
        <p:spPr>
          <a:xfrm>
            <a:off x="3500577" y="2559454"/>
            <a:ext cx="1907452" cy="149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F4D50"/>
                </a:solidFill>
                <a:cs typeface="+mn-ea"/>
                <a:sym typeface="+mn-lt"/>
              </a:rPr>
              <a:t>基于</a:t>
            </a:r>
            <a:r>
              <a:rPr lang="en-US" altLang="zh-CN" sz="2400" dirty="0">
                <a:solidFill>
                  <a:srgbClr val="4F4D50"/>
                </a:solidFill>
                <a:cs typeface="+mn-ea"/>
                <a:sym typeface="+mn-lt"/>
              </a:rPr>
              <a:t>OpenCV</a:t>
            </a:r>
            <a:r>
              <a:rPr lang="zh-CN" altLang="en-US" sz="2400" dirty="0">
                <a:solidFill>
                  <a:srgbClr val="4F4D50"/>
                </a:solidFill>
                <a:cs typeface="+mn-ea"/>
                <a:sym typeface="+mn-lt"/>
              </a:rPr>
              <a:t>读取摄像头显示画面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1298FD-08F1-A030-7FE4-86833A3DFF5C}"/>
              </a:ext>
            </a:extLst>
          </p:cNvPr>
          <p:cNvSpPr txBox="1"/>
          <p:nvPr/>
        </p:nvSpPr>
        <p:spPr>
          <a:xfrm>
            <a:off x="7028911" y="2644170"/>
            <a:ext cx="1719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F4D50"/>
                </a:solidFill>
                <a:cs typeface="+mn-ea"/>
                <a:sym typeface="+mn-lt"/>
              </a:rPr>
              <a:t>利用</a:t>
            </a:r>
            <a:r>
              <a:rPr lang="en-US" altLang="zh-CN" sz="2400" dirty="0">
                <a:solidFill>
                  <a:srgbClr val="4F4D50"/>
                </a:solidFill>
                <a:cs typeface="+mn-ea"/>
                <a:sym typeface="+mn-lt"/>
              </a:rPr>
              <a:t>YOLO</a:t>
            </a:r>
            <a:r>
              <a:rPr lang="zh-CN" altLang="en-US" sz="2400" dirty="0">
                <a:solidFill>
                  <a:srgbClr val="4F4D50"/>
                </a:solidFill>
                <a:cs typeface="+mn-ea"/>
                <a:sym typeface="+mn-lt"/>
              </a:rPr>
              <a:t>实现摄像头人体识别</a:t>
            </a:r>
          </a:p>
          <a:p>
            <a:endParaRPr lang="zh-CN" altLang="en-US" sz="2400" dirty="0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D66DFA71-3E93-00D9-719D-D71616BEF389}"/>
              </a:ext>
            </a:extLst>
          </p:cNvPr>
          <p:cNvSpPr txBox="1"/>
          <p:nvPr/>
        </p:nvSpPr>
        <p:spPr>
          <a:xfrm>
            <a:off x="8237972" y="4880738"/>
            <a:ext cx="2512384" cy="101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F4D50"/>
                </a:solidFill>
                <a:cs typeface="+mn-ea"/>
                <a:sym typeface="+mn-lt"/>
              </a:rPr>
              <a:t>在</a:t>
            </a:r>
            <a:r>
              <a:rPr lang="en-US" altLang="zh-CN" sz="2400" dirty="0">
                <a:solidFill>
                  <a:srgbClr val="4F4D50"/>
                </a:solidFill>
                <a:cs typeface="+mn-ea"/>
                <a:sym typeface="+mn-lt"/>
              </a:rPr>
              <a:t>GUI</a:t>
            </a:r>
            <a:r>
              <a:rPr lang="zh-CN" altLang="en-US" sz="2400" dirty="0">
                <a:solidFill>
                  <a:srgbClr val="4F4D50"/>
                </a:solidFill>
                <a:cs typeface="+mn-ea"/>
                <a:sym typeface="+mn-lt"/>
              </a:rPr>
              <a:t>界面中实时显示识别的结果</a:t>
            </a:r>
          </a:p>
        </p:txBody>
      </p:sp>
      <p:sp>
        <p:nvSpPr>
          <p:cNvPr id="8" name="圆角矩形 22">
            <a:extLst>
              <a:ext uri="{FF2B5EF4-FFF2-40B4-BE49-F238E27FC236}">
                <a16:creationId xmlns:a16="http://schemas.microsoft.com/office/drawing/2014/main" id="{A695B1C6-8D3E-AA26-B92D-96D57B406847}"/>
              </a:ext>
            </a:extLst>
          </p:cNvPr>
          <p:cNvSpPr/>
          <p:nvPr/>
        </p:nvSpPr>
        <p:spPr>
          <a:xfrm>
            <a:off x="5350412" y="4275712"/>
            <a:ext cx="1491175" cy="4220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54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cs typeface="+mn-ea"/>
                <a:sym typeface="+mn-lt"/>
              </a:rPr>
              <a:t>设计</a:t>
            </a:r>
            <a:r>
              <a:rPr lang="en-US" altLang="zh-CN" sz="2000" dirty="0">
                <a:cs typeface="+mn-ea"/>
                <a:sym typeface="+mn-lt"/>
              </a:rPr>
              <a:t>4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B94712D6-249E-E3CA-32B6-82E03A5F3D85}"/>
              </a:ext>
            </a:extLst>
          </p:cNvPr>
          <p:cNvSpPr txBox="1"/>
          <p:nvPr/>
        </p:nvSpPr>
        <p:spPr>
          <a:xfrm>
            <a:off x="5134200" y="4904363"/>
            <a:ext cx="1945040" cy="101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F4D50"/>
                </a:solidFill>
                <a:cs typeface="+mn-ea"/>
                <a:sym typeface="+mn-lt"/>
              </a:rPr>
              <a:t>实现对点击目标的跟踪</a:t>
            </a:r>
          </a:p>
        </p:txBody>
      </p:sp>
    </p:spTree>
    <p:extLst>
      <p:ext uri="{BB962C8B-B14F-4D97-AF65-F5344CB8AC3E}">
        <p14:creationId xmlns:p14="http://schemas.microsoft.com/office/powerpoint/2010/main" val="1314900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8" grpId="0" animBg="1"/>
      <p:bldP spid="23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/>
          <p:cNvSpPr/>
          <p:nvPr/>
        </p:nvSpPr>
        <p:spPr>
          <a:xfrm rot="19016716">
            <a:off x="-852899" y="3929233"/>
            <a:ext cx="1998880" cy="119510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0564" h="3027997">
                <a:moveTo>
                  <a:pt x="0" y="3027997"/>
                </a:moveTo>
                <a:lnTo>
                  <a:pt x="1714575" y="-1"/>
                </a:lnTo>
                <a:lnTo>
                  <a:pt x="2970564" y="1149568"/>
                </a:lnTo>
                <a:lnTo>
                  <a:pt x="0" y="3027997"/>
                </a:lnTo>
                <a:close/>
              </a:path>
            </a:pathLst>
          </a:custGeom>
          <a:gradFill>
            <a:gsLst>
              <a:gs pos="17000">
                <a:srgbClr val="FFFFFF">
                  <a:alpha val="0"/>
                </a:srgbClr>
              </a:gs>
              <a:gs pos="82000">
                <a:srgbClr val="92BFB5">
                  <a:alpha val="22000"/>
                </a:srgbClr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1"/>
          <p:cNvSpPr/>
          <p:nvPr/>
        </p:nvSpPr>
        <p:spPr>
          <a:xfrm rot="19016716">
            <a:off x="-311224" y="3993267"/>
            <a:ext cx="2436405" cy="2076611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  <a:gd name="connsiteX0" fmla="*/ 0 w 2356699"/>
              <a:gd name="connsiteY0" fmla="*/ 3027997 h 5261461"/>
              <a:gd name="connsiteX1" fmla="*/ 1714575 w 2356699"/>
              <a:gd name="connsiteY1" fmla="*/ -1 h 5261461"/>
              <a:gd name="connsiteX2" fmla="*/ 2356699 w 2356699"/>
              <a:gd name="connsiteY2" fmla="*/ 5261462 h 5261461"/>
              <a:gd name="connsiteX3" fmla="*/ 0 w 2356699"/>
              <a:gd name="connsiteY3" fmla="*/ 3027997 h 5261461"/>
              <a:gd name="connsiteX0" fmla="*/ 0 w 3620776"/>
              <a:gd name="connsiteY0" fmla="*/ 1807117 h 5261461"/>
              <a:gd name="connsiteX1" fmla="*/ 2978652 w 3620776"/>
              <a:gd name="connsiteY1" fmla="*/ -1 h 5261461"/>
              <a:gd name="connsiteX2" fmla="*/ 3620776 w 3620776"/>
              <a:gd name="connsiteY2" fmla="*/ 5261462 h 5261461"/>
              <a:gd name="connsiteX3" fmla="*/ 0 w 3620776"/>
              <a:gd name="connsiteY3" fmla="*/ 1807117 h 526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0776" h="5261461">
                <a:moveTo>
                  <a:pt x="0" y="1807117"/>
                </a:moveTo>
                <a:lnTo>
                  <a:pt x="2978652" y="-1"/>
                </a:lnTo>
                <a:lnTo>
                  <a:pt x="3620776" y="5261462"/>
                </a:lnTo>
                <a:lnTo>
                  <a:pt x="0" y="1807117"/>
                </a:lnTo>
                <a:close/>
              </a:path>
            </a:pathLst>
          </a:custGeom>
          <a:gradFill>
            <a:gsLst>
              <a:gs pos="67000">
                <a:srgbClr val="FFFFFF">
                  <a:alpha val="0"/>
                </a:srgbClr>
              </a:gs>
              <a:gs pos="29000">
                <a:srgbClr val="E1EAEF"/>
              </a:gs>
            </a:gsLst>
            <a:lin ang="7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9918359" y="-2"/>
            <a:ext cx="2273641" cy="2225843"/>
          </a:xfrm>
          <a:prstGeom prst="triangle">
            <a:avLst>
              <a:gd name="adj" fmla="val 100000"/>
            </a:avLst>
          </a:prstGeom>
          <a:gradFill>
            <a:gsLst>
              <a:gs pos="75000">
                <a:srgbClr val="5CACCF"/>
              </a:gs>
              <a:gs pos="31000">
                <a:srgbClr val="B6D3B7"/>
              </a:gs>
            </a:gsLst>
            <a:lin ang="30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1"/>
          <p:cNvSpPr/>
          <p:nvPr/>
        </p:nvSpPr>
        <p:spPr>
          <a:xfrm>
            <a:off x="7899257" y="581046"/>
            <a:ext cx="1175168" cy="1442358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1175168 w 1175168"/>
              <a:gd name="connsiteY0" fmla="*/ 1423350 h 1442358"/>
              <a:gd name="connsiteX1" fmla="*/ 446919 w 1175168"/>
              <a:gd name="connsiteY1" fmla="*/ 1442358 h 1442358"/>
              <a:gd name="connsiteX2" fmla="*/ 0 w 1175168"/>
              <a:gd name="connsiteY2" fmla="*/ 0 h 1442358"/>
              <a:gd name="connsiteX3" fmla="*/ 1175168 w 1175168"/>
              <a:gd name="connsiteY3" fmla="*/ 1423350 h 144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168" h="1442358">
                <a:moveTo>
                  <a:pt x="1175168" y="1423350"/>
                </a:moveTo>
                <a:lnTo>
                  <a:pt x="446919" y="1442358"/>
                </a:lnTo>
                <a:lnTo>
                  <a:pt x="0" y="0"/>
                </a:lnTo>
                <a:lnTo>
                  <a:pt x="1175168" y="1423350"/>
                </a:lnTo>
                <a:close/>
              </a:path>
            </a:pathLst>
          </a:custGeom>
          <a:gradFill>
            <a:gsLst>
              <a:gs pos="62000">
                <a:srgbClr val="52A4AE"/>
              </a:gs>
              <a:gs pos="35000">
                <a:srgbClr val="92BFB5"/>
              </a:gs>
            </a:gsLst>
            <a:lin ang="19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1"/>
          <p:cNvSpPr/>
          <p:nvPr/>
        </p:nvSpPr>
        <p:spPr>
          <a:xfrm>
            <a:off x="7881294" y="664439"/>
            <a:ext cx="571839" cy="13764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728249 w 728249"/>
              <a:gd name="connsiteY0" fmla="*/ 1369482 h 1388490"/>
              <a:gd name="connsiteX1" fmla="*/ 0 w 728249"/>
              <a:gd name="connsiteY1" fmla="*/ 1388490 h 1388490"/>
              <a:gd name="connsiteX2" fmla="*/ 272516 w 728249"/>
              <a:gd name="connsiteY2" fmla="*/ 0 h 1388490"/>
              <a:gd name="connsiteX3" fmla="*/ 728249 w 728249"/>
              <a:gd name="connsiteY3" fmla="*/ 1369482 h 1388490"/>
              <a:gd name="connsiteX0" fmla="*/ 487618 w 487618"/>
              <a:gd name="connsiteY0" fmla="*/ 1369482 h 1369482"/>
              <a:gd name="connsiteX1" fmla="*/ 0 w 487618"/>
              <a:gd name="connsiteY1" fmla="*/ 1364427 h 1369482"/>
              <a:gd name="connsiteX2" fmla="*/ 31885 w 487618"/>
              <a:gd name="connsiteY2" fmla="*/ 0 h 1369482"/>
              <a:gd name="connsiteX3" fmla="*/ 487618 w 487618"/>
              <a:gd name="connsiteY3" fmla="*/ 1369482 h 1369482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116106 w 571839"/>
              <a:gd name="connsiteY2" fmla="*/ 0 h 1376459"/>
              <a:gd name="connsiteX3" fmla="*/ 571839 w 571839"/>
              <a:gd name="connsiteY3" fmla="*/ 1369482 h 1376459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67979 w 571839"/>
              <a:gd name="connsiteY2" fmla="*/ 0 h 1376459"/>
              <a:gd name="connsiteX3" fmla="*/ 571839 w 571839"/>
              <a:gd name="connsiteY3" fmla="*/ 1369482 h 137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839" h="1376459">
                <a:moveTo>
                  <a:pt x="571839" y="1369482"/>
                </a:moveTo>
                <a:lnTo>
                  <a:pt x="0" y="1376459"/>
                </a:lnTo>
                <a:lnTo>
                  <a:pt x="67979" y="0"/>
                </a:lnTo>
                <a:lnTo>
                  <a:pt x="571839" y="136948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10981437" y="1028695"/>
            <a:ext cx="1210563" cy="2096597"/>
          </a:xfrm>
          <a:prstGeom prst="triangle">
            <a:avLst>
              <a:gd name="adj" fmla="val 100000"/>
            </a:avLst>
          </a:prstGeom>
          <a:gradFill>
            <a:gsLst>
              <a:gs pos="63000">
                <a:srgbClr val="A7D2E5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5" name="组合 11">
            <a:extLst>
              <a:ext uri="{FF2B5EF4-FFF2-40B4-BE49-F238E27FC236}">
                <a16:creationId xmlns:a16="http://schemas.microsoft.com/office/drawing/2014/main" id="{FAEF77BF-5D21-417E-94DD-954B6E616DDF}"/>
              </a:ext>
            </a:extLst>
          </p:cNvPr>
          <p:cNvGrpSpPr>
            <a:grpSpLocks/>
          </p:cNvGrpSpPr>
          <p:nvPr/>
        </p:nvGrpSpPr>
        <p:grpSpPr bwMode="auto">
          <a:xfrm>
            <a:off x="4789608" y="3503333"/>
            <a:ext cx="4874492" cy="1190187"/>
            <a:chOff x="737131" y="4486612"/>
            <a:chExt cx="4875340" cy="1191081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B12293C-2570-4826-913E-F28EB67D7D3A}"/>
                </a:ext>
              </a:extLst>
            </p:cNvPr>
            <p:cNvSpPr txBox="1"/>
            <p:nvPr/>
          </p:nvSpPr>
          <p:spPr>
            <a:xfrm>
              <a:off x="737131" y="4969275"/>
              <a:ext cx="4875340" cy="70841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4000" b="0" spc="0" dirty="0">
                  <a:solidFill>
                    <a:srgbClr val="405E62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实现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CA59E1E-852A-46AA-91A4-583BEE764F4C}"/>
                </a:ext>
              </a:extLst>
            </p:cNvPr>
            <p:cNvSpPr txBox="1"/>
            <p:nvPr/>
          </p:nvSpPr>
          <p:spPr>
            <a:xfrm>
              <a:off x="785008" y="4486612"/>
              <a:ext cx="3048530" cy="46201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0" spc="0" dirty="0">
                  <a:solidFill>
                    <a:srgbClr val="405E62"/>
                  </a:solidFill>
                  <a:latin typeface="+mn-lt"/>
                  <a:ea typeface="+mn-ea"/>
                  <a:cs typeface="+mn-ea"/>
                  <a:sym typeface="+mn-lt"/>
                </a:rPr>
                <a:t>PART THREE</a:t>
              </a:r>
              <a:endParaRPr lang="zh-CN" altLang="en-US" sz="2400" b="0" spc="0" dirty="0">
                <a:solidFill>
                  <a:srgbClr val="405E6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49FBB47-4223-4EAE-8FFA-F0C289624AD1}"/>
              </a:ext>
            </a:extLst>
          </p:cNvPr>
          <p:cNvGrpSpPr/>
          <p:nvPr/>
        </p:nvGrpSpPr>
        <p:grpSpPr>
          <a:xfrm>
            <a:off x="691700" y="1028694"/>
            <a:ext cx="3893974" cy="3893974"/>
            <a:chOff x="-630302" y="1714542"/>
            <a:chExt cx="4762837" cy="4762838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C6AAF931-4AFB-44C8-B2B1-EED05478B0EA}"/>
                </a:ext>
              </a:extLst>
            </p:cNvPr>
            <p:cNvSpPr/>
            <p:nvPr/>
          </p:nvSpPr>
          <p:spPr>
            <a:xfrm>
              <a:off x="-630302" y="1714542"/>
              <a:ext cx="4762837" cy="4762838"/>
            </a:xfrm>
            <a:prstGeom prst="ellipse">
              <a:avLst/>
            </a:prstGeom>
            <a:gradFill>
              <a:gsLst>
                <a:gs pos="65000">
                  <a:srgbClr val="B6D3B7">
                    <a:alpha val="0"/>
                  </a:srgbClr>
                </a:gs>
                <a:gs pos="0">
                  <a:srgbClr val="52A4AE">
                    <a:alpha val="3400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DA345DF-5950-4C10-9BEC-077238A2F985}"/>
                </a:ext>
              </a:extLst>
            </p:cNvPr>
            <p:cNvSpPr txBox="1"/>
            <p:nvPr/>
          </p:nvSpPr>
          <p:spPr>
            <a:xfrm>
              <a:off x="-201830" y="2394188"/>
              <a:ext cx="3790331" cy="2710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>
                  <a:gradFill>
                    <a:gsLst>
                      <a:gs pos="0">
                        <a:srgbClr val="B6D3B7"/>
                      </a:gs>
                      <a:gs pos="98000">
                        <a:srgbClr val="52A4AE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03</a:t>
              </a:r>
              <a:endParaRPr lang="zh-CN" altLang="en-US" sz="13800" dirty="0">
                <a:gradFill>
                  <a:gsLst>
                    <a:gs pos="0">
                      <a:srgbClr val="B6D3B7"/>
                    </a:gs>
                    <a:gs pos="98000">
                      <a:srgbClr val="52A4AE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52" name="等腰三角形 51"/>
          <p:cNvSpPr/>
          <p:nvPr/>
        </p:nvSpPr>
        <p:spPr>
          <a:xfrm flipV="1">
            <a:off x="10976024" y="1028694"/>
            <a:ext cx="1210563" cy="980579"/>
          </a:xfrm>
          <a:prstGeom prst="triangle">
            <a:avLst>
              <a:gd name="adj" fmla="val 100000"/>
            </a:avLst>
          </a:prstGeom>
          <a:gradFill>
            <a:gsLst>
              <a:gs pos="65000">
                <a:srgbClr val="5CACCF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等腰三角形 21"/>
          <p:cNvSpPr/>
          <p:nvPr/>
        </p:nvSpPr>
        <p:spPr>
          <a:xfrm>
            <a:off x="9315405" y="-484853"/>
            <a:ext cx="1697920" cy="276028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920" h="2760286">
                <a:moveTo>
                  <a:pt x="0" y="2760286"/>
                </a:moveTo>
                <a:lnTo>
                  <a:pt x="77866" y="0"/>
                </a:lnTo>
                <a:lnTo>
                  <a:pt x="1697920" y="1535186"/>
                </a:lnTo>
                <a:lnTo>
                  <a:pt x="0" y="2760286"/>
                </a:lnTo>
                <a:close/>
              </a:path>
            </a:pathLst>
          </a:custGeom>
          <a:gradFill>
            <a:gsLst>
              <a:gs pos="93000">
                <a:srgbClr val="52A4AE"/>
              </a:gs>
              <a:gs pos="40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等腰三角形 21"/>
          <p:cNvSpPr/>
          <p:nvPr/>
        </p:nvSpPr>
        <p:spPr>
          <a:xfrm>
            <a:off x="7854758" y="-615311"/>
            <a:ext cx="1569062" cy="289749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459311 w 1569062"/>
              <a:gd name="connsiteY0" fmla="*/ 2897490 h 2897490"/>
              <a:gd name="connsiteX1" fmla="*/ 0 w 1569062"/>
              <a:gd name="connsiteY1" fmla="*/ 1229977 h 2897490"/>
              <a:gd name="connsiteX2" fmla="*/ 1569062 w 1569062"/>
              <a:gd name="connsiteY2" fmla="*/ 0 h 2897490"/>
              <a:gd name="connsiteX3" fmla="*/ 1459311 w 1569062"/>
              <a:gd name="connsiteY3" fmla="*/ 2897490 h 28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9062" h="2897490">
                <a:moveTo>
                  <a:pt x="1459311" y="2897490"/>
                </a:moveTo>
                <a:lnTo>
                  <a:pt x="0" y="1229977"/>
                </a:lnTo>
                <a:lnTo>
                  <a:pt x="1569062" y="0"/>
                </a:lnTo>
                <a:lnTo>
                  <a:pt x="1459311" y="2897490"/>
                </a:lnTo>
                <a:close/>
              </a:path>
            </a:pathLst>
          </a:custGeom>
          <a:gradFill>
            <a:gsLst>
              <a:gs pos="100000">
                <a:srgbClr val="52A4AE"/>
              </a:gs>
              <a:gs pos="37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等腰三角形 21"/>
          <p:cNvSpPr/>
          <p:nvPr/>
        </p:nvSpPr>
        <p:spPr>
          <a:xfrm rot="19016716">
            <a:off x="7429689" y="1625281"/>
            <a:ext cx="749276" cy="4736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510" h="1200099">
                <a:moveTo>
                  <a:pt x="545691" y="1200100"/>
                </a:moveTo>
                <a:lnTo>
                  <a:pt x="0" y="287234"/>
                </a:lnTo>
                <a:lnTo>
                  <a:pt x="1113511" y="0"/>
                </a:lnTo>
                <a:lnTo>
                  <a:pt x="545691" y="1200100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等腰三角形 21"/>
          <p:cNvSpPr/>
          <p:nvPr/>
        </p:nvSpPr>
        <p:spPr>
          <a:xfrm rot="19016716">
            <a:off x="6932975" y="1332339"/>
            <a:ext cx="813578" cy="55312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070" h="1401450">
                <a:moveTo>
                  <a:pt x="302414" y="1401450"/>
                </a:moveTo>
                <a:lnTo>
                  <a:pt x="0" y="1"/>
                </a:lnTo>
                <a:lnTo>
                  <a:pt x="1209069" y="699361"/>
                </a:lnTo>
                <a:lnTo>
                  <a:pt x="302414" y="140145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等腰三角形 21"/>
          <p:cNvSpPr/>
          <p:nvPr/>
        </p:nvSpPr>
        <p:spPr>
          <a:xfrm rot="19016716">
            <a:off x="6404298" y="1055749"/>
            <a:ext cx="493101" cy="56486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05" h="1431177">
                <a:moveTo>
                  <a:pt x="0" y="699715"/>
                </a:moveTo>
                <a:lnTo>
                  <a:pt x="242889" y="1"/>
                </a:lnTo>
                <a:lnTo>
                  <a:pt x="732804" y="1431176"/>
                </a:lnTo>
                <a:lnTo>
                  <a:pt x="0" y="699715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等腰三角形 21"/>
          <p:cNvSpPr/>
          <p:nvPr/>
        </p:nvSpPr>
        <p:spPr>
          <a:xfrm rot="19016716">
            <a:off x="6519455" y="1855065"/>
            <a:ext cx="420702" cy="39939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  <a:gd name="connsiteX0" fmla="*/ 0 w 732804"/>
              <a:gd name="connsiteY0" fmla="*/ 424454 h 1155916"/>
              <a:gd name="connsiteX1" fmla="*/ 703793 w 732804"/>
              <a:gd name="connsiteY1" fmla="*/ 1 h 1155916"/>
              <a:gd name="connsiteX2" fmla="*/ 732804 w 732804"/>
              <a:gd name="connsiteY2" fmla="*/ 1155915 h 1155916"/>
              <a:gd name="connsiteX3" fmla="*/ 0 w 732804"/>
              <a:gd name="connsiteY3" fmla="*/ 424454 h 1155916"/>
              <a:gd name="connsiteX0" fmla="*/ 0 w 703794"/>
              <a:gd name="connsiteY0" fmla="*/ 424454 h 1436384"/>
              <a:gd name="connsiteX1" fmla="*/ 703793 w 703794"/>
              <a:gd name="connsiteY1" fmla="*/ 1 h 1436384"/>
              <a:gd name="connsiteX2" fmla="*/ 358875 w 703794"/>
              <a:gd name="connsiteY2" fmla="*/ 1436384 h 1436384"/>
              <a:gd name="connsiteX3" fmla="*/ 0 w 703794"/>
              <a:gd name="connsiteY3" fmla="*/ 424454 h 1436384"/>
              <a:gd name="connsiteX0" fmla="*/ 0 w 625213"/>
              <a:gd name="connsiteY0" fmla="*/ 0 h 1011930"/>
              <a:gd name="connsiteX1" fmla="*/ 625212 w 625213"/>
              <a:gd name="connsiteY1" fmla="*/ 76158 h 1011930"/>
              <a:gd name="connsiteX2" fmla="*/ 358875 w 625213"/>
              <a:gd name="connsiteY2" fmla="*/ 1011930 h 1011930"/>
              <a:gd name="connsiteX3" fmla="*/ 0 w 625213"/>
              <a:gd name="connsiteY3" fmla="*/ 0 h 101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13" h="1011930">
                <a:moveTo>
                  <a:pt x="0" y="0"/>
                </a:moveTo>
                <a:lnTo>
                  <a:pt x="625212" y="76158"/>
                </a:lnTo>
                <a:lnTo>
                  <a:pt x="358875" y="10119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520498"/>
      </p:ext>
    </p:extLst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DD82D6-6CA3-A5FE-F139-525BA30EA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76" y="2371522"/>
            <a:ext cx="4212504" cy="2114955"/>
          </a:xfrm>
          <a:prstGeom prst="rect">
            <a:avLst/>
          </a:prstGeom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4D06D490-37B9-C9EA-D01A-CE823DFA3EE6}"/>
              </a:ext>
            </a:extLst>
          </p:cNvPr>
          <p:cNvSpPr txBox="1"/>
          <p:nvPr/>
        </p:nvSpPr>
        <p:spPr>
          <a:xfrm>
            <a:off x="6578825" y="2681551"/>
            <a:ext cx="1907452" cy="149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F4D50"/>
                </a:solidFill>
                <a:cs typeface="+mn-ea"/>
                <a:sym typeface="+mn-lt"/>
              </a:rPr>
              <a:t>基于</a:t>
            </a:r>
            <a:r>
              <a:rPr lang="en-US" altLang="zh-CN" sz="2400" dirty="0">
                <a:solidFill>
                  <a:srgbClr val="4F4D50"/>
                </a:solidFill>
                <a:cs typeface="+mn-ea"/>
                <a:sym typeface="+mn-lt"/>
              </a:rPr>
              <a:t>OpenCV</a:t>
            </a:r>
            <a:r>
              <a:rPr lang="zh-CN" altLang="en-US" sz="2400" dirty="0">
                <a:solidFill>
                  <a:srgbClr val="4F4D50"/>
                </a:solidFill>
                <a:cs typeface="+mn-ea"/>
                <a:sym typeface="+mn-lt"/>
              </a:rPr>
              <a:t>读取摄像头显示画面</a:t>
            </a:r>
          </a:p>
        </p:txBody>
      </p:sp>
    </p:spTree>
    <p:extLst>
      <p:ext uri="{BB962C8B-B14F-4D97-AF65-F5344CB8AC3E}">
        <p14:creationId xmlns:p14="http://schemas.microsoft.com/office/powerpoint/2010/main" val="2993572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6356E5-086C-F30A-A66E-391D7DACF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46" y="453872"/>
            <a:ext cx="6312224" cy="59502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8BE43E-0B3C-B1B7-8F5C-AA9C311B9265}"/>
              </a:ext>
            </a:extLst>
          </p:cNvPr>
          <p:cNvSpPr txBox="1"/>
          <p:nvPr/>
        </p:nvSpPr>
        <p:spPr>
          <a:xfrm>
            <a:off x="8093517" y="2681552"/>
            <a:ext cx="2669877" cy="149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F4D50"/>
                </a:solidFill>
                <a:cs typeface="+mn-ea"/>
                <a:sym typeface="+mn-lt"/>
              </a:rPr>
              <a:t>主线程</a:t>
            </a:r>
            <a:endParaRPr lang="en-US" altLang="zh-CN" sz="2400" dirty="0">
              <a:solidFill>
                <a:srgbClr val="4F4D50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F4D50"/>
                </a:solidFill>
                <a:cs typeface="+mn-ea"/>
                <a:sym typeface="+mn-lt"/>
              </a:rPr>
              <a:t>将</a:t>
            </a:r>
            <a:r>
              <a:rPr lang="en-US" altLang="zh-CN" sz="2400" dirty="0" err="1">
                <a:solidFill>
                  <a:srgbClr val="4F4D50"/>
                </a:solidFill>
                <a:cs typeface="+mn-ea"/>
                <a:sym typeface="+mn-lt"/>
              </a:rPr>
              <a:t>opencv</a:t>
            </a:r>
            <a:r>
              <a:rPr lang="zh-CN" altLang="en-US" sz="2400" dirty="0">
                <a:solidFill>
                  <a:srgbClr val="4F4D50"/>
                </a:solidFill>
                <a:cs typeface="+mn-ea"/>
                <a:sym typeface="+mn-lt"/>
              </a:rPr>
              <a:t>处理好的画面放至</a:t>
            </a:r>
            <a:r>
              <a:rPr lang="en-US" altLang="zh-CN" sz="2400" dirty="0">
                <a:solidFill>
                  <a:srgbClr val="4F4D50"/>
                </a:solidFill>
                <a:cs typeface="+mn-ea"/>
                <a:sym typeface="+mn-lt"/>
              </a:rPr>
              <a:t>GUI</a:t>
            </a:r>
            <a:r>
              <a:rPr lang="zh-CN" altLang="en-US" sz="2400" dirty="0">
                <a:solidFill>
                  <a:srgbClr val="4F4D50"/>
                </a:solidFill>
                <a:cs typeface="+mn-ea"/>
                <a:sym typeface="+mn-lt"/>
              </a:rPr>
              <a:t>界面</a:t>
            </a:r>
          </a:p>
        </p:txBody>
      </p:sp>
    </p:spTree>
    <p:extLst>
      <p:ext uri="{BB962C8B-B14F-4D97-AF65-F5344CB8AC3E}">
        <p14:creationId xmlns:p14="http://schemas.microsoft.com/office/powerpoint/2010/main" val="3874442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351</Words>
  <Application>Microsoft Office PowerPoint</Application>
  <PresentationFormat>宽屏</PresentationFormat>
  <Paragraphs>106</Paragraphs>
  <Slides>24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erg dve</dc:creator>
  <cp:lastModifiedBy>erg dve</cp:lastModifiedBy>
  <cp:revision>27</cp:revision>
  <dcterms:created xsi:type="dcterms:W3CDTF">2023-08-25T10:12:01Z</dcterms:created>
  <dcterms:modified xsi:type="dcterms:W3CDTF">2023-08-26T02:44:08Z</dcterms:modified>
</cp:coreProperties>
</file>