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9"/>
      <p:bold r:id="rId20"/>
      <p:italic r:id="rId21"/>
      <p:boldItalic r:id="rId22"/>
    </p:embeddedFont>
    <p:embeddedFont>
      <p:font typeface="Raleway" panose="020B0503030101060003" pitchFamily="34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0"/>
  </p:normalViewPr>
  <p:slideViewPr>
    <p:cSldViewPr snapToGrid="0">
      <p:cViewPr varScale="1">
        <p:scale>
          <a:sx n="122" d="100"/>
          <a:sy n="122" d="100"/>
        </p:scale>
        <p:origin x="82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17f042e3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17f042e3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17f042e3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17f042e3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a2259aa3f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a2259aa3f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17f042e3d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17f042e3d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a2259aa3f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a2259aa3f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a2259aa3f_1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a2259aa3f_1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a2259aa3f_1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a2259aa3f_1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a2259aa3f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a2259aa3f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a2259aa3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a2259aa3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a2259aa3f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a2259aa3f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2259aa3f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a2259aa3f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a2259aa3f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a2259aa3f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a2259aa3f_4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a2259aa3f_4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17f042e3d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17f042e3d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a2259aa3f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a2259aa3f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F6D4KT5hJ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hyperlink" Target="https://developer.apple.com/library/mac/documentation/GraphicsImaging/Reference/CGContext/#//apple_ref/c/func/CGContextAddArc" TargetMode="External"/><Relationship Id="rId4" Type="http://schemas.openxmlformats.org/officeDocument/2006/relationships/hyperlink" Target="https://github.com/danielgindi/Char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CSC 690 Final Project Presentation</a:t>
            </a:r>
            <a:endParaRPr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err="1"/>
              <a:t>Zeyuan</a:t>
            </a:r>
            <a:r>
              <a:rPr lang="en" dirty="0"/>
              <a:t> </a:t>
            </a:r>
            <a:r>
              <a:rPr lang="en"/>
              <a:t>Cai,  </a:t>
            </a:r>
            <a:r>
              <a:rPr lang="en" dirty="0" err="1"/>
              <a:t>Fengze</a:t>
            </a:r>
            <a:r>
              <a:rPr lang="en" dirty="0"/>
              <a:t> You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Realm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InitializeRealm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Realm Object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225" y="2279975"/>
            <a:ext cx="5353600" cy="138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225" y="4327013"/>
            <a:ext cx="3585206" cy="2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</a:t>
            </a: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IQKeyBoardManager: To hide Keyboard from TextField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to App Delegate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2779275"/>
            <a:ext cx="5072610" cy="6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0" y="2436175"/>
            <a:ext cx="4609550" cy="2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240040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 MapKit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MKMapType. Standard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MKCoordinateSpan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350" y="2185150"/>
            <a:ext cx="4178175" cy="2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7348" y="3306900"/>
            <a:ext cx="6135946" cy="5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Implementation -  MapKit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 mapView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 LonLatToCity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425" y="2075500"/>
            <a:ext cx="5479621" cy="5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3425" y="3198675"/>
            <a:ext cx="5788425" cy="8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1807675" y="653100"/>
            <a:ext cx="6244200" cy="38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Demonstration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to improve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data at the server side instead of client side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each records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UI design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150" y="2722250"/>
            <a:ext cx="4189498" cy="194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Thanks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125" y="712150"/>
            <a:ext cx="2451061" cy="20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9996" y="3314350"/>
            <a:ext cx="1233300" cy="12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0526" y="537375"/>
            <a:ext cx="1233300" cy="12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6137" y="1877150"/>
            <a:ext cx="1602075" cy="312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Introduction</a:t>
            </a:r>
            <a:r>
              <a:rPr lang="en"/>
              <a:t>	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Goal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MyBudget App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Three views in budget app</a:t>
            </a:r>
            <a:endParaRPr sz="2400"/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Login Page</a:t>
            </a:r>
            <a:endParaRPr sz="2400"/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Account Book Page</a:t>
            </a:r>
            <a:endParaRPr sz="2400"/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Addrecord Page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10100" y="6178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Username  </a:t>
            </a: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Password </a:t>
            </a: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Register: </a:t>
            </a:r>
            <a:endParaRPr sz="2400"/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Once you click register button, it will create your account information in local file, and</a:t>
            </a:r>
            <a:endParaRPr sz="2400"/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Also store all data in there.</a:t>
            </a:r>
            <a:endParaRPr sz="24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350" y="3693850"/>
            <a:ext cx="1031500" cy="10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25" y="347900"/>
            <a:ext cx="2105300" cy="4447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Page- Display all the records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Tracks total Income/Balance/Spend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Pie Chart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Sort according time (ascending/descending)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Display the category icon for each type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Display location/time/amount/notes 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9799" y="572624"/>
            <a:ext cx="64205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9175" y="4208600"/>
            <a:ext cx="503300" cy="5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925" y="422325"/>
            <a:ext cx="2095451" cy="4298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AddRecord Page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daily Spending/Incoming to the record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the amount of money you spend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Select Different Category Spending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what time did you spend the money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where did you spend the money</a:t>
            </a:r>
            <a:endParaRPr sz="2400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5475" y="3961800"/>
            <a:ext cx="636375" cy="6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675" y="396200"/>
            <a:ext cx="2095450" cy="4351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2498100" y="22540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Implementation </a:t>
            </a:r>
            <a:endParaRPr sz="3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  </a:t>
            </a:r>
            <a:r>
              <a:rPr lang="en" sz="1800" b="0">
                <a:latin typeface="Lato"/>
                <a:ea typeface="Lato"/>
                <a:cs typeface="Lato"/>
                <a:sym typeface="Lato"/>
              </a:rPr>
              <a:t>Reference: 	</a:t>
            </a:r>
            <a:r>
              <a:rPr lang="en" sz="800" b="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https://www.youtube.com/watch?v=9F6D4KT5hJ8</a:t>
            </a:r>
            <a:r>
              <a:rPr lang="en" sz="800" b="0">
                <a:latin typeface="Lato"/>
                <a:ea typeface="Lato"/>
                <a:cs typeface="Lato"/>
                <a:sym typeface="Lato"/>
              </a:rPr>
              <a:t>	        					                                                                      </a:t>
            </a:r>
            <a:r>
              <a:rPr lang="en" sz="800" b="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https://github.com/danielgindi/Charts</a:t>
            </a:r>
            <a:endParaRPr sz="8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2410100" y="1271900"/>
            <a:ext cx="6321600" cy="3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Features: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Lato"/>
              <a:buChar char="●"/>
            </a:pPr>
            <a:r>
              <a:rPr lang="en">
                <a:solidFill>
                  <a:srgbClr val="24292E"/>
                </a:solidFill>
              </a:rPr>
              <a:t>Dual Axes (both x- and y-axis)</a:t>
            </a:r>
            <a:endParaRPr>
              <a:solidFill>
                <a:srgbClr val="24292E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Lato"/>
              <a:buChar char="●"/>
            </a:pPr>
            <a:r>
              <a:rPr lang="en">
                <a:solidFill>
                  <a:srgbClr val="24292E"/>
                </a:solidFill>
              </a:rPr>
              <a:t>Predefined color templates</a:t>
            </a:r>
            <a:endParaRPr>
              <a:solidFill>
                <a:srgbClr val="24292E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24292E"/>
                </a:solidFill>
              </a:rPr>
              <a:t>Income -</a:t>
            </a:r>
            <a:r>
              <a:rPr lang="en" sz="1800">
                <a:solidFill>
                  <a:srgbClr val="E06666"/>
                </a:solidFill>
              </a:rPr>
              <a:t>pink</a:t>
            </a:r>
            <a:endParaRPr sz="1800">
              <a:solidFill>
                <a:srgbClr val="E06666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24292E"/>
                </a:solidFill>
              </a:rPr>
              <a:t>Expenses </a:t>
            </a:r>
            <a:r>
              <a:rPr lang="en" sz="1800">
                <a:solidFill>
                  <a:srgbClr val="E69138"/>
                </a:solidFill>
              </a:rPr>
              <a:t>-orange </a:t>
            </a:r>
            <a:endParaRPr sz="1800">
              <a:solidFill>
                <a:srgbClr val="E69138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4292E"/>
                </a:solidFill>
              </a:rPr>
              <a:t>Create multiple segments for pie chart</a:t>
            </a:r>
            <a:endParaRPr>
              <a:solidFill>
                <a:srgbClr val="24292E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</a:rPr>
              <a:t>This </a:t>
            </a:r>
            <a:r>
              <a:rPr lang="en" sz="1800" u="sng">
                <a:solidFill>
                  <a:srgbClr val="005999"/>
                </a:solidFill>
                <a:highlight>
                  <a:srgbClr val="EFF0F1"/>
                </a:highlight>
                <a:hlinkClick r:id="rId5"/>
              </a:rPr>
              <a:t>CGContextAddArc()</a:t>
            </a:r>
            <a:r>
              <a:rPr lang="en" sz="1800">
                <a:solidFill>
                  <a:srgbClr val="242729"/>
                </a:solidFill>
                <a:highlight>
                  <a:srgbClr val="FFFFFF"/>
                </a:highlight>
              </a:rPr>
              <a:t> function will let you create multiple segments for your pie chart by drawing an arc for each segment of your pie chart.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750" y="393000"/>
            <a:ext cx="2095450" cy="435751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075" y="1834874"/>
            <a:ext cx="6406801" cy="25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2761775" y="922050"/>
            <a:ext cx="51435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Array of Segment Structs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Cocoapods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CocoaPods: Dependency manager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794" y="1993100"/>
            <a:ext cx="4674702" cy="26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Macintosh PowerPoint</Application>
  <PresentationFormat>On-screen Show (16:9)</PresentationFormat>
  <Paragraphs>63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Raleway</vt:lpstr>
      <vt:lpstr>Arial</vt:lpstr>
      <vt:lpstr>Lato</vt:lpstr>
      <vt:lpstr>Swiss</vt:lpstr>
      <vt:lpstr>CSC 690 Final Project Presentation</vt:lpstr>
      <vt:lpstr>Introduction </vt:lpstr>
      <vt:lpstr>Login Page</vt:lpstr>
      <vt:lpstr>Main Page- Display all the records</vt:lpstr>
      <vt:lpstr>AddRecord Page</vt:lpstr>
      <vt:lpstr>Implementation </vt:lpstr>
      <vt:lpstr>Pie Chart  Reference:  https://www.youtube.com/watch?v=9F6D4KT5hJ8                                                                                    https://github.com/danielgindi/Charts </vt:lpstr>
      <vt:lpstr>PowerPoint Presentation</vt:lpstr>
      <vt:lpstr>Implementation - Cocoapods</vt:lpstr>
      <vt:lpstr>Implementation -</vt:lpstr>
      <vt:lpstr>Implementation -</vt:lpstr>
      <vt:lpstr>Implementation -  MapKit</vt:lpstr>
      <vt:lpstr>Implementation -  MapKit </vt:lpstr>
      <vt:lpstr>App Demonstration </vt:lpstr>
      <vt:lpstr>What we want to improve</vt:lpstr>
      <vt:lpstr>                     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690 Final Project Presentation</dc:title>
  <cp:lastModifiedBy>Zeyuan Cai</cp:lastModifiedBy>
  <cp:revision>1</cp:revision>
  <dcterms:modified xsi:type="dcterms:W3CDTF">2019-05-17T03:36:12Z</dcterms:modified>
</cp:coreProperties>
</file>