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ntu_eee_02_traj"/>
          <p:cNvPicPr>
            <a:picLocks noChangeAspect="1"/>
          </p:cNvPicPr>
          <p:nvPr/>
        </p:nvPicPr>
        <p:blipFill>
          <a:blip r:embed="rId1"/>
          <a:srcRect l="25677" r="31938"/>
          <a:stretch>
            <a:fillRect/>
          </a:stretch>
        </p:blipFill>
        <p:spPr>
          <a:xfrm>
            <a:off x="4323715" y="815340"/>
            <a:ext cx="2583815" cy="3743325"/>
          </a:xfrm>
          <a:prstGeom prst="rect">
            <a:avLst/>
          </a:prstGeom>
        </p:spPr>
      </p:pic>
      <p:pic>
        <p:nvPicPr>
          <p:cNvPr id="4" name="Picture 3" descr="ntu_eee_01_traj"/>
          <p:cNvPicPr>
            <a:picLocks noChangeAspect="1"/>
          </p:cNvPicPr>
          <p:nvPr/>
        </p:nvPicPr>
        <p:blipFill>
          <a:blip r:embed="rId2"/>
          <a:srcRect l="20392" r="28254"/>
          <a:stretch>
            <a:fillRect/>
          </a:stretch>
        </p:blipFill>
        <p:spPr>
          <a:xfrm>
            <a:off x="1158240" y="815340"/>
            <a:ext cx="3027726" cy="3743325"/>
          </a:xfrm>
          <a:prstGeom prst="rect">
            <a:avLst/>
          </a:prstGeom>
        </p:spPr>
      </p:pic>
      <p:pic>
        <p:nvPicPr>
          <p:cNvPr id="6" name="Picture 5" descr="ntu_eee_03_traj"/>
          <p:cNvPicPr>
            <a:picLocks noChangeAspect="1"/>
          </p:cNvPicPr>
          <p:nvPr/>
        </p:nvPicPr>
        <p:blipFill>
          <a:blip r:embed="rId3"/>
          <a:srcRect l="18115" r="26833"/>
          <a:stretch>
            <a:fillRect/>
          </a:stretch>
        </p:blipFill>
        <p:spPr>
          <a:xfrm>
            <a:off x="6991350" y="815340"/>
            <a:ext cx="33559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tu_nya_01_traj"/>
          <p:cNvPicPr>
            <a:picLocks noChangeAspect="1"/>
          </p:cNvPicPr>
          <p:nvPr/>
        </p:nvPicPr>
        <p:blipFill>
          <a:blip r:embed="rId1"/>
          <a:srcRect t="12145"/>
          <a:stretch>
            <a:fillRect/>
          </a:stretch>
        </p:blipFill>
        <p:spPr>
          <a:xfrm>
            <a:off x="1948815" y="690245"/>
            <a:ext cx="5229225" cy="3077845"/>
          </a:xfrm>
          <a:prstGeom prst="rect">
            <a:avLst/>
          </a:prstGeom>
        </p:spPr>
      </p:pic>
      <p:pic>
        <p:nvPicPr>
          <p:cNvPr id="5" name="Picture 4" descr="ntu_nya_02_traj"/>
          <p:cNvPicPr>
            <a:picLocks noChangeAspect="1"/>
          </p:cNvPicPr>
          <p:nvPr/>
        </p:nvPicPr>
        <p:blipFill>
          <a:blip r:embed="rId2"/>
          <a:srcRect r="12852"/>
          <a:stretch>
            <a:fillRect/>
          </a:stretch>
        </p:blipFill>
        <p:spPr>
          <a:xfrm>
            <a:off x="4609465" y="3768090"/>
            <a:ext cx="3764280" cy="2653030"/>
          </a:xfrm>
          <a:prstGeom prst="rect">
            <a:avLst/>
          </a:prstGeom>
        </p:spPr>
      </p:pic>
      <p:pic>
        <p:nvPicPr>
          <p:cNvPr id="6" name="Picture 5" descr="ntu_nya_03_tr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" y="3750945"/>
            <a:ext cx="4198620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ntu_sbs_01_traj"/>
          <p:cNvPicPr>
            <a:picLocks noChangeAspect="1"/>
          </p:cNvPicPr>
          <p:nvPr/>
        </p:nvPicPr>
        <p:blipFill>
          <a:blip r:embed="rId1"/>
          <a:srcRect l="21229" r="28146"/>
          <a:stretch>
            <a:fillRect/>
          </a:stretch>
        </p:blipFill>
        <p:spPr>
          <a:xfrm>
            <a:off x="859790" y="553720"/>
            <a:ext cx="3086100" cy="3743325"/>
          </a:xfrm>
          <a:prstGeom prst="rect">
            <a:avLst/>
          </a:prstGeom>
        </p:spPr>
      </p:pic>
      <p:pic>
        <p:nvPicPr>
          <p:cNvPr id="6" name="Picture 5" descr="ntu_sbs_02_traj"/>
          <p:cNvPicPr>
            <a:picLocks noChangeAspect="1"/>
          </p:cNvPicPr>
          <p:nvPr/>
        </p:nvPicPr>
        <p:blipFill>
          <a:blip r:embed="rId2"/>
          <a:srcRect l="25188" r="30938"/>
          <a:stretch>
            <a:fillRect/>
          </a:stretch>
        </p:blipFill>
        <p:spPr>
          <a:xfrm>
            <a:off x="4126230" y="553720"/>
            <a:ext cx="2674620" cy="3743325"/>
          </a:xfrm>
          <a:prstGeom prst="rect">
            <a:avLst/>
          </a:prstGeom>
        </p:spPr>
      </p:pic>
      <p:pic>
        <p:nvPicPr>
          <p:cNvPr id="7" name="Picture 6" descr="ntu_sbs_03_traj"/>
          <p:cNvPicPr>
            <a:picLocks noChangeAspect="1"/>
          </p:cNvPicPr>
          <p:nvPr/>
        </p:nvPicPr>
        <p:blipFill>
          <a:blip r:embed="rId3"/>
          <a:srcRect l="26167" r="33260"/>
          <a:stretch>
            <a:fillRect/>
          </a:stretch>
        </p:blipFill>
        <p:spPr>
          <a:xfrm>
            <a:off x="6981190" y="553720"/>
            <a:ext cx="2473325" cy="3743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宋体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wz</cp:lastModifiedBy>
  <cp:revision>2</cp:revision>
  <dcterms:created xsi:type="dcterms:W3CDTF">2021-09-06T01:40:15Z</dcterms:created>
  <dcterms:modified xsi:type="dcterms:W3CDTF">2021-09-06T01:40:15Z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