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/>
    <p:restoredTop sz="94662"/>
  </p:normalViewPr>
  <p:slideViewPr>
    <p:cSldViewPr snapToGrid="0">
      <p:cViewPr varScale="1">
        <p:scale>
          <a:sx n="104" d="100"/>
          <a:sy n="104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5CF4-5DE4-D145-9221-3F1718AC2BC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ED91B819-002E-FE4C-9B33-5C8D76A94EC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62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5CF4-5DE4-D145-9221-3F1718AC2BC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B819-002E-FE4C-9B33-5C8D76A9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8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5CF4-5DE4-D145-9221-3F1718AC2BC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B819-002E-FE4C-9B33-5C8D76A9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0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5CF4-5DE4-D145-9221-3F1718AC2BC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B819-002E-FE4C-9B33-5C8D76A94E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39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5CF4-5DE4-D145-9221-3F1718AC2BC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B819-002E-FE4C-9B33-5C8D76A9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0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5CF4-5DE4-D145-9221-3F1718AC2BC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B819-002E-FE4C-9B33-5C8D76A94E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6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5CF4-5DE4-D145-9221-3F1718AC2BC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B819-002E-FE4C-9B33-5C8D76A9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4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5CF4-5DE4-D145-9221-3F1718AC2BC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B819-002E-FE4C-9B33-5C8D76A94E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15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5CF4-5DE4-D145-9221-3F1718AC2BC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B819-002E-FE4C-9B33-5C8D76A9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9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5CF4-5DE4-D145-9221-3F1718AC2BC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B819-002E-FE4C-9B33-5C8D76A9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2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5CF4-5DE4-D145-9221-3F1718AC2BC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B819-002E-FE4C-9B33-5C8D76A9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2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625CF4-5DE4-D145-9221-3F1718AC2BC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1B819-002E-FE4C-9B33-5C8D76A94ECB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5792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2D3E6-33DE-2AED-25D7-5DCDB7CB81C1}"/>
              </a:ext>
            </a:extLst>
          </p:cNvPr>
          <p:cNvSpPr txBox="1"/>
          <p:nvPr/>
        </p:nvSpPr>
        <p:spPr>
          <a:xfrm>
            <a:off x="1470213" y="735105"/>
            <a:ext cx="9905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effect of math’s anxiety in students</a:t>
            </a:r>
          </a:p>
          <a:p>
            <a:r>
              <a:rPr lang="en-US" dirty="0"/>
              <a:t>Math anxiety is described as a feeling of fear , tension and apprehension towards mathematics.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29B9F-0C28-D623-47A1-9B301962FC85}"/>
              </a:ext>
            </a:extLst>
          </p:cNvPr>
          <p:cNvSpPr txBox="1"/>
          <p:nvPr/>
        </p:nvSpPr>
        <p:spPr>
          <a:xfrm>
            <a:off x="1470213" y="2228671"/>
            <a:ext cx="9359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relation between math anxiety and academic performance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Math anxiety is related to test anxiety and general anxiety.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Math anxiety can lead to poor math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33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Metadata/LabelInfo.xml><?xml version="1.0" encoding="utf-8"?>
<clbl:labelList xmlns:clbl="http://schemas.microsoft.com/office/2020/mipLabelMetadata">
  <clbl:label id="{6b902693-1074-40aa-9e21-d89446a2ebb5}" enabled="0" method="" siteId="{6b902693-1074-40aa-9e21-d89446a2ebb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{050D3128-0860-1947-9252-DC4564E2A9EE}tf16401378</Template>
  <TotalTime>2</TotalTime>
  <Words>51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Janjua, Sara Janjua (UG - Comp Sci &amp; Elec Eng)</dc:creator>
  <cp:lastModifiedBy>Janjua, Sara Janjua (UG - Comp Sci &amp; Elec Eng)</cp:lastModifiedBy>
  <cp:revision>1</cp:revision>
  <dcterms:created xsi:type="dcterms:W3CDTF">2023-12-06T07:05:01Z</dcterms:created>
  <dcterms:modified xsi:type="dcterms:W3CDTF">2023-12-06T07:28:10Z</dcterms:modified>
</cp:coreProperties>
</file>