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51"/>
    <p:restoredTop sz="94662"/>
  </p:normalViewPr>
  <p:slideViewPr>
    <p:cSldViewPr snapToGrid="0">
      <p:cViewPr varScale="1">
        <p:scale>
          <a:sx n="51" d="100"/>
          <a:sy n="51" d="100"/>
        </p:scale>
        <p:origin x="20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8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F368CF-0F75-1C45-B830-58044227B3A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CE5C-93F7-3C40-8680-E25B64741F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34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7C932-A2AA-698D-A0D9-982BDF831E08}"/>
              </a:ext>
            </a:extLst>
          </p:cNvPr>
          <p:cNvSpPr txBox="1"/>
          <p:nvPr/>
        </p:nvSpPr>
        <p:spPr>
          <a:xfrm>
            <a:off x="2565400" y="635000"/>
            <a:ext cx="746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factors affecting math anxiety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B2FE6-EB1E-D89D-A1E6-AAF469C4EA0C}"/>
              </a:ext>
            </a:extLst>
          </p:cNvPr>
          <p:cNvSpPr txBox="1"/>
          <p:nvPr/>
        </p:nvSpPr>
        <p:spPr>
          <a:xfrm>
            <a:off x="1752600" y="2112328"/>
            <a:ext cx="1000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 anxiety can also affect cognitive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cognitive factors, it is shown that math anxiety affects student’s motivation.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has also been shown to affect math anxiety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0962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{050D3128-0860-1947-9252-DC4564E2A9EE}tf16401378</Template>
  <TotalTime>2</TotalTime>
  <Words>41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Janjua, Sara Janjua (UG - Comp Sci &amp; Elec Eng)</dc:creator>
  <cp:lastModifiedBy>Janjua, Sara Janjua (UG - Comp Sci &amp; Elec Eng)</cp:lastModifiedBy>
  <cp:revision>1</cp:revision>
  <dcterms:created xsi:type="dcterms:W3CDTF">2023-12-06T07:07:19Z</dcterms:created>
  <dcterms:modified xsi:type="dcterms:W3CDTF">2023-12-06T07:09:50Z</dcterms:modified>
</cp:coreProperties>
</file>