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16"/>
    <p:restoredTop sz="95761"/>
  </p:normalViewPr>
  <p:slideViewPr>
    <p:cSldViewPr snapToGrid="0">
      <p:cViewPr varScale="1">
        <p:scale>
          <a:sx n="53" d="100"/>
          <a:sy n="53" d="100"/>
        </p:scale>
        <p:origin x="16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461060EB-177A-D560-76EC-6F17C631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03766"/>
            <a:ext cx="6451600" cy="6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4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Janjua, Sara Janjua (UG - Comp Sci &amp; Elec Eng)</dc:creator>
  <cp:lastModifiedBy>Janjua, Sara Janjua (UG - Comp Sci &amp; Elec Eng)</cp:lastModifiedBy>
  <cp:revision>1</cp:revision>
  <dcterms:created xsi:type="dcterms:W3CDTF">2023-12-06T07:10:01Z</dcterms:created>
  <dcterms:modified xsi:type="dcterms:W3CDTF">2023-12-06T07:10:41Z</dcterms:modified>
</cp:coreProperties>
</file>