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24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D3AD6A-B700-BC22-51C8-9910C8185783}"/>
              </a:ext>
            </a:extLst>
          </p:cNvPr>
          <p:cNvSpPr txBox="1"/>
          <p:nvPr/>
        </p:nvSpPr>
        <p:spPr>
          <a:xfrm>
            <a:off x="2675964" y="743181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Improving math anxiety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3F105-1024-FF99-6C33-4E7FB00E172D}"/>
              </a:ext>
            </a:extLst>
          </p:cNvPr>
          <p:cNvSpPr txBox="1"/>
          <p:nvPr/>
        </p:nvSpPr>
        <p:spPr>
          <a:xfrm>
            <a:off x="2474258" y="1839578"/>
            <a:ext cx="7664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Introducing a positive mindset.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Personalized learning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effective study habits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31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</TotalTime>
  <Words>14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Janjua, Sara Janjua (UG - Comp Sci &amp; Elec Eng)</dc:creator>
  <cp:lastModifiedBy>Janjua, Sara Janjua (UG - Comp Sci &amp; Elec Eng)</cp:lastModifiedBy>
  <cp:revision>1</cp:revision>
  <dcterms:created xsi:type="dcterms:W3CDTF">2023-12-06T07:11:30Z</dcterms:created>
  <dcterms:modified xsi:type="dcterms:W3CDTF">2023-12-06T07:14:11Z</dcterms:modified>
</cp:coreProperties>
</file>