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6"/>
  </p:notesMasterIdLst>
  <p:sldIdLst>
    <p:sldId id="256" r:id="rId2"/>
    <p:sldId id="261" r:id="rId3"/>
    <p:sldId id="312" r:id="rId4"/>
    <p:sldId id="313" r:id="rId5"/>
  </p:sldIdLst>
  <p:sldSz cx="9144000" cy="5143500" type="screen16x9"/>
  <p:notesSz cx="6858000" cy="9144000"/>
  <p:embeddedFontLst>
    <p:embeddedFont>
      <p:font typeface="DM Sans Medium" pitchFamily="2" charset="0"/>
      <p:regular r:id="rId7"/>
      <p:bold r:id="rId8"/>
      <p:italic r:id="rId9"/>
      <p:boldItalic r:id="rId10"/>
    </p:embeddedFont>
    <p:embeddedFont>
      <p:font typeface="Poppins SemiBold" panose="00000700000000000000" pitchFamily="2"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E11DF-C3E7-425E-9DF9-8F6D7F3043D0}" v="8" dt="2024-12-05T16:44:46.924"/>
  </p1510:revLst>
</p1510:revInfo>
</file>

<file path=ppt/tableStyles.xml><?xml version="1.0" encoding="utf-8"?>
<a:tblStyleLst xmlns:a="http://schemas.openxmlformats.org/drawingml/2006/main" def="{752474D0-50ED-4E0A-B619-692E945CFAC7}">
  <a:tblStyle styleId="{752474D0-50ED-4E0A-B619-692E945CFA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9.fntdata"/><Relationship Id="rId23" Type="http://schemas.microsoft.com/office/2016/11/relationships/changesInfo" Target="changesInfos/changesInfo1.xml"/><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Abuzar (UG - Comp Sci &amp; Elec Eng)" userId="42aa03f6-9f8f-4cae-8d6e-4b0e8b071e44" providerId="ADAL" clId="{7E3E11DF-C3E7-425E-9DF9-8F6D7F3043D0}"/>
    <pc:docChg chg="undo custSel addSld delSld modSld sldOrd delMainMaster">
      <pc:chgData name="Khan, Abuzar (UG - Comp Sci &amp; Elec Eng)" userId="42aa03f6-9f8f-4cae-8d6e-4b0e8b071e44" providerId="ADAL" clId="{7E3E11DF-C3E7-425E-9DF9-8F6D7F3043D0}" dt="2024-12-05T16:45:26.813" v="234" actId="47"/>
      <pc:docMkLst>
        <pc:docMk/>
      </pc:docMkLst>
      <pc:sldChg chg="modSp mod">
        <pc:chgData name="Khan, Abuzar (UG - Comp Sci &amp; Elec Eng)" userId="42aa03f6-9f8f-4cae-8d6e-4b0e8b071e44" providerId="ADAL" clId="{7E3E11DF-C3E7-425E-9DF9-8F6D7F3043D0}" dt="2024-12-05T16:31:14.651" v="48" actId="20577"/>
        <pc:sldMkLst>
          <pc:docMk/>
          <pc:sldMk cId="0" sldId="256"/>
        </pc:sldMkLst>
        <pc:spChg chg="mod">
          <ac:chgData name="Khan, Abuzar (UG - Comp Sci &amp; Elec Eng)" userId="42aa03f6-9f8f-4cae-8d6e-4b0e8b071e44" providerId="ADAL" clId="{7E3E11DF-C3E7-425E-9DF9-8F6D7F3043D0}" dt="2024-12-05T16:31:14.651" v="48" actId="20577"/>
          <ac:spMkLst>
            <pc:docMk/>
            <pc:sldMk cId="0" sldId="256"/>
            <ac:spMk id="214" creationId="{00000000-0000-0000-0000-000000000000}"/>
          </ac:spMkLst>
        </pc:spChg>
        <pc:spChg chg="mod">
          <ac:chgData name="Khan, Abuzar (UG - Comp Sci &amp; Elec Eng)" userId="42aa03f6-9f8f-4cae-8d6e-4b0e8b071e44" providerId="ADAL" clId="{7E3E11DF-C3E7-425E-9DF9-8F6D7F3043D0}" dt="2024-12-05T16:30:51.805" v="7" actId="20577"/>
          <ac:spMkLst>
            <pc:docMk/>
            <pc:sldMk cId="0" sldId="256"/>
            <ac:spMk id="215" creationId="{00000000-0000-0000-0000-000000000000}"/>
          </ac:spMkLst>
        </pc:spChg>
      </pc:sldChg>
      <pc:sldChg chg="del">
        <pc:chgData name="Khan, Abuzar (UG - Comp Sci &amp; Elec Eng)" userId="42aa03f6-9f8f-4cae-8d6e-4b0e8b071e44" providerId="ADAL" clId="{7E3E11DF-C3E7-425E-9DF9-8F6D7F3043D0}" dt="2024-12-05T16:43:14.479" v="192" actId="47"/>
        <pc:sldMkLst>
          <pc:docMk/>
          <pc:sldMk cId="0" sldId="257"/>
        </pc:sldMkLst>
      </pc:sldChg>
      <pc:sldChg chg="del">
        <pc:chgData name="Khan, Abuzar (UG - Comp Sci &amp; Elec Eng)" userId="42aa03f6-9f8f-4cae-8d6e-4b0e8b071e44" providerId="ADAL" clId="{7E3E11DF-C3E7-425E-9DF9-8F6D7F3043D0}" dt="2024-12-05T16:43:17.528" v="193" actId="47"/>
        <pc:sldMkLst>
          <pc:docMk/>
          <pc:sldMk cId="0" sldId="258"/>
        </pc:sldMkLst>
      </pc:sldChg>
      <pc:sldChg chg="del">
        <pc:chgData name="Khan, Abuzar (UG - Comp Sci &amp; Elec Eng)" userId="42aa03f6-9f8f-4cae-8d6e-4b0e8b071e44" providerId="ADAL" clId="{7E3E11DF-C3E7-425E-9DF9-8F6D7F3043D0}" dt="2024-12-05T16:45:26.813" v="234" actId="47"/>
        <pc:sldMkLst>
          <pc:docMk/>
          <pc:sldMk cId="0" sldId="259"/>
        </pc:sldMkLst>
      </pc:sldChg>
      <pc:sldChg chg="del ord modNotes">
        <pc:chgData name="Khan, Abuzar (UG - Comp Sci &amp; Elec Eng)" userId="42aa03f6-9f8f-4cae-8d6e-4b0e8b071e44" providerId="ADAL" clId="{7E3E11DF-C3E7-425E-9DF9-8F6D7F3043D0}" dt="2024-12-05T16:45:08.232" v="205" actId="47"/>
        <pc:sldMkLst>
          <pc:docMk/>
          <pc:sldMk cId="0" sldId="260"/>
        </pc:sldMkLst>
      </pc:sldChg>
      <pc:sldChg chg="addSp delSp modSp mod ord modNotes">
        <pc:chgData name="Khan, Abuzar (UG - Comp Sci &amp; Elec Eng)" userId="42aa03f6-9f8f-4cae-8d6e-4b0e8b071e44" providerId="ADAL" clId="{7E3E11DF-C3E7-425E-9DF9-8F6D7F3043D0}" dt="2024-12-05T16:41:44.305" v="188" actId="1076"/>
        <pc:sldMkLst>
          <pc:docMk/>
          <pc:sldMk cId="0" sldId="261"/>
        </pc:sldMkLst>
        <pc:spChg chg="add del mod">
          <ac:chgData name="Khan, Abuzar (UG - Comp Sci &amp; Elec Eng)" userId="42aa03f6-9f8f-4cae-8d6e-4b0e8b071e44" providerId="ADAL" clId="{7E3E11DF-C3E7-425E-9DF9-8F6D7F3043D0}" dt="2024-12-05T16:32:05.683" v="59" actId="478"/>
          <ac:spMkLst>
            <pc:docMk/>
            <pc:sldMk cId="0" sldId="261"/>
            <ac:spMk id="3" creationId="{33A7BA15-60D9-9B6C-D672-B53F9DACADB2}"/>
          </ac:spMkLst>
        </pc:spChg>
        <pc:spChg chg="add mod">
          <ac:chgData name="Khan, Abuzar (UG - Comp Sci &amp; Elec Eng)" userId="42aa03f6-9f8f-4cae-8d6e-4b0e8b071e44" providerId="ADAL" clId="{7E3E11DF-C3E7-425E-9DF9-8F6D7F3043D0}" dt="2024-12-05T16:34:43.506" v="74" actId="207"/>
          <ac:spMkLst>
            <pc:docMk/>
            <pc:sldMk cId="0" sldId="261"/>
            <ac:spMk id="4" creationId="{EAEE358E-2475-9E83-D793-880A379C368D}"/>
          </ac:spMkLst>
        </pc:spChg>
        <pc:spChg chg="mod">
          <ac:chgData name="Khan, Abuzar (UG - Comp Sci &amp; Elec Eng)" userId="42aa03f6-9f8f-4cae-8d6e-4b0e8b071e44" providerId="ADAL" clId="{7E3E11DF-C3E7-425E-9DF9-8F6D7F3043D0}" dt="2024-12-05T16:41:23.582" v="183"/>
          <ac:spMkLst>
            <pc:docMk/>
            <pc:sldMk cId="0" sldId="261"/>
            <ac:spMk id="7" creationId="{A37B59AD-7199-A572-7E0E-63BFFC2F1FC3}"/>
          </ac:spMkLst>
        </pc:spChg>
        <pc:spChg chg="mod">
          <ac:chgData name="Khan, Abuzar (UG - Comp Sci &amp; Elec Eng)" userId="42aa03f6-9f8f-4cae-8d6e-4b0e8b071e44" providerId="ADAL" clId="{7E3E11DF-C3E7-425E-9DF9-8F6D7F3043D0}" dt="2024-12-05T16:41:23.582" v="183"/>
          <ac:spMkLst>
            <pc:docMk/>
            <pc:sldMk cId="0" sldId="261"/>
            <ac:spMk id="8" creationId="{87E338F8-8163-ABC4-05B0-5103670DA80C}"/>
          </ac:spMkLst>
        </pc:spChg>
        <pc:spChg chg="mod">
          <ac:chgData name="Khan, Abuzar (UG - Comp Sci &amp; Elec Eng)" userId="42aa03f6-9f8f-4cae-8d6e-4b0e8b071e44" providerId="ADAL" clId="{7E3E11DF-C3E7-425E-9DF9-8F6D7F3043D0}" dt="2024-12-05T16:41:23.582" v="183"/>
          <ac:spMkLst>
            <pc:docMk/>
            <pc:sldMk cId="0" sldId="261"/>
            <ac:spMk id="9" creationId="{84396D79-F411-9DDE-BED7-F3C8439CCAD8}"/>
          </ac:spMkLst>
        </pc:spChg>
        <pc:spChg chg="mod">
          <ac:chgData name="Khan, Abuzar (UG - Comp Sci &amp; Elec Eng)" userId="42aa03f6-9f8f-4cae-8d6e-4b0e8b071e44" providerId="ADAL" clId="{7E3E11DF-C3E7-425E-9DF9-8F6D7F3043D0}" dt="2024-12-05T16:41:23.582" v="183"/>
          <ac:spMkLst>
            <pc:docMk/>
            <pc:sldMk cId="0" sldId="261"/>
            <ac:spMk id="10" creationId="{F1FE1B0F-8B07-6C68-95DD-92EAD929AB3C}"/>
          </ac:spMkLst>
        </pc:spChg>
        <pc:spChg chg="mod">
          <ac:chgData name="Khan, Abuzar (UG - Comp Sci &amp; Elec Eng)" userId="42aa03f6-9f8f-4cae-8d6e-4b0e8b071e44" providerId="ADAL" clId="{7E3E11DF-C3E7-425E-9DF9-8F6D7F3043D0}" dt="2024-12-05T16:41:23.582" v="183"/>
          <ac:spMkLst>
            <pc:docMk/>
            <pc:sldMk cId="0" sldId="261"/>
            <ac:spMk id="11" creationId="{1726A4D0-B6B0-0E54-C8E5-2B079553D28A}"/>
          </ac:spMkLst>
        </pc:spChg>
        <pc:spChg chg="mod">
          <ac:chgData name="Khan, Abuzar (UG - Comp Sci &amp; Elec Eng)" userId="42aa03f6-9f8f-4cae-8d6e-4b0e8b071e44" providerId="ADAL" clId="{7E3E11DF-C3E7-425E-9DF9-8F6D7F3043D0}" dt="2024-12-05T16:41:23.582" v="183"/>
          <ac:spMkLst>
            <pc:docMk/>
            <pc:sldMk cId="0" sldId="261"/>
            <ac:spMk id="12" creationId="{1935D400-7CB1-5F30-DC58-2F2915884089}"/>
          </ac:spMkLst>
        </pc:spChg>
        <pc:spChg chg="mod">
          <ac:chgData name="Khan, Abuzar (UG - Comp Sci &amp; Elec Eng)" userId="42aa03f6-9f8f-4cae-8d6e-4b0e8b071e44" providerId="ADAL" clId="{7E3E11DF-C3E7-425E-9DF9-8F6D7F3043D0}" dt="2024-12-05T16:41:23.582" v="183"/>
          <ac:spMkLst>
            <pc:docMk/>
            <pc:sldMk cId="0" sldId="261"/>
            <ac:spMk id="13" creationId="{4D7FDC6B-2BCC-459E-63CE-FC83A949C5F4}"/>
          </ac:spMkLst>
        </pc:spChg>
        <pc:spChg chg="mod">
          <ac:chgData name="Khan, Abuzar (UG - Comp Sci &amp; Elec Eng)" userId="42aa03f6-9f8f-4cae-8d6e-4b0e8b071e44" providerId="ADAL" clId="{7E3E11DF-C3E7-425E-9DF9-8F6D7F3043D0}" dt="2024-12-05T16:41:23.582" v="183"/>
          <ac:spMkLst>
            <pc:docMk/>
            <pc:sldMk cId="0" sldId="261"/>
            <ac:spMk id="14" creationId="{D136812A-1034-D745-C0E1-C6B0D4822F0D}"/>
          </ac:spMkLst>
        </pc:spChg>
        <pc:spChg chg="mod">
          <ac:chgData name="Khan, Abuzar (UG - Comp Sci &amp; Elec Eng)" userId="42aa03f6-9f8f-4cae-8d6e-4b0e8b071e44" providerId="ADAL" clId="{7E3E11DF-C3E7-425E-9DF9-8F6D7F3043D0}" dt="2024-12-05T16:41:23.582" v="183"/>
          <ac:spMkLst>
            <pc:docMk/>
            <pc:sldMk cId="0" sldId="261"/>
            <ac:spMk id="15" creationId="{E837CEDC-C8B5-04A5-F2CB-1FDCD4503B2F}"/>
          </ac:spMkLst>
        </pc:spChg>
        <pc:spChg chg="mod">
          <ac:chgData name="Khan, Abuzar (UG - Comp Sci &amp; Elec Eng)" userId="42aa03f6-9f8f-4cae-8d6e-4b0e8b071e44" providerId="ADAL" clId="{7E3E11DF-C3E7-425E-9DF9-8F6D7F3043D0}" dt="2024-12-05T16:41:23.582" v="183"/>
          <ac:spMkLst>
            <pc:docMk/>
            <pc:sldMk cId="0" sldId="261"/>
            <ac:spMk id="16" creationId="{E60499D3-B17F-5B04-FF8E-9970F58ECB70}"/>
          </ac:spMkLst>
        </pc:spChg>
        <pc:spChg chg="mod">
          <ac:chgData name="Khan, Abuzar (UG - Comp Sci &amp; Elec Eng)" userId="42aa03f6-9f8f-4cae-8d6e-4b0e8b071e44" providerId="ADAL" clId="{7E3E11DF-C3E7-425E-9DF9-8F6D7F3043D0}" dt="2024-12-05T16:41:23.582" v="183"/>
          <ac:spMkLst>
            <pc:docMk/>
            <pc:sldMk cId="0" sldId="261"/>
            <ac:spMk id="17" creationId="{708BC50F-CA82-D3CD-1038-A4F572337B34}"/>
          </ac:spMkLst>
        </pc:spChg>
        <pc:spChg chg="mod">
          <ac:chgData name="Khan, Abuzar (UG - Comp Sci &amp; Elec Eng)" userId="42aa03f6-9f8f-4cae-8d6e-4b0e8b071e44" providerId="ADAL" clId="{7E3E11DF-C3E7-425E-9DF9-8F6D7F3043D0}" dt="2024-12-05T16:41:23.582" v="183"/>
          <ac:spMkLst>
            <pc:docMk/>
            <pc:sldMk cId="0" sldId="261"/>
            <ac:spMk id="18" creationId="{7D563E87-87AC-157F-455B-49EBDDE7C428}"/>
          </ac:spMkLst>
        </pc:spChg>
        <pc:spChg chg="mod">
          <ac:chgData name="Khan, Abuzar (UG - Comp Sci &amp; Elec Eng)" userId="42aa03f6-9f8f-4cae-8d6e-4b0e8b071e44" providerId="ADAL" clId="{7E3E11DF-C3E7-425E-9DF9-8F6D7F3043D0}" dt="2024-12-05T16:41:23.582" v="183"/>
          <ac:spMkLst>
            <pc:docMk/>
            <pc:sldMk cId="0" sldId="261"/>
            <ac:spMk id="19" creationId="{FEC4A94C-3542-8625-2F95-1E3502F7D475}"/>
          </ac:spMkLst>
        </pc:spChg>
        <pc:spChg chg="mod">
          <ac:chgData name="Khan, Abuzar (UG - Comp Sci &amp; Elec Eng)" userId="42aa03f6-9f8f-4cae-8d6e-4b0e8b071e44" providerId="ADAL" clId="{7E3E11DF-C3E7-425E-9DF9-8F6D7F3043D0}" dt="2024-12-05T16:41:23.582" v="183"/>
          <ac:spMkLst>
            <pc:docMk/>
            <pc:sldMk cId="0" sldId="261"/>
            <ac:spMk id="20" creationId="{465915CE-8813-E368-49C9-8E3E86DCED7F}"/>
          </ac:spMkLst>
        </pc:spChg>
        <pc:spChg chg="mod">
          <ac:chgData name="Khan, Abuzar (UG - Comp Sci &amp; Elec Eng)" userId="42aa03f6-9f8f-4cae-8d6e-4b0e8b071e44" providerId="ADAL" clId="{7E3E11DF-C3E7-425E-9DF9-8F6D7F3043D0}" dt="2024-12-05T16:41:23.582" v="183"/>
          <ac:spMkLst>
            <pc:docMk/>
            <pc:sldMk cId="0" sldId="261"/>
            <ac:spMk id="21" creationId="{BCB457A3-6B98-1E12-914C-B2EEB63017AF}"/>
          </ac:spMkLst>
        </pc:spChg>
        <pc:spChg chg="mod">
          <ac:chgData name="Khan, Abuzar (UG - Comp Sci &amp; Elec Eng)" userId="42aa03f6-9f8f-4cae-8d6e-4b0e8b071e44" providerId="ADAL" clId="{7E3E11DF-C3E7-425E-9DF9-8F6D7F3043D0}" dt="2024-12-05T16:41:23.582" v="183"/>
          <ac:spMkLst>
            <pc:docMk/>
            <pc:sldMk cId="0" sldId="261"/>
            <ac:spMk id="22" creationId="{0AFB4242-9552-2E97-3390-7611440F3FB2}"/>
          </ac:spMkLst>
        </pc:spChg>
        <pc:spChg chg="mod">
          <ac:chgData name="Khan, Abuzar (UG - Comp Sci &amp; Elec Eng)" userId="42aa03f6-9f8f-4cae-8d6e-4b0e8b071e44" providerId="ADAL" clId="{7E3E11DF-C3E7-425E-9DF9-8F6D7F3043D0}" dt="2024-12-05T16:41:23.582" v="183"/>
          <ac:spMkLst>
            <pc:docMk/>
            <pc:sldMk cId="0" sldId="261"/>
            <ac:spMk id="23" creationId="{BBDC0CC6-5195-296E-DC6C-BA2DD25D6F31}"/>
          </ac:spMkLst>
        </pc:spChg>
        <pc:spChg chg="mod">
          <ac:chgData name="Khan, Abuzar (UG - Comp Sci &amp; Elec Eng)" userId="42aa03f6-9f8f-4cae-8d6e-4b0e8b071e44" providerId="ADAL" clId="{7E3E11DF-C3E7-425E-9DF9-8F6D7F3043D0}" dt="2024-12-05T16:41:23.582" v="183"/>
          <ac:spMkLst>
            <pc:docMk/>
            <pc:sldMk cId="0" sldId="261"/>
            <ac:spMk id="24" creationId="{D4E9B54F-3A9F-C506-AAB8-41FBA590FFDF}"/>
          </ac:spMkLst>
        </pc:spChg>
        <pc:spChg chg="mod">
          <ac:chgData name="Khan, Abuzar (UG - Comp Sci &amp; Elec Eng)" userId="42aa03f6-9f8f-4cae-8d6e-4b0e8b071e44" providerId="ADAL" clId="{7E3E11DF-C3E7-425E-9DF9-8F6D7F3043D0}" dt="2024-12-05T16:41:23.582" v="183"/>
          <ac:spMkLst>
            <pc:docMk/>
            <pc:sldMk cId="0" sldId="261"/>
            <ac:spMk id="25" creationId="{3BB89E16-C05E-3BB1-7593-CD35B660177C}"/>
          </ac:spMkLst>
        </pc:spChg>
        <pc:spChg chg="mod">
          <ac:chgData name="Khan, Abuzar (UG - Comp Sci &amp; Elec Eng)" userId="42aa03f6-9f8f-4cae-8d6e-4b0e8b071e44" providerId="ADAL" clId="{7E3E11DF-C3E7-425E-9DF9-8F6D7F3043D0}" dt="2024-12-05T16:41:23.582" v="183"/>
          <ac:spMkLst>
            <pc:docMk/>
            <pc:sldMk cId="0" sldId="261"/>
            <ac:spMk id="26" creationId="{30966BE9-93FA-21DF-7203-DF658C644B99}"/>
          </ac:spMkLst>
        </pc:spChg>
        <pc:spChg chg="mod">
          <ac:chgData name="Khan, Abuzar (UG - Comp Sci &amp; Elec Eng)" userId="42aa03f6-9f8f-4cae-8d6e-4b0e8b071e44" providerId="ADAL" clId="{7E3E11DF-C3E7-425E-9DF9-8F6D7F3043D0}" dt="2024-12-05T16:41:23.582" v="183"/>
          <ac:spMkLst>
            <pc:docMk/>
            <pc:sldMk cId="0" sldId="261"/>
            <ac:spMk id="27" creationId="{36F29AA9-B3C5-5513-B471-B362DA647C09}"/>
          </ac:spMkLst>
        </pc:spChg>
        <pc:spChg chg="mod">
          <ac:chgData name="Khan, Abuzar (UG - Comp Sci &amp; Elec Eng)" userId="42aa03f6-9f8f-4cae-8d6e-4b0e8b071e44" providerId="ADAL" clId="{7E3E11DF-C3E7-425E-9DF9-8F6D7F3043D0}" dt="2024-12-05T16:41:23.582" v="183"/>
          <ac:spMkLst>
            <pc:docMk/>
            <pc:sldMk cId="0" sldId="261"/>
            <ac:spMk id="28" creationId="{BF1D3F9D-8422-C538-4C10-AEF69DBE092E}"/>
          </ac:spMkLst>
        </pc:spChg>
        <pc:spChg chg="mod">
          <ac:chgData name="Khan, Abuzar (UG - Comp Sci &amp; Elec Eng)" userId="42aa03f6-9f8f-4cae-8d6e-4b0e8b071e44" providerId="ADAL" clId="{7E3E11DF-C3E7-425E-9DF9-8F6D7F3043D0}" dt="2024-12-05T16:41:23.582" v="183"/>
          <ac:spMkLst>
            <pc:docMk/>
            <pc:sldMk cId="0" sldId="261"/>
            <ac:spMk id="29" creationId="{D2CF75F1-F52F-862B-398F-DC7C3F5D6D0C}"/>
          </ac:spMkLst>
        </pc:spChg>
        <pc:spChg chg="mod">
          <ac:chgData name="Khan, Abuzar (UG - Comp Sci &amp; Elec Eng)" userId="42aa03f6-9f8f-4cae-8d6e-4b0e8b071e44" providerId="ADAL" clId="{7E3E11DF-C3E7-425E-9DF9-8F6D7F3043D0}" dt="2024-12-05T16:41:23.582" v="183"/>
          <ac:spMkLst>
            <pc:docMk/>
            <pc:sldMk cId="0" sldId="261"/>
            <ac:spMk id="30" creationId="{1E11939E-177F-8FBD-406B-2FF30A5E1828}"/>
          </ac:spMkLst>
        </pc:spChg>
        <pc:spChg chg="mod">
          <ac:chgData name="Khan, Abuzar (UG - Comp Sci &amp; Elec Eng)" userId="42aa03f6-9f8f-4cae-8d6e-4b0e8b071e44" providerId="ADAL" clId="{7E3E11DF-C3E7-425E-9DF9-8F6D7F3043D0}" dt="2024-12-05T16:41:23.582" v="183"/>
          <ac:spMkLst>
            <pc:docMk/>
            <pc:sldMk cId="0" sldId="261"/>
            <ac:spMk id="31" creationId="{5EA57D19-E18B-55A5-8970-B373C9CD365F}"/>
          </ac:spMkLst>
        </pc:spChg>
        <pc:spChg chg="mod">
          <ac:chgData name="Khan, Abuzar (UG - Comp Sci &amp; Elec Eng)" userId="42aa03f6-9f8f-4cae-8d6e-4b0e8b071e44" providerId="ADAL" clId="{7E3E11DF-C3E7-425E-9DF9-8F6D7F3043D0}" dt="2024-12-05T16:41:23.582" v="183"/>
          <ac:spMkLst>
            <pc:docMk/>
            <pc:sldMk cId="0" sldId="261"/>
            <ac:spMk id="32" creationId="{125BEC90-0107-7D8F-33B2-74EB3012718D}"/>
          </ac:spMkLst>
        </pc:spChg>
        <pc:spChg chg="mod">
          <ac:chgData name="Khan, Abuzar (UG - Comp Sci &amp; Elec Eng)" userId="42aa03f6-9f8f-4cae-8d6e-4b0e8b071e44" providerId="ADAL" clId="{7E3E11DF-C3E7-425E-9DF9-8F6D7F3043D0}" dt="2024-12-05T16:41:23.582" v="183"/>
          <ac:spMkLst>
            <pc:docMk/>
            <pc:sldMk cId="0" sldId="261"/>
            <ac:spMk id="33" creationId="{FF7EFD00-A7BB-90C0-1C49-466145EF4560}"/>
          </ac:spMkLst>
        </pc:spChg>
        <pc:spChg chg="mod">
          <ac:chgData name="Khan, Abuzar (UG - Comp Sci &amp; Elec Eng)" userId="42aa03f6-9f8f-4cae-8d6e-4b0e8b071e44" providerId="ADAL" clId="{7E3E11DF-C3E7-425E-9DF9-8F6D7F3043D0}" dt="2024-12-05T16:41:23.582" v="183"/>
          <ac:spMkLst>
            <pc:docMk/>
            <pc:sldMk cId="0" sldId="261"/>
            <ac:spMk id="34" creationId="{629980D2-B250-AB3D-C4F9-18111A7758F8}"/>
          </ac:spMkLst>
        </pc:spChg>
        <pc:spChg chg="mod">
          <ac:chgData name="Khan, Abuzar (UG - Comp Sci &amp; Elec Eng)" userId="42aa03f6-9f8f-4cae-8d6e-4b0e8b071e44" providerId="ADAL" clId="{7E3E11DF-C3E7-425E-9DF9-8F6D7F3043D0}" dt="2024-12-05T16:41:23.582" v="183"/>
          <ac:spMkLst>
            <pc:docMk/>
            <pc:sldMk cId="0" sldId="261"/>
            <ac:spMk id="35" creationId="{A4744371-792C-2B25-E79D-BC1E68897F6E}"/>
          </ac:spMkLst>
        </pc:spChg>
        <pc:spChg chg="mod">
          <ac:chgData name="Khan, Abuzar (UG - Comp Sci &amp; Elec Eng)" userId="42aa03f6-9f8f-4cae-8d6e-4b0e8b071e44" providerId="ADAL" clId="{7E3E11DF-C3E7-425E-9DF9-8F6D7F3043D0}" dt="2024-12-05T16:41:23.582" v="183"/>
          <ac:spMkLst>
            <pc:docMk/>
            <pc:sldMk cId="0" sldId="261"/>
            <ac:spMk id="36" creationId="{4221DEFE-D877-470E-BDE0-056479ABD0B2}"/>
          </ac:spMkLst>
        </pc:spChg>
        <pc:spChg chg="mod">
          <ac:chgData name="Khan, Abuzar (UG - Comp Sci &amp; Elec Eng)" userId="42aa03f6-9f8f-4cae-8d6e-4b0e8b071e44" providerId="ADAL" clId="{7E3E11DF-C3E7-425E-9DF9-8F6D7F3043D0}" dt="2024-12-05T16:41:23.582" v="183"/>
          <ac:spMkLst>
            <pc:docMk/>
            <pc:sldMk cId="0" sldId="261"/>
            <ac:spMk id="37" creationId="{E9C4FC66-1D48-671B-90C0-490B753AE885}"/>
          </ac:spMkLst>
        </pc:spChg>
        <pc:spChg chg="mod">
          <ac:chgData name="Khan, Abuzar (UG - Comp Sci &amp; Elec Eng)" userId="42aa03f6-9f8f-4cae-8d6e-4b0e8b071e44" providerId="ADAL" clId="{7E3E11DF-C3E7-425E-9DF9-8F6D7F3043D0}" dt="2024-12-05T16:41:23.582" v="183"/>
          <ac:spMkLst>
            <pc:docMk/>
            <pc:sldMk cId="0" sldId="261"/>
            <ac:spMk id="38" creationId="{780C5930-6DE4-A810-3E83-70CC632013F3}"/>
          </ac:spMkLst>
        </pc:spChg>
        <pc:spChg chg="mod">
          <ac:chgData name="Khan, Abuzar (UG - Comp Sci &amp; Elec Eng)" userId="42aa03f6-9f8f-4cae-8d6e-4b0e8b071e44" providerId="ADAL" clId="{7E3E11DF-C3E7-425E-9DF9-8F6D7F3043D0}" dt="2024-12-05T16:41:23.582" v="183"/>
          <ac:spMkLst>
            <pc:docMk/>
            <pc:sldMk cId="0" sldId="261"/>
            <ac:spMk id="39" creationId="{6A569E5C-F21F-B814-4D2C-D21BF472A298}"/>
          </ac:spMkLst>
        </pc:spChg>
        <pc:spChg chg="mod">
          <ac:chgData name="Khan, Abuzar (UG - Comp Sci &amp; Elec Eng)" userId="42aa03f6-9f8f-4cae-8d6e-4b0e8b071e44" providerId="ADAL" clId="{7E3E11DF-C3E7-425E-9DF9-8F6D7F3043D0}" dt="2024-12-05T16:41:23.582" v="183"/>
          <ac:spMkLst>
            <pc:docMk/>
            <pc:sldMk cId="0" sldId="261"/>
            <ac:spMk id="40" creationId="{DF02DECC-DE0F-C140-E33C-EE5944511F7B}"/>
          </ac:spMkLst>
        </pc:spChg>
        <pc:spChg chg="mod">
          <ac:chgData name="Khan, Abuzar (UG - Comp Sci &amp; Elec Eng)" userId="42aa03f6-9f8f-4cae-8d6e-4b0e8b071e44" providerId="ADAL" clId="{7E3E11DF-C3E7-425E-9DF9-8F6D7F3043D0}" dt="2024-12-05T16:41:23.582" v="183"/>
          <ac:spMkLst>
            <pc:docMk/>
            <pc:sldMk cId="0" sldId="261"/>
            <ac:spMk id="41" creationId="{7FA27277-BAC5-71FE-51CB-E6CEA91FE641}"/>
          </ac:spMkLst>
        </pc:spChg>
        <pc:spChg chg="mod">
          <ac:chgData name="Khan, Abuzar (UG - Comp Sci &amp; Elec Eng)" userId="42aa03f6-9f8f-4cae-8d6e-4b0e8b071e44" providerId="ADAL" clId="{7E3E11DF-C3E7-425E-9DF9-8F6D7F3043D0}" dt="2024-12-05T16:41:23.582" v="183"/>
          <ac:spMkLst>
            <pc:docMk/>
            <pc:sldMk cId="0" sldId="261"/>
            <ac:spMk id="42" creationId="{C0CEDCCB-F6BA-2ACB-1B77-0D4763FD33E2}"/>
          </ac:spMkLst>
        </pc:spChg>
        <pc:spChg chg="mod">
          <ac:chgData name="Khan, Abuzar (UG - Comp Sci &amp; Elec Eng)" userId="42aa03f6-9f8f-4cae-8d6e-4b0e8b071e44" providerId="ADAL" clId="{7E3E11DF-C3E7-425E-9DF9-8F6D7F3043D0}" dt="2024-12-05T16:41:23.582" v="183"/>
          <ac:spMkLst>
            <pc:docMk/>
            <pc:sldMk cId="0" sldId="261"/>
            <ac:spMk id="43" creationId="{042FCEBE-0B4A-CFE8-57EA-B83C92A4A23F}"/>
          </ac:spMkLst>
        </pc:spChg>
        <pc:spChg chg="mod">
          <ac:chgData name="Khan, Abuzar (UG - Comp Sci &amp; Elec Eng)" userId="42aa03f6-9f8f-4cae-8d6e-4b0e8b071e44" providerId="ADAL" clId="{7E3E11DF-C3E7-425E-9DF9-8F6D7F3043D0}" dt="2024-12-05T16:41:23.582" v="183"/>
          <ac:spMkLst>
            <pc:docMk/>
            <pc:sldMk cId="0" sldId="261"/>
            <ac:spMk id="44" creationId="{29377CCC-BA9A-E2F2-3B8A-C4E136E6605D}"/>
          </ac:spMkLst>
        </pc:spChg>
        <pc:spChg chg="mod">
          <ac:chgData name="Khan, Abuzar (UG - Comp Sci &amp; Elec Eng)" userId="42aa03f6-9f8f-4cae-8d6e-4b0e8b071e44" providerId="ADAL" clId="{7E3E11DF-C3E7-425E-9DF9-8F6D7F3043D0}" dt="2024-12-05T16:41:23.582" v="183"/>
          <ac:spMkLst>
            <pc:docMk/>
            <pc:sldMk cId="0" sldId="261"/>
            <ac:spMk id="45" creationId="{B8FC4D8F-B5CF-8E8F-CD17-F50D574115D8}"/>
          </ac:spMkLst>
        </pc:spChg>
        <pc:spChg chg="mod">
          <ac:chgData name="Khan, Abuzar (UG - Comp Sci &amp; Elec Eng)" userId="42aa03f6-9f8f-4cae-8d6e-4b0e8b071e44" providerId="ADAL" clId="{7E3E11DF-C3E7-425E-9DF9-8F6D7F3043D0}" dt="2024-12-05T16:41:23.582" v="183"/>
          <ac:spMkLst>
            <pc:docMk/>
            <pc:sldMk cId="0" sldId="261"/>
            <ac:spMk id="46" creationId="{0F197CA4-6808-B6CB-F5B0-7682206BDCDD}"/>
          </ac:spMkLst>
        </pc:spChg>
        <pc:spChg chg="mod">
          <ac:chgData name="Khan, Abuzar (UG - Comp Sci &amp; Elec Eng)" userId="42aa03f6-9f8f-4cae-8d6e-4b0e8b071e44" providerId="ADAL" clId="{7E3E11DF-C3E7-425E-9DF9-8F6D7F3043D0}" dt="2024-12-05T16:41:23.582" v="183"/>
          <ac:spMkLst>
            <pc:docMk/>
            <pc:sldMk cId="0" sldId="261"/>
            <ac:spMk id="47" creationId="{4F791E19-8DE0-DBEE-45D2-99E320F89F84}"/>
          </ac:spMkLst>
        </pc:spChg>
        <pc:spChg chg="mod">
          <ac:chgData name="Khan, Abuzar (UG - Comp Sci &amp; Elec Eng)" userId="42aa03f6-9f8f-4cae-8d6e-4b0e8b071e44" providerId="ADAL" clId="{7E3E11DF-C3E7-425E-9DF9-8F6D7F3043D0}" dt="2024-12-05T16:41:23.582" v="183"/>
          <ac:spMkLst>
            <pc:docMk/>
            <pc:sldMk cId="0" sldId="261"/>
            <ac:spMk id="48" creationId="{AE8AC0D0-E3CC-B200-7F3F-FDD18C5B05DA}"/>
          </ac:spMkLst>
        </pc:spChg>
        <pc:spChg chg="mod">
          <ac:chgData name="Khan, Abuzar (UG - Comp Sci &amp; Elec Eng)" userId="42aa03f6-9f8f-4cae-8d6e-4b0e8b071e44" providerId="ADAL" clId="{7E3E11DF-C3E7-425E-9DF9-8F6D7F3043D0}" dt="2024-12-05T16:41:23.582" v="183"/>
          <ac:spMkLst>
            <pc:docMk/>
            <pc:sldMk cId="0" sldId="261"/>
            <ac:spMk id="49" creationId="{5313E012-F00D-82EC-63A0-8EF53BBFBB61}"/>
          </ac:spMkLst>
        </pc:spChg>
        <pc:spChg chg="mod">
          <ac:chgData name="Khan, Abuzar (UG - Comp Sci &amp; Elec Eng)" userId="42aa03f6-9f8f-4cae-8d6e-4b0e8b071e44" providerId="ADAL" clId="{7E3E11DF-C3E7-425E-9DF9-8F6D7F3043D0}" dt="2024-12-05T16:41:23.582" v="183"/>
          <ac:spMkLst>
            <pc:docMk/>
            <pc:sldMk cId="0" sldId="261"/>
            <ac:spMk id="50" creationId="{CD0BD4C3-3770-A8C2-23F4-71C5D005ACC7}"/>
          </ac:spMkLst>
        </pc:spChg>
        <pc:spChg chg="mod">
          <ac:chgData name="Khan, Abuzar (UG - Comp Sci &amp; Elec Eng)" userId="42aa03f6-9f8f-4cae-8d6e-4b0e8b071e44" providerId="ADAL" clId="{7E3E11DF-C3E7-425E-9DF9-8F6D7F3043D0}" dt="2024-12-05T16:41:23.582" v="183"/>
          <ac:spMkLst>
            <pc:docMk/>
            <pc:sldMk cId="0" sldId="261"/>
            <ac:spMk id="51" creationId="{3FF9F070-1CC6-5245-EAC3-0DA61467C69C}"/>
          </ac:spMkLst>
        </pc:spChg>
        <pc:spChg chg="mod">
          <ac:chgData name="Khan, Abuzar (UG - Comp Sci &amp; Elec Eng)" userId="42aa03f6-9f8f-4cae-8d6e-4b0e8b071e44" providerId="ADAL" clId="{7E3E11DF-C3E7-425E-9DF9-8F6D7F3043D0}" dt="2024-12-05T16:41:23.582" v="183"/>
          <ac:spMkLst>
            <pc:docMk/>
            <pc:sldMk cId="0" sldId="261"/>
            <ac:spMk id="52" creationId="{38EFAE9D-73AC-826B-93DF-E59D29329B40}"/>
          </ac:spMkLst>
        </pc:spChg>
        <pc:spChg chg="mod">
          <ac:chgData name="Khan, Abuzar (UG - Comp Sci &amp; Elec Eng)" userId="42aa03f6-9f8f-4cae-8d6e-4b0e8b071e44" providerId="ADAL" clId="{7E3E11DF-C3E7-425E-9DF9-8F6D7F3043D0}" dt="2024-12-05T16:41:23.582" v="183"/>
          <ac:spMkLst>
            <pc:docMk/>
            <pc:sldMk cId="0" sldId="261"/>
            <ac:spMk id="53" creationId="{84C2F29D-49A7-9BFB-DD74-7D996CDD8CFF}"/>
          </ac:spMkLst>
        </pc:spChg>
        <pc:spChg chg="mod">
          <ac:chgData name="Khan, Abuzar (UG - Comp Sci &amp; Elec Eng)" userId="42aa03f6-9f8f-4cae-8d6e-4b0e8b071e44" providerId="ADAL" clId="{7E3E11DF-C3E7-425E-9DF9-8F6D7F3043D0}" dt="2024-12-05T16:41:23.582" v="183"/>
          <ac:spMkLst>
            <pc:docMk/>
            <pc:sldMk cId="0" sldId="261"/>
            <ac:spMk id="54" creationId="{FD55A4F3-12CC-B986-F294-8C360C5ABB93}"/>
          </ac:spMkLst>
        </pc:spChg>
        <pc:spChg chg="mod">
          <ac:chgData name="Khan, Abuzar (UG - Comp Sci &amp; Elec Eng)" userId="42aa03f6-9f8f-4cae-8d6e-4b0e8b071e44" providerId="ADAL" clId="{7E3E11DF-C3E7-425E-9DF9-8F6D7F3043D0}" dt="2024-12-05T16:41:23.582" v="183"/>
          <ac:spMkLst>
            <pc:docMk/>
            <pc:sldMk cId="0" sldId="261"/>
            <ac:spMk id="55" creationId="{991C4E95-AEC7-5095-CAC9-131E23E5B8E8}"/>
          </ac:spMkLst>
        </pc:spChg>
        <pc:spChg chg="mod">
          <ac:chgData name="Khan, Abuzar (UG - Comp Sci &amp; Elec Eng)" userId="42aa03f6-9f8f-4cae-8d6e-4b0e8b071e44" providerId="ADAL" clId="{7E3E11DF-C3E7-425E-9DF9-8F6D7F3043D0}" dt="2024-12-05T16:41:23.582" v="183"/>
          <ac:spMkLst>
            <pc:docMk/>
            <pc:sldMk cId="0" sldId="261"/>
            <ac:spMk id="56" creationId="{A4E0784C-5492-89CA-24B2-E2731F2670B0}"/>
          </ac:spMkLst>
        </pc:spChg>
        <pc:spChg chg="mod">
          <ac:chgData name="Khan, Abuzar (UG - Comp Sci &amp; Elec Eng)" userId="42aa03f6-9f8f-4cae-8d6e-4b0e8b071e44" providerId="ADAL" clId="{7E3E11DF-C3E7-425E-9DF9-8F6D7F3043D0}" dt="2024-12-05T16:41:23.582" v="183"/>
          <ac:spMkLst>
            <pc:docMk/>
            <pc:sldMk cId="0" sldId="261"/>
            <ac:spMk id="57" creationId="{28D42F16-B9A7-0243-F5DD-4EEDB2CB04F3}"/>
          </ac:spMkLst>
        </pc:spChg>
        <pc:spChg chg="mod">
          <ac:chgData name="Khan, Abuzar (UG - Comp Sci &amp; Elec Eng)" userId="42aa03f6-9f8f-4cae-8d6e-4b0e8b071e44" providerId="ADAL" clId="{7E3E11DF-C3E7-425E-9DF9-8F6D7F3043D0}" dt="2024-12-05T16:41:23.582" v="183"/>
          <ac:spMkLst>
            <pc:docMk/>
            <pc:sldMk cId="0" sldId="261"/>
            <ac:spMk id="58" creationId="{E451584E-8562-5938-BFE6-054020AA5F5C}"/>
          </ac:spMkLst>
        </pc:spChg>
        <pc:spChg chg="mod">
          <ac:chgData name="Khan, Abuzar (UG - Comp Sci &amp; Elec Eng)" userId="42aa03f6-9f8f-4cae-8d6e-4b0e8b071e44" providerId="ADAL" clId="{7E3E11DF-C3E7-425E-9DF9-8F6D7F3043D0}" dt="2024-12-05T16:41:23.582" v="183"/>
          <ac:spMkLst>
            <pc:docMk/>
            <pc:sldMk cId="0" sldId="261"/>
            <ac:spMk id="59" creationId="{AE355A2C-51B7-2701-3D59-0A4B948A7ECD}"/>
          </ac:spMkLst>
        </pc:spChg>
        <pc:spChg chg="mod">
          <ac:chgData name="Khan, Abuzar (UG - Comp Sci &amp; Elec Eng)" userId="42aa03f6-9f8f-4cae-8d6e-4b0e8b071e44" providerId="ADAL" clId="{7E3E11DF-C3E7-425E-9DF9-8F6D7F3043D0}" dt="2024-12-05T16:41:23.582" v="183"/>
          <ac:spMkLst>
            <pc:docMk/>
            <pc:sldMk cId="0" sldId="261"/>
            <ac:spMk id="60" creationId="{5D14F56E-F3BB-82E9-373A-1B5B4ED9303A}"/>
          </ac:spMkLst>
        </pc:spChg>
        <pc:spChg chg="mod">
          <ac:chgData name="Khan, Abuzar (UG - Comp Sci &amp; Elec Eng)" userId="42aa03f6-9f8f-4cae-8d6e-4b0e8b071e44" providerId="ADAL" clId="{7E3E11DF-C3E7-425E-9DF9-8F6D7F3043D0}" dt="2024-12-05T16:41:23.582" v="183"/>
          <ac:spMkLst>
            <pc:docMk/>
            <pc:sldMk cId="0" sldId="261"/>
            <ac:spMk id="61" creationId="{57F4B2C8-1B4A-429F-98CB-469D09012FE5}"/>
          </ac:spMkLst>
        </pc:spChg>
        <pc:spChg chg="mod">
          <ac:chgData name="Khan, Abuzar (UG - Comp Sci &amp; Elec Eng)" userId="42aa03f6-9f8f-4cae-8d6e-4b0e8b071e44" providerId="ADAL" clId="{7E3E11DF-C3E7-425E-9DF9-8F6D7F3043D0}" dt="2024-12-05T16:41:23.582" v="183"/>
          <ac:spMkLst>
            <pc:docMk/>
            <pc:sldMk cId="0" sldId="261"/>
            <ac:spMk id="62" creationId="{616C2A67-626E-7E22-7040-4A896CD33BCC}"/>
          </ac:spMkLst>
        </pc:spChg>
        <pc:spChg chg="mod">
          <ac:chgData name="Khan, Abuzar (UG - Comp Sci &amp; Elec Eng)" userId="42aa03f6-9f8f-4cae-8d6e-4b0e8b071e44" providerId="ADAL" clId="{7E3E11DF-C3E7-425E-9DF9-8F6D7F3043D0}" dt="2024-12-05T16:41:23.582" v="183"/>
          <ac:spMkLst>
            <pc:docMk/>
            <pc:sldMk cId="0" sldId="261"/>
            <ac:spMk id="63" creationId="{589EDD2B-E386-7711-5158-FF09664146F0}"/>
          </ac:spMkLst>
        </pc:spChg>
        <pc:spChg chg="mod">
          <ac:chgData name="Khan, Abuzar (UG - Comp Sci &amp; Elec Eng)" userId="42aa03f6-9f8f-4cae-8d6e-4b0e8b071e44" providerId="ADAL" clId="{7E3E11DF-C3E7-425E-9DF9-8F6D7F3043D0}" dt="2024-12-05T16:41:23.582" v="183"/>
          <ac:spMkLst>
            <pc:docMk/>
            <pc:sldMk cId="0" sldId="261"/>
            <ac:spMk id="256" creationId="{D819CD86-F0B2-2D5D-A8A5-954CD56F610B}"/>
          </ac:spMkLst>
        </pc:spChg>
        <pc:spChg chg="mod">
          <ac:chgData name="Khan, Abuzar (UG - Comp Sci &amp; Elec Eng)" userId="42aa03f6-9f8f-4cae-8d6e-4b0e8b071e44" providerId="ADAL" clId="{7E3E11DF-C3E7-425E-9DF9-8F6D7F3043D0}" dt="2024-12-05T16:41:23.582" v="183"/>
          <ac:spMkLst>
            <pc:docMk/>
            <pc:sldMk cId="0" sldId="261"/>
            <ac:spMk id="257" creationId="{3FDB0668-EDBD-E44A-1CDF-AB7477A01604}"/>
          </ac:spMkLst>
        </pc:spChg>
        <pc:spChg chg="mod">
          <ac:chgData name="Khan, Abuzar (UG - Comp Sci &amp; Elec Eng)" userId="42aa03f6-9f8f-4cae-8d6e-4b0e8b071e44" providerId="ADAL" clId="{7E3E11DF-C3E7-425E-9DF9-8F6D7F3043D0}" dt="2024-12-05T16:41:23.582" v="183"/>
          <ac:spMkLst>
            <pc:docMk/>
            <pc:sldMk cId="0" sldId="261"/>
            <ac:spMk id="258" creationId="{3DF8AAAB-CA9B-3165-5ECF-79F86D4F8445}"/>
          </ac:spMkLst>
        </pc:spChg>
        <pc:spChg chg="mod">
          <ac:chgData name="Khan, Abuzar (UG - Comp Sci &amp; Elec Eng)" userId="42aa03f6-9f8f-4cae-8d6e-4b0e8b071e44" providerId="ADAL" clId="{7E3E11DF-C3E7-425E-9DF9-8F6D7F3043D0}" dt="2024-12-05T16:41:23.582" v="183"/>
          <ac:spMkLst>
            <pc:docMk/>
            <pc:sldMk cId="0" sldId="261"/>
            <ac:spMk id="259" creationId="{2C0E103D-C6A8-1139-F173-D3503DE06E2B}"/>
          </ac:spMkLst>
        </pc:spChg>
        <pc:spChg chg="mod">
          <ac:chgData name="Khan, Abuzar (UG - Comp Sci &amp; Elec Eng)" userId="42aa03f6-9f8f-4cae-8d6e-4b0e8b071e44" providerId="ADAL" clId="{7E3E11DF-C3E7-425E-9DF9-8F6D7F3043D0}" dt="2024-12-05T16:41:23.582" v="183"/>
          <ac:spMkLst>
            <pc:docMk/>
            <pc:sldMk cId="0" sldId="261"/>
            <ac:spMk id="260" creationId="{A4487339-DE8A-D236-AF3A-2DCE52ED7EA8}"/>
          </ac:spMkLst>
        </pc:spChg>
        <pc:spChg chg="mod">
          <ac:chgData name="Khan, Abuzar (UG - Comp Sci &amp; Elec Eng)" userId="42aa03f6-9f8f-4cae-8d6e-4b0e8b071e44" providerId="ADAL" clId="{7E3E11DF-C3E7-425E-9DF9-8F6D7F3043D0}" dt="2024-12-05T16:41:23.582" v="183"/>
          <ac:spMkLst>
            <pc:docMk/>
            <pc:sldMk cId="0" sldId="261"/>
            <ac:spMk id="261" creationId="{B7A04FB1-3354-A1A3-8781-561A04F75FB4}"/>
          </ac:spMkLst>
        </pc:spChg>
        <pc:spChg chg="mod">
          <ac:chgData name="Khan, Abuzar (UG - Comp Sci &amp; Elec Eng)" userId="42aa03f6-9f8f-4cae-8d6e-4b0e8b071e44" providerId="ADAL" clId="{7E3E11DF-C3E7-425E-9DF9-8F6D7F3043D0}" dt="2024-12-05T16:41:23.582" v="183"/>
          <ac:spMkLst>
            <pc:docMk/>
            <pc:sldMk cId="0" sldId="261"/>
            <ac:spMk id="262" creationId="{770E2492-FB1E-00D3-BE1E-2A0AFCD34AC5}"/>
          </ac:spMkLst>
        </pc:spChg>
        <pc:spChg chg="mod">
          <ac:chgData name="Khan, Abuzar (UG - Comp Sci &amp; Elec Eng)" userId="42aa03f6-9f8f-4cae-8d6e-4b0e8b071e44" providerId="ADAL" clId="{7E3E11DF-C3E7-425E-9DF9-8F6D7F3043D0}" dt="2024-12-05T16:41:23.582" v="183"/>
          <ac:spMkLst>
            <pc:docMk/>
            <pc:sldMk cId="0" sldId="261"/>
            <ac:spMk id="263" creationId="{5BE3F394-716D-862F-0E50-4CE1716E8D25}"/>
          </ac:spMkLst>
        </pc:spChg>
        <pc:spChg chg="mod">
          <ac:chgData name="Khan, Abuzar (UG - Comp Sci &amp; Elec Eng)" userId="42aa03f6-9f8f-4cae-8d6e-4b0e8b071e44" providerId="ADAL" clId="{7E3E11DF-C3E7-425E-9DF9-8F6D7F3043D0}" dt="2024-12-05T16:41:23.582" v="183"/>
          <ac:spMkLst>
            <pc:docMk/>
            <pc:sldMk cId="0" sldId="261"/>
            <ac:spMk id="264" creationId="{E19A974F-BD88-7172-2904-1C9A4452AFBB}"/>
          </ac:spMkLst>
        </pc:spChg>
        <pc:spChg chg="mod">
          <ac:chgData name="Khan, Abuzar (UG - Comp Sci &amp; Elec Eng)" userId="42aa03f6-9f8f-4cae-8d6e-4b0e8b071e44" providerId="ADAL" clId="{7E3E11DF-C3E7-425E-9DF9-8F6D7F3043D0}" dt="2024-12-05T16:41:23.582" v="183"/>
          <ac:spMkLst>
            <pc:docMk/>
            <pc:sldMk cId="0" sldId="261"/>
            <ac:spMk id="265" creationId="{A8399F66-A594-C77A-AC79-E659966DE10B}"/>
          </ac:spMkLst>
        </pc:spChg>
        <pc:spChg chg="mod">
          <ac:chgData name="Khan, Abuzar (UG - Comp Sci &amp; Elec Eng)" userId="42aa03f6-9f8f-4cae-8d6e-4b0e8b071e44" providerId="ADAL" clId="{7E3E11DF-C3E7-425E-9DF9-8F6D7F3043D0}" dt="2024-12-05T16:41:23.582" v="183"/>
          <ac:spMkLst>
            <pc:docMk/>
            <pc:sldMk cId="0" sldId="261"/>
            <ac:spMk id="266" creationId="{FCBCB40A-A72A-A5FA-443B-D52A80C9B5DD}"/>
          </ac:spMkLst>
        </pc:spChg>
        <pc:spChg chg="mod">
          <ac:chgData name="Khan, Abuzar (UG - Comp Sci &amp; Elec Eng)" userId="42aa03f6-9f8f-4cae-8d6e-4b0e8b071e44" providerId="ADAL" clId="{7E3E11DF-C3E7-425E-9DF9-8F6D7F3043D0}" dt="2024-12-05T16:41:23.582" v="183"/>
          <ac:spMkLst>
            <pc:docMk/>
            <pc:sldMk cId="0" sldId="261"/>
            <ac:spMk id="267" creationId="{A0A288DE-4AF7-DA17-D9D7-045C5FE44A5A}"/>
          </ac:spMkLst>
        </pc:spChg>
        <pc:spChg chg="mod">
          <ac:chgData name="Khan, Abuzar (UG - Comp Sci &amp; Elec Eng)" userId="42aa03f6-9f8f-4cae-8d6e-4b0e8b071e44" providerId="ADAL" clId="{7E3E11DF-C3E7-425E-9DF9-8F6D7F3043D0}" dt="2024-12-05T16:41:23.582" v="183"/>
          <ac:spMkLst>
            <pc:docMk/>
            <pc:sldMk cId="0" sldId="261"/>
            <ac:spMk id="268" creationId="{9C8CB275-7D1E-9FDB-6097-DC21A070E95B}"/>
          </ac:spMkLst>
        </pc:spChg>
        <pc:spChg chg="mod">
          <ac:chgData name="Khan, Abuzar (UG - Comp Sci &amp; Elec Eng)" userId="42aa03f6-9f8f-4cae-8d6e-4b0e8b071e44" providerId="ADAL" clId="{7E3E11DF-C3E7-425E-9DF9-8F6D7F3043D0}" dt="2024-12-05T16:41:23.582" v="183"/>
          <ac:spMkLst>
            <pc:docMk/>
            <pc:sldMk cId="0" sldId="261"/>
            <ac:spMk id="269" creationId="{FB5185C4-6E2D-AFAF-2681-BB912E46106B}"/>
          </ac:spMkLst>
        </pc:spChg>
        <pc:spChg chg="mod">
          <ac:chgData name="Khan, Abuzar (UG - Comp Sci &amp; Elec Eng)" userId="42aa03f6-9f8f-4cae-8d6e-4b0e8b071e44" providerId="ADAL" clId="{7E3E11DF-C3E7-425E-9DF9-8F6D7F3043D0}" dt="2024-12-05T16:41:23.582" v="183"/>
          <ac:spMkLst>
            <pc:docMk/>
            <pc:sldMk cId="0" sldId="261"/>
            <ac:spMk id="270" creationId="{0B7FAEB6-5E82-3D86-A4E9-7EC0D0B27004}"/>
          </ac:spMkLst>
        </pc:spChg>
        <pc:spChg chg="mod">
          <ac:chgData name="Khan, Abuzar (UG - Comp Sci &amp; Elec Eng)" userId="42aa03f6-9f8f-4cae-8d6e-4b0e8b071e44" providerId="ADAL" clId="{7E3E11DF-C3E7-425E-9DF9-8F6D7F3043D0}" dt="2024-12-05T16:41:23.582" v="183"/>
          <ac:spMkLst>
            <pc:docMk/>
            <pc:sldMk cId="0" sldId="261"/>
            <ac:spMk id="271" creationId="{70D12E05-C975-173B-FFEF-1620A8441EDF}"/>
          </ac:spMkLst>
        </pc:spChg>
        <pc:spChg chg="mod">
          <ac:chgData name="Khan, Abuzar (UG - Comp Sci &amp; Elec Eng)" userId="42aa03f6-9f8f-4cae-8d6e-4b0e8b071e44" providerId="ADAL" clId="{7E3E11DF-C3E7-425E-9DF9-8F6D7F3043D0}" dt="2024-12-05T16:41:23.582" v="183"/>
          <ac:spMkLst>
            <pc:docMk/>
            <pc:sldMk cId="0" sldId="261"/>
            <ac:spMk id="272" creationId="{BF6329EB-D290-E737-6C8E-46377FF74937}"/>
          </ac:spMkLst>
        </pc:spChg>
        <pc:spChg chg="mod">
          <ac:chgData name="Khan, Abuzar (UG - Comp Sci &amp; Elec Eng)" userId="42aa03f6-9f8f-4cae-8d6e-4b0e8b071e44" providerId="ADAL" clId="{7E3E11DF-C3E7-425E-9DF9-8F6D7F3043D0}" dt="2024-12-05T16:41:23.582" v="183"/>
          <ac:spMkLst>
            <pc:docMk/>
            <pc:sldMk cId="0" sldId="261"/>
            <ac:spMk id="273" creationId="{55827536-5C15-F1C5-3E3F-577A1F64D4CB}"/>
          </ac:spMkLst>
        </pc:spChg>
        <pc:spChg chg="mod">
          <ac:chgData name="Khan, Abuzar (UG - Comp Sci &amp; Elec Eng)" userId="42aa03f6-9f8f-4cae-8d6e-4b0e8b071e44" providerId="ADAL" clId="{7E3E11DF-C3E7-425E-9DF9-8F6D7F3043D0}" dt="2024-12-05T16:41:23.582" v="183"/>
          <ac:spMkLst>
            <pc:docMk/>
            <pc:sldMk cId="0" sldId="261"/>
            <ac:spMk id="274" creationId="{23567C1A-F7BE-9763-DA6F-3DB548A8259F}"/>
          </ac:spMkLst>
        </pc:spChg>
        <pc:spChg chg="mod">
          <ac:chgData name="Khan, Abuzar (UG - Comp Sci &amp; Elec Eng)" userId="42aa03f6-9f8f-4cae-8d6e-4b0e8b071e44" providerId="ADAL" clId="{7E3E11DF-C3E7-425E-9DF9-8F6D7F3043D0}" dt="2024-12-05T16:41:23.582" v="183"/>
          <ac:spMkLst>
            <pc:docMk/>
            <pc:sldMk cId="0" sldId="261"/>
            <ac:spMk id="275" creationId="{3EC265B5-1E57-6364-A082-1DB2418085E7}"/>
          </ac:spMkLst>
        </pc:spChg>
        <pc:spChg chg="mod">
          <ac:chgData name="Khan, Abuzar (UG - Comp Sci &amp; Elec Eng)" userId="42aa03f6-9f8f-4cae-8d6e-4b0e8b071e44" providerId="ADAL" clId="{7E3E11DF-C3E7-425E-9DF9-8F6D7F3043D0}" dt="2024-12-05T16:41:23.582" v="183"/>
          <ac:spMkLst>
            <pc:docMk/>
            <pc:sldMk cId="0" sldId="261"/>
            <ac:spMk id="276" creationId="{7374549E-60BE-33D1-751F-A411A291E7D8}"/>
          </ac:spMkLst>
        </pc:spChg>
        <pc:spChg chg="mod">
          <ac:chgData name="Khan, Abuzar (UG - Comp Sci &amp; Elec Eng)" userId="42aa03f6-9f8f-4cae-8d6e-4b0e8b071e44" providerId="ADAL" clId="{7E3E11DF-C3E7-425E-9DF9-8F6D7F3043D0}" dt="2024-12-05T16:41:23.582" v="183"/>
          <ac:spMkLst>
            <pc:docMk/>
            <pc:sldMk cId="0" sldId="261"/>
            <ac:spMk id="277" creationId="{68BD6D7B-2D4D-CCBF-B296-6A204A69372D}"/>
          </ac:spMkLst>
        </pc:spChg>
        <pc:spChg chg="mod">
          <ac:chgData name="Khan, Abuzar (UG - Comp Sci &amp; Elec Eng)" userId="42aa03f6-9f8f-4cae-8d6e-4b0e8b071e44" providerId="ADAL" clId="{7E3E11DF-C3E7-425E-9DF9-8F6D7F3043D0}" dt="2024-12-05T16:41:23.582" v="183"/>
          <ac:spMkLst>
            <pc:docMk/>
            <pc:sldMk cId="0" sldId="261"/>
            <ac:spMk id="278" creationId="{B1431C2D-DE70-C769-A924-C779D4F181F4}"/>
          </ac:spMkLst>
        </pc:spChg>
        <pc:spChg chg="mod">
          <ac:chgData name="Khan, Abuzar (UG - Comp Sci &amp; Elec Eng)" userId="42aa03f6-9f8f-4cae-8d6e-4b0e8b071e44" providerId="ADAL" clId="{7E3E11DF-C3E7-425E-9DF9-8F6D7F3043D0}" dt="2024-12-05T16:41:23.582" v="183"/>
          <ac:spMkLst>
            <pc:docMk/>
            <pc:sldMk cId="0" sldId="261"/>
            <ac:spMk id="279" creationId="{D8CAC870-7F1F-81EB-B1DC-A846E1D3700F}"/>
          </ac:spMkLst>
        </pc:spChg>
        <pc:spChg chg="mod">
          <ac:chgData name="Khan, Abuzar (UG - Comp Sci &amp; Elec Eng)" userId="42aa03f6-9f8f-4cae-8d6e-4b0e8b071e44" providerId="ADAL" clId="{7E3E11DF-C3E7-425E-9DF9-8F6D7F3043D0}" dt="2024-12-05T16:41:23.582" v="183"/>
          <ac:spMkLst>
            <pc:docMk/>
            <pc:sldMk cId="0" sldId="261"/>
            <ac:spMk id="280" creationId="{BB27C0CA-ACBD-B20A-CCAF-0846BC182099}"/>
          </ac:spMkLst>
        </pc:spChg>
        <pc:spChg chg="mod">
          <ac:chgData name="Khan, Abuzar (UG - Comp Sci &amp; Elec Eng)" userId="42aa03f6-9f8f-4cae-8d6e-4b0e8b071e44" providerId="ADAL" clId="{7E3E11DF-C3E7-425E-9DF9-8F6D7F3043D0}" dt="2024-12-05T16:34:39.336" v="73" actId="207"/>
          <ac:spMkLst>
            <pc:docMk/>
            <pc:sldMk cId="0" sldId="261"/>
            <ac:spMk id="281" creationId="{00000000-0000-0000-0000-000000000000}"/>
          </ac:spMkLst>
        </pc:spChg>
        <pc:spChg chg="del">
          <ac:chgData name="Khan, Abuzar (UG - Comp Sci &amp; Elec Eng)" userId="42aa03f6-9f8f-4cae-8d6e-4b0e8b071e44" providerId="ADAL" clId="{7E3E11DF-C3E7-425E-9DF9-8F6D7F3043D0}" dt="2024-12-05T16:32:03.536" v="58" actId="478"/>
          <ac:spMkLst>
            <pc:docMk/>
            <pc:sldMk cId="0" sldId="261"/>
            <ac:spMk id="282" creationId="{00000000-0000-0000-0000-000000000000}"/>
          </ac:spMkLst>
        </pc:spChg>
        <pc:spChg chg="mod">
          <ac:chgData name="Khan, Abuzar (UG - Comp Sci &amp; Elec Eng)" userId="42aa03f6-9f8f-4cae-8d6e-4b0e8b071e44" providerId="ADAL" clId="{7E3E11DF-C3E7-425E-9DF9-8F6D7F3043D0}" dt="2024-12-05T16:31:35.017" v="53"/>
          <ac:spMkLst>
            <pc:docMk/>
            <pc:sldMk cId="0" sldId="261"/>
            <ac:spMk id="283" creationId="{00000000-0000-0000-0000-000000000000}"/>
          </ac:spMkLst>
        </pc:spChg>
        <pc:spChg chg="mod">
          <ac:chgData name="Khan, Abuzar (UG - Comp Sci &amp; Elec Eng)" userId="42aa03f6-9f8f-4cae-8d6e-4b0e8b071e44" providerId="ADAL" clId="{7E3E11DF-C3E7-425E-9DF9-8F6D7F3043D0}" dt="2024-12-05T16:41:23.582" v="183"/>
          <ac:spMkLst>
            <pc:docMk/>
            <pc:sldMk cId="0" sldId="261"/>
            <ac:spMk id="289" creationId="{6B8A8381-2353-C6EE-4202-B8ED91F4DB28}"/>
          </ac:spMkLst>
        </pc:spChg>
        <pc:spChg chg="mod">
          <ac:chgData name="Khan, Abuzar (UG - Comp Sci &amp; Elec Eng)" userId="42aa03f6-9f8f-4cae-8d6e-4b0e8b071e44" providerId="ADAL" clId="{7E3E11DF-C3E7-425E-9DF9-8F6D7F3043D0}" dt="2024-12-05T16:41:23.582" v="183"/>
          <ac:spMkLst>
            <pc:docMk/>
            <pc:sldMk cId="0" sldId="261"/>
            <ac:spMk id="290" creationId="{BED7FACA-4FA9-9B34-0B01-7FCD9C68C5B2}"/>
          </ac:spMkLst>
        </pc:spChg>
        <pc:spChg chg="mod">
          <ac:chgData name="Khan, Abuzar (UG - Comp Sci &amp; Elec Eng)" userId="42aa03f6-9f8f-4cae-8d6e-4b0e8b071e44" providerId="ADAL" clId="{7E3E11DF-C3E7-425E-9DF9-8F6D7F3043D0}" dt="2024-12-05T16:41:23.582" v="183"/>
          <ac:spMkLst>
            <pc:docMk/>
            <pc:sldMk cId="0" sldId="261"/>
            <ac:spMk id="291" creationId="{B438D186-5E92-33CD-C5AA-77AE71B1C6E0}"/>
          </ac:spMkLst>
        </pc:spChg>
        <pc:spChg chg="mod">
          <ac:chgData name="Khan, Abuzar (UG - Comp Sci &amp; Elec Eng)" userId="42aa03f6-9f8f-4cae-8d6e-4b0e8b071e44" providerId="ADAL" clId="{7E3E11DF-C3E7-425E-9DF9-8F6D7F3043D0}" dt="2024-12-05T16:41:23.582" v="183"/>
          <ac:spMkLst>
            <pc:docMk/>
            <pc:sldMk cId="0" sldId="261"/>
            <ac:spMk id="292" creationId="{C19638A4-1273-9324-E89D-6174EEABE78A}"/>
          </ac:spMkLst>
        </pc:spChg>
        <pc:spChg chg="mod">
          <ac:chgData name="Khan, Abuzar (UG - Comp Sci &amp; Elec Eng)" userId="42aa03f6-9f8f-4cae-8d6e-4b0e8b071e44" providerId="ADAL" clId="{7E3E11DF-C3E7-425E-9DF9-8F6D7F3043D0}" dt="2024-12-05T16:41:23.582" v="183"/>
          <ac:spMkLst>
            <pc:docMk/>
            <pc:sldMk cId="0" sldId="261"/>
            <ac:spMk id="293" creationId="{FF1F4E93-94DA-38F6-DE5E-437A227F28F6}"/>
          </ac:spMkLst>
        </pc:spChg>
        <pc:spChg chg="mod">
          <ac:chgData name="Khan, Abuzar (UG - Comp Sci &amp; Elec Eng)" userId="42aa03f6-9f8f-4cae-8d6e-4b0e8b071e44" providerId="ADAL" clId="{7E3E11DF-C3E7-425E-9DF9-8F6D7F3043D0}" dt="2024-12-05T16:41:23.582" v="183"/>
          <ac:spMkLst>
            <pc:docMk/>
            <pc:sldMk cId="0" sldId="261"/>
            <ac:spMk id="294" creationId="{F1566780-6174-52E4-09ED-6CBBEF7D0D12}"/>
          </ac:spMkLst>
        </pc:spChg>
        <pc:spChg chg="mod">
          <ac:chgData name="Khan, Abuzar (UG - Comp Sci &amp; Elec Eng)" userId="42aa03f6-9f8f-4cae-8d6e-4b0e8b071e44" providerId="ADAL" clId="{7E3E11DF-C3E7-425E-9DF9-8F6D7F3043D0}" dt="2024-12-05T16:41:23.582" v="183"/>
          <ac:spMkLst>
            <pc:docMk/>
            <pc:sldMk cId="0" sldId="261"/>
            <ac:spMk id="295" creationId="{C5CB3CDB-EE0C-DEB0-F141-B335433E8020}"/>
          </ac:spMkLst>
        </pc:spChg>
        <pc:spChg chg="mod">
          <ac:chgData name="Khan, Abuzar (UG - Comp Sci &amp; Elec Eng)" userId="42aa03f6-9f8f-4cae-8d6e-4b0e8b071e44" providerId="ADAL" clId="{7E3E11DF-C3E7-425E-9DF9-8F6D7F3043D0}" dt="2024-12-05T16:41:23.582" v="183"/>
          <ac:spMkLst>
            <pc:docMk/>
            <pc:sldMk cId="0" sldId="261"/>
            <ac:spMk id="296" creationId="{6690D11A-A277-7EB8-D3AB-0F6510EFF378}"/>
          </ac:spMkLst>
        </pc:spChg>
        <pc:spChg chg="mod">
          <ac:chgData name="Khan, Abuzar (UG - Comp Sci &amp; Elec Eng)" userId="42aa03f6-9f8f-4cae-8d6e-4b0e8b071e44" providerId="ADAL" clId="{7E3E11DF-C3E7-425E-9DF9-8F6D7F3043D0}" dt="2024-12-05T16:41:23.582" v="183"/>
          <ac:spMkLst>
            <pc:docMk/>
            <pc:sldMk cId="0" sldId="261"/>
            <ac:spMk id="297" creationId="{3B7468B8-AEFF-0B22-F0B9-E1488A7D8BCA}"/>
          </ac:spMkLst>
        </pc:spChg>
        <pc:spChg chg="mod">
          <ac:chgData name="Khan, Abuzar (UG - Comp Sci &amp; Elec Eng)" userId="42aa03f6-9f8f-4cae-8d6e-4b0e8b071e44" providerId="ADAL" clId="{7E3E11DF-C3E7-425E-9DF9-8F6D7F3043D0}" dt="2024-12-05T16:41:23.582" v="183"/>
          <ac:spMkLst>
            <pc:docMk/>
            <pc:sldMk cId="0" sldId="261"/>
            <ac:spMk id="298" creationId="{97851339-4A5A-4929-1664-686CF587306C}"/>
          </ac:spMkLst>
        </pc:spChg>
        <pc:spChg chg="mod">
          <ac:chgData name="Khan, Abuzar (UG - Comp Sci &amp; Elec Eng)" userId="42aa03f6-9f8f-4cae-8d6e-4b0e8b071e44" providerId="ADAL" clId="{7E3E11DF-C3E7-425E-9DF9-8F6D7F3043D0}" dt="2024-12-05T16:41:23.582" v="183"/>
          <ac:spMkLst>
            <pc:docMk/>
            <pc:sldMk cId="0" sldId="261"/>
            <ac:spMk id="299" creationId="{82B7ED01-E8CC-A3FA-4016-10A92FC0A67E}"/>
          </ac:spMkLst>
        </pc:spChg>
        <pc:spChg chg="mod">
          <ac:chgData name="Khan, Abuzar (UG - Comp Sci &amp; Elec Eng)" userId="42aa03f6-9f8f-4cae-8d6e-4b0e8b071e44" providerId="ADAL" clId="{7E3E11DF-C3E7-425E-9DF9-8F6D7F3043D0}" dt="2024-12-05T16:41:23.582" v="183"/>
          <ac:spMkLst>
            <pc:docMk/>
            <pc:sldMk cId="0" sldId="261"/>
            <ac:spMk id="300" creationId="{DA85702B-CC67-B2AD-88B6-4D9C349CEDA8}"/>
          </ac:spMkLst>
        </pc:spChg>
        <pc:spChg chg="mod">
          <ac:chgData name="Khan, Abuzar (UG - Comp Sci &amp; Elec Eng)" userId="42aa03f6-9f8f-4cae-8d6e-4b0e8b071e44" providerId="ADAL" clId="{7E3E11DF-C3E7-425E-9DF9-8F6D7F3043D0}" dt="2024-12-05T16:41:23.582" v="183"/>
          <ac:spMkLst>
            <pc:docMk/>
            <pc:sldMk cId="0" sldId="261"/>
            <ac:spMk id="301" creationId="{B5ACB5F2-7040-89F1-0E93-EE99F4E87140}"/>
          </ac:spMkLst>
        </pc:spChg>
        <pc:spChg chg="mod">
          <ac:chgData name="Khan, Abuzar (UG - Comp Sci &amp; Elec Eng)" userId="42aa03f6-9f8f-4cae-8d6e-4b0e8b071e44" providerId="ADAL" clId="{7E3E11DF-C3E7-425E-9DF9-8F6D7F3043D0}" dt="2024-12-05T16:41:23.582" v="183"/>
          <ac:spMkLst>
            <pc:docMk/>
            <pc:sldMk cId="0" sldId="261"/>
            <ac:spMk id="302" creationId="{F852A44F-801A-66C0-62CE-726A08C058F0}"/>
          </ac:spMkLst>
        </pc:spChg>
        <pc:spChg chg="mod">
          <ac:chgData name="Khan, Abuzar (UG - Comp Sci &amp; Elec Eng)" userId="42aa03f6-9f8f-4cae-8d6e-4b0e8b071e44" providerId="ADAL" clId="{7E3E11DF-C3E7-425E-9DF9-8F6D7F3043D0}" dt="2024-12-05T16:41:23.582" v="183"/>
          <ac:spMkLst>
            <pc:docMk/>
            <pc:sldMk cId="0" sldId="261"/>
            <ac:spMk id="303" creationId="{03478C24-7110-7053-0329-9BE08A7C4258}"/>
          </ac:spMkLst>
        </pc:spChg>
        <pc:spChg chg="mod">
          <ac:chgData name="Khan, Abuzar (UG - Comp Sci &amp; Elec Eng)" userId="42aa03f6-9f8f-4cae-8d6e-4b0e8b071e44" providerId="ADAL" clId="{7E3E11DF-C3E7-425E-9DF9-8F6D7F3043D0}" dt="2024-12-05T16:41:23.582" v="183"/>
          <ac:spMkLst>
            <pc:docMk/>
            <pc:sldMk cId="0" sldId="261"/>
            <ac:spMk id="304" creationId="{DF171F09-AAF7-1517-4F62-B370ED13180A}"/>
          </ac:spMkLst>
        </pc:spChg>
        <pc:spChg chg="mod">
          <ac:chgData name="Khan, Abuzar (UG - Comp Sci &amp; Elec Eng)" userId="42aa03f6-9f8f-4cae-8d6e-4b0e8b071e44" providerId="ADAL" clId="{7E3E11DF-C3E7-425E-9DF9-8F6D7F3043D0}" dt="2024-12-05T16:41:23.582" v="183"/>
          <ac:spMkLst>
            <pc:docMk/>
            <pc:sldMk cId="0" sldId="261"/>
            <ac:spMk id="305" creationId="{A45B503D-6F03-FCE8-A1BA-4D29577622F6}"/>
          </ac:spMkLst>
        </pc:spChg>
        <pc:spChg chg="mod">
          <ac:chgData name="Khan, Abuzar (UG - Comp Sci &amp; Elec Eng)" userId="42aa03f6-9f8f-4cae-8d6e-4b0e8b071e44" providerId="ADAL" clId="{7E3E11DF-C3E7-425E-9DF9-8F6D7F3043D0}" dt="2024-12-05T16:41:23.582" v="183"/>
          <ac:spMkLst>
            <pc:docMk/>
            <pc:sldMk cId="0" sldId="261"/>
            <ac:spMk id="306" creationId="{C6BF78D0-7376-E1D8-75F7-64A032488BEA}"/>
          </ac:spMkLst>
        </pc:spChg>
        <pc:spChg chg="mod">
          <ac:chgData name="Khan, Abuzar (UG - Comp Sci &amp; Elec Eng)" userId="42aa03f6-9f8f-4cae-8d6e-4b0e8b071e44" providerId="ADAL" clId="{7E3E11DF-C3E7-425E-9DF9-8F6D7F3043D0}" dt="2024-12-05T16:41:23.582" v="183"/>
          <ac:spMkLst>
            <pc:docMk/>
            <pc:sldMk cId="0" sldId="261"/>
            <ac:spMk id="307" creationId="{CBEDA7A2-7ECE-9454-CAA0-5F49F07C2360}"/>
          </ac:spMkLst>
        </pc:spChg>
        <pc:spChg chg="mod">
          <ac:chgData name="Khan, Abuzar (UG - Comp Sci &amp; Elec Eng)" userId="42aa03f6-9f8f-4cae-8d6e-4b0e8b071e44" providerId="ADAL" clId="{7E3E11DF-C3E7-425E-9DF9-8F6D7F3043D0}" dt="2024-12-05T16:41:23.582" v="183"/>
          <ac:spMkLst>
            <pc:docMk/>
            <pc:sldMk cId="0" sldId="261"/>
            <ac:spMk id="308" creationId="{D70193F4-7BEF-1387-A1FD-DEEBEEAA67AB}"/>
          </ac:spMkLst>
        </pc:spChg>
        <pc:spChg chg="mod">
          <ac:chgData name="Khan, Abuzar (UG - Comp Sci &amp; Elec Eng)" userId="42aa03f6-9f8f-4cae-8d6e-4b0e8b071e44" providerId="ADAL" clId="{7E3E11DF-C3E7-425E-9DF9-8F6D7F3043D0}" dt="2024-12-05T16:41:23.582" v="183"/>
          <ac:spMkLst>
            <pc:docMk/>
            <pc:sldMk cId="0" sldId="261"/>
            <ac:spMk id="309" creationId="{9C3998FC-9C89-E965-5DED-52F512D57A02}"/>
          </ac:spMkLst>
        </pc:spChg>
        <pc:spChg chg="mod">
          <ac:chgData name="Khan, Abuzar (UG - Comp Sci &amp; Elec Eng)" userId="42aa03f6-9f8f-4cae-8d6e-4b0e8b071e44" providerId="ADAL" clId="{7E3E11DF-C3E7-425E-9DF9-8F6D7F3043D0}" dt="2024-12-05T16:41:23.582" v="183"/>
          <ac:spMkLst>
            <pc:docMk/>
            <pc:sldMk cId="0" sldId="261"/>
            <ac:spMk id="310" creationId="{36AF57F9-E687-53CC-461B-67845C90704F}"/>
          </ac:spMkLst>
        </pc:spChg>
        <pc:spChg chg="mod">
          <ac:chgData name="Khan, Abuzar (UG - Comp Sci &amp; Elec Eng)" userId="42aa03f6-9f8f-4cae-8d6e-4b0e8b071e44" providerId="ADAL" clId="{7E3E11DF-C3E7-425E-9DF9-8F6D7F3043D0}" dt="2024-12-05T16:41:23.582" v="183"/>
          <ac:spMkLst>
            <pc:docMk/>
            <pc:sldMk cId="0" sldId="261"/>
            <ac:spMk id="311" creationId="{9A374F49-3245-F0E8-E972-FF124B2C9FA6}"/>
          </ac:spMkLst>
        </pc:spChg>
        <pc:spChg chg="mod">
          <ac:chgData name="Khan, Abuzar (UG - Comp Sci &amp; Elec Eng)" userId="42aa03f6-9f8f-4cae-8d6e-4b0e8b071e44" providerId="ADAL" clId="{7E3E11DF-C3E7-425E-9DF9-8F6D7F3043D0}" dt="2024-12-05T16:41:23.582" v="183"/>
          <ac:spMkLst>
            <pc:docMk/>
            <pc:sldMk cId="0" sldId="261"/>
            <ac:spMk id="312" creationId="{907919AD-954A-A75E-43B5-8DBDD341D653}"/>
          </ac:spMkLst>
        </pc:spChg>
        <pc:spChg chg="mod">
          <ac:chgData name="Khan, Abuzar (UG - Comp Sci &amp; Elec Eng)" userId="42aa03f6-9f8f-4cae-8d6e-4b0e8b071e44" providerId="ADAL" clId="{7E3E11DF-C3E7-425E-9DF9-8F6D7F3043D0}" dt="2024-12-05T16:41:23.582" v="183"/>
          <ac:spMkLst>
            <pc:docMk/>
            <pc:sldMk cId="0" sldId="261"/>
            <ac:spMk id="313" creationId="{D2B2E975-E4EB-EFD9-000E-D6170B56198B}"/>
          </ac:spMkLst>
        </pc:spChg>
        <pc:spChg chg="mod">
          <ac:chgData name="Khan, Abuzar (UG - Comp Sci &amp; Elec Eng)" userId="42aa03f6-9f8f-4cae-8d6e-4b0e8b071e44" providerId="ADAL" clId="{7E3E11DF-C3E7-425E-9DF9-8F6D7F3043D0}" dt="2024-12-05T16:41:23.582" v="183"/>
          <ac:spMkLst>
            <pc:docMk/>
            <pc:sldMk cId="0" sldId="261"/>
            <ac:spMk id="314" creationId="{5D7846E3-33FF-7CD7-4F41-2A6718C74204}"/>
          </ac:spMkLst>
        </pc:spChg>
        <pc:spChg chg="mod">
          <ac:chgData name="Khan, Abuzar (UG - Comp Sci &amp; Elec Eng)" userId="42aa03f6-9f8f-4cae-8d6e-4b0e8b071e44" providerId="ADAL" clId="{7E3E11DF-C3E7-425E-9DF9-8F6D7F3043D0}" dt="2024-12-05T16:41:23.582" v="183"/>
          <ac:spMkLst>
            <pc:docMk/>
            <pc:sldMk cId="0" sldId="261"/>
            <ac:spMk id="315" creationId="{5B6903EE-60BE-7E77-A70A-F35964C57417}"/>
          </ac:spMkLst>
        </pc:spChg>
        <pc:spChg chg="mod">
          <ac:chgData name="Khan, Abuzar (UG - Comp Sci &amp; Elec Eng)" userId="42aa03f6-9f8f-4cae-8d6e-4b0e8b071e44" providerId="ADAL" clId="{7E3E11DF-C3E7-425E-9DF9-8F6D7F3043D0}" dt="2024-12-05T16:41:23.582" v="183"/>
          <ac:spMkLst>
            <pc:docMk/>
            <pc:sldMk cId="0" sldId="261"/>
            <ac:spMk id="316" creationId="{A0DD5CAC-4703-CD21-0438-1ACE45D049FF}"/>
          </ac:spMkLst>
        </pc:spChg>
        <pc:spChg chg="mod">
          <ac:chgData name="Khan, Abuzar (UG - Comp Sci &amp; Elec Eng)" userId="42aa03f6-9f8f-4cae-8d6e-4b0e8b071e44" providerId="ADAL" clId="{7E3E11DF-C3E7-425E-9DF9-8F6D7F3043D0}" dt="2024-12-05T16:41:23.582" v="183"/>
          <ac:spMkLst>
            <pc:docMk/>
            <pc:sldMk cId="0" sldId="261"/>
            <ac:spMk id="317" creationId="{BEBD26A3-3B25-08B2-714C-D38E150404FE}"/>
          </ac:spMkLst>
        </pc:spChg>
        <pc:spChg chg="mod">
          <ac:chgData name="Khan, Abuzar (UG - Comp Sci &amp; Elec Eng)" userId="42aa03f6-9f8f-4cae-8d6e-4b0e8b071e44" providerId="ADAL" clId="{7E3E11DF-C3E7-425E-9DF9-8F6D7F3043D0}" dt="2024-12-05T16:41:23.582" v="183"/>
          <ac:spMkLst>
            <pc:docMk/>
            <pc:sldMk cId="0" sldId="261"/>
            <ac:spMk id="318" creationId="{96F0A6AE-58A0-4979-9152-53F7FE9A1F22}"/>
          </ac:spMkLst>
        </pc:spChg>
        <pc:spChg chg="mod">
          <ac:chgData name="Khan, Abuzar (UG - Comp Sci &amp; Elec Eng)" userId="42aa03f6-9f8f-4cae-8d6e-4b0e8b071e44" providerId="ADAL" clId="{7E3E11DF-C3E7-425E-9DF9-8F6D7F3043D0}" dt="2024-12-05T16:41:23.582" v="183"/>
          <ac:spMkLst>
            <pc:docMk/>
            <pc:sldMk cId="0" sldId="261"/>
            <ac:spMk id="319" creationId="{DEB194A8-1DBE-9957-9FEB-87C08E198000}"/>
          </ac:spMkLst>
        </pc:spChg>
        <pc:spChg chg="mod">
          <ac:chgData name="Khan, Abuzar (UG - Comp Sci &amp; Elec Eng)" userId="42aa03f6-9f8f-4cae-8d6e-4b0e8b071e44" providerId="ADAL" clId="{7E3E11DF-C3E7-425E-9DF9-8F6D7F3043D0}" dt="2024-12-05T16:41:23.582" v="183"/>
          <ac:spMkLst>
            <pc:docMk/>
            <pc:sldMk cId="0" sldId="261"/>
            <ac:spMk id="320" creationId="{1066CB90-7CFF-11A3-EE9A-A77E613F4C16}"/>
          </ac:spMkLst>
        </pc:spChg>
        <pc:spChg chg="mod">
          <ac:chgData name="Khan, Abuzar (UG - Comp Sci &amp; Elec Eng)" userId="42aa03f6-9f8f-4cae-8d6e-4b0e8b071e44" providerId="ADAL" clId="{7E3E11DF-C3E7-425E-9DF9-8F6D7F3043D0}" dt="2024-12-05T16:41:23.582" v="183"/>
          <ac:spMkLst>
            <pc:docMk/>
            <pc:sldMk cId="0" sldId="261"/>
            <ac:spMk id="321" creationId="{37443006-4309-B67F-7207-284DA34C58F0}"/>
          </ac:spMkLst>
        </pc:spChg>
        <pc:spChg chg="mod">
          <ac:chgData name="Khan, Abuzar (UG - Comp Sci &amp; Elec Eng)" userId="42aa03f6-9f8f-4cae-8d6e-4b0e8b071e44" providerId="ADAL" clId="{7E3E11DF-C3E7-425E-9DF9-8F6D7F3043D0}" dt="2024-12-05T16:41:23.582" v="183"/>
          <ac:spMkLst>
            <pc:docMk/>
            <pc:sldMk cId="0" sldId="261"/>
            <ac:spMk id="322" creationId="{1EE9A1A9-4FA5-04C1-BEDB-D8D17BE26B98}"/>
          </ac:spMkLst>
        </pc:spChg>
        <pc:spChg chg="mod">
          <ac:chgData name="Khan, Abuzar (UG - Comp Sci &amp; Elec Eng)" userId="42aa03f6-9f8f-4cae-8d6e-4b0e8b071e44" providerId="ADAL" clId="{7E3E11DF-C3E7-425E-9DF9-8F6D7F3043D0}" dt="2024-12-05T16:41:23.582" v="183"/>
          <ac:spMkLst>
            <pc:docMk/>
            <pc:sldMk cId="0" sldId="261"/>
            <ac:spMk id="323" creationId="{0D082BA5-C1B8-50D8-7A9D-D46D0D6D8913}"/>
          </ac:spMkLst>
        </pc:spChg>
        <pc:spChg chg="mod">
          <ac:chgData name="Khan, Abuzar (UG - Comp Sci &amp; Elec Eng)" userId="42aa03f6-9f8f-4cae-8d6e-4b0e8b071e44" providerId="ADAL" clId="{7E3E11DF-C3E7-425E-9DF9-8F6D7F3043D0}" dt="2024-12-05T16:41:23.582" v="183"/>
          <ac:spMkLst>
            <pc:docMk/>
            <pc:sldMk cId="0" sldId="261"/>
            <ac:spMk id="324" creationId="{9477509F-5395-6A51-CCD9-D8710921B922}"/>
          </ac:spMkLst>
        </pc:spChg>
        <pc:spChg chg="mod">
          <ac:chgData name="Khan, Abuzar (UG - Comp Sci &amp; Elec Eng)" userId="42aa03f6-9f8f-4cae-8d6e-4b0e8b071e44" providerId="ADAL" clId="{7E3E11DF-C3E7-425E-9DF9-8F6D7F3043D0}" dt="2024-12-05T16:41:23.582" v="183"/>
          <ac:spMkLst>
            <pc:docMk/>
            <pc:sldMk cId="0" sldId="261"/>
            <ac:spMk id="325" creationId="{4DF92AD6-C956-6419-4B5C-0F2AF9CDB302}"/>
          </ac:spMkLst>
        </pc:spChg>
        <pc:spChg chg="mod">
          <ac:chgData name="Khan, Abuzar (UG - Comp Sci &amp; Elec Eng)" userId="42aa03f6-9f8f-4cae-8d6e-4b0e8b071e44" providerId="ADAL" clId="{7E3E11DF-C3E7-425E-9DF9-8F6D7F3043D0}" dt="2024-12-05T16:41:23.582" v="183"/>
          <ac:spMkLst>
            <pc:docMk/>
            <pc:sldMk cId="0" sldId="261"/>
            <ac:spMk id="326" creationId="{A9B3EB12-5804-B83B-03A5-0D305E02440D}"/>
          </ac:spMkLst>
        </pc:spChg>
        <pc:spChg chg="mod">
          <ac:chgData name="Khan, Abuzar (UG - Comp Sci &amp; Elec Eng)" userId="42aa03f6-9f8f-4cae-8d6e-4b0e8b071e44" providerId="ADAL" clId="{7E3E11DF-C3E7-425E-9DF9-8F6D7F3043D0}" dt="2024-12-05T16:41:23.582" v="183"/>
          <ac:spMkLst>
            <pc:docMk/>
            <pc:sldMk cId="0" sldId="261"/>
            <ac:spMk id="327" creationId="{FAF1A1D3-C565-8FF4-83E2-B22473F04993}"/>
          </ac:spMkLst>
        </pc:spChg>
        <pc:spChg chg="mod">
          <ac:chgData name="Khan, Abuzar (UG - Comp Sci &amp; Elec Eng)" userId="42aa03f6-9f8f-4cae-8d6e-4b0e8b071e44" providerId="ADAL" clId="{7E3E11DF-C3E7-425E-9DF9-8F6D7F3043D0}" dt="2024-12-05T16:41:23.582" v="183"/>
          <ac:spMkLst>
            <pc:docMk/>
            <pc:sldMk cId="0" sldId="261"/>
            <ac:spMk id="328" creationId="{79EF8631-46DD-60EA-BFF2-C3B5177BB657}"/>
          </ac:spMkLst>
        </pc:spChg>
        <pc:spChg chg="mod">
          <ac:chgData name="Khan, Abuzar (UG - Comp Sci &amp; Elec Eng)" userId="42aa03f6-9f8f-4cae-8d6e-4b0e8b071e44" providerId="ADAL" clId="{7E3E11DF-C3E7-425E-9DF9-8F6D7F3043D0}" dt="2024-12-05T16:41:23.582" v="183"/>
          <ac:spMkLst>
            <pc:docMk/>
            <pc:sldMk cId="0" sldId="261"/>
            <ac:spMk id="329" creationId="{CADEBFDD-52D1-3F8A-D9B4-790D30C998FD}"/>
          </ac:spMkLst>
        </pc:spChg>
        <pc:spChg chg="mod">
          <ac:chgData name="Khan, Abuzar (UG - Comp Sci &amp; Elec Eng)" userId="42aa03f6-9f8f-4cae-8d6e-4b0e8b071e44" providerId="ADAL" clId="{7E3E11DF-C3E7-425E-9DF9-8F6D7F3043D0}" dt="2024-12-05T16:41:23.582" v="183"/>
          <ac:spMkLst>
            <pc:docMk/>
            <pc:sldMk cId="0" sldId="261"/>
            <ac:spMk id="330" creationId="{99290D69-7667-FAA5-014D-25FAC3074BB5}"/>
          </ac:spMkLst>
        </pc:spChg>
        <pc:spChg chg="mod">
          <ac:chgData name="Khan, Abuzar (UG - Comp Sci &amp; Elec Eng)" userId="42aa03f6-9f8f-4cae-8d6e-4b0e8b071e44" providerId="ADAL" clId="{7E3E11DF-C3E7-425E-9DF9-8F6D7F3043D0}" dt="2024-12-05T16:41:23.582" v="183"/>
          <ac:spMkLst>
            <pc:docMk/>
            <pc:sldMk cId="0" sldId="261"/>
            <ac:spMk id="331" creationId="{5D121842-780E-2FE9-8A54-4CDA3AFE7BCE}"/>
          </ac:spMkLst>
        </pc:spChg>
        <pc:spChg chg="mod">
          <ac:chgData name="Khan, Abuzar (UG - Comp Sci &amp; Elec Eng)" userId="42aa03f6-9f8f-4cae-8d6e-4b0e8b071e44" providerId="ADAL" clId="{7E3E11DF-C3E7-425E-9DF9-8F6D7F3043D0}" dt="2024-12-05T16:41:23.582" v="183"/>
          <ac:spMkLst>
            <pc:docMk/>
            <pc:sldMk cId="0" sldId="261"/>
            <ac:spMk id="332" creationId="{83DABFB8-88ED-3FF6-25A2-DEF3661FC8DC}"/>
          </ac:spMkLst>
        </pc:spChg>
        <pc:spChg chg="mod">
          <ac:chgData name="Khan, Abuzar (UG - Comp Sci &amp; Elec Eng)" userId="42aa03f6-9f8f-4cae-8d6e-4b0e8b071e44" providerId="ADAL" clId="{7E3E11DF-C3E7-425E-9DF9-8F6D7F3043D0}" dt="2024-12-05T16:41:23.582" v="183"/>
          <ac:spMkLst>
            <pc:docMk/>
            <pc:sldMk cId="0" sldId="261"/>
            <ac:spMk id="333" creationId="{CCB1DCFD-0033-8168-EA64-E4DD436CE83B}"/>
          </ac:spMkLst>
        </pc:spChg>
        <pc:spChg chg="mod">
          <ac:chgData name="Khan, Abuzar (UG - Comp Sci &amp; Elec Eng)" userId="42aa03f6-9f8f-4cae-8d6e-4b0e8b071e44" providerId="ADAL" clId="{7E3E11DF-C3E7-425E-9DF9-8F6D7F3043D0}" dt="2024-12-05T16:41:23.582" v="183"/>
          <ac:spMkLst>
            <pc:docMk/>
            <pc:sldMk cId="0" sldId="261"/>
            <ac:spMk id="334" creationId="{4554FA19-C950-47E8-80D4-73889FA7DFAF}"/>
          </ac:spMkLst>
        </pc:spChg>
        <pc:spChg chg="mod">
          <ac:chgData name="Khan, Abuzar (UG - Comp Sci &amp; Elec Eng)" userId="42aa03f6-9f8f-4cae-8d6e-4b0e8b071e44" providerId="ADAL" clId="{7E3E11DF-C3E7-425E-9DF9-8F6D7F3043D0}" dt="2024-12-05T16:41:23.582" v="183"/>
          <ac:spMkLst>
            <pc:docMk/>
            <pc:sldMk cId="0" sldId="261"/>
            <ac:spMk id="335" creationId="{3199078C-168A-2C5C-B866-C387F02660CE}"/>
          </ac:spMkLst>
        </pc:spChg>
        <pc:spChg chg="mod">
          <ac:chgData name="Khan, Abuzar (UG - Comp Sci &amp; Elec Eng)" userId="42aa03f6-9f8f-4cae-8d6e-4b0e8b071e44" providerId="ADAL" clId="{7E3E11DF-C3E7-425E-9DF9-8F6D7F3043D0}" dt="2024-12-05T16:41:23.582" v="183"/>
          <ac:spMkLst>
            <pc:docMk/>
            <pc:sldMk cId="0" sldId="261"/>
            <ac:spMk id="336" creationId="{010A1682-3B80-2A8A-115F-15705CF82AD2}"/>
          </ac:spMkLst>
        </pc:spChg>
        <pc:spChg chg="mod">
          <ac:chgData name="Khan, Abuzar (UG - Comp Sci &amp; Elec Eng)" userId="42aa03f6-9f8f-4cae-8d6e-4b0e8b071e44" providerId="ADAL" clId="{7E3E11DF-C3E7-425E-9DF9-8F6D7F3043D0}" dt="2024-12-05T16:41:23.582" v="183"/>
          <ac:spMkLst>
            <pc:docMk/>
            <pc:sldMk cId="0" sldId="261"/>
            <ac:spMk id="337" creationId="{CC14D147-10FD-014E-130C-DCDB8E420BA8}"/>
          </ac:spMkLst>
        </pc:spChg>
        <pc:spChg chg="mod">
          <ac:chgData name="Khan, Abuzar (UG - Comp Sci &amp; Elec Eng)" userId="42aa03f6-9f8f-4cae-8d6e-4b0e8b071e44" providerId="ADAL" clId="{7E3E11DF-C3E7-425E-9DF9-8F6D7F3043D0}" dt="2024-12-05T16:41:23.582" v="183"/>
          <ac:spMkLst>
            <pc:docMk/>
            <pc:sldMk cId="0" sldId="261"/>
            <ac:spMk id="338" creationId="{93999D27-EC23-0F3E-55CB-C564073C0B72}"/>
          </ac:spMkLst>
        </pc:spChg>
        <pc:spChg chg="mod">
          <ac:chgData name="Khan, Abuzar (UG - Comp Sci &amp; Elec Eng)" userId="42aa03f6-9f8f-4cae-8d6e-4b0e8b071e44" providerId="ADAL" clId="{7E3E11DF-C3E7-425E-9DF9-8F6D7F3043D0}" dt="2024-12-05T16:41:23.582" v="183"/>
          <ac:spMkLst>
            <pc:docMk/>
            <pc:sldMk cId="0" sldId="261"/>
            <ac:spMk id="339" creationId="{B55125DB-3A74-613B-DE13-9BD11834A670}"/>
          </ac:spMkLst>
        </pc:spChg>
        <pc:spChg chg="mod">
          <ac:chgData name="Khan, Abuzar (UG - Comp Sci &amp; Elec Eng)" userId="42aa03f6-9f8f-4cae-8d6e-4b0e8b071e44" providerId="ADAL" clId="{7E3E11DF-C3E7-425E-9DF9-8F6D7F3043D0}" dt="2024-12-05T16:41:23.582" v="183"/>
          <ac:spMkLst>
            <pc:docMk/>
            <pc:sldMk cId="0" sldId="261"/>
            <ac:spMk id="340" creationId="{FB34979B-93BA-8CC4-F33B-1C8F81348363}"/>
          </ac:spMkLst>
        </pc:spChg>
        <pc:spChg chg="mod">
          <ac:chgData name="Khan, Abuzar (UG - Comp Sci &amp; Elec Eng)" userId="42aa03f6-9f8f-4cae-8d6e-4b0e8b071e44" providerId="ADAL" clId="{7E3E11DF-C3E7-425E-9DF9-8F6D7F3043D0}" dt="2024-12-05T16:41:23.582" v="183"/>
          <ac:spMkLst>
            <pc:docMk/>
            <pc:sldMk cId="0" sldId="261"/>
            <ac:spMk id="341" creationId="{16234DBF-CEF8-8E6E-5975-261E8B4569F8}"/>
          </ac:spMkLst>
        </pc:spChg>
        <pc:spChg chg="mod">
          <ac:chgData name="Khan, Abuzar (UG - Comp Sci &amp; Elec Eng)" userId="42aa03f6-9f8f-4cae-8d6e-4b0e8b071e44" providerId="ADAL" clId="{7E3E11DF-C3E7-425E-9DF9-8F6D7F3043D0}" dt="2024-12-05T16:41:23.582" v="183"/>
          <ac:spMkLst>
            <pc:docMk/>
            <pc:sldMk cId="0" sldId="261"/>
            <ac:spMk id="342" creationId="{BADA5D2C-FC58-1591-08E9-C2F5D11C20E5}"/>
          </ac:spMkLst>
        </pc:spChg>
        <pc:spChg chg="mod">
          <ac:chgData name="Khan, Abuzar (UG - Comp Sci &amp; Elec Eng)" userId="42aa03f6-9f8f-4cae-8d6e-4b0e8b071e44" providerId="ADAL" clId="{7E3E11DF-C3E7-425E-9DF9-8F6D7F3043D0}" dt="2024-12-05T16:41:23.582" v="183"/>
          <ac:spMkLst>
            <pc:docMk/>
            <pc:sldMk cId="0" sldId="261"/>
            <ac:spMk id="343" creationId="{AFEA81FC-A19B-FA55-F0E1-DE6987DC3573}"/>
          </ac:spMkLst>
        </pc:spChg>
        <pc:spChg chg="mod">
          <ac:chgData name="Khan, Abuzar (UG - Comp Sci &amp; Elec Eng)" userId="42aa03f6-9f8f-4cae-8d6e-4b0e8b071e44" providerId="ADAL" clId="{7E3E11DF-C3E7-425E-9DF9-8F6D7F3043D0}" dt="2024-12-05T16:41:23.582" v="183"/>
          <ac:spMkLst>
            <pc:docMk/>
            <pc:sldMk cId="0" sldId="261"/>
            <ac:spMk id="344" creationId="{DE14CF53-7FCF-8E7B-2FA1-65042F16109C}"/>
          </ac:spMkLst>
        </pc:spChg>
        <pc:spChg chg="mod">
          <ac:chgData name="Khan, Abuzar (UG - Comp Sci &amp; Elec Eng)" userId="42aa03f6-9f8f-4cae-8d6e-4b0e8b071e44" providerId="ADAL" clId="{7E3E11DF-C3E7-425E-9DF9-8F6D7F3043D0}" dt="2024-12-05T16:41:23.582" v="183"/>
          <ac:spMkLst>
            <pc:docMk/>
            <pc:sldMk cId="0" sldId="261"/>
            <ac:spMk id="345" creationId="{77355447-E605-A136-5134-948FB49E4E3C}"/>
          </ac:spMkLst>
        </pc:spChg>
        <pc:spChg chg="mod">
          <ac:chgData name="Khan, Abuzar (UG - Comp Sci &amp; Elec Eng)" userId="42aa03f6-9f8f-4cae-8d6e-4b0e8b071e44" providerId="ADAL" clId="{7E3E11DF-C3E7-425E-9DF9-8F6D7F3043D0}" dt="2024-12-05T16:41:23.582" v="183"/>
          <ac:spMkLst>
            <pc:docMk/>
            <pc:sldMk cId="0" sldId="261"/>
            <ac:spMk id="346" creationId="{768B15DD-7C57-5460-0148-93AB8F920B42}"/>
          </ac:spMkLst>
        </pc:spChg>
        <pc:spChg chg="mod">
          <ac:chgData name="Khan, Abuzar (UG - Comp Sci &amp; Elec Eng)" userId="42aa03f6-9f8f-4cae-8d6e-4b0e8b071e44" providerId="ADAL" clId="{7E3E11DF-C3E7-425E-9DF9-8F6D7F3043D0}" dt="2024-12-05T16:41:23.582" v="183"/>
          <ac:spMkLst>
            <pc:docMk/>
            <pc:sldMk cId="0" sldId="261"/>
            <ac:spMk id="347" creationId="{F77B948C-7190-47C1-E516-B8A72C4B3A01}"/>
          </ac:spMkLst>
        </pc:spChg>
        <pc:spChg chg="mod">
          <ac:chgData name="Khan, Abuzar (UG - Comp Sci &amp; Elec Eng)" userId="42aa03f6-9f8f-4cae-8d6e-4b0e8b071e44" providerId="ADAL" clId="{7E3E11DF-C3E7-425E-9DF9-8F6D7F3043D0}" dt="2024-12-05T16:41:23.582" v="183"/>
          <ac:spMkLst>
            <pc:docMk/>
            <pc:sldMk cId="0" sldId="261"/>
            <ac:spMk id="348" creationId="{E93BC33E-786D-2A40-D064-8AB4EC6DF6CF}"/>
          </ac:spMkLst>
        </pc:spChg>
        <pc:spChg chg="mod">
          <ac:chgData name="Khan, Abuzar (UG - Comp Sci &amp; Elec Eng)" userId="42aa03f6-9f8f-4cae-8d6e-4b0e8b071e44" providerId="ADAL" clId="{7E3E11DF-C3E7-425E-9DF9-8F6D7F3043D0}" dt="2024-12-05T16:41:23.582" v="183"/>
          <ac:spMkLst>
            <pc:docMk/>
            <pc:sldMk cId="0" sldId="261"/>
            <ac:spMk id="349" creationId="{18015447-EB07-2BA9-E888-F1E00A2D6174}"/>
          </ac:spMkLst>
        </pc:spChg>
        <pc:spChg chg="mod">
          <ac:chgData name="Khan, Abuzar (UG - Comp Sci &amp; Elec Eng)" userId="42aa03f6-9f8f-4cae-8d6e-4b0e8b071e44" providerId="ADAL" clId="{7E3E11DF-C3E7-425E-9DF9-8F6D7F3043D0}" dt="2024-12-05T16:41:23.582" v="183"/>
          <ac:spMkLst>
            <pc:docMk/>
            <pc:sldMk cId="0" sldId="261"/>
            <ac:spMk id="350" creationId="{8A58035F-0EE2-4397-A704-3C883C0F7220}"/>
          </ac:spMkLst>
        </pc:spChg>
        <pc:spChg chg="mod">
          <ac:chgData name="Khan, Abuzar (UG - Comp Sci &amp; Elec Eng)" userId="42aa03f6-9f8f-4cae-8d6e-4b0e8b071e44" providerId="ADAL" clId="{7E3E11DF-C3E7-425E-9DF9-8F6D7F3043D0}" dt="2024-12-05T16:41:23.582" v="183"/>
          <ac:spMkLst>
            <pc:docMk/>
            <pc:sldMk cId="0" sldId="261"/>
            <ac:spMk id="351" creationId="{F8F7BA10-03E9-3EFD-E26C-204A3FC6568C}"/>
          </ac:spMkLst>
        </pc:spChg>
        <pc:spChg chg="mod">
          <ac:chgData name="Khan, Abuzar (UG - Comp Sci &amp; Elec Eng)" userId="42aa03f6-9f8f-4cae-8d6e-4b0e8b071e44" providerId="ADAL" clId="{7E3E11DF-C3E7-425E-9DF9-8F6D7F3043D0}" dt="2024-12-05T16:41:23.582" v="183"/>
          <ac:spMkLst>
            <pc:docMk/>
            <pc:sldMk cId="0" sldId="261"/>
            <ac:spMk id="352" creationId="{45FBC09A-6B93-B5DA-E0DC-C1E3F9CEAC7C}"/>
          </ac:spMkLst>
        </pc:spChg>
        <pc:spChg chg="mod">
          <ac:chgData name="Khan, Abuzar (UG - Comp Sci &amp; Elec Eng)" userId="42aa03f6-9f8f-4cae-8d6e-4b0e8b071e44" providerId="ADAL" clId="{7E3E11DF-C3E7-425E-9DF9-8F6D7F3043D0}" dt="2024-12-05T16:41:23.582" v="183"/>
          <ac:spMkLst>
            <pc:docMk/>
            <pc:sldMk cId="0" sldId="261"/>
            <ac:spMk id="353" creationId="{F06F4F7C-318A-37FF-B8FC-2867F5E66AD6}"/>
          </ac:spMkLst>
        </pc:spChg>
        <pc:spChg chg="mod">
          <ac:chgData name="Khan, Abuzar (UG - Comp Sci &amp; Elec Eng)" userId="42aa03f6-9f8f-4cae-8d6e-4b0e8b071e44" providerId="ADAL" clId="{7E3E11DF-C3E7-425E-9DF9-8F6D7F3043D0}" dt="2024-12-05T16:41:23.582" v="183"/>
          <ac:spMkLst>
            <pc:docMk/>
            <pc:sldMk cId="0" sldId="261"/>
            <ac:spMk id="354" creationId="{11158ECF-72F3-CE67-71E1-F5B3B4B5A769}"/>
          </ac:spMkLst>
        </pc:spChg>
        <pc:spChg chg="mod">
          <ac:chgData name="Khan, Abuzar (UG - Comp Sci &amp; Elec Eng)" userId="42aa03f6-9f8f-4cae-8d6e-4b0e8b071e44" providerId="ADAL" clId="{7E3E11DF-C3E7-425E-9DF9-8F6D7F3043D0}" dt="2024-12-05T16:41:23.582" v="183"/>
          <ac:spMkLst>
            <pc:docMk/>
            <pc:sldMk cId="0" sldId="261"/>
            <ac:spMk id="355" creationId="{604843DC-73CF-0977-7793-486AA11B7464}"/>
          </ac:spMkLst>
        </pc:spChg>
        <pc:spChg chg="mod">
          <ac:chgData name="Khan, Abuzar (UG - Comp Sci &amp; Elec Eng)" userId="42aa03f6-9f8f-4cae-8d6e-4b0e8b071e44" providerId="ADAL" clId="{7E3E11DF-C3E7-425E-9DF9-8F6D7F3043D0}" dt="2024-12-05T16:41:23.582" v="183"/>
          <ac:spMkLst>
            <pc:docMk/>
            <pc:sldMk cId="0" sldId="261"/>
            <ac:spMk id="356" creationId="{943F4453-5564-A6CE-3097-A3D60D23A87F}"/>
          </ac:spMkLst>
        </pc:spChg>
        <pc:spChg chg="mod">
          <ac:chgData name="Khan, Abuzar (UG - Comp Sci &amp; Elec Eng)" userId="42aa03f6-9f8f-4cae-8d6e-4b0e8b071e44" providerId="ADAL" clId="{7E3E11DF-C3E7-425E-9DF9-8F6D7F3043D0}" dt="2024-12-05T16:41:23.582" v="183"/>
          <ac:spMkLst>
            <pc:docMk/>
            <pc:sldMk cId="0" sldId="261"/>
            <ac:spMk id="357" creationId="{6BD4A817-0890-79CA-FAE8-10422065664B}"/>
          </ac:spMkLst>
        </pc:spChg>
        <pc:spChg chg="mod">
          <ac:chgData name="Khan, Abuzar (UG - Comp Sci &amp; Elec Eng)" userId="42aa03f6-9f8f-4cae-8d6e-4b0e8b071e44" providerId="ADAL" clId="{7E3E11DF-C3E7-425E-9DF9-8F6D7F3043D0}" dt="2024-12-05T16:41:23.582" v="183"/>
          <ac:spMkLst>
            <pc:docMk/>
            <pc:sldMk cId="0" sldId="261"/>
            <ac:spMk id="358" creationId="{7FAE9C87-4A8D-5C95-1650-F658A6730EB8}"/>
          </ac:spMkLst>
        </pc:spChg>
        <pc:spChg chg="mod">
          <ac:chgData name="Khan, Abuzar (UG - Comp Sci &amp; Elec Eng)" userId="42aa03f6-9f8f-4cae-8d6e-4b0e8b071e44" providerId="ADAL" clId="{7E3E11DF-C3E7-425E-9DF9-8F6D7F3043D0}" dt="2024-12-05T16:41:23.582" v="183"/>
          <ac:spMkLst>
            <pc:docMk/>
            <pc:sldMk cId="0" sldId="261"/>
            <ac:spMk id="359" creationId="{268F1775-1AD1-682A-6663-47DF9FCBFB34}"/>
          </ac:spMkLst>
        </pc:spChg>
        <pc:spChg chg="mod">
          <ac:chgData name="Khan, Abuzar (UG - Comp Sci &amp; Elec Eng)" userId="42aa03f6-9f8f-4cae-8d6e-4b0e8b071e44" providerId="ADAL" clId="{7E3E11DF-C3E7-425E-9DF9-8F6D7F3043D0}" dt="2024-12-05T16:41:23.582" v="183"/>
          <ac:spMkLst>
            <pc:docMk/>
            <pc:sldMk cId="0" sldId="261"/>
            <ac:spMk id="360" creationId="{C842CBE5-7010-1E35-D7A1-71EAC404C8F5}"/>
          </ac:spMkLst>
        </pc:spChg>
        <pc:spChg chg="mod">
          <ac:chgData name="Khan, Abuzar (UG - Comp Sci &amp; Elec Eng)" userId="42aa03f6-9f8f-4cae-8d6e-4b0e8b071e44" providerId="ADAL" clId="{7E3E11DF-C3E7-425E-9DF9-8F6D7F3043D0}" dt="2024-12-05T16:41:23.582" v="183"/>
          <ac:spMkLst>
            <pc:docMk/>
            <pc:sldMk cId="0" sldId="261"/>
            <ac:spMk id="361" creationId="{3C522519-5F20-7A85-BC01-5DAF057A2E4F}"/>
          </ac:spMkLst>
        </pc:spChg>
        <pc:spChg chg="mod">
          <ac:chgData name="Khan, Abuzar (UG - Comp Sci &amp; Elec Eng)" userId="42aa03f6-9f8f-4cae-8d6e-4b0e8b071e44" providerId="ADAL" clId="{7E3E11DF-C3E7-425E-9DF9-8F6D7F3043D0}" dt="2024-12-05T16:41:23.582" v="183"/>
          <ac:spMkLst>
            <pc:docMk/>
            <pc:sldMk cId="0" sldId="261"/>
            <ac:spMk id="362" creationId="{C59B0EB8-031B-BB0A-FC31-1A9C416AD659}"/>
          </ac:spMkLst>
        </pc:spChg>
        <pc:spChg chg="mod">
          <ac:chgData name="Khan, Abuzar (UG - Comp Sci &amp; Elec Eng)" userId="42aa03f6-9f8f-4cae-8d6e-4b0e8b071e44" providerId="ADAL" clId="{7E3E11DF-C3E7-425E-9DF9-8F6D7F3043D0}" dt="2024-12-05T16:41:23.582" v="183"/>
          <ac:spMkLst>
            <pc:docMk/>
            <pc:sldMk cId="0" sldId="261"/>
            <ac:spMk id="363" creationId="{E1CC8283-8460-CE43-8146-7CF58E5391F7}"/>
          </ac:spMkLst>
        </pc:spChg>
        <pc:spChg chg="mod">
          <ac:chgData name="Khan, Abuzar (UG - Comp Sci &amp; Elec Eng)" userId="42aa03f6-9f8f-4cae-8d6e-4b0e8b071e44" providerId="ADAL" clId="{7E3E11DF-C3E7-425E-9DF9-8F6D7F3043D0}" dt="2024-12-05T16:41:23.582" v="183"/>
          <ac:spMkLst>
            <pc:docMk/>
            <pc:sldMk cId="0" sldId="261"/>
            <ac:spMk id="364" creationId="{790996B9-164E-F760-00BD-19625D211B7E}"/>
          </ac:spMkLst>
        </pc:spChg>
        <pc:spChg chg="mod">
          <ac:chgData name="Khan, Abuzar (UG - Comp Sci &amp; Elec Eng)" userId="42aa03f6-9f8f-4cae-8d6e-4b0e8b071e44" providerId="ADAL" clId="{7E3E11DF-C3E7-425E-9DF9-8F6D7F3043D0}" dt="2024-12-05T16:41:23.582" v="183"/>
          <ac:spMkLst>
            <pc:docMk/>
            <pc:sldMk cId="0" sldId="261"/>
            <ac:spMk id="365" creationId="{01B68760-0A4C-9E3E-A215-700C2C909247}"/>
          </ac:spMkLst>
        </pc:spChg>
        <pc:spChg chg="mod">
          <ac:chgData name="Khan, Abuzar (UG - Comp Sci &amp; Elec Eng)" userId="42aa03f6-9f8f-4cae-8d6e-4b0e8b071e44" providerId="ADAL" clId="{7E3E11DF-C3E7-425E-9DF9-8F6D7F3043D0}" dt="2024-12-05T16:41:23.582" v="183"/>
          <ac:spMkLst>
            <pc:docMk/>
            <pc:sldMk cId="0" sldId="261"/>
            <ac:spMk id="366" creationId="{53BD7CC2-6AB2-49CC-6EC5-923DBA9B4244}"/>
          </ac:spMkLst>
        </pc:spChg>
        <pc:spChg chg="mod">
          <ac:chgData name="Khan, Abuzar (UG - Comp Sci &amp; Elec Eng)" userId="42aa03f6-9f8f-4cae-8d6e-4b0e8b071e44" providerId="ADAL" clId="{7E3E11DF-C3E7-425E-9DF9-8F6D7F3043D0}" dt="2024-12-05T16:41:23.582" v="183"/>
          <ac:spMkLst>
            <pc:docMk/>
            <pc:sldMk cId="0" sldId="261"/>
            <ac:spMk id="367" creationId="{22BFB3EF-5389-F9B0-8872-2EB8658E14A9}"/>
          </ac:spMkLst>
        </pc:spChg>
        <pc:spChg chg="mod">
          <ac:chgData name="Khan, Abuzar (UG - Comp Sci &amp; Elec Eng)" userId="42aa03f6-9f8f-4cae-8d6e-4b0e8b071e44" providerId="ADAL" clId="{7E3E11DF-C3E7-425E-9DF9-8F6D7F3043D0}" dt="2024-12-05T16:41:23.582" v="183"/>
          <ac:spMkLst>
            <pc:docMk/>
            <pc:sldMk cId="0" sldId="261"/>
            <ac:spMk id="368" creationId="{7DB99954-8697-1DB7-284D-4BDE270F9C7D}"/>
          </ac:spMkLst>
        </pc:spChg>
        <pc:spChg chg="mod">
          <ac:chgData name="Khan, Abuzar (UG - Comp Sci &amp; Elec Eng)" userId="42aa03f6-9f8f-4cae-8d6e-4b0e8b071e44" providerId="ADAL" clId="{7E3E11DF-C3E7-425E-9DF9-8F6D7F3043D0}" dt="2024-12-05T16:41:23.582" v="183"/>
          <ac:spMkLst>
            <pc:docMk/>
            <pc:sldMk cId="0" sldId="261"/>
            <ac:spMk id="369" creationId="{B4CF7DD8-B139-050F-B066-F0A373D4584F}"/>
          </ac:spMkLst>
        </pc:spChg>
        <pc:spChg chg="mod">
          <ac:chgData name="Khan, Abuzar (UG - Comp Sci &amp; Elec Eng)" userId="42aa03f6-9f8f-4cae-8d6e-4b0e8b071e44" providerId="ADAL" clId="{7E3E11DF-C3E7-425E-9DF9-8F6D7F3043D0}" dt="2024-12-05T16:41:23.582" v="183"/>
          <ac:spMkLst>
            <pc:docMk/>
            <pc:sldMk cId="0" sldId="261"/>
            <ac:spMk id="370" creationId="{8DAC7C81-8DC2-22B8-1B94-203413F49C74}"/>
          </ac:spMkLst>
        </pc:spChg>
        <pc:spChg chg="mod">
          <ac:chgData name="Khan, Abuzar (UG - Comp Sci &amp; Elec Eng)" userId="42aa03f6-9f8f-4cae-8d6e-4b0e8b071e44" providerId="ADAL" clId="{7E3E11DF-C3E7-425E-9DF9-8F6D7F3043D0}" dt="2024-12-05T16:41:23.582" v="183"/>
          <ac:spMkLst>
            <pc:docMk/>
            <pc:sldMk cId="0" sldId="261"/>
            <ac:spMk id="371" creationId="{392B7835-E6B7-045A-E8DD-3D440FFD80F9}"/>
          </ac:spMkLst>
        </pc:spChg>
        <pc:spChg chg="mod">
          <ac:chgData name="Khan, Abuzar (UG - Comp Sci &amp; Elec Eng)" userId="42aa03f6-9f8f-4cae-8d6e-4b0e8b071e44" providerId="ADAL" clId="{7E3E11DF-C3E7-425E-9DF9-8F6D7F3043D0}" dt="2024-12-05T16:41:23.582" v="183"/>
          <ac:spMkLst>
            <pc:docMk/>
            <pc:sldMk cId="0" sldId="261"/>
            <ac:spMk id="372" creationId="{9AFD0719-C107-EBF7-6B67-376A2F1E39F0}"/>
          </ac:spMkLst>
        </pc:spChg>
        <pc:spChg chg="mod">
          <ac:chgData name="Khan, Abuzar (UG - Comp Sci &amp; Elec Eng)" userId="42aa03f6-9f8f-4cae-8d6e-4b0e8b071e44" providerId="ADAL" clId="{7E3E11DF-C3E7-425E-9DF9-8F6D7F3043D0}" dt="2024-12-05T16:41:23.582" v="183"/>
          <ac:spMkLst>
            <pc:docMk/>
            <pc:sldMk cId="0" sldId="261"/>
            <ac:spMk id="373" creationId="{45E751F6-4C80-ADD7-0A76-7A59685FD614}"/>
          </ac:spMkLst>
        </pc:spChg>
        <pc:spChg chg="mod">
          <ac:chgData name="Khan, Abuzar (UG - Comp Sci &amp; Elec Eng)" userId="42aa03f6-9f8f-4cae-8d6e-4b0e8b071e44" providerId="ADAL" clId="{7E3E11DF-C3E7-425E-9DF9-8F6D7F3043D0}" dt="2024-12-05T16:41:23.582" v="183"/>
          <ac:spMkLst>
            <pc:docMk/>
            <pc:sldMk cId="0" sldId="261"/>
            <ac:spMk id="374" creationId="{B1138F5A-9F04-9176-DBE8-435CB9A8EC39}"/>
          </ac:spMkLst>
        </pc:spChg>
        <pc:spChg chg="mod">
          <ac:chgData name="Khan, Abuzar (UG - Comp Sci &amp; Elec Eng)" userId="42aa03f6-9f8f-4cae-8d6e-4b0e8b071e44" providerId="ADAL" clId="{7E3E11DF-C3E7-425E-9DF9-8F6D7F3043D0}" dt="2024-12-05T16:41:23.582" v="183"/>
          <ac:spMkLst>
            <pc:docMk/>
            <pc:sldMk cId="0" sldId="261"/>
            <ac:spMk id="375" creationId="{49C5F929-F0DE-6D8B-2840-1BF0367D112A}"/>
          </ac:spMkLst>
        </pc:spChg>
        <pc:spChg chg="mod">
          <ac:chgData name="Khan, Abuzar (UG - Comp Sci &amp; Elec Eng)" userId="42aa03f6-9f8f-4cae-8d6e-4b0e8b071e44" providerId="ADAL" clId="{7E3E11DF-C3E7-425E-9DF9-8F6D7F3043D0}" dt="2024-12-05T16:41:23.582" v="183"/>
          <ac:spMkLst>
            <pc:docMk/>
            <pc:sldMk cId="0" sldId="261"/>
            <ac:spMk id="376" creationId="{E0CA200B-BE5B-DC11-FC63-61B1024008B4}"/>
          </ac:spMkLst>
        </pc:spChg>
        <pc:spChg chg="mod">
          <ac:chgData name="Khan, Abuzar (UG - Comp Sci &amp; Elec Eng)" userId="42aa03f6-9f8f-4cae-8d6e-4b0e8b071e44" providerId="ADAL" clId="{7E3E11DF-C3E7-425E-9DF9-8F6D7F3043D0}" dt="2024-12-05T16:41:23.582" v="183"/>
          <ac:spMkLst>
            <pc:docMk/>
            <pc:sldMk cId="0" sldId="261"/>
            <ac:spMk id="377" creationId="{30C2F950-F66E-6032-547F-E45D0797BFCC}"/>
          </ac:spMkLst>
        </pc:spChg>
        <pc:spChg chg="mod">
          <ac:chgData name="Khan, Abuzar (UG - Comp Sci &amp; Elec Eng)" userId="42aa03f6-9f8f-4cae-8d6e-4b0e8b071e44" providerId="ADAL" clId="{7E3E11DF-C3E7-425E-9DF9-8F6D7F3043D0}" dt="2024-12-05T16:41:23.582" v="183"/>
          <ac:spMkLst>
            <pc:docMk/>
            <pc:sldMk cId="0" sldId="261"/>
            <ac:spMk id="378" creationId="{C7A48EFA-5210-2936-95CE-F4242D003048}"/>
          </ac:spMkLst>
        </pc:spChg>
        <pc:spChg chg="mod">
          <ac:chgData name="Khan, Abuzar (UG - Comp Sci &amp; Elec Eng)" userId="42aa03f6-9f8f-4cae-8d6e-4b0e8b071e44" providerId="ADAL" clId="{7E3E11DF-C3E7-425E-9DF9-8F6D7F3043D0}" dt="2024-12-05T16:41:23.582" v="183"/>
          <ac:spMkLst>
            <pc:docMk/>
            <pc:sldMk cId="0" sldId="261"/>
            <ac:spMk id="379" creationId="{9E1B06B3-0E14-E0B3-AE2A-27D55A0D95DB}"/>
          </ac:spMkLst>
        </pc:spChg>
        <pc:spChg chg="mod">
          <ac:chgData name="Khan, Abuzar (UG - Comp Sci &amp; Elec Eng)" userId="42aa03f6-9f8f-4cae-8d6e-4b0e8b071e44" providerId="ADAL" clId="{7E3E11DF-C3E7-425E-9DF9-8F6D7F3043D0}" dt="2024-12-05T16:41:23.582" v="183"/>
          <ac:spMkLst>
            <pc:docMk/>
            <pc:sldMk cId="0" sldId="261"/>
            <ac:spMk id="380" creationId="{1EBFA24E-986A-208E-699F-4D99EB279733}"/>
          </ac:spMkLst>
        </pc:spChg>
        <pc:spChg chg="mod">
          <ac:chgData name="Khan, Abuzar (UG - Comp Sci &amp; Elec Eng)" userId="42aa03f6-9f8f-4cae-8d6e-4b0e8b071e44" providerId="ADAL" clId="{7E3E11DF-C3E7-425E-9DF9-8F6D7F3043D0}" dt="2024-12-05T16:41:23.582" v="183"/>
          <ac:spMkLst>
            <pc:docMk/>
            <pc:sldMk cId="0" sldId="261"/>
            <ac:spMk id="381" creationId="{CF197493-0404-D9F9-AE2F-DB7C727F5E56}"/>
          </ac:spMkLst>
        </pc:spChg>
        <pc:spChg chg="mod">
          <ac:chgData name="Khan, Abuzar (UG - Comp Sci &amp; Elec Eng)" userId="42aa03f6-9f8f-4cae-8d6e-4b0e8b071e44" providerId="ADAL" clId="{7E3E11DF-C3E7-425E-9DF9-8F6D7F3043D0}" dt="2024-12-05T16:41:23.582" v="183"/>
          <ac:spMkLst>
            <pc:docMk/>
            <pc:sldMk cId="0" sldId="261"/>
            <ac:spMk id="382" creationId="{8A460235-BE16-34B6-48D7-8D66A8989372}"/>
          </ac:spMkLst>
        </pc:spChg>
        <pc:spChg chg="mod">
          <ac:chgData name="Khan, Abuzar (UG - Comp Sci &amp; Elec Eng)" userId="42aa03f6-9f8f-4cae-8d6e-4b0e8b071e44" providerId="ADAL" clId="{7E3E11DF-C3E7-425E-9DF9-8F6D7F3043D0}" dt="2024-12-05T16:41:23.582" v="183"/>
          <ac:spMkLst>
            <pc:docMk/>
            <pc:sldMk cId="0" sldId="261"/>
            <ac:spMk id="383" creationId="{E3B67D30-050D-EEDA-6C3D-9E4EA110958D}"/>
          </ac:spMkLst>
        </pc:spChg>
        <pc:spChg chg="mod">
          <ac:chgData name="Khan, Abuzar (UG - Comp Sci &amp; Elec Eng)" userId="42aa03f6-9f8f-4cae-8d6e-4b0e8b071e44" providerId="ADAL" clId="{7E3E11DF-C3E7-425E-9DF9-8F6D7F3043D0}" dt="2024-12-05T16:41:23.582" v="183"/>
          <ac:spMkLst>
            <pc:docMk/>
            <pc:sldMk cId="0" sldId="261"/>
            <ac:spMk id="384" creationId="{5CD90999-767F-8C24-8A49-7B6A14101B21}"/>
          </ac:spMkLst>
        </pc:spChg>
        <pc:spChg chg="mod">
          <ac:chgData name="Khan, Abuzar (UG - Comp Sci &amp; Elec Eng)" userId="42aa03f6-9f8f-4cae-8d6e-4b0e8b071e44" providerId="ADAL" clId="{7E3E11DF-C3E7-425E-9DF9-8F6D7F3043D0}" dt="2024-12-05T16:41:23.582" v="183"/>
          <ac:spMkLst>
            <pc:docMk/>
            <pc:sldMk cId="0" sldId="261"/>
            <ac:spMk id="385" creationId="{FB117328-62DC-A2D1-6E69-7981AFCA2298}"/>
          </ac:spMkLst>
        </pc:spChg>
        <pc:spChg chg="mod">
          <ac:chgData name="Khan, Abuzar (UG - Comp Sci &amp; Elec Eng)" userId="42aa03f6-9f8f-4cae-8d6e-4b0e8b071e44" providerId="ADAL" clId="{7E3E11DF-C3E7-425E-9DF9-8F6D7F3043D0}" dt="2024-12-05T16:41:23.582" v="183"/>
          <ac:spMkLst>
            <pc:docMk/>
            <pc:sldMk cId="0" sldId="261"/>
            <ac:spMk id="386" creationId="{FA496E22-9798-05D8-C0C6-27B5594D851C}"/>
          </ac:spMkLst>
        </pc:spChg>
        <pc:spChg chg="mod">
          <ac:chgData name="Khan, Abuzar (UG - Comp Sci &amp; Elec Eng)" userId="42aa03f6-9f8f-4cae-8d6e-4b0e8b071e44" providerId="ADAL" clId="{7E3E11DF-C3E7-425E-9DF9-8F6D7F3043D0}" dt="2024-12-05T16:41:23.582" v="183"/>
          <ac:spMkLst>
            <pc:docMk/>
            <pc:sldMk cId="0" sldId="261"/>
            <ac:spMk id="387" creationId="{A7B86E17-FE1E-B55D-2C5C-6AAD2859C905}"/>
          </ac:spMkLst>
        </pc:spChg>
        <pc:spChg chg="mod">
          <ac:chgData name="Khan, Abuzar (UG - Comp Sci &amp; Elec Eng)" userId="42aa03f6-9f8f-4cae-8d6e-4b0e8b071e44" providerId="ADAL" clId="{7E3E11DF-C3E7-425E-9DF9-8F6D7F3043D0}" dt="2024-12-05T16:41:23.582" v="183"/>
          <ac:spMkLst>
            <pc:docMk/>
            <pc:sldMk cId="0" sldId="261"/>
            <ac:spMk id="388" creationId="{D457D97A-95B5-59E4-34C2-DE58F960077E}"/>
          </ac:spMkLst>
        </pc:spChg>
        <pc:spChg chg="mod">
          <ac:chgData name="Khan, Abuzar (UG - Comp Sci &amp; Elec Eng)" userId="42aa03f6-9f8f-4cae-8d6e-4b0e8b071e44" providerId="ADAL" clId="{7E3E11DF-C3E7-425E-9DF9-8F6D7F3043D0}" dt="2024-12-05T16:41:23.582" v="183"/>
          <ac:spMkLst>
            <pc:docMk/>
            <pc:sldMk cId="0" sldId="261"/>
            <ac:spMk id="389" creationId="{956847DA-82A7-0489-4F59-6B0DACCA10AE}"/>
          </ac:spMkLst>
        </pc:spChg>
        <pc:spChg chg="mod">
          <ac:chgData name="Khan, Abuzar (UG - Comp Sci &amp; Elec Eng)" userId="42aa03f6-9f8f-4cae-8d6e-4b0e8b071e44" providerId="ADAL" clId="{7E3E11DF-C3E7-425E-9DF9-8F6D7F3043D0}" dt="2024-12-05T16:41:23.582" v="183"/>
          <ac:spMkLst>
            <pc:docMk/>
            <pc:sldMk cId="0" sldId="261"/>
            <ac:spMk id="390" creationId="{4E411E26-62AF-E002-92BD-5B043539E4D9}"/>
          </ac:spMkLst>
        </pc:spChg>
        <pc:spChg chg="mod">
          <ac:chgData name="Khan, Abuzar (UG - Comp Sci &amp; Elec Eng)" userId="42aa03f6-9f8f-4cae-8d6e-4b0e8b071e44" providerId="ADAL" clId="{7E3E11DF-C3E7-425E-9DF9-8F6D7F3043D0}" dt="2024-12-05T16:41:23.582" v="183"/>
          <ac:spMkLst>
            <pc:docMk/>
            <pc:sldMk cId="0" sldId="261"/>
            <ac:spMk id="391" creationId="{27D9EF12-01B1-B30A-E6F6-B9EBB98D8249}"/>
          </ac:spMkLst>
        </pc:spChg>
        <pc:spChg chg="mod">
          <ac:chgData name="Khan, Abuzar (UG - Comp Sci &amp; Elec Eng)" userId="42aa03f6-9f8f-4cae-8d6e-4b0e8b071e44" providerId="ADAL" clId="{7E3E11DF-C3E7-425E-9DF9-8F6D7F3043D0}" dt="2024-12-05T16:41:23.582" v="183"/>
          <ac:spMkLst>
            <pc:docMk/>
            <pc:sldMk cId="0" sldId="261"/>
            <ac:spMk id="392" creationId="{16A58A96-5D2A-D1BA-2A5A-3DD4E5E74E2E}"/>
          </ac:spMkLst>
        </pc:spChg>
        <pc:spChg chg="mod">
          <ac:chgData name="Khan, Abuzar (UG - Comp Sci &amp; Elec Eng)" userId="42aa03f6-9f8f-4cae-8d6e-4b0e8b071e44" providerId="ADAL" clId="{7E3E11DF-C3E7-425E-9DF9-8F6D7F3043D0}" dt="2024-12-05T16:41:23.582" v="183"/>
          <ac:spMkLst>
            <pc:docMk/>
            <pc:sldMk cId="0" sldId="261"/>
            <ac:spMk id="393" creationId="{0642ACC4-1CA8-6507-7583-90284AF97B0C}"/>
          </ac:spMkLst>
        </pc:spChg>
        <pc:spChg chg="mod">
          <ac:chgData name="Khan, Abuzar (UG - Comp Sci &amp; Elec Eng)" userId="42aa03f6-9f8f-4cae-8d6e-4b0e8b071e44" providerId="ADAL" clId="{7E3E11DF-C3E7-425E-9DF9-8F6D7F3043D0}" dt="2024-12-05T16:41:23.582" v="183"/>
          <ac:spMkLst>
            <pc:docMk/>
            <pc:sldMk cId="0" sldId="261"/>
            <ac:spMk id="394" creationId="{333BAEFA-0593-3171-2458-97CD82B98D3A}"/>
          </ac:spMkLst>
        </pc:spChg>
        <pc:spChg chg="mod">
          <ac:chgData name="Khan, Abuzar (UG - Comp Sci &amp; Elec Eng)" userId="42aa03f6-9f8f-4cae-8d6e-4b0e8b071e44" providerId="ADAL" clId="{7E3E11DF-C3E7-425E-9DF9-8F6D7F3043D0}" dt="2024-12-05T16:41:23.582" v="183"/>
          <ac:spMkLst>
            <pc:docMk/>
            <pc:sldMk cId="0" sldId="261"/>
            <ac:spMk id="395" creationId="{595C9D43-CA38-4C7B-565B-108A3849D04F}"/>
          </ac:spMkLst>
        </pc:spChg>
        <pc:spChg chg="mod">
          <ac:chgData name="Khan, Abuzar (UG - Comp Sci &amp; Elec Eng)" userId="42aa03f6-9f8f-4cae-8d6e-4b0e8b071e44" providerId="ADAL" clId="{7E3E11DF-C3E7-425E-9DF9-8F6D7F3043D0}" dt="2024-12-05T16:41:23.582" v="183"/>
          <ac:spMkLst>
            <pc:docMk/>
            <pc:sldMk cId="0" sldId="261"/>
            <ac:spMk id="396" creationId="{6610500B-8299-1E47-118C-2E51A847123C}"/>
          </ac:spMkLst>
        </pc:spChg>
        <pc:spChg chg="mod">
          <ac:chgData name="Khan, Abuzar (UG - Comp Sci &amp; Elec Eng)" userId="42aa03f6-9f8f-4cae-8d6e-4b0e8b071e44" providerId="ADAL" clId="{7E3E11DF-C3E7-425E-9DF9-8F6D7F3043D0}" dt="2024-12-05T16:41:23.582" v="183"/>
          <ac:spMkLst>
            <pc:docMk/>
            <pc:sldMk cId="0" sldId="261"/>
            <ac:spMk id="397" creationId="{52AA1C5A-A08E-BD90-F40D-CA026352388D}"/>
          </ac:spMkLst>
        </pc:spChg>
        <pc:spChg chg="mod">
          <ac:chgData name="Khan, Abuzar (UG - Comp Sci &amp; Elec Eng)" userId="42aa03f6-9f8f-4cae-8d6e-4b0e8b071e44" providerId="ADAL" clId="{7E3E11DF-C3E7-425E-9DF9-8F6D7F3043D0}" dt="2024-12-05T16:41:23.582" v="183"/>
          <ac:spMkLst>
            <pc:docMk/>
            <pc:sldMk cId="0" sldId="261"/>
            <ac:spMk id="398" creationId="{6C7B3469-0F4C-916E-9609-C26C40CE8DAA}"/>
          </ac:spMkLst>
        </pc:spChg>
        <pc:spChg chg="mod">
          <ac:chgData name="Khan, Abuzar (UG - Comp Sci &amp; Elec Eng)" userId="42aa03f6-9f8f-4cae-8d6e-4b0e8b071e44" providerId="ADAL" clId="{7E3E11DF-C3E7-425E-9DF9-8F6D7F3043D0}" dt="2024-12-05T16:41:23.582" v="183"/>
          <ac:spMkLst>
            <pc:docMk/>
            <pc:sldMk cId="0" sldId="261"/>
            <ac:spMk id="399" creationId="{06788813-4D80-4BF1-C270-F8ABB721E9BF}"/>
          </ac:spMkLst>
        </pc:spChg>
        <pc:spChg chg="mod">
          <ac:chgData name="Khan, Abuzar (UG - Comp Sci &amp; Elec Eng)" userId="42aa03f6-9f8f-4cae-8d6e-4b0e8b071e44" providerId="ADAL" clId="{7E3E11DF-C3E7-425E-9DF9-8F6D7F3043D0}" dt="2024-12-05T16:41:23.582" v="183"/>
          <ac:spMkLst>
            <pc:docMk/>
            <pc:sldMk cId="0" sldId="261"/>
            <ac:spMk id="400" creationId="{5B00457C-BD80-5F09-1621-783321683695}"/>
          </ac:spMkLst>
        </pc:spChg>
        <pc:spChg chg="mod">
          <ac:chgData name="Khan, Abuzar (UG - Comp Sci &amp; Elec Eng)" userId="42aa03f6-9f8f-4cae-8d6e-4b0e8b071e44" providerId="ADAL" clId="{7E3E11DF-C3E7-425E-9DF9-8F6D7F3043D0}" dt="2024-12-05T16:41:23.582" v="183"/>
          <ac:spMkLst>
            <pc:docMk/>
            <pc:sldMk cId="0" sldId="261"/>
            <ac:spMk id="401" creationId="{EC2FBA76-D54E-1C4D-D228-D3658081F8B6}"/>
          </ac:spMkLst>
        </pc:spChg>
        <pc:spChg chg="mod">
          <ac:chgData name="Khan, Abuzar (UG - Comp Sci &amp; Elec Eng)" userId="42aa03f6-9f8f-4cae-8d6e-4b0e8b071e44" providerId="ADAL" clId="{7E3E11DF-C3E7-425E-9DF9-8F6D7F3043D0}" dt="2024-12-05T16:41:23.582" v="183"/>
          <ac:spMkLst>
            <pc:docMk/>
            <pc:sldMk cId="0" sldId="261"/>
            <ac:spMk id="402" creationId="{612273F6-6271-DDA7-48E9-EB2FF71C1AE3}"/>
          </ac:spMkLst>
        </pc:spChg>
        <pc:spChg chg="mod">
          <ac:chgData name="Khan, Abuzar (UG - Comp Sci &amp; Elec Eng)" userId="42aa03f6-9f8f-4cae-8d6e-4b0e8b071e44" providerId="ADAL" clId="{7E3E11DF-C3E7-425E-9DF9-8F6D7F3043D0}" dt="2024-12-05T16:41:23.582" v="183"/>
          <ac:spMkLst>
            <pc:docMk/>
            <pc:sldMk cId="0" sldId="261"/>
            <ac:spMk id="403" creationId="{F81F3F57-472C-0E14-42A5-6B3C3BCFA557}"/>
          </ac:spMkLst>
        </pc:spChg>
        <pc:spChg chg="mod">
          <ac:chgData name="Khan, Abuzar (UG - Comp Sci &amp; Elec Eng)" userId="42aa03f6-9f8f-4cae-8d6e-4b0e8b071e44" providerId="ADAL" clId="{7E3E11DF-C3E7-425E-9DF9-8F6D7F3043D0}" dt="2024-12-05T16:41:23.582" v="183"/>
          <ac:spMkLst>
            <pc:docMk/>
            <pc:sldMk cId="0" sldId="261"/>
            <ac:spMk id="404" creationId="{21FDB622-2C2B-A34F-A632-59A96A3DFF3B}"/>
          </ac:spMkLst>
        </pc:spChg>
        <pc:spChg chg="mod">
          <ac:chgData name="Khan, Abuzar (UG - Comp Sci &amp; Elec Eng)" userId="42aa03f6-9f8f-4cae-8d6e-4b0e8b071e44" providerId="ADAL" clId="{7E3E11DF-C3E7-425E-9DF9-8F6D7F3043D0}" dt="2024-12-05T16:41:23.582" v="183"/>
          <ac:spMkLst>
            <pc:docMk/>
            <pc:sldMk cId="0" sldId="261"/>
            <ac:spMk id="405" creationId="{EED90233-0B0A-FA56-4A37-84100C4BA9FF}"/>
          </ac:spMkLst>
        </pc:spChg>
        <pc:spChg chg="mod">
          <ac:chgData name="Khan, Abuzar (UG - Comp Sci &amp; Elec Eng)" userId="42aa03f6-9f8f-4cae-8d6e-4b0e8b071e44" providerId="ADAL" clId="{7E3E11DF-C3E7-425E-9DF9-8F6D7F3043D0}" dt="2024-12-05T16:41:23.582" v="183"/>
          <ac:spMkLst>
            <pc:docMk/>
            <pc:sldMk cId="0" sldId="261"/>
            <ac:spMk id="406" creationId="{1D28A47E-2C14-4BEA-11AC-D47E75E106F9}"/>
          </ac:spMkLst>
        </pc:spChg>
        <pc:spChg chg="mod">
          <ac:chgData name="Khan, Abuzar (UG - Comp Sci &amp; Elec Eng)" userId="42aa03f6-9f8f-4cae-8d6e-4b0e8b071e44" providerId="ADAL" clId="{7E3E11DF-C3E7-425E-9DF9-8F6D7F3043D0}" dt="2024-12-05T16:41:23.582" v="183"/>
          <ac:spMkLst>
            <pc:docMk/>
            <pc:sldMk cId="0" sldId="261"/>
            <ac:spMk id="407" creationId="{90F9BF82-AF5F-74E9-EEE5-D6C995527BEB}"/>
          </ac:spMkLst>
        </pc:spChg>
        <pc:spChg chg="mod">
          <ac:chgData name="Khan, Abuzar (UG - Comp Sci &amp; Elec Eng)" userId="42aa03f6-9f8f-4cae-8d6e-4b0e8b071e44" providerId="ADAL" clId="{7E3E11DF-C3E7-425E-9DF9-8F6D7F3043D0}" dt="2024-12-05T16:41:23.582" v="183"/>
          <ac:spMkLst>
            <pc:docMk/>
            <pc:sldMk cId="0" sldId="261"/>
            <ac:spMk id="408" creationId="{32699A2F-D255-8B00-C179-B4B8E25A324F}"/>
          </ac:spMkLst>
        </pc:spChg>
        <pc:spChg chg="mod">
          <ac:chgData name="Khan, Abuzar (UG - Comp Sci &amp; Elec Eng)" userId="42aa03f6-9f8f-4cae-8d6e-4b0e8b071e44" providerId="ADAL" clId="{7E3E11DF-C3E7-425E-9DF9-8F6D7F3043D0}" dt="2024-12-05T16:41:23.582" v="183"/>
          <ac:spMkLst>
            <pc:docMk/>
            <pc:sldMk cId="0" sldId="261"/>
            <ac:spMk id="409" creationId="{46EAD4B1-F8CF-8243-FF5B-AD475EB1DCCC}"/>
          </ac:spMkLst>
        </pc:spChg>
        <pc:spChg chg="mod">
          <ac:chgData name="Khan, Abuzar (UG - Comp Sci &amp; Elec Eng)" userId="42aa03f6-9f8f-4cae-8d6e-4b0e8b071e44" providerId="ADAL" clId="{7E3E11DF-C3E7-425E-9DF9-8F6D7F3043D0}" dt="2024-12-05T16:41:23.582" v="183"/>
          <ac:spMkLst>
            <pc:docMk/>
            <pc:sldMk cId="0" sldId="261"/>
            <ac:spMk id="410" creationId="{A5ADC96F-C7E2-B457-DE88-72B2C2592567}"/>
          </ac:spMkLst>
        </pc:spChg>
        <pc:spChg chg="mod">
          <ac:chgData name="Khan, Abuzar (UG - Comp Sci &amp; Elec Eng)" userId="42aa03f6-9f8f-4cae-8d6e-4b0e8b071e44" providerId="ADAL" clId="{7E3E11DF-C3E7-425E-9DF9-8F6D7F3043D0}" dt="2024-12-05T16:41:23.582" v="183"/>
          <ac:spMkLst>
            <pc:docMk/>
            <pc:sldMk cId="0" sldId="261"/>
            <ac:spMk id="411" creationId="{57EA4A81-8322-CEE3-30D4-DD101234E6B2}"/>
          </ac:spMkLst>
        </pc:spChg>
        <pc:spChg chg="mod">
          <ac:chgData name="Khan, Abuzar (UG - Comp Sci &amp; Elec Eng)" userId="42aa03f6-9f8f-4cae-8d6e-4b0e8b071e44" providerId="ADAL" clId="{7E3E11DF-C3E7-425E-9DF9-8F6D7F3043D0}" dt="2024-12-05T16:41:23.582" v="183"/>
          <ac:spMkLst>
            <pc:docMk/>
            <pc:sldMk cId="0" sldId="261"/>
            <ac:spMk id="412" creationId="{9BADDCEA-A427-6E2C-81ED-6525B8B4F9A8}"/>
          </ac:spMkLst>
        </pc:spChg>
        <pc:spChg chg="mod">
          <ac:chgData name="Khan, Abuzar (UG - Comp Sci &amp; Elec Eng)" userId="42aa03f6-9f8f-4cae-8d6e-4b0e8b071e44" providerId="ADAL" clId="{7E3E11DF-C3E7-425E-9DF9-8F6D7F3043D0}" dt="2024-12-05T16:41:23.582" v="183"/>
          <ac:spMkLst>
            <pc:docMk/>
            <pc:sldMk cId="0" sldId="261"/>
            <ac:spMk id="413" creationId="{9F62F9DD-1925-992E-0817-173C92A453CA}"/>
          </ac:spMkLst>
        </pc:spChg>
        <pc:spChg chg="mod">
          <ac:chgData name="Khan, Abuzar (UG - Comp Sci &amp; Elec Eng)" userId="42aa03f6-9f8f-4cae-8d6e-4b0e8b071e44" providerId="ADAL" clId="{7E3E11DF-C3E7-425E-9DF9-8F6D7F3043D0}" dt="2024-12-05T16:41:23.582" v="183"/>
          <ac:spMkLst>
            <pc:docMk/>
            <pc:sldMk cId="0" sldId="261"/>
            <ac:spMk id="414" creationId="{40227547-3F09-B484-9309-967DCAF6CFA1}"/>
          </ac:spMkLst>
        </pc:spChg>
        <pc:spChg chg="mod">
          <ac:chgData name="Khan, Abuzar (UG - Comp Sci &amp; Elec Eng)" userId="42aa03f6-9f8f-4cae-8d6e-4b0e8b071e44" providerId="ADAL" clId="{7E3E11DF-C3E7-425E-9DF9-8F6D7F3043D0}" dt="2024-12-05T16:41:23.582" v="183"/>
          <ac:spMkLst>
            <pc:docMk/>
            <pc:sldMk cId="0" sldId="261"/>
            <ac:spMk id="415" creationId="{98A511C3-EA9B-2933-D430-9EFB27F3B4EC}"/>
          </ac:spMkLst>
        </pc:spChg>
        <pc:spChg chg="mod">
          <ac:chgData name="Khan, Abuzar (UG - Comp Sci &amp; Elec Eng)" userId="42aa03f6-9f8f-4cae-8d6e-4b0e8b071e44" providerId="ADAL" clId="{7E3E11DF-C3E7-425E-9DF9-8F6D7F3043D0}" dt="2024-12-05T16:41:23.582" v="183"/>
          <ac:spMkLst>
            <pc:docMk/>
            <pc:sldMk cId="0" sldId="261"/>
            <ac:spMk id="416" creationId="{F99EAC15-8F83-9F6D-C21C-1E96A35823AE}"/>
          </ac:spMkLst>
        </pc:spChg>
        <pc:spChg chg="mod">
          <ac:chgData name="Khan, Abuzar (UG - Comp Sci &amp; Elec Eng)" userId="42aa03f6-9f8f-4cae-8d6e-4b0e8b071e44" providerId="ADAL" clId="{7E3E11DF-C3E7-425E-9DF9-8F6D7F3043D0}" dt="2024-12-05T16:41:23.582" v="183"/>
          <ac:spMkLst>
            <pc:docMk/>
            <pc:sldMk cId="0" sldId="261"/>
            <ac:spMk id="417" creationId="{2F90116A-89A1-66BB-1B64-E42D5497995D}"/>
          </ac:spMkLst>
        </pc:spChg>
        <pc:spChg chg="mod">
          <ac:chgData name="Khan, Abuzar (UG - Comp Sci &amp; Elec Eng)" userId="42aa03f6-9f8f-4cae-8d6e-4b0e8b071e44" providerId="ADAL" clId="{7E3E11DF-C3E7-425E-9DF9-8F6D7F3043D0}" dt="2024-12-05T16:41:23.582" v="183"/>
          <ac:spMkLst>
            <pc:docMk/>
            <pc:sldMk cId="0" sldId="261"/>
            <ac:spMk id="418" creationId="{AB9B5968-5921-E48D-600F-875D3DCD6199}"/>
          </ac:spMkLst>
        </pc:spChg>
        <pc:spChg chg="mod">
          <ac:chgData name="Khan, Abuzar (UG - Comp Sci &amp; Elec Eng)" userId="42aa03f6-9f8f-4cae-8d6e-4b0e8b071e44" providerId="ADAL" clId="{7E3E11DF-C3E7-425E-9DF9-8F6D7F3043D0}" dt="2024-12-05T16:41:23.582" v="183"/>
          <ac:spMkLst>
            <pc:docMk/>
            <pc:sldMk cId="0" sldId="261"/>
            <ac:spMk id="419" creationId="{03C553F9-989B-920E-981F-E9B579A35419}"/>
          </ac:spMkLst>
        </pc:spChg>
        <pc:spChg chg="mod">
          <ac:chgData name="Khan, Abuzar (UG - Comp Sci &amp; Elec Eng)" userId="42aa03f6-9f8f-4cae-8d6e-4b0e8b071e44" providerId="ADAL" clId="{7E3E11DF-C3E7-425E-9DF9-8F6D7F3043D0}" dt="2024-12-05T16:41:23.582" v="183"/>
          <ac:spMkLst>
            <pc:docMk/>
            <pc:sldMk cId="0" sldId="261"/>
            <ac:spMk id="420" creationId="{AA496A02-709A-4737-03E2-0B210AD589FA}"/>
          </ac:spMkLst>
        </pc:spChg>
        <pc:spChg chg="mod">
          <ac:chgData name="Khan, Abuzar (UG - Comp Sci &amp; Elec Eng)" userId="42aa03f6-9f8f-4cae-8d6e-4b0e8b071e44" providerId="ADAL" clId="{7E3E11DF-C3E7-425E-9DF9-8F6D7F3043D0}" dt="2024-12-05T16:41:23.582" v="183"/>
          <ac:spMkLst>
            <pc:docMk/>
            <pc:sldMk cId="0" sldId="261"/>
            <ac:spMk id="421" creationId="{DE631F18-8FC0-440F-3849-C5FCD56D61EC}"/>
          </ac:spMkLst>
        </pc:spChg>
        <pc:spChg chg="mod">
          <ac:chgData name="Khan, Abuzar (UG - Comp Sci &amp; Elec Eng)" userId="42aa03f6-9f8f-4cae-8d6e-4b0e8b071e44" providerId="ADAL" clId="{7E3E11DF-C3E7-425E-9DF9-8F6D7F3043D0}" dt="2024-12-05T16:41:23.582" v="183"/>
          <ac:spMkLst>
            <pc:docMk/>
            <pc:sldMk cId="0" sldId="261"/>
            <ac:spMk id="422" creationId="{65EB7F0E-49EC-F118-9070-1CDC4C46AD6E}"/>
          </ac:spMkLst>
        </pc:spChg>
        <pc:spChg chg="mod">
          <ac:chgData name="Khan, Abuzar (UG - Comp Sci &amp; Elec Eng)" userId="42aa03f6-9f8f-4cae-8d6e-4b0e8b071e44" providerId="ADAL" clId="{7E3E11DF-C3E7-425E-9DF9-8F6D7F3043D0}" dt="2024-12-05T16:41:23.582" v="183"/>
          <ac:spMkLst>
            <pc:docMk/>
            <pc:sldMk cId="0" sldId="261"/>
            <ac:spMk id="423" creationId="{579A5BFA-599C-B426-F5F5-47368C4A080F}"/>
          </ac:spMkLst>
        </pc:spChg>
        <pc:spChg chg="mod">
          <ac:chgData name="Khan, Abuzar (UG - Comp Sci &amp; Elec Eng)" userId="42aa03f6-9f8f-4cae-8d6e-4b0e8b071e44" providerId="ADAL" clId="{7E3E11DF-C3E7-425E-9DF9-8F6D7F3043D0}" dt="2024-12-05T16:41:23.582" v="183"/>
          <ac:spMkLst>
            <pc:docMk/>
            <pc:sldMk cId="0" sldId="261"/>
            <ac:spMk id="424" creationId="{03EDFDCF-9574-C483-7FED-5941550E06DC}"/>
          </ac:spMkLst>
        </pc:spChg>
        <pc:spChg chg="mod">
          <ac:chgData name="Khan, Abuzar (UG - Comp Sci &amp; Elec Eng)" userId="42aa03f6-9f8f-4cae-8d6e-4b0e8b071e44" providerId="ADAL" clId="{7E3E11DF-C3E7-425E-9DF9-8F6D7F3043D0}" dt="2024-12-05T16:41:23.582" v="183"/>
          <ac:spMkLst>
            <pc:docMk/>
            <pc:sldMk cId="0" sldId="261"/>
            <ac:spMk id="425" creationId="{CE0D2AAC-8C4A-E828-A22E-8DFF441EB2EA}"/>
          </ac:spMkLst>
        </pc:spChg>
        <pc:spChg chg="mod">
          <ac:chgData name="Khan, Abuzar (UG - Comp Sci &amp; Elec Eng)" userId="42aa03f6-9f8f-4cae-8d6e-4b0e8b071e44" providerId="ADAL" clId="{7E3E11DF-C3E7-425E-9DF9-8F6D7F3043D0}" dt="2024-12-05T16:41:23.582" v="183"/>
          <ac:spMkLst>
            <pc:docMk/>
            <pc:sldMk cId="0" sldId="261"/>
            <ac:spMk id="426" creationId="{7B91AE64-E1CE-E321-3574-A5E02A5DFBDB}"/>
          </ac:spMkLst>
        </pc:spChg>
        <pc:spChg chg="mod">
          <ac:chgData name="Khan, Abuzar (UG - Comp Sci &amp; Elec Eng)" userId="42aa03f6-9f8f-4cae-8d6e-4b0e8b071e44" providerId="ADAL" clId="{7E3E11DF-C3E7-425E-9DF9-8F6D7F3043D0}" dt="2024-12-05T16:41:23.582" v="183"/>
          <ac:spMkLst>
            <pc:docMk/>
            <pc:sldMk cId="0" sldId="261"/>
            <ac:spMk id="427" creationId="{A2AE986F-EDF7-EFC6-A672-BE131932339E}"/>
          </ac:spMkLst>
        </pc:spChg>
        <pc:spChg chg="mod">
          <ac:chgData name="Khan, Abuzar (UG - Comp Sci &amp; Elec Eng)" userId="42aa03f6-9f8f-4cae-8d6e-4b0e8b071e44" providerId="ADAL" clId="{7E3E11DF-C3E7-425E-9DF9-8F6D7F3043D0}" dt="2024-12-05T16:41:23.582" v="183"/>
          <ac:spMkLst>
            <pc:docMk/>
            <pc:sldMk cId="0" sldId="261"/>
            <ac:spMk id="428" creationId="{8F1ECD13-89C7-679F-6B0C-17166DADFDEA}"/>
          </ac:spMkLst>
        </pc:spChg>
        <pc:spChg chg="mod">
          <ac:chgData name="Khan, Abuzar (UG - Comp Sci &amp; Elec Eng)" userId="42aa03f6-9f8f-4cae-8d6e-4b0e8b071e44" providerId="ADAL" clId="{7E3E11DF-C3E7-425E-9DF9-8F6D7F3043D0}" dt="2024-12-05T16:41:23.582" v="183"/>
          <ac:spMkLst>
            <pc:docMk/>
            <pc:sldMk cId="0" sldId="261"/>
            <ac:spMk id="429" creationId="{856A1964-8277-ED9F-6C41-586729F1147C}"/>
          </ac:spMkLst>
        </pc:spChg>
        <pc:spChg chg="mod">
          <ac:chgData name="Khan, Abuzar (UG - Comp Sci &amp; Elec Eng)" userId="42aa03f6-9f8f-4cae-8d6e-4b0e8b071e44" providerId="ADAL" clId="{7E3E11DF-C3E7-425E-9DF9-8F6D7F3043D0}" dt="2024-12-05T16:41:23.582" v="183"/>
          <ac:spMkLst>
            <pc:docMk/>
            <pc:sldMk cId="0" sldId="261"/>
            <ac:spMk id="430" creationId="{9ED4E679-8D8A-9639-358A-119165AD473E}"/>
          </ac:spMkLst>
        </pc:spChg>
        <pc:spChg chg="mod">
          <ac:chgData name="Khan, Abuzar (UG - Comp Sci &amp; Elec Eng)" userId="42aa03f6-9f8f-4cae-8d6e-4b0e8b071e44" providerId="ADAL" clId="{7E3E11DF-C3E7-425E-9DF9-8F6D7F3043D0}" dt="2024-12-05T16:41:23.582" v="183"/>
          <ac:spMkLst>
            <pc:docMk/>
            <pc:sldMk cId="0" sldId="261"/>
            <ac:spMk id="431" creationId="{37D7F003-5C1C-07FB-DD38-E0D6F4AB9F16}"/>
          </ac:spMkLst>
        </pc:spChg>
        <pc:spChg chg="mod">
          <ac:chgData name="Khan, Abuzar (UG - Comp Sci &amp; Elec Eng)" userId="42aa03f6-9f8f-4cae-8d6e-4b0e8b071e44" providerId="ADAL" clId="{7E3E11DF-C3E7-425E-9DF9-8F6D7F3043D0}" dt="2024-12-05T16:41:23.582" v="183"/>
          <ac:spMkLst>
            <pc:docMk/>
            <pc:sldMk cId="0" sldId="261"/>
            <ac:spMk id="432" creationId="{1869B294-0769-6814-E638-21273C12A494}"/>
          </ac:spMkLst>
        </pc:spChg>
        <pc:spChg chg="mod">
          <ac:chgData name="Khan, Abuzar (UG - Comp Sci &amp; Elec Eng)" userId="42aa03f6-9f8f-4cae-8d6e-4b0e8b071e44" providerId="ADAL" clId="{7E3E11DF-C3E7-425E-9DF9-8F6D7F3043D0}" dt="2024-12-05T16:41:23.582" v="183"/>
          <ac:spMkLst>
            <pc:docMk/>
            <pc:sldMk cId="0" sldId="261"/>
            <ac:spMk id="433" creationId="{A9027103-438D-A04C-BC74-DAE1DEE62108}"/>
          </ac:spMkLst>
        </pc:spChg>
        <pc:spChg chg="mod">
          <ac:chgData name="Khan, Abuzar (UG - Comp Sci &amp; Elec Eng)" userId="42aa03f6-9f8f-4cae-8d6e-4b0e8b071e44" providerId="ADAL" clId="{7E3E11DF-C3E7-425E-9DF9-8F6D7F3043D0}" dt="2024-12-05T16:41:23.582" v="183"/>
          <ac:spMkLst>
            <pc:docMk/>
            <pc:sldMk cId="0" sldId="261"/>
            <ac:spMk id="434" creationId="{A483D58F-D4FE-11A7-E180-283F886143D1}"/>
          </ac:spMkLst>
        </pc:spChg>
        <pc:spChg chg="mod">
          <ac:chgData name="Khan, Abuzar (UG - Comp Sci &amp; Elec Eng)" userId="42aa03f6-9f8f-4cae-8d6e-4b0e8b071e44" providerId="ADAL" clId="{7E3E11DF-C3E7-425E-9DF9-8F6D7F3043D0}" dt="2024-12-05T16:41:23.582" v="183"/>
          <ac:spMkLst>
            <pc:docMk/>
            <pc:sldMk cId="0" sldId="261"/>
            <ac:spMk id="435" creationId="{F45E3679-41E9-D878-09DB-0F2FE9F23102}"/>
          </ac:spMkLst>
        </pc:spChg>
        <pc:spChg chg="mod">
          <ac:chgData name="Khan, Abuzar (UG - Comp Sci &amp; Elec Eng)" userId="42aa03f6-9f8f-4cae-8d6e-4b0e8b071e44" providerId="ADAL" clId="{7E3E11DF-C3E7-425E-9DF9-8F6D7F3043D0}" dt="2024-12-05T16:41:23.582" v="183"/>
          <ac:spMkLst>
            <pc:docMk/>
            <pc:sldMk cId="0" sldId="261"/>
            <ac:spMk id="436" creationId="{ADF943B0-6CB2-4951-D288-70F66DB81D5A}"/>
          </ac:spMkLst>
        </pc:spChg>
        <pc:spChg chg="mod">
          <ac:chgData name="Khan, Abuzar (UG - Comp Sci &amp; Elec Eng)" userId="42aa03f6-9f8f-4cae-8d6e-4b0e8b071e44" providerId="ADAL" clId="{7E3E11DF-C3E7-425E-9DF9-8F6D7F3043D0}" dt="2024-12-05T16:41:23.582" v="183"/>
          <ac:spMkLst>
            <pc:docMk/>
            <pc:sldMk cId="0" sldId="261"/>
            <ac:spMk id="437" creationId="{14D6AC52-049A-7CB2-BF69-391E5505E2AD}"/>
          </ac:spMkLst>
        </pc:spChg>
        <pc:spChg chg="mod">
          <ac:chgData name="Khan, Abuzar (UG - Comp Sci &amp; Elec Eng)" userId="42aa03f6-9f8f-4cae-8d6e-4b0e8b071e44" providerId="ADAL" clId="{7E3E11DF-C3E7-425E-9DF9-8F6D7F3043D0}" dt="2024-12-05T16:41:23.582" v="183"/>
          <ac:spMkLst>
            <pc:docMk/>
            <pc:sldMk cId="0" sldId="261"/>
            <ac:spMk id="438" creationId="{B297A42A-2EB5-28CE-D6B6-98839219A3D5}"/>
          </ac:spMkLst>
        </pc:spChg>
        <pc:spChg chg="mod">
          <ac:chgData name="Khan, Abuzar (UG - Comp Sci &amp; Elec Eng)" userId="42aa03f6-9f8f-4cae-8d6e-4b0e8b071e44" providerId="ADAL" clId="{7E3E11DF-C3E7-425E-9DF9-8F6D7F3043D0}" dt="2024-12-05T16:41:23.582" v="183"/>
          <ac:spMkLst>
            <pc:docMk/>
            <pc:sldMk cId="0" sldId="261"/>
            <ac:spMk id="439" creationId="{DCD35A29-E71D-E6A1-52A5-DF1F5A347B4D}"/>
          </ac:spMkLst>
        </pc:spChg>
        <pc:spChg chg="mod">
          <ac:chgData name="Khan, Abuzar (UG - Comp Sci &amp; Elec Eng)" userId="42aa03f6-9f8f-4cae-8d6e-4b0e8b071e44" providerId="ADAL" clId="{7E3E11DF-C3E7-425E-9DF9-8F6D7F3043D0}" dt="2024-12-05T16:41:23.582" v="183"/>
          <ac:spMkLst>
            <pc:docMk/>
            <pc:sldMk cId="0" sldId="261"/>
            <ac:spMk id="440" creationId="{11EBD09C-8DA5-9EAF-4158-BD475C332193}"/>
          </ac:spMkLst>
        </pc:spChg>
        <pc:spChg chg="mod">
          <ac:chgData name="Khan, Abuzar (UG - Comp Sci &amp; Elec Eng)" userId="42aa03f6-9f8f-4cae-8d6e-4b0e8b071e44" providerId="ADAL" clId="{7E3E11DF-C3E7-425E-9DF9-8F6D7F3043D0}" dt="2024-12-05T16:41:23.582" v="183"/>
          <ac:spMkLst>
            <pc:docMk/>
            <pc:sldMk cId="0" sldId="261"/>
            <ac:spMk id="441" creationId="{751B7069-27AA-435E-B616-B39DA0905085}"/>
          </ac:spMkLst>
        </pc:spChg>
        <pc:spChg chg="mod">
          <ac:chgData name="Khan, Abuzar (UG - Comp Sci &amp; Elec Eng)" userId="42aa03f6-9f8f-4cae-8d6e-4b0e8b071e44" providerId="ADAL" clId="{7E3E11DF-C3E7-425E-9DF9-8F6D7F3043D0}" dt="2024-12-05T16:41:23.582" v="183"/>
          <ac:spMkLst>
            <pc:docMk/>
            <pc:sldMk cId="0" sldId="261"/>
            <ac:spMk id="442" creationId="{84D16168-B120-646A-B2C9-615CA660CA4F}"/>
          </ac:spMkLst>
        </pc:spChg>
        <pc:spChg chg="mod">
          <ac:chgData name="Khan, Abuzar (UG - Comp Sci &amp; Elec Eng)" userId="42aa03f6-9f8f-4cae-8d6e-4b0e8b071e44" providerId="ADAL" clId="{7E3E11DF-C3E7-425E-9DF9-8F6D7F3043D0}" dt="2024-12-05T16:41:23.582" v="183"/>
          <ac:spMkLst>
            <pc:docMk/>
            <pc:sldMk cId="0" sldId="261"/>
            <ac:spMk id="443" creationId="{C4B85320-F8B9-54EE-428E-6649D622C854}"/>
          </ac:spMkLst>
        </pc:spChg>
        <pc:spChg chg="mod">
          <ac:chgData name="Khan, Abuzar (UG - Comp Sci &amp; Elec Eng)" userId="42aa03f6-9f8f-4cae-8d6e-4b0e8b071e44" providerId="ADAL" clId="{7E3E11DF-C3E7-425E-9DF9-8F6D7F3043D0}" dt="2024-12-05T16:41:23.582" v="183"/>
          <ac:spMkLst>
            <pc:docMk/>
            <pc:sldMk cId="0" sldId="261"/>
            <ac:spMk id="444" creationId="{982B6B30-899C-0D0D-A982-29A6FAB1DC1C}"/>
          </ac:spMkLst>
        </pc:spChg>
        <pc:spChg chg="mod">
          <ac:chgData name="Khan, Abuzar (UG - Comp Sci &amp; Elec Eng)" userId="42aa03f6-9f8f-4cae-8d6e-4b0e8b071e44" providerId="ADAL" clId="{7E3E11DF-C3E7-425E-9DF9-8F6D7F3043D0}" dt="2024-12-05T16:41:23.582" v="183"/>
          <ac:spMkLst>
            <pc:docMk/>
            <pc:sldMk cId="0" sldId="261"/>
            <ac:spMk id="445" creationId="{F1FC3EDF-9A8C-6389-7CED-7ABE8B925C6E}"/>
          </ac:spMkLst>
        </pc:spChg>
        <pc:spChg chg="mod">
          <ac:chgData name="Khan, Abuzar (UG - Comp Sci &amp; Elec Eng)" userId="42aa03f6-9f8f-4cae-8d6e-4b0e8b071e44" providerId="ADAL" clId="{7E3E11DF-C3E7-425E-9DF9-8F6D7F3043D0}" dt="2024-12-05T16:41:23.582" v="183"/>
          <ac:spMkLst>
            <pc:docMk/>
            <pc:sldMk cId="0" sldId="261"/>
            <ac:spMk id="446" creationId="{CF63966B-A7B2-3DCA-F757-6D3B8D391D30}"/>
          </ac:spMkLst>
        </pc:spChg>
        <pc:spChg chg="mod">
          <ac:chgData name="Khan, Abuzar (UG - Comp Sci &amp; Elec Eng)" userId="42aa03f6-9f8f-4cae-8d6e-4b0e8b071e44" providerId="ADAL" clId="{7E3E11DF-C3E7-425E-9DF9-8F6D7F3043D0}" dt="2024-12-05T16:41:23.582" v="183"/>
          <ac:spMkLst>
            <pc:docMk/>
            <pc:sldMk cId="0" sldId="261"/>
            <ac:spMk id="447" creationId="{ECCE1771-0A0C-CDB3-3192-9C85A4D2DA53}"/>
          </ac:spMkLst>
        </pc:spChg>
        <pc:spChg chg="mod">
          <ac:chgData name="Khan, Abuzar (UG - Comp Sci &amp; Elec Eng)" userId="42aa03f6-9f8f-4cae-8d6e-4b0e8b071e44" providerId="ADAL" clId="{7E3E11DF-C3E7-425E-9DF9-8F6D7F3043D0}" dt="2024-12-05T16:41:23.582" v="183"/>
          <ac:spMkLst>
            <pc:docMk/>
            <pc:sldMk cId="0" sldId="261"/>
            <ac:spMk id="448" creationId="{062F4DE1-6E95-4289-3D1A-EDA6DC6E0EB8}"/>
          </ac:spMkLst>
        </pc:spChg>
        <pc:spChg chg="mod">
          <ac:chgData name="Khan, Abuzar (UG - Comp Sci &amp; Elec Eng)" userId="42aa03f6-9f8f-4cae-8d6e-4b0e8b071e44" providerId="ADAL" clId="{7E3E11DF-C3E7-425E-9DF9-8F6D7F3043D0}" dt="2024-12-05T16:41:23.582" v="183"/>
          <ac:spMkLst>
            <pc:docMk/>
            <pc:sldMk cId="0" sldId="261"/>
            <ac:spMk id="449" creationId="{1D0D9E3C-9083-D48E-5F2C-894D61D8BAA0}"/>
          </ac:spMkLst>
        </pc:spChg>
        <pc:spChg chg="mod">
          <ac:chgData name="Khan, Abuzar (UG - Comp Sci &amp; Elec Eng)" userId="42aa03f6-9f8f-4cae-8d6e-4b0e8b071e44" providerId="ADAL" clId="{7E3E11DF-C3E7-425E-9DF9-8F6D7F3043D0}" dt="2024-12-05T16:41:23.582" v="183"/>
          <ac:spMkLst>
            <pc:docMk/>
            <pc:sldMk cId="0" sldId="261"/>
            <ac:spMk id="450" creationId="{A7B410FE-E897-1230-2A1C-36062D854C58}"/>
          </ac:spMkLst>
        </pc:spChg>
        <pc:spChg chg="mod">
          <ac:chgData name="Khan, Abuzar (UG - Comp Sci &amp; Elec Eng)" userId="42aa03f6-9f8f-4cae-8d6e-4b0e8b071e44" providerId="ADAL" clId="{7E3E11DF-C3E7-425E-9DF9-8F6D7F3043D0}" dt="2024-12-05T16:41:23.582" v="183"/>
          <ac:spMkLst>
            <pc:docMk/>
            <pc:sldMk cId="0" sldId="261"/>
            <ac:spMk id="451" creationId="{43F662F7-3826-2A64-FA43-DE8B780A8E51}"/>
          </ac:spMkLst>
        </pc:spChg>
        <pc:spChg chg="mod">
          <ac:chgData name="Khan, Abuzar (UG - Comp Sci &amp; Elec Eng)" userId="42aa03f6-9f8f-4cae-8d6e-4b0e8b071e44" providerId="ADAL" clId="{7E3E11DF-C3E7-425E-9DF9-8F6D7F3043D0}" dt="2024-12-05T16:41:23.582" v="183"/>
          <ac:spMkLst>
            <pc:docMk/>
            <pc:sldMk cId="0" sldId="261"/>
            <ac:spMk id="452" creationId="{F0241187-9559-D1F0-9E7C-16DC90AE6A0F}"/>
          </ac:spMkLst>
        </pc:spChg>
        <pc:spChg chg="mod">
          <ac:chgData name="Khan, Abuzar (UG - Comp Sci &amp; Elec Eng)" userId="42aa03f6-9f8f-4cae-8d6e-4b0e8b071e44" providerId="ADAL" clId="{7E3E11DF-C3E7-425E-9DF9-8F6D7F3043D0}" dt="2024-12-05T16:41:23.582" v="183"/>
          <ac:spMkLst>
            <pc:docMk/>
            <pc:sldMk cId="0" sldId="261"/>
            <ac:spMk id="453" creationId="{C0FF6039-D587-312C-A896-495D9C3C8E22}"/>
          </ac:spMkLst>
        </pc:spChg>
        <pc:spChg chg="mod">
          <ac:chgData name="Khan, Abuzar (UG - Comp Sci &amp; Elec Eng)" userId="42aa03f6-9f8f-4cae-8d6e-4b0e8b071e44" providerId="ADAL" clId="{7E3E11DF-C3E7-425E-9DF9-8F6D7F3043D0}" dt="2024-12-05T16:41:23.582" v="183"/>
          <ac:spMkLst>
            <pc:docMk/>
            <pc:sldMk cId="0" sldId="261"/>
            <ac:spMk id="454" creationId="{B2F9C41F-167B-761D-5BAF-E90A768B0987}"/>
          </ac:spMkLst>
        </pc:spChg>
        <pc:spChg chg="mod">
          <ac:chgData name="Khan, Abuzar (UG - Comp Sci &amp; Elec Eng)" userId="42aa03f6-9f8f-4cae-8d6e-4b0e8b071e44" providerId="ADAL" clId="{7E3E11DF-C3E7-425E-9DF9-8F6D7F3043D0}" dt="2024-12-05T16:41:23.582" v="183"/>
          <ac:spMkLst>
            <pc:docMk/>
            <pc:sldMk cId="0" sldId="261"/>
            <ac:spMk id="455" creationId="{B1C9DB96-5DB8-C157-D4C6-550A8252D15F}"/>
          </ac:spMkLst>
        </pc:spChg>
        <pc:spChg chg="mod">
          <ac:chgData name="Khan, Abuzar (UG - Comp Sci &amp; Elec Eng)" userId="42aa03f6-9f8f-4cae-8d6e-4b0e8b071e44" providerId="ADAL" clId="{7E3E11DF-C3E7-425E-9DF9-8F6D7F3043D0}" dt="2024-12-05T16:41:23.582" v="183"/>
          <ac:spMkLst>
            <pc:docMk/>
            <pc:sldMk cId="0" sldId="261"/>
            <ac:spMk id="456" creationId="{D3C246A7-B9D5-04D7-53B0-D295D2DE38C9}"/>
          </ac:spMkLst>
        </pc:spChg>
        <pc:spChg chg="mod">
          <ac:chgData name="Khan, Abuzar (UG - Comp Sci &amp; Elec Eng)" userId="42aa03f6-9f8f-4cae-8d6e-4b0e8b071e44" providerId="ADAL" clId="{7E3E11DF-C3E7-425E-9DF9-8F6D7F3043D0}" dt="2024-12-05T16:41:23.582" v="183"/>
          <ac:spMkLst>
            <pc:docMk/>
            <pc:sldMk cId="0" sldId="261"/>
            <ac:spMk id="457" creationId="{0F67FA17-9C92-3CC4-616A-F530E06A2982}"/>
          </ac:spMkLst>
        </pc:spChg>
        <pc:spChg chg="mod">
          <ac:chgData name="Khan, Abuzar (UG - Comp Sci &amp; Elec Eng)" userId="42aa03f6-9f8f-4cae-8d6e-4b0e8b071e44" providerId="ADAL" clId="{7E3E11DF-C3E7-425E-9DF9-8F6D7F3043D0}" dt="2024-12-05T16:41:23.582" v="183"/>
          <ac:spMkLst>
            <pc:docMk/>
            <pc:sldMk cId="0" sldId="261"/>
            <ac:spMk id="458" creationId="{C358F494-F761-BEA8-72D9-F6A62DD98D76}"/>
          </ac:spMkLst>
        </pc:spChg>
        <pc:spChg chg="mod">
          <ac:chgData name="Khan, Abuzar (UG - Comp Sci &amp; Elec Eng)" userId="42aa03f6-9f8f-4cae-8d6e-4b0e8b071e44" providerId="ADAL" clId="{7E3E11DF-C3E7-425E-9DF9-8F6D7F3043D0}" dt="2024-12-05T16:41:23.582" v="183"/>
          <ac:spMkLst>
            <pc:docMk/>
            <pc:sldMk cId="0" sldId="261"/>
            <ac:spMk id="459" creationId="{325AEF81-26A6-1635-7A0A-2627382A7D56}"/>
          </ac:spMkLst>
        </pc:spChg>
        <pc:spChg chg="mod">
          <ac:chgData name="Khan, Abuzar (UG - Comp Sci &amp; Elec Eng)" userId="42aa03f6-9f8f-4cae-8d6e-4b0e8b071e44" providerId="ADAL" clId="{7E3E11DF-C3E7-425E-9DF9-8F6D7F3043D0}" dt="2024-12-05T16:41:23.582" v="183"/>
          <ac:spMkLst>
            <pc:docMk/>
            <pc:sldMk cId="0" sldId="261"/>
            <ac:spMk id="460" creationId="{9E737507-C3F1-4DCB-567D-C8A00D25B625}"/>
          </ac:spMkLst>
        </pc:spChg>
        <pc:spChg chg="mod">
          <ac:chgData name="Khan, Abuzar (UG - Comp Sci &amp; Elec Eng)" userId="42aa03f6-9f8f-4cae-8d6e-4b0e8b071e44" providerId="ADAL" clId="{7E3E11DF-C3E7-425E-9DF9-8F6D7F3043D0}" dt="2024-12-05T16:41:23.582" v="183"/>
          <ac:spMkLst>
            <pc:docMk/>
            <pc:sldMk cId="0" sldId="261"/>
            <ac:spMk id="461" creationId="{05557261-7E1C-4E1A-76C1-809B451D3B19}"/>
          </ac:spMkLst>
        </pc:spChg>
        <pc:spChg chg="mod">
          <ac:chgData name="Khan, Abuzar (UG - Comp Sci &amp; Elec Eng)" userId="42aa03f6-9f8f-4cae-8d6e-4b0e8b071e44" providerId="ADAL" clId="{7E3E11DF-C3E7-425E-9DF9-8F6D7F3043D0}" dt="2024-12-05T16:41:23.582" v="183"/>
          <ac:spMkLst>
            <pc:docMk/>
            <pc:sldMk cId="0" sldId="261"/>
            <ac:spMk id="462" creationId="{BEB21D67-6F05-0CA4-FD71-8C6A0EE38F47}"/>
          </ac:spMkLst>
        </pc:spChg>
        <pc:spChg chg="mod">
          <ac:chgData name="Khan, Abuzar (UG - Comp Sci &amp; Elec Eng)" userId="42aa03f6-9f8f-4cae-8d6e-4b0e8b071e44" providerId="ADAL" clId="{7E3E11DF-C3E7-425E-9DF9-8F6D7F3043D0}" dt="2024-12-05T16:41:23.582" v="183"/>
          <ac:spMkLst>
            <pc:docMk/>
            <pc:sldMk cId="0" sldId="261"/>
            <ac:spMk id="463" creationId="{8E4AB71B-9201-1281-24E0-FCE2E8DBD90A}"/>
          </ac:spMkLst>
        </pc:spChg>
        <pc:spChg chg="mod">
          <ac:chgData name="Khan, Abuzar (UG - Comp Sci &amp; Elec Eng)" userId="42aa03f6-9f8f-4cae-8d6e-4b0e8b071e44" providerId="ADAL" clId="{7E3E11DF-C3E7-425E-9DF9-8F6D7F3043D0}" dt="2024-12-05T16:41:23.582" v="183"/>
          <ac:spMkLst>
            <pc:docMk/>
            <pc:sldMk cId="0" sldId="261"/>
            <ac:spMk id="464" creationId="{C4B94CED-45FB-BF1C-5828-03A2AF8678FE}"/>
          </ac:spMkLst>
        </pc:spChg>
        <pc:spChg chg="mod">
          <ac:chgData name="Khan, Abuzar (UG - Comp Sci &amp; Elec Eng)" userId="42aa03f6-9f8f-4cae-8d6e-4b0e8b071e44" providerId="ADAL" clId="{7E3E11DF-C3E7-425E-9DF9-8F6D7F3043D0}" dt="2024-12-05T16:41:23.582" v="183"/>
          <ac:spMkLst>
            <pc:docMk/>
            <pc:sldMk cId="0" sldId="261"/>
            <ac:spMk id="465" creationId="{AFD7C4CB-CC08-3AF0-983E-5CC202BCC390}"/>
          </ac:spMkLst>
        </pc:spChg>
        <pc:spChg chg="mod">
          <ac:chgData name="Khan, Abuzar (UG - Comp Sci &amp; Elec Eng)" userId="42aa03f6-9f8f-4cae-8d6e-4b0e8b071e44" providerId="ADAL" clId="{7E3E11DF-C3E7-425E-9DF9-8F6D7F3043D0}" dt="2024-12-05T16:41:23.582" v="183"/>
          <ac:spMkLst>
            <pc:docMk/>
            <pc:sldMk cId="0" sldId="261"/>
            <ac:spMk id="466" creationId="{66F70421-D609-033B-27A5-BA713FAA750A}"/>
          </ac:spMkLst>
        </pc:spChg>
        <pc:spChg chg="mod">
          <ac:chgData name="Khan, Abuzar (UG - Comp Sci &amp; Elec Eng)" userId="42aa03f6-9f8f-4cae-8d6e-4b0e8b071e44" providerId="ADAL" clId="{7E3E11DF-C3E7-425E-9DF9-8F6D7F3043D0}" dt="2024-12-05T16:41:23.582" v="183"/>
          <ac:spMkLst>
            <pc:docMk/>
            <pc:sldMk cId="0" sldId="261"/>
            <ac:spMk id="467" creationId="{DF2FC96C-94FE-AEF8-FFE6-278B840E636F}"/>
          </ac:spMkLst>
        </pc:spChg>
        <pc:spChg chg="mod">
          <ac:chgData name="Khan, Abuzar (UG - Comp Sci &amp; Elec Eng)" userId="42aa03f6-9f8f-4cae-8d6e-4b0e8b071e44" providerId="ADAL" clId="{7E3E11DF-C3E7-425E-9DF9-8F6D7F3043D0}" dt="2024-12-05T16:41:23.582" v="183"/>
          <ac:spMkLst>
            <pc:docMk/>
            <pc:sldMk cId="0" sldId="261"/>
            <ac:spMk id="468" creationId="{DF7373E8-F9CA-5732-0C9F-9DD1D8C2EEA4}"/>
          </ac:spMkLst>
        </pc:spChg>
        <pc:spChg chg="mod">
          <ac:chgData name="Khan, Abuzar (UG - Comp Sci &amp; Elec Eng)" userId="42aa03f6-9f8f-4cae-8d6e-4b0e8b071e44" providerId="ADAL" clId="{7E3E11DF-C3E7-425E-9DF9-8F6D7F3043D0}" dt="2024-12-05T16:41:23.582" v="183"/>
          <ac:spMkLst>
            <pc:docMk/>
            <pc:sldMk cId="0" sldId="261"/>
            <ac:spMk id="469" creationId="{CFF4F9F6-A6B0-76C8-6289-2D138D8BBABB}"/>
          </ac:spMkLst>
        </pc:spChg>
        <pc:spChg chg="mod">
          <ac:chgData name="Khan, Abuzar (UG - Comp Sci &amp; Elec Eng)" userId="42aa03f6-9f8f-4cae-8d6e-4b0e8b071e44" providerId="ADAL" clId="{7E3E11DF-C3E7-425E-9DF9-8F6D7F3043D0}" dt="2024-12-05T16:41:23.582" v="183"/>
          <ac:spMkLst>
            <pc:docMk/>
            <pc:sldMk cId="0" sldId="261"/>
            <ac:spMk id="470" creationId="{DB7D7294-6E44-3C90-04B0-1435F4FF53D1}"/>
          </ac:spMkLst>
        </pc:spChg>
        <pc:spChg chg="mod">
          <ac:chgData name="Khan, Abuzar (UG - Comp Sci &amp; Elec Eng)" userId="42aa03f6-9f8f-4cae-8d6e-4b0e8b071e44" providerId="ADAL" clId="{7E3E11DF-C3E7-425E-9DF9-8F6D7F3043D0}" dt="2024-12-05T16:41:23.582" v="183"/>
          <ac:spMkLst>
            <pc:docMk/>
            <pc:sldMk cId="0" sldId="261"/>
            <ac:spMk id="471" creationId="{219E9D69-BE44-F565-DFC0-E89AC86FD6C6}"/>
          </ac:spMkLst>
        </pc:spChg>
        <pc:spChg chg="mod">
          <ac:chgData name="Khan, Abuzar (UG - Comp Sci &amp; Elec Eng)" userId="42aa03f6-9f8f-4cae-8d6e-4b0e8b071e44" providerId="ADAL" clId="{7E3E11DF-C3E7-425E-9DF9-8F6D7F3043D0}" dt="2024-12-05T16:41:23.582" v="183"/>
          <ac:spMkLst>
            <pc:docMk/>
            <pc:sldMk cId="0" sldId="261"/>
            <ac:spMk id="472" creationId="{5EFE9A6C-E139-9E6D-6200-70CA644EAE10}"/>
          </ac:spMkLst>
        </pc:spChg>
        <pc:spChg chg="mod">
          <ac:chgData name="Khan, Abuzar (UG - Comp Sci &amp; Elec Eng)" userId="42aa03f6-9f8f-4cae-8d6e-4b0e8b071e44" providerId="ADAL" clId="{7E3E11DF-C3E7-425E-9DF9-8F6D7F3043D0}" dt="2024-12-05T16:41:23.582" v="183"/>
          <ac:spMkLst>
            <pc:docMk/>
            <pc:sldMk cId="0" sldId="261"/>
            <ac:spMk id="473" creationId="{1B264C7A-DA61-E96D-D332-BA926169F8B0}"/>
          </ac:spMkLst>
        </pc:spChg>
        <pc:spChg chg="mod">
          <ac:chgData name="Khan, Abuzar (UG - Comp Sci &amp; Elec Eng)" userId="42aa03f6-9f8f-4cae-8d6e-4b0e8b071e44" providerId="ADAL" clId="{7E3E11DF-C3E7-425E-9DF9-8F6D7F3043D0}" dt="2024-12-05T16:41:23.582" v="183"/>
          <ac:spMkLst>
            <pc:docMk/>
            <pc:sldMk cId="0" sldId="261"/>
            <ac:spMk id="474" creationId="{1CE1D432-7FFC-21EB-228F-BD98953E4427}"/>
          </ac:spMkLst>
        </pc:spChg>
        <pc:spChg chg="mod">
          <ac:chgData name="Khan, Abuzar (UG - Comp Sci &amp; Elec Eng)" userId="42aa03f6-9f8f-4cae-8d6e-4b0e8b071e44" providerId="ADAL" clId="{7E3E11DF-C3E7-425E-9DF9-8F6D7F3043D0}" dt="2024-12-05T16:41:23.582" v="183"/>
          <ac:spMkLst>
            <pc:docMk/>
            <pc:sldMk cId="0" sldId="261"/>
            <ac:spMk id="475" creationId="{1E0A514E-7DB8-53A9-0F86-5BAAA0B8D993}"/>
          </ac:spMkLst>
        </pc:spChg>
        <pc:spChg chg="mod">
          <ac:chgData name="Khan, Abuzar (UG - Comp Sci &amp; Elec Eng)" userId="42aa03f6-9f8f-4cae-8d6e-4b0e8b071e44" providerId="ADAL" clId="{7E3E11DF-C3E7-425E-9DF9-8F6D7F3043D0}" dt="2024-12-05T16:41:23.582" v="183"/>
          <ac:spMkLst>
            <pc:docMk/>
            <pc:sldMk cId="0" sldId="261"/>
            <ac:spMk id="476" creationId="{315160F6-7699-CD2E-E260-C0CFC8D87D3A}"/>
          </ac:spMkLst>
        </pc:spChg>
        <pc:spChg chg="mod">
          <ac:chgData name="Khan, Abuzar (UG - Comp Sci &amp; Elec Eng)" userId="42aa03f6-9f8f-4cae-8d6e-4b0e8b071e44" providerId="ADAL" clId="{7E3E11DF-C3E7-425E-9DF9-8F6D7F3043D0}" dt="2024-12-05T16:41:23.582" v="183"/>
          <ac:spMkLst>
            <pc:docMk/>
            <pc:sldMk cId="0" sldId="261"/>
            <ac:spMk id="477" creationId="{AA413289-8488-30C9-6904-96A87C255AE0}"/>
          </ac:spMkLst>
        </pc:spChg>
        <pc:spChg chg="mod">
          <ac:chgData name="Khan, Abuzar (UG - Comp Sci &amp; Elec Eng)" userId="42aa03f6-9f8f-4cae-8d6e-4b0e8b071e44" providerId="ADAL" clId="{7E3E11DF-C3E7-425E-9DF9-8F6D7F3043D0}" dt="2024-12-05T16:41:23.582" v="183"/>
          <ac:spMkLst>
            <pc:docMk/>
            <pc:sldMk cId="0" sldId="261"/>
            <ac:spMk id="478" creationId="{8A2F5F90-F585-1817-7B60-1C21E64494A4}"/>
          </ac:spMkLst>
        </pc:spChg>
        <pc:spChg chg="mod">
          <ac:chgData name="Khan, Abuzar (UG - Comp Sci &amp; Elec Eng)" userId="42aa03f6-9f8f-4cae-8d6e-4b0e8b071e44" providerId="ADAL" clId="{7E3E11DF-C3E7-425E-9DF9-8F6D7F3043D0}" dt="2024-12-05T16:41:23.582" v="183"/>
          <ac:spMkLst>
            <pc:docMk/>
            <pc:sldMk cId="0" sldId="261"/>
            <ac:spMk id="479" creationId="{D010389A-7EB1-F9E1-052E-0CD72B7694A3}"/>
          </ac:spMkLst>
        </pc:spChg>
        <pc:spChg chg="mod">
          <ac:chgData name="Khan, Abuzar (UG - Comp Sci &amp; Elec Eng)" userId="42aa03f6-9f8f-4cae-8d6e-4b0e8b071e44" providerId="ADAL" clId="{7E3E11DF-C3E7-425E-9DF9-8F6D7F3043D0}" dt="2024-12-05T16:41:23.582" v="183"/>
          <ac:spMkLst>
            <pc:docMk/>
            <pc:sldMk cId="0" sldId="261"/>
            <ac:spMk id="480" creationId="{B01F3DC4-231E-05A3-5682-CB30AFA24BCA}"/>
          </ac:spMkLst>
        </pc:spChg>
        <pc:spChg chg="mod">
          <ac:chgData name="Khan, Abuzar (UG - Comp Sci &amp; Elec Eng)" userId="42aa03f6-9f8f-4cae-8d6e-4b0e8b071e44" providerId="ADAL" clId="{7E3E11DF-C3E7-425E-9DF9-8F6D7F3043D0}" dt="2024-12-05T16:41:23.582" v="183"/>
          <ac:spMkLst>
            <pc:docMk/>
            <pc:sldMk cId="0" sldId="261"/>
            <ac:spMk id="481" creationId="{A4B1D7A5-62B3-8B5B-EAEE-A8380240F12F}"/>
          </ac:spMkLst>
        </pc:spChg>
        <pc:spChg chg="mod">
          <ac:chgData name="Khan, Abuzar (UG - Comp Sci &amp; Elec Eng)" userId="42aa03f6-9f8f-4cae-8d6e-4b0e8b071e44" providerId="ADAL" clId="{7E3E11DF-C3E7-425E-9DF9-8F6D7F3043D0}" dt="2024-12-05T16:41:23.582" v="183"/>
          <ac:spMkLst>
            <pc:docMk/>
            <pc:sldMk cId="0" sldId="261"/>
            <ac:spMk id="482" creationId="{FF78D3BB-AE11-81D9-DF77-E0DAB00C76FE}"/>
          </ac:spMkLst>
        </pc:spChg>
        <pc:spChg chg="mod">
          <ac:chgData name="Khan, Abuzar (UG - Comp Sci &amp; Elec Eng)" userId="42aa03f6-9f8f-4cae-8d6e-4b0e8b071e44" providerId="ADAL" clId="{7E3E11DF-C3E7-425E-9DF9-8F6D7F3043D0}" dt="2024-12-05T16:41:23.582" v="183"/>
          <ac:spMkLst>
            <pc:docMk/>
            <pc:sldMk cId="0" sldId="261"/>
            <ac:spMk id="483" creationId="{C2875270-72D9-5484-75FE-75504FE74F65}"/>
          </ac:spMkLst>
        </pc:spChg>
        <pc:spChg chg="mod">
          <ac:chgData name="Khan, Abuzar (UG - Comp Sci &amp; Elec Eng)" userId="42aa03f6-9f8f-4cae-8d6e-4b0e8b071e44" providerId="ADAL" clId="{7E3E11DF-C3E7-425E-9DF9-8F6D7F3043D0}" dt="2024-12-05T16:41:23.582" v="183"/>
          <ac:spMkLst>
            <pc:docMk/>
            <pc:sldMk cId="0" sldId="261"/>
            <ac:spMk id="484" creationId="{1BA1D938-2EA8-0E09-2583-8B0015429CED}"/>
          </ac:spMkLst>
        </pc:spChg>
        <pc:spChg chg="mod">
          <ac:chgData name="Khan, Abuzar (UG - Comp Sci &amp; Elec Eng)" userId="42aa03f6-9f8f-4cae-8d6e-4b0e8b071e44" providerId="ADAL" clId="{7E3E11DF-C3E7-425E-9DF9-8F6D7F3043D0}" dt="2024-12-05T16:41:23.582" v="183"/>
          <ac:spMkLst>
            <pc:docMk/>
            <pc:sldMk cId="0" sldId="261"/>
            <ac:spMk id="485" creationId="{DAB80D26-1B54-DF95-07BD-F8CFD23D155A}"/>
          </ac:spMkLst>
        </pc:spChg>
        <pc:spChg chg="mod">
          <ac:chgData name="Khan, Abuzar (UG - Comp Sci &amp; Elec Eng)" userId="42aa03f6-9f8f-4cae-8d6e-4b0e8b071e44" providerId="ADAL" clId="{7E3E11DF-C3E7-425E-9DF9-8F6D7F3043D0}" dt="2024-12-05T16:41:23.582" v="183"/>
          <ac:spMkLst>
            <pc:docMk/>
            <pc:sldMk cId="0" sldId="261"/>
            <ac:spMk id="486" creationId="{D5B16EF6-2AAD-90EE-748D-44F364C0D0D4}"/>
          </ac:spMkLst>
        </pc:spChg>
        <pc:spChg chg="mod">
          <ac:chgData name="Khan, Abuzar (UG - Comp Sci &amp; Elec Eng)" userId="42aa03f6-9f8f-4cae-8d6e-4b0e8b071e44" providerId="ADAL" clId="{7E3E11DF-C3E7-425E-9DF9-8F6D7F3043D0}" dt="2024-12-05T16:41:23.582" v="183"/>
          <ac:spMkLst>
            <pc:docMk/>
            <pc:sldMk cId="0" sldId="261"/>
            <ac:spMk id="487" creationId="{6D2A9FE7-6A66-CBA6-27BE-A00A81C65C15}"/>
          </ac:spMkLst>
        </pc:spChg>
        <pc:spChg chg="mod">
          <ac:chgData name="Khan, Abuzar (UG - Comp Sci &amp; Elec Eng)" userId="42aa03f6-9f8f-4cae-8d6e-4b0e8b071e44" providerId="ADAL" clId="{7E3E11DF-C3E7-425E-9DF9-8F6D7F3043D0}" dt="2024-12-05T16:41:23.582" v="183"/>
          <ac:spMkLst>
            <pc:docMk/>
            <pc:sldMk cId="0" sldId="261"/>
            <ac:spMk id="488" creationId="{ABB00B81-98DE-9B10-2BDC-EAB38EAE9071}"/>
          </ac:spMkLst>
        </pc:spChg>
        <pc:spChg chg="mod">
          <ac:chgData name="Khan, Abuzar (UG - Comp Sci &amp; Elec Eng)" userId="42aa03f6-9f8f-4cae-8d6e-4b0e8b071e44" providerId="ADAL" clId="{7E3E11DF-C3E7-425E-9DF9-8F6D7F3043D0}" dt="2024-12-05T16:41:23.582" v="183"/>
          <ac:spMkLst>
            <pc:docMk/>
            <pc:sldMk cId="0" sldId="261"/>
            <ac:spMk id="489" creationId="{B616C27A-AECC-A110-015D-1466CDB542C7}"/>
          </ac:spMkLst>
        </pc:spChg>
        <pc:spChg chg="mod">
          <ac:chgData name="Khan, Abuzar (UG - Comp Sci &amp; Elec Eng)" userId="42aa03f6-9f8f-4cae-8d6e-4b0e8b071e44" providerId="ADAL" clId="{7E3E11DF-C3E7-425E-9DF9-8F6D7F3043D0}" dt="2024-12-05T16:41:23.582" v="183"/>
          <ac:spMkLst>
            <pc:docMk/>
            <pc:sldMk cId="0" sldId="261"/>
            <ac:spMk id="490" creationId="{EA74D2A1-F98A-C30D-9BD5-C64C6151E0F7}"/>
          </ac:spMkLst>
        </pc:spChg>
        <pc:spChg chg="mod">
          <ac:chgData name="Khan, Abuzar (UG - Comp Sci &amp; Elec Eng)" userId="42aa03f6-9f8f-4cae-8d6e-4b0e8b071e44" providerId="ADAL" clId="{7E3E11DF-C3E7-425E-9DF9-8F6D7F3043D0}" dt="2024-12-05T16:41:23.582" v="183"/>
          <ac:spMkLst>
            <pc:docMk/>
            <pc:sldMk cId="0" sldId="261"/>
            <ac:spMk id="491" creationId="{1CE21E1E-AEE7-9504-C048-28004FA5CE1F}"/>
          </ac:spMkLst>
        </pc:spChg>
        <pc:spChg chg="mod">
          <ac:chgData name="Khan, Abuzar (UG - Comp Sci &amp; Elec Eng)" userId="42aa03f6-9f8f-4cae-8d6e-4b0e8b071e44" providerId="ADAL" clId="{7E3E11DF-C3E7-425E-9DF9-8F6D7F3043D0}" dt="2024-12-05T16:41:23.582" v="183"/>
          <ac:spMkLst>
            <pc:docMk/>
            <pc:sldMk cId="0" sldId="261"/>
            <ac:spMk id="492" creationId="{99F13D39-940A-5949-46A4-9C842EBE99A0}"/>
          </ac:spMkLst>
        </pc:spChg>
        <pc:spChg chg="mod">
          <ac:chgData name="Khan, Abuzar (UG - Comp Sci &amp; Elec Eng)" userId="42aa03f6-9f8f-4cae-8d6e-4b0e8b071e44" providerId="ADAL" clId="{7E3E11DF-C3E7-425E-9DF9-8F6D7F3043D0}" dt="2024-12-05T16:41:23.582" v="183"/>
          <ac:spMkLst>
            <pc:docMk/>
            <pc:sldMk cId="0" sldId="261"/>
            <ac:spMk id="493" creationId="{1D0AAE99-702A-DB48-C882-BC865B5FBC26}"/>
          </ac:spMkLst>
        </pc:spChg>
        <pc:spChg chg="mod">
          <ac:chgData name="Khan, Abuzar (UG - Comp Sci &amp; Elec Eng)" userId="42aa03f6-9f8f-4cae-8d6e-4b0e8b071e44" providerId="ADAL" clId="{7E3E11DF-C3E7-425E-9DF9-8F6D7F3043D0}" dt="2024-12-05T16:41:23.582" v="183"/>
          <ac:spMkLst>
            <pc:docMk/>
            <pc:sldMk cId="0" sldId="261"/>
            <ac:spMk id="494" creationId="{EADD41F7-B8E7-DB61-9FEF-D735F353B988}"/>
          </ac:spMkLst>
        </pc:spChg>
        <pc:spChg chg="mod">
          <ac:chgData name="Khan, Abuzar (UG - Comp Sci &amp; Elec Eng)" userId="42aa03f6-9f8f-4cae-8d6e-4b0e8b071e44" providerId="ADAL" clId="{7E3E11DF-C3E7-425E-9DF9-8F6D7F3043D0}" dt="2024-12-05T16:41:23.582" v="183"/>
          <ac:spMkLst>
            <pc:docMk/>
            <pc:sldMk cId="0" sldId="261"/>
            <ac:spMk id="495" creationId="{9BB6C008-D490-51D6-7DDE-8C62F85290A7}"/>
          </ac:spMkLst>
        </pc:spChg>
        <pc:spChg chg="mod">
          <ac:chgData name="Khan, Abuzar (UG - Comp Sci &amp; Elec Eng)" userId="42aa03f6-9f8f-4cae-8d6e-4b0e8b071e44" providerId="ADAL" clId="{7E3E11DF-C3E7-425E-9DF9-8F6D7F3043D0}" dt="2024-12-05T16:41:23.582" v="183"/>
          <ac:spMkLst>
            <pc:docMk/>
            <pc:sldMk cId="0" sldId="261"/>
            <ac:spMk id="496" creationId="{643B41D5-5603-BE17-D960-2FC19C25EDA3}"/>
          </ac:spMkLst>
        </pc:spChg>
        <pc:spChg chg="mod">
          <ac:chgData name="Khan, Abuzar (UG - Comp Sci &amp; Elec Eng)" userId="42aa03f6-9f8f-4cae-8d6e-4b0e8b071e44" providerId="ADAL" clId="{7E3E11DF-C3E7-425E-9DF9-8F6D7F3043D0}" dt="2024-12-05T16:41:23.582" v="183"/>
          <ac:spMkLst>
            <pc:docMk/>
            <pc:sldMk cId="0" sldId="261"/>
            <ac:spMk id="497" creationId="{1B90F923-0501-37FB-5B63-1F6585248A25}"/>
          </ac:spMkLst>
        </pc:spChg>
        <pc:spChg chg="mod">
          <ac:chgData name="Khan, Abuzar (UG - Comp Sci &amp; Elec Eng)" userId="42aa03f6-9f8f-4cae-8d6e-4b0e8b071e44" providerId="ADAL" clId="{7E3E11DF-C3E7-425E-9DF9-8F6D7F3043D0}" dt="2024-12-05T16:41:23.582" v="183"/>
          <ac:spMkLst>
            <pc:docMk/>
            <pc:sldMk cId="0" sldId="261"/>
            <ac:spMk id="498" creationId="{C629B85E-F5AC-692C-1A3B-4ACD1A76B972}"/>
          </ac:spMkLst>
        </pc:spChg>
        <pc:spChg chg="mod">
          <ac:chgData name="Khan, Abuzar (UG - Comp Sci &amp; Elec Eng)" userId="42aa03f6-9f8f-4cae-8d6e-4b0e8b071e44" providerId="ADAL" clId="{7E3E11DF-C3E7-425E-9DF9-8F6D7F3043D0}" dt="2024-12-05T16:41:23.582" v="183"/>
          <ac:spMkLst>
            <pc:docMk/>
            <pc:sldMk cId="0" sldId="261"/>
            <ac:spMk id="499" creationId="{436C1D48-259C-EDCE-55A1-1ACF8B181AB7}"/>
          </ac:spMkLst>
        </pc:spChg>
        <pc:spChg chg="mod">
          <ac:chgData name="Khan, Abuzar (UG - Comp Sci &amp; Elec Eng)" userId="42aa03f6-9f8f-4cae-8d6e-4b0e8b071e44" providerId="ADAL" clId="{7E3E11DF-C3E7-425E-9DF9-8F6D7F3043D0}" dt="2024-12-05T16:41:23.582" v="183"/>
          <ac:spMkLst>
            <pc:docMk/>
            <pc:sldMk cId="0" sldId="261"/>
            <ac:spMk id="500" creationId="{5121651E-C3E5-65ED-460F-940ACAC419C1}"/>
          </ac:spMkLst>
        </pc:spChg>
        <pc:spChg chg="mod">
          <ac:chgData name="Khan, Abuzar (UG - Comp Sci &amp; Elec Eng)" userId="42aa03f6-9f8f-4cae-8d6e-4b0e8b071e44" providerId="ADAL" clId="{7E3E11DF-C3E7-425E-9DF9-8F6D7F3043D0}" dt="2024-12-05T16:41:23.582" v="183"/>
          <ac:spMkLst>
            <pc:docMk/>
            <pc:sldMk cId="0" sldId="261"/>
            <ac:spMk id="501" creationId="{02AA91FF-0031-CD99-8477-9648ED28B22A}"/>
          </ac:spMkLst>
        </pc:spChg>
        <pc:spChg chg="mod">
          <ac:chgData name="Khan, Abuzar (UG - Comp Sci &amp; Elec Eng)" userId="42aa03f6-9f8f-4cae-8d6e-4b0e8b071e44" providerId="ADAL" clId="{7E3E11DF-C3E7-425E-9DF9-8F6D7F3043D0}" dt="2024-12-05T16:41:23.582" v="183"/>
          <ac:spMkLst>
            <pc:docMk/>
            <pc:sldMk cId="0" sldId="261"/>
            <ac:spMk id="502" creationId="{2B97FE62-B1D2-6013-D0CC-5523F3831EF0}"/>
          </ac:spMkLst>
        </pc:spChg>
        <pc:spChg chg="mod">
          <ac:chgData name="Khan, Abuzar (UG - Comp Sci &amp; Elec Eng)" userId="42aa03f6-9f8f-4cae-8d6e-4b0e8b071e44" providerId="ADAL" clId="{7E3E11DF-C3E7-425E-9DF9-8F6D7F3043D0}" dt="2024-12-05T16:41:23.582" v="183"/>
          <ac:spMkLst>
            <pc:docMk/>
            <pc:sldMk cId="0" sldId="261"/>
            <ac:spMk id="503" creationId="{0596B94F-0A23-67DA-AD52-60639FC0F577}"/>
          </ac:spMkLst>
        </pc:spChg>
        <pc:spChg chg="mod">
          <ac:chgData name="Khan, Abuzar (UG - Comp Sci &amp; Elec Eng)" userId="42aa03f6-9f8f-4cae-8d6e-4b0e8b071e44" providerId="ADAL" clId="{7E3E11DF-C3E7-425E-9DF9-8F6D7F3043D0}" dt="2024-12-05T16:41:23.582" v="183"/>
          <ac:spMkLst>
            <pc:docMk/>
            <pc:sldMk cId="0" sldId="261"/>
            <ac:spMk id="504" creationId="{A28BB5A9-3DE4-7AC7-09B0-7CBD58C910E1}"/>
          </ac:spMkLst>
        </pc:spChg>
        <pc:spChg chg="mod">
          <ac:chgData name="Khan, Abuzar (UG - Comp Sci &amp; Elec Eng)" userId="42aa03f6-9f8f-4cae-8d6e-4b0e8b071e44" providerId="ADAL" clId="{7E3E11DF-C3E7-425E-9DF9-8F6D7F3043D0}" dt="2024-12-05T16:41:23.582" v="183"/>
          <ac:spMkLst>
            <pc:docMk/>
            <pc:sldMk cId="0" sldId="261"/>
            <ac:spMk id="505" creationId="{0688D64C-E108-FB06-2F44-02382AF601D7}"/>
          </ac:spMkLst>
        </pc:spChg>
        <pc:spChg chg="mod">
          <ac:chgData name="Khan, Abuzar (UG - Comp Sci &amp; Elec Eng)" userId="42aa03f6-9f8f-4cae-8d6e-4b0e8b071e44" providerId="ADAL" clId="{7E3E11DF-C3E7-425E-9DF9-8F6D7F3043D0}" dt="2024-12-05T16:41:23.582" v="183"/>
          <ac:spMkLst>
            <pc:docMk/>
            <pc:sldMk cId="0" sldId="261"/>
            <ac:spMk id="506" creationId="{9EAB3A84-3632-F077-F299-0E45EFB9A870}"/>
          </ac:spMkLst>
        </pc:spChg>
        <pc:spChg chg="mod">
          <ac:chgData name="Khan, Abuzar (UG - Comp Sci &amp; Elec Eng)" userId="42aa03f6-9f8f-4cae-8d6e-4b0e8b071e44" providerId="ADAL" clId="{7E3E11DF-C3E7-425E-9DF9-8F6D7F3043D0}" dt="2024-12-05T16:41:23.582" v="183"/>
          <ac:spMkLst>
            <pc:docMk/>
            <pc:sldMk cId="0" sldId="261"/>
            <ac:spMk id="507" creationId="{8F88A80E-A5CE-537D-505D-2FFA85FF801D}"/>
          </ac:spMkLst>
        </pc:spChg>
        <pc:spChg chg="mod">
          <ac:chgData name="Khan, Abuzar (UG - Comp Sci &amp; Elec Eng)" userId="42aa03f6-9f8f-4cae-8d6e-4b0e8b071e44" providerId="ADAL" clId="{7E3E11DF-C3E7-425E-9DF9-8F6D7F3043D0}" dt="2024-12-05T16:41:23.582" v="183"/>
          <ac:spMkLst>
            <pc:docMk/>
            <pc:sldMk cId="0" sldId="261"/>
            <ac:spMk id="508" creationId="{6339D122-B6F9-FDAE-A375-BE3DA56FCAE1}"/>
          </ac:spMkLst>
        </pc:spChg>
        <pc:spChg chg="mod">
          <ac:chgData name="Khan, Abuzar (UG - Comp Sci &amp; Elec Eng)" userId="42aa03f6-9f8f-4cae-8d6e-4b0e8b071e44" providerId="ADAL" clId="{7E3E11DF-C3E7-425E-9DF9-8F6D7F3043D0}" dt="2024-12-05T16:41:23.582" v="183"/>
          <ac:spMkLst>
            <pc:docMk/>
            <pc:sldMk cId="0" sldId="261"/>
            <ac:spMk id="509" creationId="{6BDA68A5-C1AA-A988-0AC2-447A867C7D9F}"/>
          </ac:spMkLst>
        </pc:spChg>
        <pc:spChg chg="mod">
          <ac:chgData name="Khan, Abuzar (UG - Comp Sci &amp; Elec Eng)" userId="42aa03f6-9f8f-4cae-8d6e-4b0e8b071e44" providerId="ADAL" clId="{7E3E11DF-C3E7-425E-9DF9-8F6D7F3043D0}" dt="2024-12-05T16:41:23.582" v="183"/>
          <ac:spMkLst>
            <pc:docMk/>
            <pc:sldMk cId="0" sldId="261"/>
            <ac:spMk id="510" creationId="{CED2A22C-95F8-810A-8459-A2B2B29B5AFE}"/>
          </ac:spMkLst>
        </pc:spChg>
        <pc:spChg chg="mod">
          <ac:chgData name="Khan, Abuzar (UG - Comp Sci &amp; Elec Eng)" userId="42aa03f6-9f8f-4cae-8d6e-4b0e8b071e44" providerId="ADAL" clId="{7E3E11DF-C3E7-425E-9DF9-8F6D7F3043D0}" dt="2024-12-05T16:41:23.582" v="183"/>
          <ac:spMkLst>
            <pc:docMk/>
            <pc:sldMk cId="0" sldId="261"/>
            <ac:spMk id="511" creationId="{4F3C14FC-5FA0-ED66-DD54-6243128DAF97}"/>
          </ac:spMkLst>
        </pc:spChg>
        <pc:spChg chg="mod">
          <ac:chgData name="Khan, Abuzar (UG - Comp Sci &amp; Elec Eng)" userId="42aa03f6-9f8f-4cae-8d6e-4b0e8b071e44" providerId="ADAL" clId="{7E3E11DF-C3E7-425E-9DF9-8F6D7F3043D0}" dt="2024-12-05T16:41:23.582" v="183"/>
          <ac:spMkLst>
            <pc:docMk/>
            <pc:sldMk cId="0" sldId="261"/>
            <ac:spMk id="512" creationId="{FEDE6569-7277-CEF0-1E60-B1448A6F23EF}"/>
          </ac:spMkLst>
        </pc:spChg>
        <pc:spChg chg="mod">
          <ac:chgData name="Khan, Abuzar (UG - Comp Sci &amp; Elec Eng)" userId="42aa03f6-9f8f-4cae-8d6e-4b0e8b071e44" providerId="ADAL" clId="{7E3E11DF-C3E7-425E-9DF9-8F6D7F3043D0}" dt="2024-12-05T16:41:23.582" v="183"/>
          <ac:spMkLst>
            <pc:docMk/>
            <pc:sldMk cId="0" sldId="261"/>
            <ac:spMk id="513" creationId="{8E1B2F8C-A5B9-B736-227F-6004CAE86CC1}"/>
          </ac:spMkLst>
        </pc:spChg>
        <pc:spChg chg="mod">
          <ac:chgData name="Khan, Abuzar (UG - Comp Sci &amp; Elec Eng)" userId="42aa03f6-9f8f-4cae-8d6e-4b0e8b071e44" providerId="ADAL" clId="{7E3E11DF-C3E7-425E-9DF9-8F6D7F3043D0}" dt="2024-12-05T16:41:23.582" v="183"/>
          <ac:spMkLst>
            <pc:docMk/>
            <pc:sldMk cId="0" sldId="261"/>
            <ac:spMk id="514" creationId="{06DBD47E-1C2C-1B3F-3A3C-C9AE1574364C}"/>
          </ac:spMkLst>
        </pc:spChg>
        <pc:spChg chg="mod">
          <ac:chgData name="Khan, Abuzar (UG - Comp Sci &amp; Elec Eng)" userId="42aa03f6-9f8f-4cae-8d6e-4b0e8b071e44" providerId="ADAL" clId="{7E3E11DF-C3E7-425E-9DF9-8F6D7F3043D0}" dt="2024-12-05T16:41:23.582" v="183"/>
          <ac:spMkLst>
            <pc:docMk/>
            <pc:sldMk cId="0" sldId="261"/>
            <ac:spMk id="515" creationId="{D8157FBC-2C52-58A6-01F0-C985870B1B89}"/>
          </ac:spMkLst>
        </pc:spChg>
        <pc:spChg chg="mod">
          <ac:chgData name="Khan, Abuzar (UG - Comp Sci &amp; Elec Eng)" userId="42aa03f6-9f8f-4cae-8d6e-4b0e8b071e44" providerId="ADAL" clId="{7E3E11DF-C3E7-425E-9DF9-8F6D7F3043D0}" dt="2024-12-05T16:41:23.582" v="183"/>
          <ac:spMkLst>
            <pc:docMk/>
            <pc:sldMk cId="0" sldId="261"/>
            <ac:spMk id="516" creationId="{A63DE2B5-AC23-BFEA-0E7A-8E78ED9BE220}"/>
          </ac:spMkLst>
        </pc:spChg>
        <pc:spChg chg="mod">
          <ac:chgData name="Khan, Abuzar (UG - Comp Sci &amp; Elec Eng)" userId="42aa03f6-9f8f-4cae-8d6e-4b0e8b071e44" providerId="ADAL" clId="{7E3E11DF-C3E7-425E-9DF9-8F6D7F3043D0}" dt="2024-12-05T16:41:23.582" v="183"/>
          <ac:spMkLst>
            <pc:docMk/>
            <pc:sldMk cId="0" sldId="261"/>
            <ac:spMk id="517" creationId="{C9C6A124-2C07-097C-573A-1B12C714A87C}"/>
          </ac:spMkLst>
        </pc:spChg>
        <pc:spChg chg="mod">
          <ac:chgData name="Khan, Abuzar (UG - Comp Sci &amp; Elec Eng)" userId="42aa03f6-9f8f-4cae-8d6e-4b0e8b071e44" providerId="ADAL" clId="{7E3E11DF-C3E7-425E-9DF9-8F6D7F3043D0}" dt="2024-12-05T16:41:23.582" v="183"/>
          <ac:spMkLst>
            <pc:docMk/>
            <pc:sldMk cId="0" sldId="261"/>
            <ac:spMk id="518" creationId="{CFE3F3B9-38D7-B908-F36A-6C04425CBB9B}"/>
          </ac:spMkLst>
        </pc:spChg>
        <pc:spChg chg="mod">
          <ac:chgData name="Khan, Abuzar (UG - Comp Sci &amp; Elec Eng)" userId="42aa03f6-9f8f-4cae-8d6e-4b0e8b071e44" providerId="ADAL" clId="{7E3E11DF-C3E7-425E-9DF9-8F6D7F3043D0}" dt="2024-12-05T16:41:23.582" v="183"/>
          <ac:spMkLst>
            <pc:docMk/>
            <pc:sldMk cId="0" sldId="261"/>
            <ac:spMk id="519" creationId="{CCC5C4F0-DD89-94AA-630D-229E7244356D}"/>
          </ac:spMkLst>
        </pc:spChg>
        <pc:spChg chg="mod">
          <ac:chgData name="Khan, Abuzar (UG - Comp Sci &amp; Elec Eng)" userId="42aa03f6-9f8f-4cae-8d6e-4b0e8b071e44" providerId="ADAL" clId="{7E3E11DF-C3E7-425E-9DF9-8F6D7F3043D0}" dt="2024-12-05T16:41:23.582" v="183"/>
          <ac:spMkLst>
            <pc:docMk/>
            <pc:sldMk cId="0" sldId="261"/>
            <ac:spMk id="520" creationId="{224528BB-584C-CEEE-5D67-1AAEECC08088}"/>
          </ac:spMkLst>
        </pc:spChg>
        <pc:spChg chg="mod">
          <ac:chgData name="Khan, Abuzar (UG - Comp Sci &amp; Elec Eng)" userId="42aa03f6-9f8f-4cae-8d6e-4b0e8b071e44" providerId="ADAL" clId="{7E3E11DF-C3E7-425E-9DF9-8F6D7F3043D0}" dt="2024-12-05T16:41:23.582" v="183"/>
          <ac:spMkLst>
            <pc:docMk/>
            <pc:sldMk cId="0" sldId="261"/>
            <ac:spMk id="521" creationId="{B7935585-E6DF-47AF-2A3E-D6C39B5C2FE1}"/>
          </ac:spMkLst>
        </pc:spChg>
        <pc:spChg chg="mod">
          <ac:chgData name="Khan, Abuzar (UG - Comp Sci &amp; Elec Eng)" userId="42aa03f6-9f8f-4cae-8d6e-4b0e8b071e44" providerId="ADAL" clId="{7E3E11DF-C3E7-425E-9DF9-8F6D7F3043D0}" dt="2024-12-05T16:41:23.582" v="183"/>
          <ac:spMkLst>
            <pc:docMk/>
            <pc:sldMk cId="0" sldId="261"/>
            <ac:spMk id="522" creationId="{0CB85FE5-4578-91F7-9017-7287575E0E39}"/>
          </ac:spMkLst>
        </pc:spChg>
        <pc:spChg chg="mod">
          <ac:chgData name="Khan, Abuzar (UG - Comp Sci &amp; Elec Eng)" userId="42aa03f6-9f8f-4cae-8d6e-4b0e8b071e44" providerId="ADAL" clId="{7E3E11DF-C3E7-425E-9DF9-8F6D7F3043D0}" dt="2024-12-05T16:41:23.582" v="183"/>
          <ac:spMkLst>
            <pc:docMk/>
            <pc:sldMk cId="0" sldId="261"/>
            <ac:spMk id="523" creationId="{680F6B90-82C5-3D60-5E01-754A1A07BA2C}"/>
          </ac:spMkLst>
        </pc:spChg>
        <pc:spChg chg="mod">
          <ac:chgData name="Khan, Abuzar (UG - Comp Sci &amp; Elec Eng)" userId="42aa03f6-9f8f-4cae-8d6e-4b0e8b071e44" providerId="ADAL" clId="{7E3E11DF-C3E7-425E-9DF9-8F6D7F3043D0}" dt="2024-12-05T16:41:23.582" v="183"/>
          <ac:spMkLst>
            <pc:docMk/>
            <pc:sldMk cId="0" sldId="261"/>
            <ac:spMk id="524" creationId="{887070CB-3941-16F9-6B28-B6006BCECAD4}"/>
          </ac:spMkLst>
        </pc:spChg>
        <pc:spChg chg="mod">
          <ac:chgData name="Khan, Abuzar (UG - Comp Sci &amp; Elec Eng)" userId="42aa03f6-9f8f-4cae-8d6e-4b0e8b071e44" providerId="ADAL" clId="{7E3E11DF-C3E7-425E-9DF9-8F6D7F3043D0}" dt="2024-12-05T16:41:23.582" v="183"/>
          <ac:spMkLst>
            <pc:docMk/>
            <pc:sldMk cId="0" sldId="261"/>
            <ac:spMk id="525" creationId="{8FB40836-45F0-6361-AB07-C9C23100D028}"/>
          </ac:spMkLst>
        </pc:spChg>
        <pc:spChg chg="mod">
          <ac:chgData name="Khan, Abuzar (UG - Comp Sci &amp; Elec Eng)" userId="42aa03f6-9f8f-4cae-8d6e-4b0e8b071e44" providerId="ADAL" clId="{7E3E11DF-C3E7-425E-9DF9-8F6D7F3043D0}" dt="2024-12-05T16:41:23.582" v="183"/>
          <ac:spMkLst>
            <pc:docMk/>
            <pc:sldMk cId="0" sldId="261"/>
            <ac:spMk id="526" creationId="{DC8343EE-D4BC-77C1-228A-171C858E6BEC}"/>
          </ac:spMkLst>
        </pc:spChg>
        <pc:spChg chg="mod">
          <ac:chgData name="Khan, Abuzar (UG - Comp Sci &amp; Elec Eng)" userId="42aa03f6-9f8f-4cae-8d6e-4b0e8b071e44" providerId="ADAL" clId="{7E3E11DF-C3E7-425E-9DF9-8F6D7F3043D0}" dt="2024-12-05T16:41:23.582" v="183"/>
          <ac:spMkLst>
            <pc:docMk/>
            <pc:sldMk cId="0" sldId="261"/>
            <ac:spMk id="527" creationId="{74F66646-EE99-6AE8-38B0-D01D3727BAF0}"/>
          </ac:spMkLst>
        </pc:spChg>
        <pc:spChg chg="mod">
          <ac:chgData name="Khan, Abuzar (UG - Comp Sci &amp; Elec Eng)" userId="42aa03f6-9f8f-4cae-8d6e-4b0e8b071e44" providerId="ADAL" clId="{7E3E11DF-C3E7-425E-9DF9-8F6D7F3043D0}" dt="2024-12-05T16:41:23.582" v="183"/>
          <ac:spMkLst>
            <pc:docMk/>
            <pc:sldMk cId="0" sldId="261"/>
            <ac:spMk id="528" creationId="{9865B84E-DBD0-2C80-64A3-3B9EB211A536}"/>
          </ac:spMkLst>
        </pc:spChg>
        <pc:spChg chg="mod">
          <ac:chgData name="Khan, Abuzar (UG - Comp Sci &amp; Elec Eng)" userId="42aa03f6-9f8f-4cae-8d6e-4b0e8b071e44" providerId="ADAL" clId="{7E3E11DF-C3E7-425E-9DF9-8F6D7F3043D0}" dt="2024-12-05T16:41:23.582" v="183"/>
          <ac:spMkLst>
            <pc:docMk/>
            <pc:sldMk cId="0" sldId="261"/>
            <ac:spMk id="529" creationId="{2F69C0D8-C774-2C46-9FBB-957A84DBDF6E}"/>
          </ac:spMkLst>
        </pc:spChg>
        <pc:spChg chg="mod">
          <ac:chgData name="Khan, Abuzar (UG - Comp Sci &amp; Elec Eng)" userId="42aa03f6-9f8f-4cae-8d6e-4b0e8b071e44" providerId="ADAL" clId="{7E3E11DF-C3E7-425E-9DF9-8F6D7F3043D0}" dt="2024-12-05T16:41:23.582" v="183"/>
          <ac:spMkLst>
            <pc:docMk/>
            <pc:sldMk cId="0" sldId="261"/>
            <ac:spMk id="530" creationId="{D53572C7-1A9C-5604-AC2B-96584EBCA97A}"/>
          </ac:spMkLst>
        </pc:spChg>
        <pc:spChg chg="mod">
          <ac:chgData name="Khan, Abuzar (UG - Comp Sci &amp; Elec Eng)" userId="42aa03f6-9f8f-4cae-8d6e-4b0e8b071e44" providerId="ADAL" clId="{7E3E11DF-C3E7-425E-9DF9-8F6D7F3043D0}" dt="2024-12-05T16:41:23.582" v="183"/>
          <ac:spMkLst>
            <pc:docMk/>
            <pc:sldMk cId="0" sldId="261"/>
            <ac:spMk id="531" creationId="{F6187B3A-A4EE-D5B2-C876-EBB5E69C6866}"/>
          </ac:spMkLst>
        </pc:spChg>
        <pc:spChg chg="mod">
          <ac:chgData name="Khan, Abuzar (UG - Comp Sci &amp; Elec Eng)" userId="42aa03f6-9f8f-4cae-8d6e-4b0e8b071e44" providerId="ADAL" clId="{7E3E11DF-C3E7-425E-9DF9-8F6D7F3043D0}" dt="2024-12-05T16:41:23.582" v="183"/>
          <ac:spMkLst>
            <pc:docMk/>
            <pc:sldMk cId="0" sldId="261"/>
            <ac:spMk id="532" creationId="{8F0847FB-24B2-3E55-6D1B-583D8CF8D414}"/>
          </ac:spMkLst>
        </pc:spChg>
        <pc:spChg chg="mod">
          <ac:chgData name="Khan, Abuzar (UG - Comp Sci &amp; Elec Eng)" userId="42aa03f6-9f8f-4cae-8d6e-4b0e8b071e44" providerId="ADAL" clId="{7E3E11DF-C3E7-425E-9DF9-8F6D7F3043D0}" dt="2024-12-05T16:41:23.582" v="183"/>
          <ac:spMkLst>
            <pc:docMk/>
            <pc:sldMk cId="0" sldId="261"/>
            <ac:spMk id="533" creationId="{A0DEC25B-5A6F-D157-72A6-A72365AFC235}"/>
          </ac:spMkLst>
        </pc:spChg>
        <pc:spChg chg="mod">
          <ac:chgData name="Khan, Abuzar (UG - Comp Sci &amp; Elec Eng)" userId="42aa03f6-9f8f-4cae-8d6e-4b0e8b071e44" providerId="ADAL" clId="{7E3E11DF-C3E7-425E-9DF9-8F6D7F3043D0}" dt="2024-12-05T16:41:23.582" v="183"/>
          <ac:spMkLst>
            <pc:docMk/>
            <pc:sldMk cId="0" sldId="261"/>
            <ac:spMk id="534" creationId="{44E7A501-267F-D450-D353-10115E895A17}"/>
          </ac:spMkLst>
        </pc:spChg>
        <pc:spChg chg="mod">
          <ac:chgData name="Khan, Abuzar (UG - Comp Sci &amp; Elec Eng)" userId="42aa03f6-9f8f-4cae-8d6e-4b0e8b071e44" providerId="ADAL" clId="{7E3E11DF-C3E7-425E-9DF9-8F6D7F3043D0}" dt="2024-12-05T16:41:23.582" v="183"/>
          <ac:spMkLst>
            <pc:docMk/>
            <pc:sldMk cId="0" sldId="261"/>
            <ac:spMk id="535" creationId="{6A689960-D243-9D0D-B276-247D50EA6E7F}"/>
          </ac:spMkLst>
        </pc:spChg>
        <pc:spChg chg="mod">
          <ac:chgData name="Khan, Abuzar (UG - Comp Sci &amp; Elec Eng)" userId="42aa03f6-9f8f-4cae-8d6e-4b0e8b071e44" providerId="ADAL" clId="{7E3E11DF-C3E7-425E-9DF9-8F6D7F3043D0}" dt="2024-12-05T16:41:23.582" v="183"/>
          <ac:spMkLst>
            <pc:docMk/>
            <pc:sldMk cId="0" sldId="261"/>
            <ac:spMk id="536" creationId="{04154CA5-5B55-8406-465A-13ECB3EFD953}"/>
          </ac:spMkLst>
        </pc:spChg>
        <pc:spChg chg="mod">
          <ac:chgData name="Khan, Abuzar (UG - Comp Sci &amp; Elec Eng)" userId="42aa03f6-9f8f-4cae-8d6e-4b0e8b071e44" providerId="ADAL" clId="{7E3E11DF-C3E7-425E-9DF9-8F6D7F3043D0}" dt="2024-12-05T16:41:23.582" v="183"/>
          <ac:spMkLst>
            <pc:docMk/>
            <pc:sldMk cId="0" sldId="261"/>
            <ac:spMk id="537" creationId="{1A139C23-EAF9-B6FE-1A41-1257F00EF4CE}"/>
          </ac:spMkLst>
        </pc:spChg>
        <pc:spChg chg="mod">
          <ac:chgData name="Khan, Abuzar (UG - Comp Sci &amp; Elec Eng)" userId="42aa03f6-9f8f-4cae-8d6e-4b0e8b071e44" providerId="ADAL" clId="{7E3E11DF-C3E7-425E-9DF9-8F6D7F3043D0}" dt="2024-12-05T16:41:23.582" v="183"/>
          <ac:spMkLst>
            <pc:docMk/>
            <pc:sldMk cId="0" sldId="261"/>
            <ac:spMk id="538" creationId="{22D14D92-6423-FF89-367B-89FB4FEC57BE}"/>
          </ac:spMkLst>
        </pc:spChg>
        <pc:spChg chg="mod">
          <ac:chgData name="Khan, Abuzar (UG - Comp Sci &amp; Elec Eng)" userId="42aa03f6-9f8f-4cae-8d6e-4b0e8b071e44" providerId="ADAL" clId="{7E3E11DF-C3E7-425E-9DF9-8F6D7F3043D0}" dt="2024-12-05T16:41:23.582" v="183"/>
          <ac:spMkLst>
            <pc:docMk/>
            <pc:sldMk cId="0" sldId="261"/>
            <ac:spMk id="539" creationId="{B5617027-0F36-9F27-81F7-EBA6A5F421D3}"/>
          </ac:spMkLst>
        </pc:spChg>
        <pc:spChg chg="mod">
          <ac:chgData name="Khan, Abuzar (UG - Comp Sci &amp; Elec Eng)" userId="42aa03f6-9f8f-4cae-8d6e-4b0e8b071e44" providerId="ADAL" clId="{7E3E11DF-C3E7-425E-9DF9-8F6D7F3043D0}" dt="2024-12-05T16:41:23.582" v="183"/>
          <ac:spMkLst>
            <pc:docMk/>
            <pc:sldMk cId="0" sldId="261"/>
            <ac:spMk id="540" creationId="{F533A58E-2D53-4891-586B-56CDE689C548}"/>
          </ac:spMkLst>
        </pc:spChg>
        <pc:spChg chg="mod">
          <ac:chgData name="Khan, Abuzar (UG - Comp Sci &amp; Elec Eng)" userId="42aa03f6-9f8f-4cae-8d6e-4b0e8b071e44" providerId="ADAL" clId="{7E3E11DF-C3E7-425E-9DF9-8F6D7F3043D0}" dt="2024-12-05T16:41:23.582" v="183"/>
          <ac:spMkLst>
            <pc:docMk/>
            <pc:sldMk cId="0" sldId="261"/>
            <ac:spMk id="541" creationId="{A00E457C-CDCA-AF37-EA78-A9BA63CB677F}"/>
          </ac:spMkLst>
        </pc:spChg>
        <pc:spChg chg="mod">
          <ac:chgData name="Khan, Abuzar (UG - Comp Sci &amp; Elec Eng)" userId="42aa03f6-9f8f-4cae-8d6e-4b0e8b071e44" providerId="ADAL" clId="{7E3E11DF-C3E7-425E-9DF9-8F6D7F3043D0}" dt="2024-12-05T16:41:23.582" v="183"/>
          <ac:spMkLst>
            <pc:docMk/>
            <pc:sldMk cId="0" sldId="261"/>
            <ac:spMk id="542" creationId="{49CE7CEA-127D-AB81-F3E0-0B8E308E63A4}"/>
          </ac:spMkLst>
        </pc:spChg>
        <pc:spChg chg="mod">
          <ac:chgData name="Khan, Abuzar (UG - Comp Sci &amp; Elec Eng)" userId="42aa03f6-9f8f-4cae-8d6e-4b0e8b071e44" providerId="ADAL" clId="{7E3E11DF-C3E7-425E-9DF9-8F6D7F3043D0}" dt="2024-12-05T16:41:23.582" v="183"/>
          <ac:spMkLst>
            <pc:docMk/>
            <pc:sldMk cId="0" sldId="261"/>
            <ac:spMk id="543" creationId="{A97409D1-CE6C-FC45-1FF8-A42C89BFEF6E}"/>
          </ac:spMkLst>
        </pc:spChg>
        <pc:spChg chg="mod">
          <ac:chgData name="Khan, Abuzar (UG - Comp Sci &amp; Elec Eng)" userId="42aa03f6-9f8f-4cae-8d6e-4b0e8b071e44" providerId="ADAL" clId="{7E3E11DF-C3E7-425E-9DF9-8F6D7F3043D0}" dt="2024-12-05T16:41:23.582" v="183"/>
          <ac:spMkLst>
            <pc:docMk/>
            <pc:sldMk cId="0" sldId="261"/>
            <ac:spMk id="544" creationId="{79FD5FC1-B985-6863-A8AA-83DD8C2BFC27}"/>
          </ac:spMkLst>
        </pc:spChg>
        <pc:spChg chg="mod">
          <ac:chgData name="Khan, Abuzar (UG - Comp Sci &amp; Elec Eng)" userId="42aa03f6-9f8f-4cae-8d6e-4b0e8b071e44" providerId="ADAL" clId="{7E3E11DF-C3E7-425E-9DF9-8F6D7F3043D0}" dt="2024-12-05T16:41:23.582" v="183"/>
          <ac:spMkLst>
            <pc:docMk/>
            <pc:sldMk cId="0" sldId="261"/>
            <ac:spMk id="545" creationId="{F9A3B6D7-CE36-2CEF-1C4F-FBE285F1BBAE}"/>
          </ac:spMkLst>
        </pc:spChg>
        <pc:spChg chg="mod">
          <ac:chgData name="Khan, Abuzar (UG - Comp Sci &amp; Elec Eng)" userId="42aa03f6-9f8f-4cae-8d6e-4b0e8b071e44" providerId="ADAL" clId="{7E3E11DF-C3E7-425E-9DF9-8F6D7F3043D0}" dt="2024-12-05T16:41:23.582" v="183"/>
          <ac:spMkLst>
            <pc:docMk/>
            <pc:sldMk cId="0" sldId="261"/>
            <ac:spMk id="546" creationId="{C91C2B3C-5075-39A6-1957-1C214A8649CD}"/>
          </ac:spMkLst>
        </pc:spChg>
        <pc:spChg chg="mod">
          <ac:chgData name="Khan, Abuzar (UG - Comp Sci &amp; Elec Eng)" userId="42aa03f6-9f8f-4cae-8d6e-4b0e8b071e44" providerId="ADAL" clId="{7E3E11DF-C3E7-425E-9DF9-8F6D7F3043D0}" dt="2024-12-05T16:41:23.582" v="183"/>
          <ac:spMkLst>
            <pc:docMk/>
            <pc:sldMk cId="0" sldId="261"/>
            <ac:spMk id="547" creationId="{DADDE4B7-8651-F3C5-C34C-3A843240DFCF}"/>
          </ac:spMkLst>
        </pc:spChg>
        <pc:spChg chg="mod">
          <ac:chgData name="Khan, Abuzar (UG - Comp Sci &amp; Elec Eng)" userId="42aa03f6-9f8f-4cae-8d6e-4b0e8b071e44" providerId="ADAL" clId="{7E3E11DF-C3E7-425E-9DF9-8F6D7F3043D0}" dt="2024-12-05T16:41:23.582" v="183"/>
          <ac:spMkLst>
            <pc:docMk/>
            <pc:sldMk cId="0" sldId="261"/>
            <ac:spMk id="548" creationId="{75FE65A2-E5EE-72FA-10D3-6E593919258E}"/>
          </ac:spMkLst>
        </pc:spChg>
        <pc:spChg chg="mod">
          <ac:chgData name="Khan, Abuzar (UG - Comp Sci &amp; Elec Eng)" userId="42aa03f6-9f8f-4cae-8d6e-4b0e8b071e44" providerId="ADAL" clId="{7E3E11DF-C3E7-425E-9DF9-8F6D7F3043D0}" dt="2024-12-05T16:41:23.582" v="183"/>
          <ac:spMkLst>
            <pc:docMk/>
            <pc:sldMk cId="0" sldId="261"/>
            <ac:spMk id="549" creationId="{31669AFA-D910-3F5D-3567-845B0F0F6C0B}"/>
          </ac:spMkLst>
        </pc:spChg>
        <pc:spChg chg="mod">
          <ac:chgData name="Khan, Abuzar (UG - Comp Sci &amp; Elec Eng)" userId="42aa03f6-9f8f-4cae-8d6e-4b0e8b071e44" providerId="ADAL" clId="{7E3E11DF-C3E7-425E-9DF9-8F6D7F3043D0}" dt="2024-12-05T16:41:23.582" v="183"/>
          <ac:spMkLst>
            <pc:docMk/>
            <pc:sldMk cId="0" sldId="261"/>
            <ac:spMk id="550" creationId="{482D50BE-A085-3346-CAB3-32CF0A2F3A67}"/>
          </ac:spMkLst>
        </pc:spChg>
        <pc:spChg chg="mod">
          <ac:chgData name="Khan, Abuzar (UG - Comp Sci &amp; Elec Eng)" userId="42aa03f6-9f8f-4cae-8d6e-4b0e8b071e44" providerId="ADAL" clId="{7E3E11DF-C3E7-425E-9DF9-8F6D7F3043D0}" dt="2024-12-05T16:41:23.582" v="183"/>
          <ac:spMkLst>
            <pc:docMk/>
            <pc:sldMk cId="0" sldId="261"/>
            <ac:spMk id="551" creationId="{E5342436-05A3-B5D2-09D8-F07B39644B7E}"/>
          </ac:spMkLst>
        </pc:spChg>
        <pc:spChg chg="mod">
          <ac:chgData name="Khan, Abuzar (UG - Comp Sci &amp; Elec Eng)" userId="42aa03f6-9f8f-4cae-8d6e-4b0e8b071e44" providerId="ADAL" clId="{7E3E11DF-C3E7-425E-9DF9-8F6D7F3043D0}" dt="2024-12-05T16:41:23.582" v="183"/>
          <ac:spMkLst>
            <pc:docMk/>
            <pc:sldMk cId="0" sldId="261"/>
            <ac:spMk id="552" creationId="{07EF0E67-429F-AE47-D0D7-3DAD974791E5}"/>
          </ac:spMkLst>
        </pc:spChg>
        <pc:spChg chg="mod">
          <ac:chgData name="Khan, Abuzar (UG - Comp Sci &amp; Elec Eng)" userId="42aa03f6-9f8f-4cae-8d6e-4b0e8b071e44" providerId="ADAL" clId="{7E3E11DF-C3E7-425E-9DF9-8F6D7F3043D0}" dt="2024-12-05T16:41:23.582" v="183"/>
          <ac:spMkLst>
            <pc:docMk/>
            <pc:sldMk cId="0" sldId="261"/>
            <ac:spMk id="553" creationId="{FD6C28C2-A6AA-4819-9801-A17417546352}"/>
          </ac:spMkLst>
        </pc:spChg>
        <pc:spChg chg="mod">
          <ac:chgData name="Khan, Abuzar (UG - Comp Sci &amp; Elec Eng)" userId="42aa03f6-9f8f-4cae-8d6e-4b0e8b071e44" providerId="ADAL" clId="{7E3E11DF-C3E7-425E-9DF9-8F6D7F3043D0}" dt="2024-12-05T16:41:23.582" v="183"/>
          <ac:spMkLst>
            <pc:docMk/>
            <pc:sldMk cId="0" sldId="261"/>
            <ac:spMk id="554" creationId="{C2C4788C-06AE-037F-E334-4F0225102B11}"/>
          </ac:spMkLst>
        </pc:spChg>
        <pc:spChg chg="mod">
          <ac:chgData name="Khan, Abuzar (UG - Comp Sci &amp; Elec Eng)" userId="42aa03f6-9f8f-4cae-8d6e-4b0e8b071e44" providerId="ADAL" clId="{7E3E11DF-C3E7-425E-9DF9-8F6D7F3043D0}" dt="2024-12-05T16:41:23.582" v="183"/>
          <ac:spMkLst>
            <pc:docMk/>
            <pc:sldMk cId="0" sldId="261"/>
            <ac:spMk id="555" creationId="{FC1E8794-E830-3ABC-069C-C3A1BBB856A9}"/>
          </ac:spMkLst>
        </pc:spChg>
        <pc:spChg chg="mod">
          <ac:chgData name="Khan, Abuzar (UG - Comp Sci &amp; Elec Eng)" userId="42aa03f6-9f8f-4cae-8d6e-4b0e8b071e44" providerId="ADAL" clId="{7E3E11DF-C3E7-425E-9DF9-8F6D7F3043D0}" dt="2024-12-05T16:41:23.582" v="183"/>
          <ac:spMkLst>
            <pc:docMk/>
            <pc:sldMk cId="0" sldId="261"/>
            <ac:spMk id="556" creationId="{CFF7597B-0CFB-2246-4D37-9B873D07B210}"/>
          </ac:spMkLst>
        </pc:spChg>
        <pc:spChg chg="mod">
          <ac:chgData name="Khan, Abuzar (UG - Comp Sci &amp; Elec Eng)" userId="42aa03f6-9f8f-4cae-8d6e-4b0e8b071e44" providerId="ADAL" clId="{7E3E11DF-C3E7-425E-9DF9-8F6D7F3043D0}" dt="2024-12-05T16:41:23.582" v="183"/>
          <ac:spMkLst>
            <pc:docMk/>
            <pc:sldMk cId="0" sldId="261"/>
            <ac:spMk id="557" creationId="{3D468B0D-8EDE-473A-9061-49CC12920039}"/>
          </ac:spMkLst>
        </pc:spChg>
        <pc:spChg chg="mod">
          <ac:chgData name="Khan, Abuzar (UG - Comp Sci &amp; Elec Eng)" userId="42aa03f6-9f8f-4cae-8d6e-4b0e8b071e44" providerId="ADAL" clId="{7E3E11DF-C3E7-425E-9DF9-8F6D7F3043D0}" dt="2024-12-05T16:41:23.582" v="183"/>
          <ac:spMkLst>
            <pc:docMk/>
            <pc:sldMk cId="0" sldId="261"/>
            <ac:spMk id="558" creationId="{8024A221-C906-F1C2-31AF-78055C6729A0}"/>
          </ac:spMkLst>
        </pc:spChg>
        <pc:spChg chg="mod">
          <ac:chgData name="Khan, Abuzar (UG - Comp Sci &amp; Elec Eng)" userId="42aa03f6-9f8f-4cae-8d6e-4b0e8b071e44" providerId="ADAL" clId="{7E3E11DF-C3E7-425E-9DF9-8F6D7F3043D0}" dt="2024-12-05T16:41:23.582" v="183"/>
          <ac:spMkLst>
            <pc:docMk/>
            <pc:sldMk cId="0" sldId="261"/>
            <ac:spMk id="559" creationId="{48C9DF07-CF01-7F2E-1CDC-BB6FAE3FC0A7}"/>
          </ac:spMkLst>
        </pc:spChg>
        <pc:spChg chg="mod">
          <ac:chgData name="Khan, Abuzar (UG - Comp Sci &amp; Elec Eng)" userId="42aa03f6-9f8f-4cae-8d6e-4b0e8b071e44" providerId="ADAL" clId="{7E3E11DF-C3E7-425E-9DF9-8F6D7F3043D0}" dt="2024-12-05T16:41:23.582" v="183"/>
          <ac:spMkLst>
            <pc:docMk/>
            <pc:sldMk cId="0" sldId="261"/>
            <ac:spMk id="560" creationId="{5B730E02-8FCB-84B4-3F99-F6729EAA3094}"/>
          </ac:spMkLst>
        </pc:spChg>
        <pc:spChg chg="mod">
          <ac:chgData name="Khan, Abuzar (UG - Comp Sci &amp; Elec Eng)" userId="42aa03f6-9f8f-4cae-8d6e-4b0e8b071e44" providerId="ADAL" clId="{7E3E11DF-C3E7-425E-9DF9-8F6D7F3043D0}" dt="2024-12-05T16:41:23.582" v="183"/>
          <ac:spMkLst>
            <pc:docMk/>
            <pc:sldMk cId="0" sldId="261"/>
            <ac:spMk id="561" creationId="{BA8C6125-94E2-DDC0-024C-352CE4295761}"/>
          </ac:spMkLst>
        </pc:spChg>
        <pc:spChg chg="mod">
          <ac:chgData name="Khan, Abuzar (UG - Comp Sci &amp; Elec Eng)" userId="42aa03f6-9f8f-4cae-8d6e-4b0e8b071e44" providerId="ADAL" clId="{7E3E11DF-C3E7-425E-9DF9-8F6D7F3043D0}" dt="2024-12-05T16:41:23.582" v="183"/>
          <ac:spMkLst>
            <pc:docMk/>
            <pc:sldMk cId="0" sldId="261"/>
            <ac:spMk id="562" creationId="{B65A791A-D857-EAEE-4CE8-016D1983AF93}"/>
          </ac:spMkLst>
        </pc:spChg>
        <pc:spChg chg="mod">
          <ac:chgData name="Khan, Abuzar (UG - Comp Sci &amp; Elec Eng)" userId="42aa03f6-9f8f-4cae-8d6e-4b0e8b071e44" providerId="ADAL" clId="{7E3E11DF-C3E7-425E-9DF9-8F6D7F3043D0}" dt="2024-12-05T16:41:23.582" v="183"/>
          <ac:spMkLst>
            <pc:docMk/>
            <pc:sldMk cId="0" sldId="261"/>
            <ac:spMk id="563" creationId="{604122BC-BE04-7312-4CA3-D284CA181BBF}"/>
          </ac:spMkLst>
        </pc:spChg>
        <pc:spChg chg="mod">
          <ac:chgData name="Khan, Abuzar (UG - Comp Sci &amp; Elec Eng)" userId="42aa03f6-9f8f-4cae-8d6e-4b0e8b071e44" providerId="ADAL" clId="{7E3E11DF-C3E7-425E-9DF9-8F6D7F3043D0}" dt="2024-12-05T16:41:23.582" v="183"/>
          <ac:spMkLst>
            <pc:docMk/>
            <pc:sldMk cId="0" sldId="261"/>
            <ac:spMk id="564" creationId="{E3A14585-7CBB-A2B4-B449-FB3B2B57B63B}"/>
          </ac:spMkLst>
        </pc:spChg>
        <pc:spChg chg="mod">
          <ac:chgData name="Khan, Abuzar (UG - Comp Sci &amp; Elec Eng)" userId="42aa03f6-9f8f-4cae-8d6e-4b0e8b071e44" providerId="ADAL" clId="{7E3E11DF-C3E7-425E-9DF9-8F6D7F3043D0}" dt="2024-12-05T16:41:23.582" v="183"/>
          <ac:spMkLst>
            <pc:docMk/>
            <pc:sldMk cId="0" sldId="261"/>
            <ac:spMk id="565" creationId="{E8350E68-42BD-3FE3-ECAE-7C3FB0629C12}"/>
          </ac:spMkLst>
        </pc:spChg>
        <pc:spChg chg="mod">
          <ac:chgData name="Khan, Abuzar (UG - Comp Sci &amp; Elec Eng)" userId="42aa03f6-9f8f-4cae-8d6e-4b0e8b071e44" providerId="ADAL" clId="{7E3E11DF-C3E7-425E-9DF9-8F6D7F3043D0}" dt="2024-12-05T16:41:23.582" v="183"/>
          <ac:spMkLst>
            <pc:docMk/>
            <pc:sldMk cId="0" sldId="261"/>
            <ac:spMk id="566" creationId="{FB9B7DAE-D7C2-F13E-F4AB-147737DFB237}"/>
          </ac:spMkLst>
        </pc:spChg>
        <pc:spChg chg="mod">
          <ac:chgData name="Khan, Abuzar (UG - Comp Sci &amp; Elec Eng)" userId="42aa03f6-9f8f-4cae-8d6e-4b0e8b071e44" providerId="ADAL" clId="{7E3E11DF-C3E7-425E-9DF9-8F6D7F3043D0}" dt="2024-12-05T16:41:23.582" v="183"/>
          <ac:spMkLst>
            <pc:docMk/>
            <pc:sldMk cId="0" sldId="261"/>
            <ac:spMk id="567" creationId="{50CD7724-2D7E-B507-CE9E-2493AECF246B}"/>
          </ac:spMkLst>
        </pc:spChg>
        <pc:spChg chg="mod">
          <ac:chgData name="Khan, Abuzar (UG - Comp Sci &amp; Elec Eng)" userId="42aa03f6-9f8f-4cae-8d6e-4b0e8b071e44" providerId="ADAL" clId="{7E3E11DF-C3E7-425E-9DF9-8F6D7F3043D0}" dt="2024-12-05T16:41:23.582" v="183"/>
          <ac:spMkLst>
            <pc:docMk/>
            <pc:sldMk cId="0" sldId="261"/>
            <ac:spMk id="568" creationId="{E810199D-4903-083A-AA13-6A70542B9A1B}"/>
          </ac:spMkLst>
        </pc:spChg>
        <pc:spChg chg="mod">
          <ac:chgData name="Khan, Abuzar (UG - Comp Sci &amp; Elec Eng)" userId="42aa03f6-9f8f-4cae-8d6e-4b0e8b071e44" providerId="ADAL" clId="{7E3E11DF-C3E7-425E-9DF9-8F6D7F3043D0}" dt="2024-12-05T16:41:23.582" v="183"/>
          <ac:spMkLst>
            <pc:docMk/>
            <pc:sldMk cId="0" sldId="261"/>
            <ac:spMk id="569" creationId="{6536BE5D-9AB1-6909-56A3-D7DF1BEE282B}"/>
          </ac:spMkLst>
        </pc:spChg>
        <pc:spChg chg="mod">
          <ac:chgData name="Khan, Abuzar (UG - Comp Sci &amp; Elec Eng)" userId="42aa03f6-9f8f-4cae-8d6e-4b0e8b071e44" providerId="ADAL" clId="{7E3E11DF-C3E7-425E-9DF9-8F6D7F3043D0}" dt="2024-12-05T16:41:23.582" v="183"/>
          <ac:spMkLst>
            <pc:docMk/>
            <pc:sldMk cId="0" sldId="261"/>
            <ac:spMk id="570" creationId="{AF32670C-1715-CB25-8EB0-932DF954E4FA}"/>
          </ac:spMkLst>
        </pc:spChg>
        <pc:spChg chg="mod">
          <ac:chgData name="Khan, Abuzar (UG - Comp Sci &amp; Elec Eng)" userId="42aa03f6-9f8f-4cae-8d6e-4b0e8b071e44" providerId="ADAL" clId="{7E3E11DF-C3E7-425E-9DF9-8F6D7F3043D0}" dt="2024-12-05T16:41:23.582" v="183"/>
          <ac:spMkLst>
            <pc:docMk/>
            <pc:sldMk cId="0" sldId="261"/>
            <ac:spMk id="571" creationId="{FE04453F-6249-2160-493E-0062E4BEA6B9}"/>
          </ac:spMkLst>
        </pc:spChg>
        <pc:spChg chg="mod">
          <ac:chgData name="Khan, Abuzar (UG - Comp Sci &amp; Elec Eng)" userId="42aa03f6-9f8f-4cae-8d6e-4b0e8b071e44" providerId="ADAL" clId="{7E3E11DF-C3E7-425E-9DF9-8F6D7F3043D0}" dt="2024-12-05T16:41:23.582" v="183"/>
          <ac:spMkLst>
            <pc:docMk/>
            <pc:sldMk cId="0" sldId="261"/>
            <ac:spMk id="572" creationId="{8E10358D-A42F-8D13-73E8-D3F091D91F53}"/>
          </ac:spMkLst>
        </pc:spChg>
        <pc:spChg chg="mod">
          <ac:chgData name="Khan, Abuzar (UG - Comp Sci &amp; Elec Eng)" userId="42aa03f6-9f8f-4cae-8d6e-4b0e8b071e44" providerId="ADAL" clId="{7E3E11DF-C3E7-425E-9DF9-8F6D7F3043D0}" dt="2024-12-05T16:41:23.582" v="183"/>
          <ac:spMkLst>
            <pc:docMk/>
            <pc:sldMk cId="0" sldId="261"/>
            <ac:spMk id="573" creationId="{B3BBC7B8-A59D-11EE-2102-CA850D34D1EF}"/>
          </ac:spMkLst>
        </pc:spChg>
        <pc:spChg chg="mod">
          <ac:chgData name="Khan, Abuzar (UG - Comp Sci &amp; Elec Eng)" userId="42aa03f6-9f8f-4cae-8d6e-4b0e8b071e44" providerId="ADAL" clId="{7E3E11DF-C3E7-425E-9DF9-8F6D7F3043D0}" dt="2024-12-05T16:41:23.582" v="183"/>
          <ac:spMkLst>
            <pc:docMk/>
            <pc:sldMk cId="0" sldId="261"/>
            <ac:spMk id="574" creationId="{EF2EAB2A-F79F-0946-738F-592CDE72BF20}"/>
          </ac:spMkLst>
        </pc:spChg>
        <pc:spChg chg="mod">
          <ac:chgData name="Khan, Abuzar (UG - Comp Sci &amp; Elec Eng)" userId="42aa03f6-9f8f-4cae-8d6e-4b0e8b071e44" providerId="ADAL" clId="{7E3E11DF-C3E7-425E-9DF9-8F6D7F3043D0}" dt="2024-12-05T16:41:23.582" v="183"/>
          <ac:spMkLst>
            <pc:docMk/>
            <pc:sldMk cId="0" sldId="261"/>
            <ac:spMk id="575" creationId="{25831346-2D28-3770-6783-DC1EC5924A68}"/>
          </ac:spMkLst>
        </pc:spChg>
        <pc:spChg chg="mod">
          <ac:chgData name="Khan, Abuzar (UG - Comp Sci &amp; Elec Eng)" userId="42aa03f6-9f8f-4cae-8d6e-4b0e8b071e44" providerId="ADAL" clId="{7E3E11DF-C3E7-425E-9DF9-8F6D7F3043D0}" dt="2024-12-05T16:41:23.582" v="183"/>
          <ac:spMkLst>
            <pc:docMk/>
            <pc:sldMk cId="0" sldId="261"/>
            <ac:spMk id="576" creationId="{A2A31B5D-EAE4-AC62-988F-FEFCA11895D2}"/>
          </ac:spMkLst>
        </pc:spChg>
        <pc:spChg chg="mod">
          <ac:chgData name="Khan, Abuzar (UG - Comp Sci &amp; Elec Eng)" userId="42aa03f6-9f8f-4cae-8d6e-4b0e8b071e44" providerId="ADAL" clId="{7E3E11DF-C3E7-425E-9DF9-8F6D7F3043D0}" dt="2024-12-05T16:41:23.582" v="183"/>
          <ac:spMkLst>
            <pc:docMk/>
            <pc:sldMk cId="0" sldId="261"/>
            <ac:spMk id="577" creationId="{44EC7C99-BD43-75BF-8D4F-385DF1DEBAF9}"/>
          </ac:spMkLst>
        </pc:spChg>
        <pc:spChg chg="mod">
          <ac:chgData name="Khan, Abuzar (UG - Comp Sci &amp; Elec Eng)" userId="42aa03f6-9f8f-4cae-8d6e-4b0e8b071e44" providerId="ADAL" clId="{7E3E11DF-C3E7-425E-9DF9-8F6D7F3043D0}" dt="2024-12-05T16:41:23.582" v="183"/>
          <ac:spMkLst>
            <pc:docMk/>
            <pc:sldMk cId="0" sldId="261"/>
            <ac:spMk id="578" creationId="{98FB86AF-7344-0DE2-4CBA-CD8B8DB15A0F}"/>
          </ac:spMkLst>
        </pc:spChg>
        <pc:spChg chg="mod">
          <ac:chgData name="Khan, Abuzar (UG - Comp Sci &amp; Elec Eng)" userId="42aa03f6-9f8f-4cae-8d6e-4b0e8b071e44" providerId="ADAL" clId="{7E3E11DF-C3E7-425E-9DF9-8F6D7F3043D0}" dt="2024-12-05T16:41:23.582" v="183"/>
          <ac:spMkLst>
            <pc:docMk/>
            <pc:sldMk cId="0" sldId="261"/>
            <ac:spMk id="579" creationId="{95014856-76AC-9E1A-5521-DBC72043C315}"/>
          </ac:spMkLst>
        </pc:spChg>
        <pc:spChg chg="mod">
          <ac:chgData name="Khan, Abuzar (UG - Comp Sci &amp; Elec Eng)" userId="42aa03f6-9f8f-4cae-8d6e-4b0e8b071e44" providerId="ADAL" clId="{7E3E11DF-C3E7-425E-9DF9-8F6D7F3043D0}" dt="2024-12-05T16:41:23.582" v="183"/>
          <ac:spMkLst>
            <pc:docMk/>
            <pc:sldMk cId="0" sldId="261"/>
            <ac:spMk id="580" creationId="{53BAE766-03F1-9251-8960-34DE46718E0D}"/>
          </ac:spMkLst>
        </pc:spChg>
        <pc:spChg chg="mod">
          <ac:chgData name="Khan, Abuzar (UG - Comp Sci &amp; Elec Eng)" userId="42aa03f6-9f8f-4cae-8d6e-4b0e8b071e44" providerId="ADAL" clId="{7E3E11DF-C3E7-425E-9DF9-8F6D7F3043D0}" dt="2024-12-05T16:41:23.582" v="183"/>
          <ac:spMkLst>
            <pc:docMk/>
            <pc:sldMk cId="0" sldId="261"/>
            <ac:spMk id="581" creationId="{DDC724A9-D4FE-A89C-B588-ADD32AE7DCF1}"/>
          </ac:spMkLst>
        </pc:spChg>
        <pc:spChg chg="mod">
          <ac:chgData name="Khan, Abuzar (UG - Comp Sci &amp; Elec Eng)" userId="42aa03f6-9f8f-4cae-8d6e-4b0e8b071e44" providerId="ADAL" clId="{7E3E11DF-C3E7-425E-9DF9-8F6D7F3043D0}" dt="2024-12-05T16:41:23.582" v="183"/>
          <ac:spMkLst>
            <pc:docMk/>
            <pc:sldMk cId="0" sldId="261"/>
            <ac:spMk id="582" creationId="{B78AD60F-652F-22CA-BBC7-7985F4989654}"/>
          </ac:spMkLst>
        </pc:spChg>
        <pc:spChg chg="mod">
          <ac:chgData name="Khan, Abuzar (UG - Comp Sci &amp; Elec Eng)" userId="42aa03f6-9f8f-4cae-8d6e-4b0e8b071e44" providerId="ADAL" clId="{7E3E11DF-C3E7-425E-9DF9-8F6D7F3043D0}" dt="2024-12-05T16:41:23.582" v="183"/>
          <ac:spMkLst>
            <pc:docMk/>
            <pc:sldMk cId="0" sldId="261"/>
            <ac:spMk id="583" creationId="{AE9A47AB-CE37-5BAA-42E2-F884F26DF833}"/>
          </ac:spMkLst>
        </pc:spChg>
        <pc:spChg chg="mod">
          <ac:chgData name="Khan, Abuzar (UG - Comp Sci &amp; Elec Eng)" userId="42aa03f6-9f8f-4cae-8d6e-4b0e8b071e44" providerId="ADAL" clId="{7E3E11DF-C3E7-425E-9DF9-8F6D7F3043D0}" dt="2024-12-05T16:41:23.582" v="183"/>
          <ac:spMkLst>
            <pc:docMk/>
            <pc:sldMk cId="0" sldId="261"/>
            <ac:spMk id="584" creationId="{145C8EDD-F113-C57E-1549-35A8EA75EFA7}"/>
          </ac:spMkLst>
        </pc:spChg>
        <pc:spChg chg="mod">
          <ac:chgData name="Khan, Abuzar (UG - Comp Sci &amp; Elec Eng)" userId="42aa03f6-9f8f-4cae-8d6e-4b0e8b071e44" providerId="ADAL" clId="{7E3E11DF-C3E7-425E-9DF9-8F6D7F3043D0}" dt="2024-12-05T16:41:23.582" v="183"/>
          <ac:spMkLst>
            <pc:docMk/>
            <pc:sldMk cId="0" sldId="261"/>
            <ac:spMk id="585" creationId="{B58469D0-FA42-6E78-AF4B-7429CFDB67B3}"/>
          </ac:spMkLst>
        </pc:spChg>
        <pc:spChg chg="mod">
          <ac:chgData name="Khan, Abuzar (UG - Comp Sci &amp; Elec Eng)" userId="42aa03f6-9f8f-4cae-8d6e-4b0e8b071e44" providerId="ADAL" clId="{7E3E11DF-C3E7-425E-9DF9-8F6D7F3043D0}" dt="2024-12-05T16:41:23.582" v="183"/>
          <ac:spMkLst>
            <pc:docMk/>
            <pc:sldMk cId="0" sldId="261"/>
            <ac:spMk id="586" creationId="{EC16B225-BDCB-59FB-0CA4-7DE04497F194}"/>
          </ac:spMkLst>
        </pc:spChg>
        <pc:spChg chg="mod">
          <ac:chgData name="Khan, Abuzar (UG - Comp Sci &amp; Elec Eng)" userId="42aa03f6-9f8f-4cae-8d6e-4b0e8b071e44" providerId="ADAL" clId="{7E3E11DF-C3E7-425E-9DF9-8F6D7F3043D0}" dt="2024-12-05T16:41:23.582" v="183"/>
          <ac:spMkLst>
            <pc:docMk/>
            <pc:sldMk cId="0" sldId="261"/>
            <ac:spMk id="587" creationId="{275181D8-7BFA-FAD2-D567-A5B4787D8659}"/>
          </ac:spMkLst>
        </pc:spChg>
        <pc:spChg chg="mod">
          <ac:chgData name="Khan, Abuzar (UG - Comp Sci &amp; Elec Eng)" userId="42aa03f6-9f8f-4cae-8d6e-4b0e8b071e44" providerId="ADAL" clId="{7E3E11DF-C3E7-425E-9DF9-8F6D7F3043D0}" dt="2024-12-05T16:41:23.582" v="183"/>
          <ac:spMkLst>
            <pc:docMk/>
            <pc:sldMk cId="0" sldId="261"/>
            <ac:spMk id="588" creationId="{9778E352-38B0-8747-62C5-D4B62B6B559D}"/>
          </ac:spMkLst>
        </pc:spChg>
        <pc:spChg chg="mod">
          <ac:chgData name="Khan, Abuzar (UG - Comp Sci &amp; Elec Eng)" userId="42aa03f6-9f8f-4cae-8d6e-4b0e8b071e44" providerId="ADAL" clId="{7E3E11DF-C3E7-425E-9DF9-8F6D7F3043D0}" dt="2024-12-05T16:41:23.582" v="183"/>
          <ac:spMkLst>
            <pc:docMk/>
            <pc:sldMk cId="0" sldId="261"/>
            <ac:spMk id="589" creationId="{26C83631-6451-143C-BA7A-EB75CD72B697}"/>
          </ac:spMkLst>
        </pc:spChg>
        <pc:spChg chg="mod">
          <ac:chgData name="Khan, Abuzar (UG - Comp Sci &amp; Elec Eng)" userId="42aa03f6-9f8f-4cae-8d6e-4b0e8b071e44" providerId="ADAL" clId="{7E3E11DF-C3E7-425E-9DF9-8F6D7F3043D0}" dt="2024-12-05T16:41:23.582" v="183"/>
          <ac:spMkLst>
            <pc:docMk/>
            <pc:sldMk cId="0" sldId="261"/>
            <ac:spMk id="590" creationId="{8714194D-0375-F1E1-CBCE-9D742E0A8143}"/>
          </ac:spMkLst>
        </pc:spChg>
        <pc:spChg chg="mod">
          <ac:chgData name="Khan, Abuzar (UG - Comp Sci &amp; Elec Eng)" userId="42aa03f6-9f8f-4cae-8d6e-4b0e8b071e44" providerId="ADAL" clId="{7E3E11DF-C3E7-425E-9DF9-8F6D7F3043D0}" dt="2024-12-05T16:41:23.582" v="183"/>
          <ac:spMkLst>
            <pc:docMk/>
            <pc:sldMk cId="0" sldId="261"/>
            <ac:spMk id="591" creationId="{2DF3251E-C21B-C418-840B-7909DF17E05E}"/>
          </ac:spMkLst>
        </pc:spChg>
        <pc:spChg chg="mod">
          <ac:chgData name="Khan, Abuzar (UG - Comp Sci &amp; Elec Eng)" userId="42aa03f6-9f8f-4cae-8d6e-4b0e8b071e44" providerId="ADAL" clId="{7E3E11DF-C3E7-425E-9DF9-8F6D7F3043D0}" dt="2024-12-05T16:41:23.582" v="183"/>
          <ac:spMkLst>
            <pc:docMk/>
            <pc:sldMk cId="0" sldId="261"/>
            <ac:spMk id="592" creationId="{B0D51754-EBBF-E62B-5238-64AECE1DAB73}"/>
          </ac:spMkLst>
        </pc:spChg>
        <pc:spChg chg="mod">
          <ac:chgData name="Khan, Abuzar (UG - Comp Sci &amp; Elec Eng)" userId="42aa03f6-9f8f-4cae-8d6e-4b0e8b071e44" providerId="ADAL" clId="{7E3E11DF-C3E7-425E-9DF9-8F6D7F3043D0}" dt="2024-12-05T16:41:23.582" v="183"/>
          <ac:spMkLst>
            <pc:docMk/>
            <pc:sldMk cId="0" sldId="261"/>
            <ac:spMk id="593" creationId="{08B9021A-2692-720D-FCD9-F501DD7917CC}"/>
          </ac:spMkLst>
        </pc:spChg>
        <pc:spChg chg="mod">
          <ac:chgData name="Khan, Abuzar (UG - Comp Sci &amp; Elec Eng)" userId="42aa03f6-9f8f-4cae-8d6e-4b0e8b071e44" providerId="ADAL" clId="{7E3E11DF-C3E7-425E-9DF9-8F6D7F3043D0}" dt="2024-12-05T16:41:23.582" v="183"/>
          <ac:spMkLst>
            <pc:docMk/>
            <pc:sldMk cId="0" sldId="261"/>
            <ac:spMk id="594" creationId="{D1332901-FA76-701A-F485-BF72A8CB8CDE}"/>
          </ac:spMkLst>
        </pc:spChg>
        <pc:spChg chg="mod">
          <ac:chgData name="Khan, Abuzar (UG - Comp Sci &amp; Elec Eng)" userId="42aa03f6-9f8f-4cae-8d6e-4b0e8b071e44" providerId="ADAL" clId="{7E3E11DF-C3E7-425E-9DF9-8F6D7F3043D0}" dt="2024-12-05T16:41:23.582" v="183"/>
          <ac:spMkLst>
            <pc:docMk/>
            <pc:sldMk cId="0" sldId="261"/>
            <ac:spMk id="595" creationId="{DC785A84-60F0-332F-43D9-8D5C99044B98}"/>
          </ac:spMkLst>
        </pc:spChg>
        <pc:spChg chg="mod">
          <ac:chgData name="Khan, Abuzar (UG - Comp Sci &amp; Elec Eng)" userId="42aa03f6-9f8f-4cae-8d6e-4b0e8b071e44" providerId="ADAL" clId="{7E3E11DF-C3E7-425E-9DF9-8F6D7F3043D0}" dt="2024-12-05T16:41:23.582" v="183"/>
          <ac:spMkLst>
            <pc:docMk/>
            <pc:sldMk cId="0" sldId="261"/>
            <ac:spMk id="596" creationId="{51A73B25-C78B-B115-8982-899D315DCE63}"/>
          </ac:spMkLst>
        </pc:spChg>
        <pc:spChg chg="mod">
          <ac:chgData name="Khan, Abuzar (UG - Comp Sci &amp; Elec Eng)" userId="42aa03f6-9f8f-4cae-8d6e-4b0e8b071e44" providerId="ADAL" clId="{7E3E11DF-C3E7-425E-9DF9-8F6D7F3043D0}" dt="2024-12-05T16:41:23.582" v="183"/>
          <ac:spMkLst>
            <pc:docMk/>
            <pc:sldMk cId="0" sldId="261"/>
            <ac:spMk id="597" creationId="{D0F10205-4A3F-5FD5-43EC-05A5A90D4C7F}"/>
          </ac:spMkLst>
        </pc:spChg>
        <pc:spChg chg="mod">
          <ac:chgData name="Khan, Abuzar (UG - Comp Sci &amp; Elec Eng)" userId="42aa03f6-9f8f-4cae-8d6e-4b0e8b071e44" providerId="ADAL" clId="{7E3E11DF-C3E7-425E-9DF9-8F6D7F3043D0}" dt="2024-12-05T16:41:23.582" v="183"/>
          <ac:spMkLst>
            <pc:docMk/>
            <pc:sldMk cId="0" sldId="261"/>
            <ac:spMk id="598" creationId="{76921D34-CAFD-D9A4-D62F-AD01ADA443C4}"/>
          </ac:spMkLst>
        </pc:spChg>
        <pc:spChg chg="mod">
          <ac:chgData name="Khan, Abuzar (UG - Comp Sci &amp; Elec Eng)" userId="42aa03f6-9f8f-4cae-8d6e-4b0e8b071e44" providerId="ADAL" clId="{7E3E11DF-C3E7-425E-9DF9-8F6D7F3043D0}" dt="2024-12-05T16:41:23.582" v="183"/>
          <ac:spMkLst>
            <pc:docMk/>
            <pc:sldMk cId="0" sldId="261"/>
            <ac:spMk id="599" creationId="{F60A0F05-51F9-12BD-8391-AF82A7BF99D7}"/>
          </ac:spMkLst>
        </pc:spChg>
        <pc:spChg chg="mod">
          <ac:chgData name="Khan, Abuzar (UG - Comp Sci &amp; Elec Eng)" userId="42aa03f6-9f8f-4cae-8d6e-4b0e8b071e44" providerId="ADAL" clId="{7E3E11DF-C3E7-425E-9DF9-8F6D7F3043D0}" dt="2024-12-05T16:41:23.582" v="183"/>
          <ac:spMkLst>
            <pc:docMk/>
            <pc:sldMk cId="0" sldId="261"/>
            <ac:spMk id="600" creationId="{87D51C7A-2A19-4F2B-AA0E-0818DB15CE4F}"/>
          </ac:spMkLst>
        </pc:spChg>
        <pc:spChg chg="mod">
          <ac:chgData name="Khan, Abuzar (UG - Comp Sci &amp; Elec Eng)" userId="42aa03f6-9f8f-4cae-8d6e-4b0e8b071e44" providerId="ADAL" clId="{7E3E11DF-C3E7-425E-9DF9-8F6D7F3043D0}" dt="2024-12-05T16:41:23.582" v="183"/>
          <ac:spMkLst>
            <pc:docMk/>
            <pc:sldMk cId="0" sldId="261"/>
            <ac:spMk id="601" creationId="{D557B339-3983-FC21-1CA8-F3B9C22B7036}"/>
          </ac:spMkLst>
        </pc:spChg>
        <pc:spChg chg="mod">
          <ac:chgData name="Khan, Abuzar (UG - Comp Sci &amp; Elec Eng)" userId="42aa03f6-9f8f-4cae-8d6e-4b0e8b071e44" providerId="ADAL" clId="{7E3E11DF-C3E7-425E-9DF9-8F6D7F3043D0}" dt="2024-12-05T16:41:23.582" v="183"/>
          <ac:spMkLst>
            <pc:docMk/>
            <pc:sldMk cId="0" sldId="261"/>
            <ac:spMk id="602" creationId="{1B41F42F-F6C5-37F5-98B2-77DFDB37BB72}"/>
          </ac:spMkLst>
        </pc:spChg>
        <pc:spChg chg="mod">
          <ac:chgData name="Khan, Abuzar (UG - Comp Sci &amp; Elec Eng)" userId="42aa03f6-9f8f-4cae-8d6e-4b0e8b071e44" providerId="ADAL" clId="{7E3E11DF-C3E7-425E-9DF9-8F6D7F3043D0}" dt="2024-12-05T16:41:23.582" v="183"/>
          <ac:spMkLst>
            <pc:docMk/>
            <pc:sldMk cId="0" sldId="261"/>
            <ac:spMk id="603" creationId="{3AB25F3E-EEED-BB3A-97E1-AC5CE2AD365E}"/>
          </ac:spMkLst>
        </pc:spChg>
        <pc:spChg chg="mod">
          <ac:chgData name="Khan, Abuzar (UG - Comp Sci &amp; Elec Eng)" userId="42aa03f6-9f8f-4cae-8d6e-4b0e8b071e44" providerId="ADAL" clId="{7E3E11DF-C3E7-425E-9DF9-8F6D7F3043D0}" dt="2024-12-05T16:41:23.582" v="183"/>
          <ac:spMkLst>
            <pc:docMk/>
            <pc:sldMk cId="0" sldId="261"/>
            <ac:spMk id="604" creationId="{ABC95B6C-40D1-5622-FE83-9575D993EB4F}"/>
          </ac:spMkLst>
        </pc:spChg>
        <pc:spChg chg="mod">
          <ac:chgData name="Khan, Abuzar (UG - Comp Sci &amp; Elec Eng)" userId="42aa03f6-9f8f-4cae-8d6e-4b0e8b071e44" providerId="ADAL" clId="{7E3E11DF-C3E7-425E-9DF9-8F6D7F3043D0}" dt="2024-12-05T16:41:23.582" v="183"/>
          <ac:spMkLst>
            <pc:docMk/>
            <pc:sldMk cId="0" sldId="261"/>
            <ac:spMk id="605" creationId="{3F5586B0-4C49-F37D-5D60-55AC904C42C8}"/>
          </ac:spMkLst>
        </pc:spChg>
        <pc:spChg chg="mod">
          <ac:chgData name="Khan, Abuzar (UG - Comp Sci &amp; Elec Eng)" userId="42aa03f6-9f8f-4cae-8d6e-4b0e8b071e44" providerId="ADAL" clId="{7E3E11DF-C3E7-425E-9DF9-8F6D7F3043D0}" dt="2024-12-05T16:41:23.582" v="183"/>
          <ac:spMkLst>
            <pc:docMk/>
            <pc:sldMk cId="0" sldId="261"/>
            <ac:spMk id="606" creationId="{4B24FBED-1448-C855-B206-2D93D8AC349E}"/>
          </ac:spMkLst>
        </pc:spChg>
        <pc:spChg chg="mod">
          <ac:chgData name="Khan, Abuzar (UG - Comp Sci &amp; Elec Eng)" userId="42aa03f6-9f8f-4cae-8d6e-4b0e8b071e44" providerId="ADAL" clId="{7E3E11DF-C3E7-425E-9DF9-8F6D7F3043D0}" dt="2024-12-05T16:41:23.582" v="183"/>
          <ac:spMkLst>
            <pc:docMk/>
            <pc:sldMk cId="0" sldId="261"/>
            <ac:spMk id="607" creationId="{77F8E6BF-7CE0-88B9-F68C-59718A26EE30}"/>
          </ac:spMkLst>
        </pc:spChg>
        <pc:spChg chg="mod">
          <ac:chgData name="Khan, Abuzar (UG - Comp Sci &amp; Elec Eng)" userId="42aa03f6-9f8f-4cae-8d6e-4b0e8b071e44" providerId="ADAL" clId="{7E3E11DF-C3E7-425E-9DF9-8F6D7F3043D0}" dt="2024-12-05T16:41:23.582" v="183"/>
          <ac:spMkLst>
            <pc:docMk/>
            <pc:sldMk cId="0" sldId="261"/>
            <ac:spMk id="608" creationId="{8402FDCA-95E1-3B11-98DC-5ECAF5B78F14}"/>
          </ac:spMkLst>
        </pc:spChg>
        <pc:spChg chg="mod">
          <ac:chgData name="Khan, Abuzar (UG - Comp Sci &amp; Elec Eng)" userId="42aa03f6-9f8f-4cae-8d6e-4b0e8b071e44" providerId="ADAL" clId="{7E3E11DF-C3E7-425E-9DF9-8F6D7F3043D0}" dt="2024-12-05T16:41:23.582" v="183"/>
          <ac:spMkLst>
            <pc:docMk/>
            <pc:sldMk cId="0" sldId="261"/>
            <ac:spMk id="609" creationId="{901FA4BD-B08D-5014-943E-EBDDCA64D2CB}"/>
          </ac:spMkLst>
        </pc:spChg>
        <pc:spChg chg="mod">
          <ac:chgData name="Khan, Abuzar (UG - Comp Sci &amp; Elec Eng)" userId="42aa03f6-9f8f-4cae-8d6e-4b0e8b071e44" providerId="ADAL" clId="{7E3E11DF-C3E7-425E-9DF9-8F6D7F3043D0}" dt="2024-12-05T16:41:23.582" v="183"/>
          <ac:spMkLst>
            <pc:docMk/>
            <pc:sldMk cId="0" sldId="261"/>
            <ac:spMk id="610" creationId="{BCB98EF9-F8BE-D0FF-765D-E0AF20835B2E}"/>
          </ac:spMkLst>
        </pc:spChg>
        <pc:spChg chg="mod">
          <ac:chgData name="Khan, Abuzar (UG - Comp Sci &amp; Elec Eng)" userId="42aa03f6-9f8f-4cae-8d6e-4b0e8b071e44" providerId="ADAL" clId="{7E3E11DF-C3E7-425E-9DF9-8F6D7F3043D0}" dt="2024-12-05T16:41:23.582" v="183"/>
          <ac:spMkLst>
            <pc:docMk/>
            <pc:sldMk cId="0" sldId="261"/>
            <ac:spMk id="611" creationId="{0DC3DAF9-1486-8759-5B50-8D22E4B05ADE}"/>
          </ac:spMkLst>
        </pc:spChg>
        <pc:spChg chg="mod">
          <ac:chgData name="Khan, Abuzar (UG - Comp Sci &amp; Elec Eng)" userId="42aa03f6-9f8f-4cae-8d6e-4b0e8b071e44" providerId="ADAL" clId="{7E3E11DF-C3E7-425E-9DF9-8F6D7F3043D0}" dt="2024-12-05T16:41:23.582" v="183"/>
          <ac:spMkLst>
            <pc:docMk/>
            <pc:sldMk cId="0" sldId="261"/>
            <ac:spMk id="612" creationId="{0F3E8B07-32BD-3EDF-EE92-A3729AC5FD24}"/>
          </ac:spMkLst>
        </pc:spChg>
        <pc:spChg chg="mod">
          <ac:chgData name="Khan, Abuzar (UG - Comp Sci &amp; Elec Eng)" userId="42aa03f6-9f8f-4cae-8d6e-4b0e8b071e44" providerId="ADAL" clId="{7E3E11DF-C3E7-425E-9DF9-8F6D7F3043D0}" dt="2024-12-05T16:41:23.582" v="183"/>
          <ac:spMkLst>
            <pc:docMk/>
            <pc:sldMk cId="0" sldId="261"/>
            <ac:spMk id="613" creationId="{B7326A82-7C98-21B1-E913-E4B11F70A9EB}"/>
          </ac:spMkLst>
        </pc:spChg>
        <pc:spChg chg="mod">
          <ac:chgData name="Khan, Abuzar (UG - Comp Sci &amp; Elec Eng)" userId="42aa03f6-9f8f-4cae-8d6e-4b0e8b071e44" providerId="ADAL" clId="{7E3E11DF-C3E7-425E-9DF9-8F6D7F3043D0}" dt="2024-12-05T16:41:23.582" v="183"/>
          <ac:spMkLst>
            <pc:docMk/>
            <pc:sldMk cId="0" sldId="261"/>
            <ac:spMk id="614" creationId="{75AABC64-850A-709B-CA9A-242A506D450D}"/>
          </ac:spMkLst>
        </pc:spChg>
        <pc:spChg chg="mod">
          <ac:chgData name="Khan, Abuzar (UG - Comp Sci &amp; Elec Eng)" userId="42aa03f6-9f8f-4cae-8d6e-4b0e8b071e44" providerId="ADAL" clId="{7E3E11DF-C3E7-425E-9DF9-8F6D7F3043D0}" dt="2024-12-05T16:41:23.582" v="183"/>
          <ac:spMkLst>
            <pc:docMk/>
            <pc:sldMk cId="0" sldId="261"/>
            <ac:spMk id="615" creationId="{78A3164F-1EDB-08F7-4062-417A36AD5C5B}"/>
          </ac:spMkLst>
        </pc:spChg>
        <pc:spChg chg="mod">
          <ac:chgData name="Khan, Abuzar (UG - Comp Sci &amp; Elec Eng)" userId="42aa03f6-9f8f-4cae-8d6e-4b0e8b071e44" providerId="ADAL" clId="{7E3E11DF-C3E7-425E-9DF9-8F6D7F3043D0}" dt="2024-12-05T16:41:23.582" v="183"/>
          <ac:spMkLst>
            <pc:docMk/>
            <pc:sldMk cId="0" sldId="261"/>
            <ac:spMk id="616" creationId="{8AD3BDF7-C7EB-3A8A-9696-691676859FB0}"/>
          </ac:spMkLst>
        </pc:spChg>
        <pc:spChg chg="mod">
          <ac:chgData name="Khan, Abuzar (UG - Comp Sci &amp; Elec Eng)" userId="42aa03f6-9f8f-4cae-8d6e-4b0e8b071e44" providerId="ADAL" clId="{7E3E11DF-C3E7-425E-9DF9-8F6D7F3043D0}" dt="2024-12-05T16:41:23.582" v="183"/>
          <ac:spMkLst>
            <pc:docMk/>
            <pc:sldMk cId="0" sldId="261"/>
            <ac:spMk id="617" creationId="{73535540-77D3-B4A2-8B48-28178BB1F428}"/>
          </ac:spMkLst>
        </pc:spChg>
        <pc:spChg chg="mod">
          <ac:chgData name="Khan, Abuzar (UG - Comp Sci &amp; Elec Eng)" userId="42aa03f6-9f8f-4cae-8d6e-4b0e8b071e44" providerId="ADAL" clId="{7E3E11DF-C3E7-425E-9DF9-8F6D7F3043D0}" dt="2024-12-05T16:41:23.582" v="183"/>
          <ac:spMkLst>
            <pc:docMk/>
            <pc:sldMk cId="0" sldId="261"/>
            <ac:spMk id="618" creationId="{A6AAF0C3-40AA-A438-12DE-9421AD4B6777}"/>
          </ac:spMkLst>
        </pc:spChg>
        <pc:spChg chg="mod">
          <ac:chgData name="Khan, Abuzar (UG - Comp Sci &amp; Elec Eng)" userId="42aa03f6-9f8f-4cae-8d6e-4b0e8b071e44" providerId="ADAL" clId="{7E3E11DF-C3E7-425E-9DF9-8F6D7F3043D0}" dt="2024-12-05T16:41:23.582" v="183"/>
          <ac:spMkLst>
            <pc:docMk/>
            <pc:sldMk cId="0" sldId="261"/>
            <ac:spMk id="619" creationId="{6D5F98EF-388A-42B6-23B3-A2A72B707E95}"/>
          </ac:spMkLst>
        </pc:spChg>
        <pc:spChg chg="mod">
          <ac:chgData name="Khan, Abuzar (UG - Comp Sci &amp; Elec Eng)" userId="42aa03f6-9f8f-4cae-8d6e-4b0e8b071e44" providerId="ADAL" clId="{7E3E11DF-C3E7-425E-9DF9-8F6D7F3043D0}" dt="2024-12-05T16:41:23.582" v="183"/>
          <ac:spMkLst>
            <pc:docMk/>
            <pc:sldMk cId="0" sldId="261"/>
            <ac:spMk id="620" creationId="{5817FE31-DA84-EA9D-26EA-D71D092A3A44}"/>
          </ac:spMkLst>
        </pc:spChg>
        <pc:spChg chg="mod">
          <ac:chgData name="Khan, Abuzar (UG - Comp Sci &amp; Elec Eng)" userId="42aa03f6-9f8f-4cae-8d6e-4b0e8b071e44" providerId="ADAL" clId="{7E3E11DF-C3E7-425E-9DF9-8F6D7F3043D0}" dt="2024-12-05T16:41:23.582" v="183"/>
          <ac:spMkLst>
            <pc:docMk/>
            <pc:sldMk cId="0" sldId="261"/>
            <ac:spMk id="621" creationId="{69CAE422-B0FB-B315-1BFB-295F26030236}"/>
          </ac:spMkLst>
        </pc:spChg>
        <pc:spChg chg="mod">
          <ac:chgData name="Khan, Abuzar (UG - Comp Sci &amp; Elec Eng)" userId="42aa03f6-9f8f-4cae-8d6e-4b0e8b071e44" providerId="ADAL" clId="{7E3E11DF-C3E7-425E-9DF9-8F6D7F3043D0}" dt="2024-12-05T16:41:23.582" v="183"/>
          <ac:spMkLst>
            <pc:docMk/>
            <pc:sldMk cId="0" sldId="261"/>
            <ac:spMk id="622" creationId="{58CBD9A2-2185-22CF-DECC-75268E7EC9BB}"/>
          </ac:spMkLst>
        </pc:spChg>
        <pc:spChg chg="mod">
          <ac:chgData name="Khan, Abuzar (UG - Comp Sci &amp; Elec Eng)" userId="42aa03f6-9f8f-4cae-8d6e-4b0e8b071e44" providerId="ADAL" clId="{7E3E11DF-C3E7-425E-9DF9-8F6D7F3043D0}" dt="2024-12-05T16:41:23.582" v="183"/>
          <ac:spMkLst>
            <pc:docMk/>
            <pc:sldMk cId="0" sldId="261"/>
            <ac:spMk id="623" creationId="{0BB70B35-9FAC-EA3B-BCBD-10C78F4A6B77}"/>
          </ac:spMkLst>
        </pc:spChg>
        <pc:spChg chg="mod">
          <ac:chgData name="Khan, Abuzar (UG - Comp Sci &amp; Elec Eng)" userId="42aa03f6-9f8f-4cae-8d6e-4b0e8b071e44" providerId="ADAL" clId="{7E3E11DF-C3E7-425E-9DF9-8F6D7F3043D0}" dt="2024-12-05T16:41:23.582" v="183"/>
          <ac:spMkLst>
            <pc:docMk/>
            <pc:sldMk cId="0" sldId="261"/>
            <ac:spMk id="624" creationId="{76A2D08D-8B9D-2105-E1E2-247BFAC09E3C}"/>
          </ac:spMkLst>
        </pc:spChg>
        <pc:spChg chg="mod">
          <ac:chgData name="Khan, Abuzar (UG - Comp Sci &amp; Elec Eng)" userId="42aa03f6-9f8f-4cae-8d6e-4b0e8b071e44" providerId="ADAL" clId="{7E3E11DF-C3E7-425E-9DF9-8F6D7F3043D0}" dt="2024-12-05T16:41:23.582" v="183"/>
          <ac:spMkLst>
            <pc:docMk/>
            <pc:sldMk cId="0" sldId="261"/>
            <ac:spMk id="625" creationId="{18F0E283-D3B9-2B5A-856B-BC0A5A247560}"/>
          </ac:spMkLst>
        </pc:spChg>
        <pc:spChg chg="mod">
          <ac:chgData name="Khan, Abuzar (UG - Comp Sci &amp; Elec Eng)" userId="42aa03f6-9f8f-4cae-8d6e-4b0e8b071e44" providerId="ADAL" clId="{7E3E11DF-C3E7-425E-9DF9-8F6D7F3043D0}" dt="2024-12-05T16:41:23.582" v="183"/>
          <ac:spMkLst>
            <pc:docMk/>
            <pc:sldMk cId="0" sldId="261"/>
            <ac:spMk id="626" creationId="{38754652-2F09-E745-B3FD-B1309D89903C}"/>
          </ac:spMkLst>
        </pc:spChg>
        <pc:spChg chg="mod">
          <ac:chgData name="Khan, Abuzar (UG - Comp Sci &amp; Elec Eng)" userId="42aa03f6-9f8f-4cae-8d6e-4b0e8b071e44" providerId="ADAL" clId="{7E3E11DF-C3E7-425E-9DF9-8F6D7F3043D0}" dt="2024-12-05T16:41:23.582" v="183"/>
          <ac:spMkLst>
            <pc:docMk/>
            <pc:sldMk cId="0" sldId="261"/>
            <ac:spMk id="627" creationId="{66B70F01-62A8-B385-958F-0ABC94819907}"/>
          </ac:spMkLst>
        </pc:spChg>
        <pc:spChg chg="mod">
          <ac:chgData name="Khan, Abuzar (UG - Comp Sci &amp; Elec Eng)" userId="42aa03f6-9f8f-4cae-8d6e-4b0e8b071e44" providerId="ADAL" clId="{7E3E11DF-C3E7-425E-9DF9-8F6D7F3043D0}" dt="2024-12-05T16:41:23.582" v="183"/>
          <ac:spMkLst>
            <pc:docMk/>
            <pc:sldMk cId="0" sldId="261"/>
            <ac:spMk id="628" creationId="{765A4001-6BD1-79EA-8307-80D5455375D1}"/>
          </ac:spMkLst>
        </pc:spChg>
        <pc:spChg chg="mod">
          <ac:chgData name="Khan, Abuzar (UG - Comp Sci &amp; Elec Eng)" userId="42aa03f6-9f8f-4cae-8d6e-4b0e8b071e44" providerId="ADAL" clId="{7E3E11DF-C3E7-425E-9DF9-8F6D7F3043D0}" dt="2024-12-05T16:41:23.582" v="183"/>
          <ac:spMkLst>
            <pc:docMk/>
            <pc:sldMk cId="0" sldId="261"/>
            <ac:spMk id="629" creationId="{156957F1-1004-9D42-BE07-1D4AF0690ED9}"/>
          </ac:spMkLst>
        </pc:spChg>
        <pc:spChg chg="mod">
          <ac:chgData name="Khan, Abuzar (UG - Comp Sci &amp; Elec Eng)" userId="42aa03f6-9f8f-4cae-8d6e-4b0e8b071e44" providerId="ADAL" clId="{7E3E11DF-C3E7-425E-9DF9-8F6D7F3043D0}" dt="2024-12-05T16:41:23.582" v="183"/>
          <ac:spMkLst>
            <pc:docMk/>
            <pc:sldMk cId="0" sldId="261"/>
            <ac:spMk id="630" creationId="{D5C24955-1318-F6BE-C25B-7629A465B56E}"/>
          </ac:spMkLst>
        </pc:spChg>
        <pc:spChg chg="mod">
          <ac:chgData name="Khan, Abuzar (UG - Comp Sci &amp; Elec Eng)" userId="42aa03f6-9f8f-4cae-8d6e-4b0e8b071e44" providerId="ADAL" clId="{7E3E11DF-C3E7-425E-9DF9-8F6D7F3043D0}" dt="2024-12-05T16:41:23.582" v="183"/>
          <ac:spMkLst>
            <pc:docMk/>
            <pc:sldMk cId="0" sldId="261"/>
            <ac:spMk id="631" creationId="{ED61F957-B1B3-A6DD-14F0-5A93011FA836}"/>
          </ac:spMkLst>
        </pc:spChg>
        <pc:spChg chg="mod">
          <ac:chgData name="Khan, Abuzar (UG - Comp Sci &amp; Elec Eng)" userId="42aa03f6-9f8f-4cae-8d6e-4b0e8b071e44" providerId="ADAL" clId="{7E3E11DF-C3E7-425E-9DF9-8F6D7F3043D0}" dt="2024-12-05T16:41:23.582" v="183"/>
          <ac:spMkLst>
            <pc:docMk/>
            <pc:sldMk cId="0" sldId="261"/>
            <ac:spMk id="632" creationId="{84A765E5-BA85-F150-D9AB-C2886B63AD0D}"/>
          </ac:spMkLst>
        </pc:spChg>
        <pc:spChg chg="mod">
          <ac:chgData name="Khan, Abuzar (UG - Comp Sci &amp; Elec Eng)" userId="42aa03f6-9f8f-4cae-8d6e-4b0e8b071e44" providerId="ADAL" clId="{7E3E11DF-C3E7-425E-9DF9-8F6D7F3043D0}" dt="2024-12-05T16:41:23.582" v="183"/>
          <ac:spMkLst>
            <pc:docMk/>
            <pc:sldMk cId="0" sldId="261"/>
            <ac:spMk id="633" creationId="{7A3F4847-6248-E5C9-B78B-1AED24DCB825}"/>
          </ac:spMkLst>
        </pc:spChg>
        <pc:spChg chg="mod">
          <ac:chgData name="Khan, Abuzar (UG - Comp Sci &amp; Elec Eng)" userId="42aa03f6-9f8f-4cae-8d6e-4b0e8b071e44" providerId="ADAL" clId="{7E3E11DF-C3E7-425E-9DF9-8F6D7F3043D0}" dt="2024-12-05T16:41:23.582" v="183"/>
          <ac:spMkLst>
            <pc:docMk/>
            <pc:sldMk cId="0" sldId="261"/>
            <ac:spMk id="634" creationId="{842E4D91-DCEB-8502-5EB9-14E295A11690}"/>
          </ac:spMkLst>
        </pc:spChg>
        <pc:spChg chg="mod">
          <ac:chgData name="Khan, Abuzar (UG - Comp Sci &amp; Elec Eng)" userId="42aa03f6-9f8f-4cae-8d6e-4b0e8b071e44" providerId="ADAL" clId="{7E3E11DF-C3E7-425E-9DF9-8F6D7F3043D0}" dt="2024-12-05T16:41:23.582" v="183"/>
          <ac:spMkLst>
            <pc:docMk/>
            <pc:sldMk cId="0" sldId="261"/>
            <ac:spMk id="635" creationId="{695EB947-7879-7FF3-DFFE-AC8ED98B5E9B}"/>
          </ac:spMkLst>
        </pc:spChg>
        <pc:spChg chg="mod">
          <ac:chgData name="Khan, Abuzar (UG - Comp Sci &amp; Elec Eng)" userId="42aa03f6-9f8f-4cae-8d6e-4b0e8b071e44" providerId="ADAL" clId="{7E3E11DF-C3E7-425E-9DF9-8F6D7F3043D0}" dt="2024-12-05T16:41:23.582" v="183"/>
          <ac:spMkLst>
            <pc:docMk/>
            <pc:sldMk cId="0" sldId="261"/>
            <ac:spMk id="636" creationId="{70DC40BB-CE22-8827-D2F5-17ED6A5C4945}"/>
          </ac:spMkLst>
        </pc:spChg>
        <pc:spChg chg="mod">
          <ac:chgData name="Khan, Abuzar (UG - Comp Sci &amp; Elec Eng)" userId="42aa03f6-9f8f-4cae-8d6e-4b0e8b071e44" providerId="ADAL" clId="{7E3E11DF-C3E7-425E-9DF9-8F6D7F3043D0}" dt="2024-12-05T16:41:23.582" v="183"/>
          <ac:spMkLst>
            <pc:docMk/>
            <pc:sldMk cId="0" sldId="261"/>
            <ac:spMk id="637" creationId="{D56A317F-8291-3349-B811-287D7F1398BD}"/>
          </ac:spMkLst>
        </pc:spChg>
        <pc:spChg chg="mod">
          <ac:chgData name="Khan, Abuzar (UG - Comp Sci &amp; Elec Eng)" userId="42aa03f6-9f8f-4cae-8d6e-4b0e8b071e44" providerId="ADAL" clId="{7E3E11DF-C3E7-425E-9DF9-8F6D7F3043D0}" dt="2024-12-05T16:41:23.582" v="183"/>
          <ac:spMkLst>
            <pc:docMk/>
            <pc:sldMk cId="0" sldId="261"/>
            <ac:spMk id="638" creationId="{5EA74A98-93EA-829E-430C-BAA6D90D3D27}"/>
          </ac:spMkLst>
        </pc:spChg>
        <pc:spChg chg="mod">
          <ac:chgData name="Khan, Abuzar (UG - Comp Sci &amp; Elec Eng)" userId="42aa03f6-9f8f-4cae-8d6e-4b0e8b071e44" providerId="ADAL" clId="{7E3E11DF-C3E7-425E-9DF9-8F6D7F3043D0}" dt="2024-12-05T16:41:23.582" v="183"/>
          <ac:spMkLst>
            <pc:docMk/>
            <pc:sldMk cId="0" sldId="261"/>
            <ac:spMk id="639" creationId="{BEBC517E-0DDA-D530-36EB-FF3CB36D897F}"/>
          </ac:spMkLst>
        </pc:spChg>
        <pc:spChg chg="mod">
          <ac:chgData name="Khan, Abuzar (UG - Comp Sci &amp; Elec Eng)" userId="42aa03f6-9f8f-4cae-8d6e-4b0e8b071e44" providerId="ADAL" clId="{7E3E11DF-C3E7-425E-9DF9-8F6D7F3043D0}" dt="2024-12-05T16:41:23.582" v="183"/>
          <ac:spMkLst>
            <pc:docMk/>
            <pc:sldMk cId="0" sldId="261"/>
            <ac:spMk id="640" creationId="{8F3DBF1E-1068-4BBE-9086-11925888BF9F}"/>
          </ac:spMkLst>
        </pc:spChg>
        <pc:spChg chg="mod">
          <ac:chgData name="Khan, Abuzar (UG - Comp Sci &amp; Elec Eng)" userId="42aa03f6-9f8f-4cae-8d6e-4b0e8b071e44" providerId="ADAL" clId="{7E3E11DF-C3E7-425E-9DF9-8F6D7F3043D0}" dt="2024-12-05T16:41:23.582" v="183"/>
          <ac:spMkLst>
            <pc:docMk/>
            <pc:sldMk cId="0" sldId="261"/>
            <ac:spMk id="641" creationId="{72359E11-1D1C-23B4-15CD-CD3F514BBE69}"/>
          </ac:spMkLst>
        </pc:spChg>
        <pc:spChg chg="mod">
          <ac:chgData name="Khan, Abuzar (UG - Comp Sci &amp; Elec Eng)" userId="42aa03f6-9f8f-4cae-8d6e-4b0e8b071e44" providerId="ADAL" clId="{7E3E11DF-C3E7-425E-9DF9-8F6D7F3043D0}" dt="2024-12-05T16:41:23.582" v="183"/>
          <ac:spMkLst>
            <pc:docMk/>
            <pc:sldMk cId="0" sldId="261"/>
            <ac:spMk id="642" creationId="{297EB852-278F-5D42-4C57-28E5B200F0F9}"/>
          </ac:spMkLst>
        </pc:spChg>
        <pc:spChg chg="mod">
          <ac:chgData name="Khan, Abuzar (UG - Comp Sci &amp; Elec Eng)" userId="42aa03f6-9f8f-4cae-8d6e-4b0e8b071e44" providerId="ADAL" clId="{7E3E11DF-C3E7-425E-9DF9-8F6D7F3043D0}" dt="2024-12-05T16:41:23.582" v="183"/>
          <ac:spMkLst>
            <pc:docMk/>
            <pc:sldMk cId="0" sldId="261"/>
            <ac:spMk id="643" creationId="{273703C1-1144-3156-FACE-078C4C50B307}"/>
          </ac:spMkLst>
        </pc:spChg>
        <pc:spChg chg="mod">
          <ac:chgData name="Khan, Abuzar (UG - Comp Sci &amp; Elec Eng)" userId="42aa03f6-9f8f-4cae-8d6e-4b0e8b071e44" providerId="ADAL" clId="{7E3E11DF-C3E7-425E-9DF9-8F6D7F3043D0}" dt="2024-12-05T16:41:23.582" v="183"/>
          <ac:spMkLst>
            <pc:docMk/>
            <pc:sldMk cId="0" sldId="261"/>
            <ac:spMk id="644" creationId="{690F1343-0609-B12B-9511-C3E38F93D771}"/>
          </ac:spMkLst>
        </pc:spChg>
        <pc:spChg chg="mod">
          <ac:chgData name="Khan, Abuzar (UG - Comp Sci &amp; Elec Eng)" userId="42aa03f6-9f8f-4cae-8d6e-4b0e8b071e44" providerId="ADAL" clId="{7E3E11DF-C3E7-425E-9DF9-8F6D7F3043D0}" dt="2024-12-05T16:41:23.582" v="183"/>
          <ac:spMkLst>
            <pc:docMk/>
            <pc:sldMk cId="0" sldId="261"/>
            <ac:spMk id="645" creationId="{1C8A37F3-6D1C-3A0E-B70F-B06259DCAD3A}"/>
          </ac:spMkLst>
        </pc:spChg>
        <pc:spChg chg="mod">
          <ac:chgData name="Khan, Abuzar (UG - Comp Sci &amp; Elec Eng)" userId="42aa03f6-9f8f-4cae-8d6e-4b0e8b071e44" providerId="ADAL" clId="{7E3E11DF-C3E7-425E-9DF9-8F6D7F3043D0}" dt="2024-12-05T16:41:23.582" v="183"/>
          <ac:spMkLst>
            <pc:docMk/>
            <pc:sldMk cId="0" sldId="261"/>
            <ac:spMk id="646" creationId="{2FBABBDF-24D1-801C-224C-3A1B09507BFD}"/>
          </ac:spMkLst>
        </pc:spChg>
        <pc:spChg chg="mod">
          <ac:chgData name="Khan, Abuzar (UG - Comp Sci &amp; Elec Eng)" userId="42aa03f6-9f8f-4cae-8d6e-4b0e8b071e44" providerId="ADAL" clId="{7E3E11DF-C3E7-425E-9DF9-8F6D7F3043D0}" dt="2024-12-05T16:41:23.582" v="183"/>
          <ac:spMkLst>
            <pc:docMk/>
            <pc:sldMk cId="0" sldId="261"/>
            <ac:spMk id="647" creationId="{E41EB709-E1D1-A0E6-36DC-CCD8CD5EE69F}"/>
          </ac:spMkLst>
        </pc:spChg>
        <pc:spChg chg="mod">
          <ac:chgData name="Khan, Abuzar (UG - Comp Sci &amp; Elec Eng)" userId="42aa03f6-9f8f-4cae-8d6e-4b0e8b071e44" providerId="ADAL" clId="{7E3E11DF-C3E7-425E-9DF9-8F6D7F3043D0}" dt="2024-12-05T16:41:23.582" v="183"/>
          <ac:spMkLst>
            <pc:docMk/>
            <pc:sldMk cId="0" sldId="261"/>
            <ac:spMk id="648" creationId="{D595BA32-56D0-7F0A-B11E-80C15E00F3B9}"/>
          </ac:spMkLst>
        </pc:spChg>
        <pc:spChg chg="mod">
          <ac:chgData name="Khan, Abuzar (UG - Comp Sci &amp; Elec Eng)" userId="42aa03f6-9f8f-4cae-8d6e-4b0e8b071e44" providerId="ADAL" clId="{7E3E11DF-C3E7-425E-9DF9-8F6D7F3043D0}" dt="2024-12-05T16:41:23.582" v="183"/>
          <ac:spMkLst>
            <pc:docMk/>
            <pc:sldMk cId="0" sldId="261"/>
            <ac:spMk id="649" creationId="{A8F6BD7E-EDEE-4891-7578-D104E9D2E477}"/>
          </ac:spMkLst>
        </pc:spChg>
        <pc:spChg chg="mod">
          <ac:chgData name="Khan, Abuzar (UG - Comp Sci &amp; Elec Eng)" userId="42aa03f6-9f8f-4cae-8d6e-4b0e8b071e44" providerId="ADAL" clId="{7E3E11DF-C3E7-425E-9DF9-8F6D7F3043D0}" dt="2024-12-05T16:41:23.582" v="183"/>
          <ac:spMkLst>
            <pc:docMk/>
            <pc:sldMk cId="0" sldId="261"/>
            <ac:spMk id="650" creationId="{F0008FB6-7BF2-9E7D-54E5-2DCE7DC8A7EC}"/>
          </ac:spMkLst>
        </pc:spChg>
        <pc:spChg chg="mod">
          <ac:chgData name="Khan, Abuzar (UG - Comp Sci &amp; Elec Eng)" userId="42aa03f6-9f8f-4cae-8d6e-4b0e8b071e44" providerId="ADAL" clId="{7E3E11DF-C3E7-425E-9DF9-8F6D7F3043D0}" dt="2024-12-05T16:41:23.582" v="183"/>
          <ac:spMkLst>
            <pc:docMk/>
            <pc:sldMk cId="0" sldId="261"/>
            <ac:spMk id="651" creationId="{28C2E5B3-AF5C-9519-38CC-89B3BDF39E8D}"/>
          </ac:spMkLst>
        </pc:spChg>
        <pc:spChg chg="mod">
          <ac:chgData name="Khan, Abuzar (UG - Comp Sci &amp; Elec Eng)" userId="42aa03f6-9f8f-4cae-8d6e-4b0e8b071e44" providerId="ADAL" clId="{7E3E11DF-C3E7-425E-9DF9-8F6D7F3043D0}" dt="2024-12-05T16:41:23.582" v="183"/>
          <ac:spMkLst>
            <pc:docMk/>
            <pc:sldMk cId="0" sldId="261"/>
            <ac:spMk id="652" creationId="{20F27E81-ADE2-D061-CDE9-6F52639CFFE2}"/>
          </ac:spMkLst>
        </pc:spChg>
        <pc:spChg chg="mod">
          <ac:chgData name="Khan, Abuzar (UG - Comp Sci &amp; Elec Eng)" userId="42aa03f6-9f8f-4cae-8d6e-4b0e8b071e44" providerId="ADAL" clId="{7E3E11DF-C3E7-425E-9DF9-8F6D7F3043D0}" dt="2024-12-05T16:41:23.582" v="183"/>
          <ac:spMkLst>
            <pc:docMk/>
            <pc:sldMk cId="0" sldId="261"/>
            <ac:spMk id="653" creationId="{FECE081B-3586-EEBE-1F8E-3F58C80D8949}"/>
          </ac:spMkLst>
        </pc:spChg>
        <pc:spChg chg="mod">
          <ac:chgData name="Khan, Abuzar (UG - Comp Sci &amp; Elec Eng)" userId="42aa03f6-9f8f-4cae-8d6e-4b0e8b071e44" providerId="ADAL" clId="{7E3E11DF-C3E7-425E-9DF9-8F6D7F3043D0}" dt="2024-12-05T16:41:23.582" v="183"/>
          <ac:spMkLst>
            <pc:docMk/>
            <pc:sldMk cId="0" sldId="261"/>
            <ac:spMk id="654" creationId="{855DB1B6-7CEF-16AE-C14A-A8C2978BCB1C}"/>
          </ac:spMkLst>
        </pc:spChg>
        <pc:spChg chg="mod">
          <ac:chgData name="Khan, Abuzar (UG - Comp Sci &amp; Elec Eng)" userId="42aa03f6-9f8f-4cae-8d6e-4b0e8b071e44" providerId="ADAL" clId="{7E3E11DF-C3E7-425E-9DF9-8F6D7F3043D0}" dt="2024-12-05T16:41:23.582" v="183"/>
          <ac:spMkLst>
            <pc:docMk/>
            <pc:sldMk cId="0" sldId="261"/>
            <ac:spMk id="655" creationId="{11945AA2-F320-C635-7505-FCCEE1077CF7}"/>
          </ac:spMkLst>
        </pc:spChg>
        <pc:spChg chg="mod">
          <ac:chgData name="Khan, Abuzar (UG - Comp Sci &amp; Elec Eng)" userId="42aa03f6-9f8f-4cae-8d6e-4b0e8b071e44" providerId="ADAL" clId="{7E3E11DF-C3E7-425E-9DF9-8F6D7F3043D0}" dt="2024-12-05T16:41:23.582" v="183"/>
          <ac:spMkLst>
            <pc:docMk/>
            <pc:sldMk cId="0" sldId="261"/>
            <ac:spMk id="656" creationId="{63B194F8-3563-0ADA-2726-E56F38FBEDB6}"/>
          </ac:spMkLst>
        </pc:spChg>
        <pc:spChg chg="mod">
          <ac:chgData name="Khan, Abuzar (UG - Comp Sci &amp; Elec Eng)" userId="42aa03f6-9f8f-4cae-8d6e-4b0e8b071e44" providerId="ADAL" clId="{7E3E11DF-C3E7-425E-9DF9-8F6D7F3043D0}" dt="2024-12-05T16:41:23.582" v="183"/>
          <ac:spMkLst>
            <pc:docMk/>
            <pc:sldMk cId="0" sldId="261"/>
            <ac:spMk id="657" creationId="{A35B7C43-C181-EC5C-4D21-F3A80CBCE1F7}"/>
          </ac:spMkLst>
        </pc:spChg>
        <pc:spChg chg="mod">
          <ac:chgData name="Khan, Abuzar (UG - Comp Sci &amp; Elec Eng)" userId="42aa03f6-9f8f-4cae-8d6e-4b0e8b071e44" providerId="ADAL" clId="{7E3E11DF-C3E7-425E-9DF9-8F6D7F3043D0}" dt="2024-12-05T16:41:23.582" v="183"/>
          <ac:spMkLst>
            <pc:docMk/>
            <pc:sldMk cId="0" sldId="261"/>
            <ac:spMk id="658" creationId="{3F2DD484-1526-C9FF-4F0E-CC30AF27E3D9}"/>
          </ac:spMkLst>
        </pc:spChg>
        <pc:spChg chg="mod">
          <ac:chgData name="Khan, Abuzar (UG - Comp Sci &amp; Elec Eng)" userId="42aa03f6-9f8f-4cae-8d6e-4b0e8b071e44" providerId="ADAL" clId="{7E3E11DF-C3E7-425E-9DF9-8F6D7F3043D0}" dt="2024-12-05T16:41:23.582" v="183"/>
          <ac:spMkLst>
            <pc:docMk/>
            <pc:sldMk cId="0" sldId="261"/>
            <ac:spMk id="659" creationId="{8B70928C-DA41-FE41-E7A5-320D77299D17}"/>
          </ac:spMkLst>
        </pc:spChg>
        <pc:spChg chg="mod">
          <ac:chgData name="Khan, Abuzar (UG - Comp Sci &amp; Elec Eng)" userId="42aa03f6-9f8f-4cae-8d6e-4b0e8b071e44" providerId="ADAL" clId="{7E3E11DF-C3E7-425E-9DF9-8F6D7F3043D0}" dt="2024-12-05T16:41:23.582" v="183"/>
          <ac:spMkLst>
            <pc:docMk/>
            <pc:sldMk cId="0" sldId="261"/>
            <ac:spMk id="660" creationId="{A135B2FD-E984-E9A5-A2FA-1C4C8FE78AC3}"/>
          </ac:spMkLst>
        </pc:spChg>
        <pc:spChg chg="mod">
          <ac:chgData name="Khan, Abuzar (UG - Comp Sci &amp; Elec Eng)" userId="42aa03f6-9f8f-4cae-8d6e-4b0e8b071e44" providerId="ADAL" clId="{7E3E11DF-C3E7-425E-9DF9-8F6D7F3043D0}" dt="2024-12-05T16:41:23.582" v="183"/>
          <ac:spMkLst>
            <pc:docMk/>
            <pc:sldMk cId="0" sldId="261"/>
            <ac:spMk id="661" creationId="{B2E18745-6036-EBD6-8FD5-2B08E3CD37FB}"/>
          </ac:spMkLst>
        </pc:spChg>
        <pc:spChg chg="mod">
          <ac:chgData name="Khan, Abuzar (UG - Comp Sci &amp; Elec Eng)" userId="42aa03f6-9f8f-4cae-8d6e-4b0e8b071e44" providerId="ADAL" clId="{7E3E11DF-C3E7-425E-9DF9-8F6D7F3043D0}" dt="2024-12-05T16:41:23.582" v="183"/>
          <ac:spMkLst>
            <pc:docMk/>
            <pc:sldMk cId="0" sldId="261"/>
            <ac:spMk id="662" creationId="{F2737F7E-CB08-0B2B-6B69-5EE23BE95419}"/>
          </ac:spMkLst>
        </pc:spChg>
        <pc:spChg chg="mod">
          <ac:chgData name="Khan, Abuzar (UG - Comp Sci &amp; Elec Eng)" userId="42aa03f6-9f8f-4cae-8d6e-4b0e8b071e44" providerId="ADAL" clId="{7E3E11DF-C3E7-425E-9DF9-8F6D7F3043D0}" dt="2024-12-05T16:41:23.582" v="183"/>
          <ac:spMkLst>
            <pc:docMk/>
            <pc:sldMk cId="0" sldId="261"/>
            <ac:spMk id="663" creationId="{33D49104-12C4-827D-3512-44770EB9920E}"/>
          </ac:spMkLst>
        </pc:spChg>
        <pc:spChg chg="mod">
          <ac:chgData name="Khan, Abuzar (UG - Comp Sci &amp; Elec Eng)" userId="42aa03f6-9f8f-4cae-8d6e-4b0e8b071e44" providerId="ADAL" clId="{7E3E11DF-C3E7-425E-9DF9-8F6D7F3043D0}" dt="2024-12-05T16:41:23.582" v="183"/>
          <ac:spMkLst>
            <pc:docMk/>
            <pc:sldMk cId="0" sldId="261"/>
            <ac:spMk id="664" creationId="{EFA8667A-B9E3-3E6D-5981-595FA991AED7}"/>
          </ac:spMkLst>
        </pc:spChg>
        <pc:spChg chg="mod">
          <ac:chgData name="Khan, Abuzar (UG - Comp Sci &amp; Elec Eng)" userId="42aa03f6-9f8f-4cae-8d6e-4b0e8b071e44" providerId="ADAL" clId="{7E3E11DF-C3E7-425E-9DF9-8F6D7F3043D0}" dt="2024-12-05T16:41:23.582" v="183"/>
          <ac:spMkLst>
            <pc:docMk/>
            <pc:sldMk cId="0" sldId="261"/>
            <ac:spMk id="665" creationId="{62D9545D-1102-7F4E-D483-667C42F827F3}"/>
          </ac:spMkLst>
        </pc:spChg>
        <pc:spChg chg="mod">
          <ac:chgData name="Khan, Abuzar (UG - Comp Sci &amp; Elec Eng)" userId="42aa03f6-9f8f-4cae-8d6e-4b0e8b071e44" providerId="ADAL" clId="{7E3E11DF-C3E7-425E-9DF9-8F6D7F3043D0}" dt="2024-12-05T16:41:23.582" v="183"/>
          <ac:spMkLst>
            <pc:docMk/>
            <pc:sldMk cId="0" sldId="261"/>
            <ac:spMk id="666" creationId="{1398F907-32C5-F27C-A557-3E95CD4741A1}"/>
          </ac:spMkLst>
        </pc:spChg>
        <pc:spChg chg="mod">
          <ac:chgData name="Khan, Abuzar (UG - Comp Sci &amp; Elec Eng)" userId="42aa03f6-9f8f-4cae-8d6e-4b0e8b071e44" providerId="ADAL" clId="{7E3E11DF-C3E7-425E-9DF9-8F6D7F3043D0}" dt="2024-12-05T16:41:23.582" v="183"/>
          <ac:spMkLst>
            <pc:docMk/>
            <pc:sldMk cId="0" sldId="261"/>
            <ac:spMk id="667" creationId="{BF37A58A-46A1-3FBA-1014-4E7EB040265D}"/>
          </ac:spMkLst>
        </pc:spChg>
        <pc:spChg chg="mod">
          <ac:chgData name="Khan, Abuzar (UG - Comp Sci &amp; Elec Eng)" userId="42aa03f6-9f8f-4cae-8d6e-4b0e8b071e44" providerId="ADAL" clId="{7E3E11DF-C3E7-425E-9DF9-8F6D7F3043D0}" dt="2024-12-05T16:41:23.582" v="183"/>
          <ac:spMkLst>
            <pc:docMk/>
            <pc:sldMk cId="0" sldId="261"/>
            <ac:spMk id="668" creationId="{F58A90F1-A7A5-6C2B-D0FB-AB7423F3AA2E}"/>
          </ac:spMkLst>
        </pc:spChg>
        <pc:spChg chg="mod">
          <ac:chgData name="Khan, Abuzar (UG - Comp Sci &amp; Elec Eng)" userId="42aa03f6-9f8f-4cae-8d6e-4b0e8b071e44" providerId="ADAL" clId="{7E3E11DF-C3E7-425E-9DF9-8F6D7F3043D0}" dt="2024-12-05T16:41:23.582" v="183"/>
          <ac:spMkLst>
            <pc:docMk/>
            <pc:sldMk cId="0" sldId="261"/>
            <ac:spMk id="669" creationId="{C65CAFB2-A54D-6408-0DE5-F48331F9786A}"/>
          </ac:spMkLst>
        </pc:spChg>
        <pc:spChg chg="mod">
          <ac:chgData name="Khan, Abuzar (UG - Comp Sci &amp; Elec Eng)" userId="42aa03f6-9f8f-4cae-8d6e-4b0e8b071e44" providerId="ADAL" clId="{7E3E11DF-C3E7-425E-9DF9-8F6D7F3043D0}" dt="2024-12-05T16:41:23.582" v="183"/>
          <ac:spMkLst>
            <pc:docMk/>
            <pc:sldMk cId="0" sldId="261"/>
            <ac:spMk id="670" creationId="{2D91AA1D-A1C9-47BA-5DEC-ED6017467F5A}"/>
          </ac:spMkLst>
        </pc:spChg>
        <pc:spChg chg="mod">
          <ac:chgData name="Khan, Abuzar (UG - Comp Sci &amp; Elec Eng)" userId="42aa03f6-9f8f-4cae-8d6e-4b0e8b071e44" providerId="ADAL" clId="{7E3E11DF-C3E7-425E-9DF9-8F6D7F3043D0}" dt="2024-12-05T16:41:23.582" v="183"/>
          <ac:spMkLst>
            <pc:docMk/>
            <pc:sldMk cId="0" sldId="261"/>
            <ac:spMk id="671" creationId="{D616420E-D2EC-8297-B31C-598497369DCE}"/>
          </ac:spMkLst>
        </pc:spChg>
        <pc:spChg chg="mod">
          <ac:chgData name="Khan, Abuzar (UG - Comp Sci &amp; Elec Eng)" userId="42aa03f6-9f8f-4cae-8d6e-4b0e8b071e44" providerId="ADAL" clId="{7E3E11DF-C3E7-425E-9DF9-8F6D7F3043D0}" dt="2024-12-05T16:41:23.582" v="183"/>
          <ac:spMkLst>
            <pc:docMk/>
            <pc:sldMk cId="0" sldId="261"/>
            <ac:spMk id="672" creationId="{BE59F6CA-BF03-AD9F-6DB8-4E333CF30D1E}"/>
          </ac:spMkLst>
        </pc:spChg>
        <pc:spChg chg="mod">
          <ac:chgData name="Khan, Abuzar (UG - Comp Sci &amp; Elec Eng)" userId="42aa03f6-9f8f-4cae-8d6e-4b0e8b071e44" providerId="ADAL" clId="{7E3E11DF-C3E7-425E-9DF9-8F6D7F3043D0}" dt="2024-12-05T16:41:23.582" v="183"/>
          <ac:spMkLst>
            <pc:docMk/>
            <pc:sldMk cId="0" sldId="261"/>
            <ac:spMk id="673" creationId="{B7457615-B4F6-EFB2-E79F-9A204767F081}"/>
          </ac:spMkLst>
        </pc:spChg>
        <pc:spChg chg="mod">
          <ac:chgData name="Khan, Abuzar (UG - Comp Sci &amp; Elec Eng)" userId="42aa03f6-9f8f-4cae-8d6e-4b0e8b071e44" providerId="ADAL" clId="{7E3E11DF-C3E7-425E-9DF9-8F6D7F3043D0}" dt="2024-12-05T16:41:23.582" v="183"/>
          <ac:spMkLst>
            <pc:docMk/>
            <pc:sldMk cId="0" sldId="261"/>
            <ac:spMk id="674" creationId="{A12DE027-D611-7FF9-264F-6DA65EBA3E92}"/>
          </ac:spMkLst>
        </pc:spChg>
        <pc:spChg chg="mod">
          <ac:chgData name="Khan, Abuzar (UG - Comp Sci &amp; Elec Eng)" userId="42aa03f6-9f8f-4cae-8d6e-4b0e8b071e44" providerId="ADAL" clId="{7E3E11DF-C3E7-425E-9DF9-8F6D7F3043D0}" dt="2024-12-05T16:41:23.582" v="183"/>
          <ac:spMkLst>
            <pc:docMk/>
            <pc:sldMk cId="0" sldId="261"/>
            <ac:spMk id="675" creationId="{B0BA80F1-EAF4-14DC-0C38-5C746A237B04}"/>
          </ac:spMkLst>
        </pc:spChg>
        <pc:spChg chg="mod">
          <ac:chgData name="Khan, Abuzar (UG - Comp Sci &amp; Elec Eng)" userId="42aa03f6-9f8f-4cae-8d6e-4b0e8b071e44" providerId="ADAL" clId="{7E3E11DF-C3E7-425E-9DF9-8F6D7F3043D0}" dt="2024-12-05T16:41:23.582" v="183"/>
          <ac:spMkLst>
            <pc:docMk/>
            <pc:sldMk cId="0" sldId="261"/>
            <ac:spMk id="676" creationId="{91512660-A92E-9384-3ADB-4833B364882D}"/>
          </ac:spMkLst>
        </pc:spChg>
        <pc:spChg chg="mod">
          <ac:chgData name="Khan, Abuzar (UG - Comp Sci &amp; Elec Eng)" userId="42aa03f6-9f8f-4cae-8d6e-4b0e8b071e44" providerId="ADAL" clId="{7E3E11DF-C3E7-425E-9DF9-8F6D7F3043D0}" dt="2024-12-05T16:41:23.582" v="183"/>
          <ac:spMkLst>
            <pc:docMk/>
            <pc:sldMk cId="0" sldId="261"/>
            <ac:spMk id="677" creationId="{75A68458-9F17-2B34-5B20-A5F3D584735B}"/>
          </ac:spMkLst>
        </pc:spChg>
        <pc:spChg chg="mod">
          <ac:chgData name="Khan, Abuzar (UG - Comp Sci &amp; Elec Eng)" userId="42aa03f6-9f8f-4cae-8d6e-4b0e8b071e44" providerId="ADAL" clId="{7E3E11DF-C3E7-425E-9DF9-8F6D7F3043D0}" dt="2024-12-05T16:41:23.582" v="183"/>
          <ac:spMkLst>
            <pc:docMk/>
            <pc:sldMk cId="0" sldId="261"/>
            <ac:spMk id="678" creationId="{B45C02DC-BCDB-438B-4086-32C6D47BFB31}"/>
          </ac:spMkLst>
        </pc:spChg>
        <pc:spChg chg="mod">
          <ac:chgData name="Khan, Abuzar (UG - Comp Sci &amp; Elec Eng)" userId="42aa03f6-9f8f-4cae-8d6e-4b0e8b071e44" providerId="ADAL" clId="{7E3E11DF-C3E7-425E-9DF9-8F6D7F3043D0}" dt="2024-12-05T16:41:23.582" v="183"/>
          <ac:spMkLst>
            <pc:docMk/>
            <pc:sldMk cId="0" sldId="261"/>
            <ac:spMk id="679" creationId="{3CDA916E-4835-15E8-CEE0-8F61D41A50D1}"/>
          </ac:spMkLst>
        </pc:spChg>
        <pc:spChg chg="mod">
          <ac:chgData name="Khan, Abuzar (UG - Comp Sci &amp; Elec Eng)" userId="42aa03f6-9f8f-4cae-8d6e-4b0e8b071e44" providerId="ADAL" clId="{7E3E11DF-C3E7-425E-9DF9-8F6D7F3043D0}" dt="2024-12-05T16:41:23.582" v="183"/>
          <ac:spMkLst>
            <pc:docMk/>
            <pc:sldMk cId="0" sldId="261"/>
            <ac:spMk id="680" creationId="{DDCF2222-0BCE-287A-BEB2-E5FA40FB281B}"/>
          </ac:spMkLst>
        </pc:spChg>
        <pc:spChg chg="mod">
          <ac:chgData name="Khan, Abuzar (UG - Comp Sci &amp; Elec Eng)" userId="42aa03f6-9f8f-4cae-8d6e-4b0e8b071e44" providerId="ADAL" clId="{7E3E11DF-C3E7-425E-9DF9-8F6D7F3043D0}" dt="2024-12-05T16:41:23.582" v="183"/>
          <ac:spMkLst>
            <pc:docMk/>
            <pc:sldMk cId="0" sldId="261"/>
            <ac:spMk id="681" creationId="{891E821A-413E-2E4E-A962-DD8112865335}"/>
          </ac:spMkLst>
        </pc:spChg>
        <pc:spChg chg="mod">
          <ac:chgData name="Khan, Abuzar (UG - Comp Sci &amp; Elec Eng)" userId="42aa03f6-9f8f-4cae-8d6e-4b0e8b071e44" providerId="ADAL" clId="{7E3E11DF-C3E7-425E-9DF9-8F6D7F3043D0}" dt="2024-12-05T16:41:23.582" v="183"/>
          <ac:spMkLst>
            <pc:docMk/>
            <pc:sldMk cId="0" sldId="261"/>
            <ac:spMk id="682" creationId="{9FE6E808-2F72-4DA5-8778-EB7DD8B60E28}"/>
          </ac:spMkLst>
        </pc:spChg>
        <pc:spChg chg="mod">
          <ac:chgData name="Khan, Abuzar (UG - Comp Sci &amp; Elec Eng)" userId="42aa03f6-9f8f-4cae-8d6e-4b0e8b071e44" providerId="ADAL" clId="{7E3E11DF-C3E7-425E-9DF9-8F6D7F3043D0}" dt="2024-12-05T16:41:23.582" v="183"/>
          <ac:spMkLst>
            <pc:docMk/>
            <pc:sldMk cId="0" sldId="261"/>
            <ac:spMk id="683" creationId="{9E1AA239-47FB-311A-87F3-CA41F36C2F42}"/>
          </ac:spMkLst>
        </pc:spChg>
        <pc:spChg chg="mod">
          <ac:chgData name="Khan, Abuzar (UG - Comp Sci &amp; Elec Eng)" userId="42aa03f6-9f8f-4cae-8d6e-4b0e8b071e44" providerId="ADAL" clId="{7E3E11DF-C3E7-425E-9DF9-8F6D7F3043D0}" dt="2024-12-05T16:41:23.582" v="183"/>
          <ac:spMkLst>
            <pc:docMk/>
            <pc:sldMk cId="0" sldId="261"/>
            <ac:spMk id="684" creationId="{E3F03AD6-3D15-2428-BB9A-A0D43B937F32}"/>
          </ac:spMkLst>
        </pc:spChg>
        <pc:spChg chg="mod">
          <ac:chgData name="Khan, Abuzar (UG - Comp Sci &amp; Elec Eng)" userId="42aa03f6-9f8f-4cae-8d6e-4b0e8b071e44" providerId="ADAL" clId="{7E3E11DF-C3E7-425E-9DF9-8F6D7F3043D0}" dt="2024-12-05T16:41:23.582" v="183"/>
          <ac:spMkLst>
            <pc:docMk/>
            <pc:sldMk cId="0" sldId="261"/>
            <ac:spMk id="685" creationId="{A952BF3B-9780-D15E-6F97-5DF4900848CC}"/>
          </ac:spMkLst>
        </pc:spChg>
        <pc:spChg chg="mod">
          <ac:chgData name="Khan, Abuzar (UG - Comp Sci &amp; Elec Eng)" userId="42aa03f6-9f8f-4cae-8d6e-4b0e8b071e44" providerId="ADAL" clId="{7E3E11DF-C3E7-425E-9DF9-8F6D7F3043D0}" dt="2024-12-05T16:41:23.582" v="183"/>
          <ac:spMkLst>
            <pc:docMk/>
            <pc:sldMk cId="0" sldId="261"/>
            <ac:spMk id="686" creationId="{A7EA1CF4-4EE5-1DFB-2851-35BFA05CBA84}"/>
          </ac:spMkLst>
        </pc:spChg>
        <pc:spChg chg="mod">
          <ac:chgData name="Khan, Abuzar (UG - Comp Sci &amp; Elec Eng)" userId="42aa03f6-9f8f-4cae-8d6e-4b0e8b071e44" providerId="ADAL" clId="{7E3E11DF-C3E7-425E-9DF9-8F6D7F3043D0}" dt="2024-12-05T16:41:23.582" v="183"/>
          <ac:spMkLst>
            <pc:docMk/>
            <pc:sldMk cId="0" sldId="261"/>
            <ac:spMk id="687" creationId="{AAB62382-3F97-6F36-FC29-62B201DFE248}"/>
          </ac:spMkLst>
        </pc:spChg>
        <pc:spChg chg="mod">
          <ac:chgData name="Khan, Abuzar (UG - Comp Sci &amp; Elec Eng)" userId="42aa03f6-9f8f-4cae-8d6e-4b0e8b071e44" providerId="ADAL" clId="{7E3E11DF-C3E7-425E-9DF9-8F6D7F3043D0}" dt="2024-12-05T16:41:23.582" v="183"/>
          <ac:spMkLst>
            <pc:docMk/>
            <pc:sldMk cId="0" sldId="261"/>
            <ac:spMk id="688" creationId="{1F5C325E-EB01-4120-F1AC-F346C33D8FC5}"/>
          </ac:spMkLst>
        </pc:spChg>
        <pc:spChg chg="mod">
          <ac:chgData name="Khan, Abuzar (UG - Comp Sci &amp; Elec Eng)" userId="42aa03f6-9f8f-4cae-8d6e-4b0e8b071e44" providerId="ADAL" clId="{7E3E11DF-C3E7-425E-9DF9-8F6D7F3043D0}" dt="2024-12-05T16:41:23.582" v="183"/>
          <ac:spMkLst>
            <pc:docMk/>
            <pc:sldMk cId="0" sldId="261"/>
            <ac:spMk id="689" creationId="{62A4E618-4A53-7432-C0D5-B19EACBC623B}"/>
          </ac:spMkLst>
        </pc:spChg>
        <pc:spChg chg="mod">
          <ac:chgData name="Khan, Abuzar (UG - Comp Sci &amp; Elec Eng)" userId="42aa03f6-9f8f-4cae-8d6e-4b0e8b071e44" providerId="ADAL" clId="{7E3E11DF-C3E7-425E-9DF9-8F6D7F3043D0}" dt="2024-12-05T16:41:23.582" v="183"/>
          <ac:spMkLst>
            <pc:docMk/>
            <pc:sldMk cId="0" sldId="261"/>
            <ac:spMk id="690" creationId="{7ACB7B6A-8207-F9BF-41DB-E4F4FA9D700C}"/>
          </ac:spMkLst>
        </pc:spChg>
        <pc:spChg chg="mod">
          <ac:chgData name="Khan, Abuzar (UG - Comp Sci &amp; Elec Eng)" userId="42aa03f6-9f8f-4cae-8d6e-4b0e8b071e44" providerId="ADAL" clId="{7E3E11DF-C3E7-425E-9DF9-8F6D7F3043D0}" dt="2024-12-05T16:41:23.582" v="183"/>
          <ac:spMkLst>
            <pc:docMk/>
            <pc:sldMk cId="0" sldId="261"/>
            <ac:spMk id="691" creationId="{23FAB7CA-4637-EC34-E8AE-C7A41D1FF72C}"/>
          </ac:spMkLst>
        </pc:spChg>
        <pc:spChg chg="mod">
          <ac:chgData name="Khan, Abuzar (UG - Comp Sci &amp; Elec Eng)" userId="42aa03f6-9f8f-4cae-8d6e-4b0e8b071e44" providerId="ADAL" clId="{7E3E11DF-C3E7-425E-9DF9-8F6D7F3043D0}" dt="2024-12-05T16:41:23.582" v="183"/>
          <ac:spMkLst>
            <pc:docMk/>
            <pc:sldMk cId="0" sldId="261"/>
            <ac:spMk id="692" creationId="{99690703-02E1-76DF-E07D-CCDD01EC55EB}"/>
          </ac:spMkLst>
        </pc:spChg>
        <pc:spChg chg="mod">
          <ac:chgData name="Khan, Abuzar (UG - Comp Sci &amp; Elec Eng)" userId="42aa03f6-9f8f-4cae-8d6e-4b0e8b071e44" providerId="ADAL" clId="{7E3E11DF-C3E7-425E-9DF9-8F6D7F3043D0}" dt="2024-12-05T16:41:23.582" v="183"/>
          <ac:spMkLst>
            <pc:docMk/>
            <pc:sldMk cId="0" sldId="261"/>
            <ac:spMk id="693" creationId="{C1FDA9CB-782C-39CA-40F0-F4A0C789F3DE}"/>
          </ac:spMkLst>
        </pc:spChg>
        <pc:spChg chg="mod">
          <ac:chgData name="Khan, Abuzar (UG - Comp Sci &amp; Elec Eng)" userId="42aa03f6-9f8f-4cae-8d6e-4b0e8b071e44" providerId="ADAL" clId="{7E3E11DF-C3E7-425E-9DF9-8F6D7F3043D0}" dt="2024-12-05T16:41:23.582" v="183"/>
          <ac:spMkLst>
            <pc:docMk/>
            <pc:sldMk cId="0" sldId="261"/>
            <ac:spMk id="694" creationId="{D9A07F41-7AB9-F305-BE7F-B0BDEA81EFBD}"/>
          </ac:spMkLst>
        </pc:spChg>
        <pc:spChg chg="mod">
          <ac:chgData name="Khan, Abuzar (UG - Comp Sci &amp; Elec Eng)" userId="42aa03f6-9f8f-4cae-8d6e-4b0e8b071e44" providerId="ADAL" clId="{7E3E11DF-C3E7-425E-9DF9-8F6D7F3043D0}" dt="2024-12-05T16:41:23.582" v="183"/>
          <ac:spMkLst>
            <pc:docMk/>
            <pc:sldMk cId="0" sldId="261"/>
            <ac:spMk id="695" creationId="{46DEF5E3-14B0-C50A-1FE4-4AB60A975223}"/>
          </ac:spMkLst>
        </pc:spChg>
        <pc:spChg chg="mod">
          <ac:chgData name="Khan, Abuzar (UG - Comp Sci &amp; Elec Eng)" userId="42aa03f6-9f8f-4cae-8d6e-4b0e8b071e44" providerId="ADAL" clId="{7E3E11DF-C3E7-425E-9DF9-8F6D7F3043D0}" dt="2024-12-05T16:41:23.582" v="183"/>
          <ac:spMkLst>
            <pc:docMk/>
            <pc:sldMk cId="0" sldId="261"/>
            <ac:spMk id="696" creationId="{56CFFFF9-AAA7-61AA-918B-65851748EB3E}"/>
          </ac:spMkLst>
        </pc:spChg>
        <pc:spChg chg="mod">
          <ac:chgData name="Khan, Abuzar (UG - Comp Sci &amp; Elec Eng)" userId="42aa03f6-9f8f-4cae-8d6e-4b0e8b071e44" providerId="ADAL" clId="{7E3E11DF-C3E7-425E-9DF9-8F6D7F3043D0}" dt="2024-12-05T16:41:23.582" v="183"/>
          <ac:spMkLst>
            <pc:docMk/>
            <pc:sldMk cId="0" sldId="261"/>
            <ac:spMk id="697" creationId="{CA54F3D1-288D-AFD8-0276-1DA89551C178}"/>
          </ac:spMkLst>
        </pc:spChg>
        <pc:spChg chg="mod">
          <ac:chgData name="Khan, Abuzar (UG - Comp Sci &amp; Elec Eng)" userId="42aa03f6-9f8f-4cae-8d6e-4b0e8b071e44" providerId="ADAL" clId="{7E3E11DF-C3E7-425E-9DF9-8F6D7F3043D0}" dt="2024-12-05T16:41:23.582" v="183"/>
          <ac:spMkLst>
            <pc:docMk/>
            <pc:sldMk cId="0" sldId="261"/>
            <ac:spMk id="698" creationId="{00D6EC29-A4CE-D131-8EC3-7AB117E4A982}"/>
          </ac:spMkLst>
        </pc:spChg>
        <pc:spChg chg="mod">
          <ac:chgData name="Khan, Abuzar (UG - Comp Sci &amp; Elec Eng)" userId="42aa03f6-9f8f-4cae-8d6e-4b0e8b071e44" providerId="ADAL" clId="{7E3E11DF-C3E7-425E-9DF9-8F6D7F3043D0}" dt="2024-12-05T16:41:23.582" v="183"/>
          <ac:spMkLst>
            <pc:docMk/>
            <pc:sldMk cId="0" sldId="261"/>
            <ac:spMk id="699" creationId="{FDC89D54-9636-DEE0-2766-DCD2775E5C45}"/>
          </ac:spMkLst>
        </pc:spChg>
        <pc:spChg chg="mod">
          <ac:chgData name="Khan, Abuzar (UG - Comp Sci &amp; Elec Eng)" userId="42aa03f6-9f8f-4cae-8d6e-4b0e8b071e44" providerId="ADAL" clId="{7E3E11DF-C3E7-425E-9DF9-8F6D7F3043D0}" dt="2024-12-05T16:41:23.582" v="183"/>
          <ac:spMkLst>
            <pc:docMk/>
            <pc:sldMk cId="0" sldId="261"/>
            <ac:spMk id="700" creationId="{09F53598-992F-ACA0-A3FD-126C76984DF2}"/>
          </ac:spMkLst>
        </pc:spChg>
        <pc:spChg chg="mod">
          <ac:chgData name="Khan, Abuzar (UG - Comp Sci &amp; Elec Eng)" userId="42aa03f6-9f8f-4cae-8d6e-4b0e8b071e44" providerId="ADAL" clId="{7E3E11DF-C3E7-425E-9DF9-8F6D7F3043D0}" dt="2024-12-05T16:41:23.582" v="183"/>
          <ac:spMkLst>
            <pc:docMk/>
            <pc:sldMk cId="0" sldId="261"/>
            <ac:spMk id="701" creationId="{F52C5229-9245-8987-FD49-D74BE8585D43}"/>
          </ac:spMkLst>
        </pc:spChg>
        <pc:spChg chg="mod">
          <ac:chgData name="Khan, Abuzar (UG - Comp Sci &amp; Elec Eng)" userId="42aa03f6-9f8f-4cae-8d6e-4b0e8b071e44" providerId="ADAL" clId="{7E3E11DF-C3E7-425E-9DF9-8F6D7F3043D0}" dt="2024-12-05T16:41:23.582" v="183"/>
          <ac:spMkLst>
            <pc:docMk/>
            <pc:sldMk cId="0" sldId="261"/>
            <ac:spMk id="702" creationId="{0509924F-F7EA-74FA-0852-139C427A4FEB}"/>
          </ac:spMkLst>
        </pc:spChg>
        <pc:spChg chg="mod">
          <ac:chgData name="Khan, Abuzar (UG - Comp Sci &amp; Elec Eng)" userId="42aa03f6-9f8f-4cae-8d6e-4b0e8b071e44" providerId="ADAL" clId="{7E3E11DF-C3E7-425E-9DF9-8F6D7F3043D0}" dt="2024-12-05T16:41:23.582" v="183"/>
          <ac:spMkLst>
            <pc:docMk/>
            <pc:sldMk cId="0" sldId="261"/>
            <ac:spMk id="703" creationId="{2E45CB73-0B07-4696-99E4-B4380EC3B2E8}"/>
          </ac:spMkLst>
        </pc:spChg>
        <pc:spChg chg="mod">
          <ac:chgData name="Khan, Abuzar (UG - Comp Sci &amp; Elec Eng)" userId="42aa03f6-9f8f-4cae-8d6e-4b0e8b071e44" providerId="ADAL" clId="{7E3E11DF-C3E7-425E-9DF9-8F6D7F3043D0}" dt="2024-12-05T16:41:23.582" v="183"/>
          <ac:spMkLst>
            <pc:docMk/>
            <pc:sldMk cId="0" sldId="261"/>
            <ac:spMk id="704" creationId="{0AA2DCB1-6D4A-AD63-B04A-22966EF1ED41}"/>
          </ac:spMkLst>
        </pc:spChg>
        <pc:spChg chg="mod">
          <ac:chgData name="Khan, Abuzar (UG - Comp Sci &amp; Elec Eng)" userId="42aa03f6-9f8f-4cae-8d6e-4b0e8b071e44" providerId="ADAL" clId="{7E3E11DF-C3E7-425E-9DF9-8F6D7F3043D0}" dt="2024-12-05T16:41:23.582" v="183"/>
          <ac:spMkLst>
            <pc:docMk/>
            <pc:sldMk cId="0" sldId="261"/>
            <ac:spMk id="705" creationId="{4F24F1C2-29FD-F359-1105-EB2C121C84A4}"/>
          </ac:spMkLst>
        </pc:spChg>
        <pc:spChg chg="mod">
          <ac:chgData name="Khan, Abuzar (UG - Comp Sci &amp; Elec Eng)" userId="42aa03f6-9f8f-4cae-8d6e-4b0e8b071e44" providerId="ADAL" clId="{7E3E11DF-C3E7-425E-9DF9-8F6D7F3043D0}" dt="2024-12-05T16:41:23.582" v="183"/>
          <ac:spMkLst>
            <pc:docMk/>
            <pc:sldMk cId="0" sldId="261"/>
            <ac:spMk id="706" creationId="{1392D9C3-CB4B-DCF6-E90D-DEE05CE72677}"/>
          </ac:spMkLst>
        </pc:spChg>
        <pc:spChg chg="mod">
          <ac:chgData name="Khan, Abuzar (UG - Comp Sci &amp; Elec Eng)" userId="42aa03f6-9f8f-4cae-8d6e-4b0e8b071e44" providerId="ADAL" clId="{7E3E11DF-C3E7-425E-9DF9-8F6D7F3043D0}" dt="2024-12-05T16:41:23.582" v="183"/>
          <ac:spMkLst>
            <pc:docMk/>
            <pc:sldMk cId="0" sldId="261"/>
            <ac:spMk id="707" creationId="{8CB885B3-44D7-6B41-59D9-AD82A7C0AB2E}"/>
          </ac:spMkLst>
        </pc:spChg>
        <pc:spChg chg="mod">
          <ac:chgData name="Khan, Abuzar (UG - Comp Sci &amp; Elec Eng)" userId="42aa03f6-9f8f-4cae-8d6e-4b0e8b071e44" providerId="ADAL" clId="{7E3E11DF-C3E7-425E-9DF9-8F6D7F3043D0}" dt="2024-12-05T16:41:23.582" v="183"/>
          <ac:spMkLst>
            <pc:docMk/>
            <pc:sldMk cId="0" sldId="261"/>
            <ac:spMk id="708" creationId="{1E4B5602-1675-3609-8A5B-1B7727A25E93}"/>
          </ac:spMkLst>
        </pc:spChg>
        <pc:spChg chg="mod">
          <ac:chgData name="Khan, Abuzar (UG - Comp Sci &amp; Elec Eng)" userId="42aa03f6-9f8f-4cae-8d6e-4b0e8b071e44" providerId="ADAL" clId="{7E3E11DF-C3E7-425E-9DF9-8F6D7F3043D0}" dt="2024-12-05T16:41:23.582" v="183"/>
          <ac:spMkLst>
            <pc:docMk/>
            <pc:sldMk cId="0" sldId="261"/>
            <ac:spMk id="709" creationId="{B684EB30-2B13-9224-8096-41B87C740993}"/>
          </ac:spMkLst>
        </pc:spChg>
        <pc:spChg chg="mod">
          <ac:chgData name="Khan, Abuzar (UG - Comp Sci &amp; Elec Eng)" userId="42aa03f6-9f8f-4cae-8d6e-4b0e8b071e44" providerId="ADAL" clId="{7E3E11DF-C3E7-425E-9DF9-8F6D7F3043D0}" dt="2024-12-05T16:41:23.582" v="183"/>
          <ac:spMkLst>
            <pc:docMk/>
            <pc:sldMk cId="0" sldId="261"/>
            <ac:spMk id="710" creationId="{0822EFFD-085A-4F1C-B912-8E4D5E5C5F8E}"/>
          </ac:spMkLst>
        </pc:spChg>
        <pc:spChg chg="mod">
          <ac:chgData name="Khan, Abuzar (UG - Comp Sci &amp; Elec Eng)" userId="42aa03f6-9f8f-4cae-8d6e-4b0e8b071e44" providerId="ADAL" clId="{7E3E11DF-C3E7-425E-9DF9-8F6D7F3043D0}" dt="2024-12-05T16:41:23.582" v="183"/>
          <ac:spMkLst>
            <pc:docMk/>
            <pc:sldMk cId="0" sldId="261"/>
            <ac:spMk id="711" creationId="{83AB12EE-2B7E-0CCA-8DE7-0987C26A0D52}"/>
          </ac:spMkLst>
        </pc:spChg>
        <pc:spChg chg="mod">
          <ac:chgData name="Khan, Abuzar (UG - Comp Sci &amp; Elec Eng)" userId="42aa03f6-9f8f-4cae-8d6e-4b0e8b071e44" providerId="ADAL" clId="{7E3E11DF-C3E7-425E-9DF9-8F6D7F3043D0}" dt="2024-12-05T16:41:23.582" v="183"/>
          <ac:spMkLst>
            <pc:docMk/>
            <pc:sldMk cId="0" sldId="261"/>
            <ac:spMk id="712" creationId="{EA2770E1-1696-D911-B531-ED718A4E4C5D}"/>
          </ac:spMkLst>
        </pc:spChg>
        <pc:spChg chg="mod">
          <ac:chgData name="Khan, Abuzar (UG - Comp Sci &amp; Elec Eng)" userId="42aa03f6-9f8f-4cae-8d6e-4b0e8b071e44" providerId="ADAL" clId="{7E3E11DF-C3E7-425E-9DF9-8F6D7F3043D0}" dt="2024-12-05T16:41:23.582" v="183"/>
          <ac:spMkLst>
            <pc:docMk/>
            <pc:sldMk cId="0" sldId="261"/>
            <ac:spMk id="713" creationId="{811A0BA6-9257-1D27-8E50-F3626AC65F50}"/>
          </ac:spMkLst>
        </pc:spChg>
        <pc:spChg chg="mod">
          <ac:chgData name="Khan, Abuzar (UG - Comp Sci &amp; Elec Eng)" userId="42aa03f6-9f8f-4cae-8d6e-4b0e8b071e44" providerId="ADAL" clId="{7E3E11DF-C3E7-425E-9DF9-8F6D7F3043D0}" dt="2024-12-05T16:41:23.582" v="183"/>
          <ac:spMkLst>
            <pc:docMk/>
            <pc:sldMk cId="0" sldId="261"/>
            <ac:spMk id="714" creationId="{2CED390C-D7D0-A1DF-7128-41D795C57E35}"/>
          </ac:spMkLst>
        </pc:spChg>
        <pc:spChg chg="mod">
          <ac:chgData name="Khan, Abuzar (UG - Comp Sci &amp; Elec Eng)" userId="42aa03f6-9f8f-4cae-8d6e-4b0e8b071e44" providerId="ADAL" clId="{7E3E11DF-C3E7-425E-9DF9-8F6D7F3043D0}" dt="2024-12-05T16:41:23.582" v="183"/>
          <ac:spMkLst>
            <pc:docMk/>
            <pc:sldMk cId="0" sldId="261"/>
            <ac:spMk id="715" creationId="{4BB31947-B774-6C12-E09E-A4EB94A601D6}"/>
          </ac:spMkLst>
        </pc:spChg>
        <pc:spChg chg="mod">
          <ac:chgData name="Khan, Abuzar (UG - Comp Sci &amp; Elec Eng)" userId="42aa03f6-9f8f-4cae-8d6e-4b0e8b071e44" providerId="ADAL" clId="{7E3E11DF-C3E7-425E-9DF9-8F6D7F3043D0}" dt="2024-12-05T16:41:23.582" v="183"/>
          <ac:spMkLst>
            <pc:docMk/>
            <pc:sldMk cId="0" sldId="261"/>
            <ac:spMk id="716" creationId="{943828DE-54F9-72FD-FA05-257851FA41E9}"/>
          </ac:spMkLst>
        </pc:spChg>
        <pc:spChg chg="mod">
          <ac:chgData name="Khan, Abuzar (UG - Comp Sci &amp; Elec Eng)" userId="42aa03f6-9f8f-4cae-8d6e-4b0e8b071e44" providerId="ADAL" clId="{7E3E11DF-C3E7-425E-9DF9-8F6D7F3043D0}" dt="2024-12-05T16:41:23.582" v="183"/>
          <ac:spMkLst>
            <pc:docMk/>
            <pc:sldMk cId="0" sldId="261"/>
            <ac:spMk id="717" creationId="{17129F86-962A-3BFE-47FE-350B11D6DCF6}"/>
          </ac:spMkLst>
        </pc:spChg>
        <pc:spChg chg="mod">
          <ac:chgData name="Khan, Abuzar (UG - Comp Sci &amp; Elec Eng)" userId="42aa03f6-9f8f-4cae-8d6e-4b0e8b071e44" providerId="ADAL" clId="{7E3E11DF-C3E7-425E-9DF9-8F6D7F3043D0}" dt="2024-12-05T16:41:23.582" v="183"/>
          <ac:spMkLst>
            <pc:docMk/>
            <pc:sldMk cId="0" sldId="261"/>
            <ac:spMk id="718" creationId="{F5CA38E1-5BD1-1D84-CB0A-02EC0640FA5A}"/>
          </ac:spMkLst>
        </pc:spChg>
        <pc:spChg chg="mod">
          <ac:chgData name="Khan, Abuzar (UG - Comp Sci &amp; Elec Eng)" userId="42aa03f6-9f8f-4cae-8d6e-4b0e8b071e44" providerId="ADAL" clId="{7E3E11DF-C3E7-425E-9DF9-8F6D7F3043D0}" dt="2024-12-05T16:41:23.582" v="183"/>
          <ac:spMkLst>
            <pc:docMk/>
            <pc:sldMk cId="0" sldId="261"/>
            <ac:spMk id="719" creationId="{0B53781B-8941-F91D-81C2-606B2E2E50CA}"/>
          </ac:spMkLst>
        </pc:spChg>
        <pc:spChg chg="mod">
          <ac:chgData name="Khan, Abuzar (UG - Comp Sci &amp; Elec Eng)" userId="42aa03f6-9f8f-4cae-8d6e-4b0e8b071e44" providerId="ADAL" clId="{7E3E11DF-C3E7-425E-9DF9-8F6D7F3043D0}" dt="2024-12-05T16:41:23.582" v="183"/>
          <ac:spMkLst>
            <pc:docMk/>
            <pc:sldMk cId="0" sldId="261"/>
            <ac:spMk id="720" creationId="{7ECD5554-81FB-A5F9-FE0E-F2996AB3ECCA}"/>
          </ac:spMkLst>
        </pc:spChg>
        <pc:spChg chg="mod">
          <ac:chgData name="Khan, Abuzar (UG - Comp Sci &amp; Elec Eng)" userId="42aa03f6-9f8f-4cae-8d6e-4b0e8b071e44" providerId="ADAL" clId="{7E3E11DF-C3E7-425E-9DF9-8F6D7F3043D0}" dt="2024-12-05T16:41:23.582" v="183"/>
          <ac:spMkLst>
            <pc:docMk/>
            <pc:sldMk cId="0" sldId="261"/>
            <ac:spMk id="721" creationId="{2A58624A-85AE-6C20-51C5-C2AA785B7408}"/>
          </ac:spMkLst>
        </pc:spChg>
        <pc:spChg chg="mod">
          <ac:chgData name="Khan, Abuzar (UG - Comp Sci &amp; Elec Eng)" userId="42aa03f6-9f8f-4cae-8d6e-4b0e8b071e44" providerId="ADAL" clId="{7E3E11DF-C3E7-425E-9DF9-8F6D7F3043D0}" dt="2024-12-05T16:41:23.582" v="183"/>
          <ac:spMkLst>
            <pc:docMk/>
            <pc:sldMk cId="0" sldId="261"/>
            <ac:spMk id="722" creationId="{C81D640C-427D-B53D-4AA8-66012AB35CB8}"/>
          </ac:spMkLst>
        </pc:spChg>
        <pc:spChg chg="mod">
          <ac:chgData name="Khan, Abuzar (UG - Comp Sci &amp; Elec Eng)" userId="42aa03f6-9f8f-4cae-8d6e-4b0e8b071e44" providerId="ADAL" clId="{7E3E11DF-C3E7-425E-9DF9-8F6D7F3043D0}" dt="2024-12-05T16:41:23.582" v="183"/>
          <ac:spMkLst>
            <pc:docMk/>
            <pc:sldMk cId="0" sldId="261"/>
            <ac:spMk id="723" creationId="{94680615-5AD5-819F-4381-C8175E41FD4D}"/>
          </ac:spMkLst>
        </pc:spChg>
        <pc:spChg chg="mod">
          <ac:chgData name="Khan, Abuzar (UG - Comp Sci &amp; Elec Eng)" userId="42aa03f6-9f8f-4cae-8d6e-4b0e8b071e44" providerId="ADAL" clId="{7E3E11DF-C3E7-425E-9DF9-8F6D7F3043D0}" dt="2024-12-05T16:41:23.582" v="183"/>
          <ac:spMkLst>
            <pc:docMk/>
            <pc:sldMk cId="0" sldId="261"/>
            <ac:spMk id="724" creationId="{B20C34C5-A377-04F4-49A3-3F29794232F3}"/>
          </ac:spMkLst>
        </pc:spChg>
        <pc:spChg chg="mod">
          <ac:chgData name="Khan, Abuzar (UG - Comp Sci &amp; Elec Eng)" userId="42aa03f6-9f8f-4cae-8d6e-4b0e8b071e44" providerId="ADAL" clId="{7E3E11DF-C3E7-425E-9DF9-8F6D7F3043D0}" dt="2024-12-05T16:41:23.582" v="183"/>
          <ac:spMkLst>
            <pc:docMk/>
            <pc:sldMk cId="0" sldId="261"/>
            <ac:spMk id="725" creationId="{40F9CF0B-880D-BCCE-1D04-3EB4F565445B}"/>
          </ac:spMkLst>
        </pc:spChg>
        <pc:spChg chg="mod">
          <ac:chgData name="Khan, Abuzar (UG - Comp Sci &amp; Elec Eng)" userId="42aa03f6-9f8f-4cae-8d6e-4b0e8b071e44" providerId="ADAL" clId="{7E3E11DF-C3E7-425E-9DF9-8F6D7F3043D0}" dt="2024-12-05T16:41:23.582" v="183"/>
          <ac:spMkLst>
            <pc:docMk/>
            <pc:sldMk cId="0" sldId="261"/>
            <ac:spMk id="726" creationId="{1001E409-EE2B-05FF-1173-7870A77DC552}"/>
          </ac:spMkLst>
        </pc:spChg>
        <pc:spChg chg="mod">
          <ac:chgData name="Khan, Abuzar (UG - Comp Sci &amp; Elec Eng)" userId="42aa03f6-9f8f-4cae-8d6e-4b0e8b071e44" providerId="ADAL" clId="{7E3E11DF-C3E7-425E-9DF9-8F6D7F3043D0}" dt="2024-12-05T16:41:23.582" v="183"/>
          <ac:spMkLst>
            <pc:docMk/>
            <pc:sldMk cId="0" sldId="261"/>
            <ac:spMk id="727" creationId="{3D9DED52-D37A-3CD8-4149-4A18E772396C}"/>
          </ac:spMkLst>
        </pc:spChg>
        <pc:spChg chg="mod">
          <ac:chgData name="Khan, Abuzar (UG - Comp Sci &amp; Elec Eng)" userId="42aa03f6-9f8f-4cae-8d6e-4b0e8b071e44" providerId="ADAL" clId="{7E3E11DF-C3E7-425E-9DF9-8F6D7F3043D0}" dt="2024-12-05T16:41:23.582" v="183"/>
          <ac:spMkLst>
            <pc:docMk/>
            <pc:sldMk cId="0" sldId="261"/>
            <ac:spMk id="728" creationId="{D56E523A-787F-418A-D7C4-698165DBB1CC}"/>
          </ac:spMkLst>
        </pc:spChg>
        <pc:spChg chg="mod">
          <ac:chgData name="Khan, Abuzar (UG - Comp Sci &amp; Elec Eng)" userId="42aa03f6-9f8f-4cae-8d6e-4b0e8b071e44" providerId="ADAL" clId="{7E3E11DF-C3E7-425E-9DF9-8F6D7F3043D0}" dt="2024-12-05T16:41:23.582" v="183"/>
          <ac:spMkLst>
            <pc:docMk/>
            <pc:sldMk cId="0" sldId="261"/>
            <ac:spMk id="729" creationId="{DC6FCE42-8F2F-DFB0-2861-0C3A1A6C736F}"/>
          </ac:spMkLst>
        </pc:spChg>
        <pc:spChg chg="mod">
          <ac:chgData name="Khan, Abuzar (UG - Comp Sci &amp; Elec Eng)" userId="42aa03f6-9f8f-4cae-8d6e-4b0e8b071e44" providerId="ADAL" clId="{7E3E11DF-C3E7-425E-9DF9-8F6D7F3043D0}" dt="2024-12-05T16:41:23.582" v="183"/>
          <ac:spMkLst>
            <pc:docMk/>
            <pc:sldMk cId="0" sldId="261"/>
            <ac:spMk id="730" creationId="{14AD6054-0175-F724-9438-018B8933B42B}"/>
          </ac:spMkLst>
        </pc:spChg>
        <pc:spChg chg="mod">
          <ac:chgData name="Khan, Abuzar (UG - Comp Sci &amp; Elec Eng)" userId="42aa03f6-9f8f-4cae-8d6e-4b0e8b071e44" providerId="ADAL" clId="{7E3E11DF-C3E7-425E-9DF9-8F6D7F3043D0}" dt="2024-12-05T16:41:23.582" v="183"/>
          <ac:spMkLst>
            <pc:docMk/>
            <pc:sldMk cId="0" sldId="261"/>
            <ac:spMk id="731" creationId="{CE711C83-E4D4-E408-BC3E-87AADE05B611}"/>
          </ac:spMkLst>
        </pc:spChg>
        <pc:spChg chg="mod">
          <ac:chgData name="Khan, Abuzar (UG - Comp Sci &amp; Elec Eng)" userId="42aa03f6-9f8f-4cae-8d6e-4b0e8b071e44" providerId="ADAL" clId="{7E3E11DF-C3E7-425E-9DF9-8F6D7F3043D0}" dt="2024-12-05T16:41:23.582" v="183"/>
          <ac:spMkLst>
            <pc:docMk/>
            <pc:sldMk cId="0" sldId="261"/>
            <ac:spMk id="732" creationId="{4AF29D8F-F35B-A1CB-8AF3-BECC06AFCE40}"/>
          </ac:spMkLst>
        </pc:spChg>
        <pc:spChg chg="mod">
          <ac:chgData name="Khan, Abuzar (UG - Comp Sci &amp; Elec Eng)" userId="42aa03f6-9f8f-4cae-8d6e-4b0e8b071e44" providerId="ADAL" clId="{7E3E11DF-C3E7-425E-9DF9-8F6D7F3043D0}" dt="2024-12-05T16:41:23.582" v="183"/>
          <ac:spMkLst>
            <pc:docMk/>
            <pc:sldMk cId="0" sldId="261"/>
            <ac:spMk id="733" creationId="{16B9E8DF-6C4E-4333-7998-D1002B569935}"/>
          </ac:spMkLst>
        </pc:spChg>
        <pc:spChg chg="mod">
          <ac:chgData name="Khan, Abuzar (UG - Comp Sci &amp; Elec Eng)" userId="42aa03f6-9f8f-4cae-8d6e-4b0e8b071e44" providerId="ADAL" clId="{7E3E11DF-C3E7-425E-9DF9-8F6D7F3043D0}" dt="2024-12-05T16:41:23.582" v="183"/>
          <ac:spMkLst>
            <pc:docMk/>
            <pc:sldMk cId="0" sldId="261"/>
            <ac:spMk id="734" creationId="{42662351-5828-5882-9B13-7FF8AF59F643}"/>
          </ac:spMkLst>
        </pc:spChg>
        <pc:spChg chg="mod">
          <ac:chgData name="Khan, Abuzar (UG - Comp Sci &amp; Elec Eng)" userId="42aa03f6-9f8f-4cae-8d6e-4b0e8b071e44" providerId="ADAL" clId="{7E3E11DF-C3E7-425E-9DF9-8F6D7F3043D0}" dt="2024-12-05T16:41:23.582" v="183"/>
          <ac:spMkLst>
            <pc:docMk/>
            <pc:sldMk cId="0" sldId="261"/>
            <ac:spMk id="735" creationId="{A7DB4565-5ED1-C822-BFBA-2898E8A8ABFC}"/>
          </ac:spMkLst>
        </pc:spChg>
        <pc:spChg chg="mod">
          <ac:chgData name="Khan, Abuzar (UG - Comp Sci &amp; Elec Eng)" userId="42aa03f6-9f8f-4cae-8d6e-4b0e8b071e44" providerId="ADAL" clId="{7E3E11DF-C3E7-425E-9DF9-8F6D7F3043D0}" dt="2024-12-05T16:41:23.582" v="183"/>
          <ac:spMkLst>
            <pc:docMk/>
            <pc:sldMk cId="0" sldId="261"/>
            <ac:spMk id="736" creationId="{4CF536BF-FD24-5FB9-3EF4-8A83B486D190}"/>
          </ac:spMkLst>
        </pc:spChg>
        <pc:spChg chg="mod">
          <ac:chgData name="Khan, Abuzar (UG - Comp Sci &amp; Elec Eng)" userId="42aa03f6-9f8f-4cae-8d6e-4b0e8b071e44" providerId="ADAL" clId="{7E3E11DF-C3E7-425E-9DF9-8F6D7F3043D0}" dt="2024-12-05T16:41:23.582" v="183"/>
          <ac:spMkLst>
            <pc:docMk/>
            <pc:sldMk cId="0" sldId="261"/>
            <ac:spMk id="737" creationId="{5D2111BA-9A7D-B14C-B209-5DAB62DD6C2A}"/>
          </ac:spMkLst>
        </pc:spChg>
        <pc:spChg chg="mod">
          <ac:chgData name="Khan, Abuzar (UG - Comp Sci &amp; Elec Eng)" userId="42aa03f6-9f8f-4cae-8d6e-4b0e8b071e44" providerId="ADAL" clId="{7E3E11DF-C3E7-425E-9DF9-8F6D7F3043D0}" dt="2024-12-05T16:41:23.582" v="183"/>
          <ac:spMkLst>
            <pc:docMk/>
            <pc:sldMk cId="0" sldId="261"/>
            <ac:spMk id="738" creationId="{143FBE2F-1FF0-07DA-2083-6347F5BD6D2E}"/>
          </ac:spMkLst>
        </pc:spChg>
        <pc:spChg chg="mod">
          <ac:chgData name="Khan, Abuzar (UG - Comp Sci &amp; Elec Eng)" userId="42aa03f6-9f8f-4cae-8d6e-4b0e8b071e44" providerId="ADAL" clId="{7E3E11DF-C3E7-425E-9DF9-8F6D7F3043D0}" dt="2024-12-05T16:41:23.582" v="183"/>
          <ac:spMkLst>
            <pc:docMk/>
            <pc:sldMk cId="0" sldId="261"/>
            <ac:spMk id="739" creationId="{4BEC8FA1-1BC5-E8F9-410A-466E9C439D73}"/>
          </ac:spMkLst>
        </pc:spChg>
        <pc:spChg chg="mod">
          <ac:chgData name="Khan, Abuzar (UG - Comp Sci &amp; Elec Eng)" userId="42aa03f6-9f8f-4cae-8d6e-4b0e8b071e44" providerId="ADAL" clId="{7E3E11DF-C3E7-425E-9DF9-8F6D7F3043D0}" dt="2024-12-05T16:41:23.582" v="183"/>
          <ac:spMkLst>
            <pc:docMk/>
            <pc:sldMk cId="0" sldId="261"/>
            <ac:spMk id="740" creationId="{C497281D-3A0A-A04A-45DB-D6531428544E}"/>
          </ac:spMkLst>
        </pc:spChg>
        <pc:spChg chg="mod">
          <ac:chgData name="Khan, Abuzar (UG - Comp Sci &amp; Elec Eng)" userId="42aa03f6-9f8f-4cae-8d6e-4b0e8b071e44" providerId="ADAL" clId="{7E3E11DF-C3E7-425E-9DF9-8F6D7F3043D0}" dt="2024-12-05T16:41:23.582" v="183"/>
          <ac:spMkLst>
            <pc:docMk/>
            <pc:sldMk cId="0" sldId="261"/>
            <ac:spMk id="741" creationId="{111D3F0F-BEA2-397A-C88F-618201028CAB}"/>
          </ac:spMkLst>
        </pc:spChg>
        <pc:spChg chg="mod">
          <ac:chgData name="Khan, Abuzar (UG - Comp Sci &amp; Elec Eng)" userId="42aa03f6-9f8f-4cae-8d6e-4b0e8b071e44" providerId="ADAL" clId="{7E3E11DF-C3E7-425E-9DF9-8F6D7F3043D0}" dt="2024-12-05T16:41:23.582" v="183"/>
          <ac:spMkLst>
            <pc:docMk/>
            <pc:sldMk cId="0" sldId="261"/>
            <ac:spMk id="742" creationId="{B2DC72D0-C19E-1510-4F9A-BB608262CBBE}"/>
          </ac:spMkLst>
        </pc:spChg>
        <pc:spChg chg="mod">
          <ac:chgData name="Khan, Abuzar (UG - Comp Sci &amp; Elec Eng)" userId="42aa03f6-9f8f-4cae-8d6e-4b0e8b071e44" providerId="ADAL" clId="{7E3E11DF-C3E7-425E-9DF9-8F6D7F3043D0}" dt="2024-12-05T16:41:23.582" v="183"/>
          <ac:spMkLst>
            <pc:docMk/>
            <pc:sldMk cId="0" sldId="261"/>
            <ac:spMk id="743" creationId="{3FFDA52F-8246-310B-A648-97A1DDB26924}"/>
          </ac:spMkLst>
        </pc:spChg>
        <pc:spChg chg="mod">
          <ac:chgData name="Khan, Abuzar (UG - Comp Sci &amp; Elec Eng)" userId="42aa03f6-9f8f-4cae-8d6e-4b0e8b071e44" providerId="ADAL" clId="{7E3E11DF-C3E7-425E-9DF9-8F6D7F3043D0}" dt="2024-12-05T16:41:23.582" v="183"/>
          <ac:spMkLst>
            <pc:docMk/>
            <pc:sldMk cId="0" sldId="261"/>
            <ac:spMk id="744" creationId="{9D5E5D35-82CB-C7C2-B98B-BD01914D5669}"/>
          </ac:spMkLst>
        </pc:spChg>
        <pc:spChg chg="mod">
          <ac:chgData name="Khan, Abuzar (UG - Comp Sci &amp; Elec Eng)" userId="42aa03f6-9f8f-4cae-8d6e-4b0e8b071e44" providerId="ADAL" clId="{7E3E11DF-C3E7-425E-9DF9-8F6D7F3043D0}" dt="2024-12-05T16:41:23.582" v="183"/>
          <ac:spMkLst>
            <pc:docMk/>
            <pc:sldMk cId="0" sldId="261"/>
            <ac:spMk id="745" creationId="{D6DDFDB1-E8C6-1295-A943-44F264C20B0A}"/>
          </ac:spMkLst>
        </pc:spChg>
        <pc:spChg chg="mod">
          <ac:chgData name="Khan, Abuzar (UG - Comp Sci &amp; Elec Eng)" userId="42aa03f6-9f8f-4cae-8d6e-4b0e8b071e44" providerId="ADAL" clId="{7E3E11DF-C3E7-425E-9DF9-8F6D7F3043D0}" dt="2024-12-05T16:41:23.582" v="183"/>
          <ac:spMkLst>
            <pc:docMk/>
            <pc:sldMk cId="0" sldId="261"/>
            <ac:spMk id="746" creationId="{07E3DB1C-EB3D-52B2-BBF4-C97C99A3FCD6}"/>
          </ac:spMkLst>
        </pc:spChg>
        <pc:spChg chg="mod">
          <ac:chgData name="Khan, Abuzar (UG - Comp Sci &amp; Elec Eng)" userId="42aa03f6-9f8f-4cae-8d6e-4b0e8b071e44" providerId="ADAL" clId="{7E3E11DF-C3E7-425E-9DF9-8F6D7F3043D0}" dt="2024-12-05T16:41:23.582" v="183"/>
          <ac:spMkLst>
            <pc:docMk/>
            <pc:sldMk cId="0" sldId="261"/>
            <ac:spMk id="747" creationId="{E225D9DC-143B-B61F-E530-D12D80D6EB89}"/>
          </ac:spMkLst>
        </pc:spChg>
        <pc:spChg chg="mod">
          <ac:chgData name="Khan, Abuzar (UG - Comp Sci &amp; Elec Eng)" userId="42aa03f6-9f8f-4cae-8d6e-4b0e8b071e44" providerId="ADAL" clId="{7E3E11DF-C3E7-425E-9DF9-8F6D7F3043D0}" dt="2024-12-05T16:41:23.582" v="183"/>
          <ac:spMkLst>
            <pc:docMk/>
            <pc:sldMk cId="0" sldId="261"/>
            <ac:spMk id="748" creationId="{32205B7E-1F73-815C-DE49-9C480E4425EF}"/>
          </ac:spMkLst>
        </pc:spChg>
        <pc:spChg chg="mod">
          <ac:chgData name="Khan, Abuzar (UG - Comp Sci &amp; Elec Eng)" userId="42aa03f6-9f8f-4cae-8d6e-4b0e8b071e44" providerId="ADAL" clId="{7E3E11DF-C3E7-425E-9DF9-8F6D7F3043D0}" dt="2024-12-05T16:41:23.582" v="183"/>
          <ac:spMkLst>
            <pc:docMk/>
            <pc:sldMk cId="0" sldId="261"/>
            <ac:spMk id="749" creationId="{E051FDA9-7D0E-A988-BCB9-6EBA47FB53C3}"/>
          </ac:spMkLst>
        </pc:spChg>
        <pc:spChg chg="mod">
          <ac:chgData name="Khan, Abuzar (UG - Comp Sci &amp; Elec Eng)" userId="42aa03f6-9f8f-4cae-8d6e-4b0e8b071e44" providerId="ADAL" clId="{7E3E11DF-C3E7-425E-9DF9-8F6D7F3043D0}" dt="2024-12-05T16:41:23.582" v="183"/>
          <ac:spMkLst>
            <pc:docMk/>
            <pc:sldMk cId="0" sldId="261"/>
            <ac:spMk id="750" creationId="{0CB883AE-4CA9-3F4D-ED80-3498A96DE9CF}"/>
          </ac:spMkLst>
        </pc:spChg>
        <pc:spChg chg="mod">
          <ac:chgData name="Khan, Abuzar (UG - Comp Sci &amp; Elec Eng)" userId="42aa03f6-9f8f-4cae-8d6e-4b0e8b071e44" providerId="ADAL" clId="{7E3E11DF-C3E7-425E-9DF9-8F6D7F3043D0}" dt="2024-12-05T16:41:23.582" v="183"/>
          <ac:spMkLst>
            <pc:docMk/>
            <pc:sldMk cId="0" sldId="261"/>
            <ac:spMk id="751" creationId="{CC6FDEA5-15D5-0324-DAF2-30F31A1AB8C4}"/>
          </ac:spMkLst>
        </pc:spChg>
        <pc:spChg chg="mod">
          <ac:chgData name="Khan, Abuzar (UG - Comp Sci &amp; Elec Eng)" userId="42aa03f6-9f8f-4cae-8d6e-4b0e8b071e44" providerId="ADAL" clId="{7E3E11DF-C3E7-425E-9DF9-8F6D7F3043D0}" dt="2024-12-05T16:41:23.582" v="183"/>
          <ac:spMkLst>
            <pc:docMk/>
            <pc:sldMk cId="0" sldId="261"/>
            <ac:spMk id="752" creationId="{004CAEB7-B812-1446-1D06-358FA57D4BAF}"/>
          </ac:spMkLst>
        </pc:spChg>
        <pc:spChg chg="mod">
          <ac:chgData name="Khan, Abuzar (UG - Comp Sci &amp; Elec Eng)" userId="42aa03f6-9f8f-4cae-8d6e-4b0e8b071e44" providerId="ADAL" clId="{7E3E11DF-C3E7-425E-9DF9-8F6D7F3043D0}" dt="2024-12-05T16:41:23.582" v="183"/>
          <ac:spMkLst>
            <pc:docMk/>
            <pc:sldMk cId="0" sldId="261"/>
            <ac:spMk id="753" creationId="{C7868331-04BE-2CC2-0E1D-F92249F1866C}"/>
          </ac:spMkLst>
        </pc:spChg>
        <pc:spChg chg="mod">
          <ac:chgData name="Khan, Abuzar (UG - Comp Sci &amp; Elec Eng)" userId="42aa03f6-9f8f-4cae-8d6e-4b0e8b071e44" providerId="ADAL" clId="{7E3E11DF-C3E7-425E-9DF9-8F6D7F3043D0}" dt="2024-12-05T16:41:23.582" v="183"/>
          <ac:spMkLst>
            <pc:docMk/>
            <pc:sldMk cId="0" sldId="261"/>
            <ac:spMk id="754" creationId="{F2857C4D-9D75-A575-4FEB-5D0B4F96D76F}"/>
          </ac:spMkLst>
        </pc:spChg>
        <pc:spChg chg="mod">
          <ac:chgData name="Khan, Abuzar (UG - Comp Sci &amp; Elec Eng)" userId="42aa03f6-9f8f-4cae-8d6e-4b0e8b071e44" providerId="ADAL" clId="{7E3E11DF-C3E7-425E-9DF9-8F6D7F3043D0}" dt="2024-12-05T16:41:23.582" v="183"/>
          <ac:spMkLst>
            <pc:docMk/>
            <pc:sldMk cId="0" sldId="261"/>
            <ac:spMk id="755" creationId="{AB4B0FDC-6E06-3633-75E8-20C07A1DC96A}"/>
          </ac:spMkLst>
        </pc:spChg>
        <pc:spChg chg="mod">
          <ac:chgData name="Khan, Abuzar (UG - Comp Sci &amp; Elec Eng)" userId="42aa03f6-9f8f-4cae-8d6e-4b0e8b071e44" providerId="ADAL" clId="{7E3E11DF-C3E7-425E-9DF9-8F6D7F3043D0}" dt="2024-12-05T16:41:23.582" v="183"/>
          <ac:spMkLst>
            <pc:docMk/>
            <pc:sldMk cId="0" sldId="261"/>
            <ac:spMk id="756" creationId="{191FABB5-B77C-3907-2A90-41DD48D959DD}"/>
          </ac:spMkLst>
        </pc:spChg>
        <pc:spChg chg="mod">
          <ac:chgData name="Khan, Abuzar (UG - Comp Sci &amp; Elec Eng)" userId="42aa03f6-9f8f-4cae-8d6e-4b0e8b071e44" providerId="ADAL" clId="{7E3E11DF-C3E7-425E-9DF9-8F6D7F3043D0}" dt="2024-12-05T16:41:23.582" v="183"/>
          <ac:spMkLst>
            <pc:docMk/>
            <pc:sldMk cId="0" sldId="261"/>
            <ac:spMk id="757" creationId="{5475C262-6C9E-4738-9285-05285FA46922}"/>
          </ac:spMkLst>
        </pc:spChg>
        <pc:spChg chg="mod">
          <ac:chgData name="Khan, Abuzar (UG - Comp Sci &amp; Elec Eng)" userId="42aa03f6-9f8f-4cae-8d6e-4b0e8b071e44" providerId="ADAL" clId="{7E3E11DF-C3E7-425E-9DF9-8F6D7F3043D0}" dt="2024-12-05T16:41:23.582" v="183"/>
          <ac:spMkLst>
            <pc:docMk/>
            <pc:sldMk cId="0" sldId="261"/>
            <ac:spMk id="758" creationId="{385153BC-21FE-18B3-6D49-2D1806C21511}"/>
          </ac:spMkLst>
        </pc:spChg>
        <pc:spChg chg="mod">
          <ac:chgData name="Khan, Abuzar (UG - Comp Sci &amp; Elec Eng)" userId="42aa03f6-9f8f-4cae-8d6e-4b0e8b071e44" providerId="ADAL" clId="{7E3E11DF-C3E7-425E-9DF9-8F6D7F3043D0}" dt="2024-12-05T16:41:23.582" v="183"/>
          <ac:spMkLst>
            <pc:docMk/>
            <pc:sldMk cId="0" sldId="261"/>
            <ac:spMk id="759" creationId="{D390BEBD-5B35-70C4-84DB-7C51367D77E8}"/>
          </ac:spMkLst>
        </pc:spChg>
        <pc:spChg chg="mod">
          <ac:chgData name="Khan, Abuzar (UG - Comp Sci &amp; Elec Eng)" userId="42aa03f6-9f8f-4cae-8d6e-4b0e8b071e44" providerId="ADAL" clId="{7E3E11DF-C3E7-425E-9DF9-8F6D7F3043D0}" dt="2024-12-05T16:41:23.582" v="183"/>
          <ac:spMkLst>
            <pc:docMk/>
            <pc:sldMk cId="0" sldId="261"/>
            <ac:spMk id="760" creationId="{710AA6DC-4B7B-4DCB-87FE-D49DDE88E11D}"/>
          </ac:spMkLst>
        </pc:spChg>
        <pc:spChg chg="mod">
          <ac:chgData name="Khan, Abuzar (UG - Comp Sci &amp; Elec Eng)" userId="42aa03f6-9f8f-4cae-8d6e-4b0e8b071e44" providerId="ADAL" clId="{7E3E11DF-C3E7-425E-9DF9-8F6D7F3043D0}" dt="2024-12-05T16:41:23.582" v="183"/>
          <ac:spMkLst>
            <pc:docMk/>
            <pc:sldMk cId="0" sldId="261"/>
            <ac:spMk id="761" creationId="{B4D9707C-7352-992F-812D-B74F3BDE7C18}"/>
          </ac:spMkLst>
        </pc:spChg>
        <pc:spChg chg="mod">
          <ac:chgData name="Khan, Abuzar (UG - Comp Sci &amp; Elec Eng)" userId="42aa03f6-9f8f-4cae-8d6e-4b0e8b071e44" providerId="ADAL" clId="{7E3E11DF-C3E7-425E-9DF9-8F6D7F3043D0}" dt="2024-12-05T16:41:23.582" v="183"/>
          <ac:spMkLst>
            <pc:docMk/>
            <pc:sldMk cId="0" sldId="261"/>
            <ac:spMk id="762" creationId="{1EC75B7F-BB06-4166-7E14-A457F48F1A0C}"/>
          </ac:spMkLst>
        </pc:spChg>
        <pc:spChg chg="mod">
          <ac:chgData name="Khan, Abuzar (UG - Comp Sci &amp; Elec Eng)" userId="42aa03f6-9f8f-4cae-8d6e-4b0e8b071e44" providerId="ADAL" clId="{7E3E11DF-C3E7-425E-9DF9-8F6D7F3043D0}" dt="2024-12-05T16:41:23.582" v="183"/>
          <ac:spMkLst>
            <pc:docMk/>
            <pc:sldMk cId="0" sldId="261"/>
            <ac:spMk id="763" creationId="{D26049C7-093E-923D-5E12-C3AF83B2513C}"/>
          </ac:spMkLst>
        </pc:spChg>
        <pc:spChg chg="mod">
          <ac:chgData name="Khan, Abuzar (UG - Comp Sci &amp; Elec Eng)" userId="42aa03f6-9f8f-4cae-8d6e-4b0e8b071e44" providerId="ADAL" clId="{7E3E11DF-C3E7-425E-9DF9-8F6D7F3043D0}" dt="2024-12-05T16:41:23.582" v="183"/>
          <ac:spMkLst>
            <pc:docMk/>
            <pc:sldMk cId="0" sldId="261"/>
            <ac:spMk id="764" creationId="{7D319614-33EE-0C5A-9195-CDEDEB7C970B}"/>
          </ac:spMkLst>
        </pc:spChg>
        <pc:spChg chg="mod">
          <ac:chgData name="Khan, Abuzar (UG - Comp Sci &amp; Elec Eng)" userId="42aa03f6-9f8f-4cae-8d6e-4b0e8b071e44" providerId="ADAL" clId="{7E3E11DF-C3E7-425E-9DF9-8F6D7F3043D0}" dt="2024-12-05T16:41:23.582" v="183"/>
          <ac:spMkLst>
            <pc:docMk/>
            <pc:sldMk cId="0" sldId="261"/>
            <ac:spMk id="765" creationId="{E873C49F-727E-33F3-B2AF-9238EA447456}"/>
          </ac:spMkLst>
        </pc:spChg>
        <pc:spChg chg="mod">
          <ac:chgData name="Khan, Abuzar (UG - Comp Sci &amp; Elec Eng)" userId="42aa03f6-9f8f-4cae-8d6e-4b0e8b071e44" providerId="ADAL" clId="{7E3E11DF-C3E7-425E-9DF9-8F6D7F3043D0}" dt="2024-12-05T16:41:23.582" v="183"/>
          <ac:spMkLst>
            <pc:docMk/>
            <pc:sldMk cId="0" sldId="261"/>
            <ac:spMk id="766" creationId="{D1EB19F4-FE97-95F5-C332-B09337A6F4C2}"/>
          </ac:spMkLst>
        </pc:spChg>
        <pc:spChg chg="mod">
          <ac:chgData name="Khan, Abuzar (UG - Comp Sci &amp; Elec Eng)" userId="42aa03f6-9f8f-4cae-8d6e-4b0e8b071e44" providerId="ADAL" clId="{7E3E11DF-C3E7-425E-9DF9-8F6D7F3043D0}" dt="2024-12-05T16:41:23.582" v="183"/>
          <ac:spMkLst>
            <pc:docMk/>
            <pc:sldMk cId="0" sldId="261"/>
            <ac:spMk id="767" creationId="{84FBB115-F186-EA95-35AA-08B6BB88B0CF}"/>
          </ac:spMkLst>
        </pc:spChg>
        <pc:spChg chg="mod">
          <ac:chgData name="Khan, Abuzar (UG - Comp Sci &amp; Elec Eng)" userId="42aa03f6-9f8f-4cae-8d6e-4b0e8b071e44" providerId="ADAL" clId="{7E3E11DF-C3E7-425E-9DF9-8F6D7F3043D0}" dt="2024-12-05T16:41:23.582" v="183"/>
          <ac:spMkLst>
            <pc:docMk/>
            <pc:sldMk cId="0" sldId="261"/>
            <ac:spMk id="768" creationId="{34A8D680-9F35-96C7-138C-78A8132C8F35}"/>
          </ac:spMkLst>
        </pc:spChg>
        <pc:spChg chg="mod">
          <ac:chgData name="Khan, Abuzar (UG - Comp Sci &amp; Elec Eng)" userId="42aa03f6-9f8f-4cae-8d6e-4b0e8b071e44" providerId="ADAL" clId="{7E3E11DF-C3E7-425E-9DF9-8F6D7F3043D0}" dt="2024-12-05T16:41:23.582" v="183"/>
          <ac:spMkLst>
            <pc:docMk/>
            <pc:sldMk cId="0" sldId="261"/>
            <ac:spMk id="769" creationId="{22370F35-BC9E-EEE9-8FC0-8DBFCCA60BC0}"/>
          </ac:spMkLst>
        </pc:spChg>
        <pc:spChg chg="mod">
          <ac:chgData name="Khan, Abuzar (UG - Comp Sci &amp; Elec Eng)" userId="42aa03f6-9f8f-4cae-8d6e-4b0e8b071e44" providerId="ADAL" clId="{7E3E11DF-C3E7-425E-9DF9-8F6D7F3043D0}" dt="2024-12-05T16:41:23.582" v="183"/>
          <ac:spMkLst>
            <pc:docMk/>
            <pc:sldMk cId="0" sldId="261"/>
            <ac:spMk id="770" creationId="{D8A347A4-EE68-F1C0-333B-7E9B5B3CDFFA}"/>
          </ac:spMkLst>
        </pc:spChg>
        <pc:grpChg chg="add mod ord">
          <ac:chgData name="Khan, Abuzar (UG - Comp Sci &amp; Elec Eng)" userId="42aa03f6-9f8f-4cae-8d6e-4b0e8b071e44" providerId="ADAL" clId="{7E3E11DF-C3E7-425E-9DF9-8F6D7F3043D0}" dt="2024-12-05T16:41:44.305" v="188" actId="1076"/>
          <ac:grpSpMkLst>
            <pc:docMk/>
            <pc:sldMk cId="0" sldId="261"/>
            <ac:grpSpMk id="6" creationId="{21AB7061-73A1-8DAF-8303-7B49D2535D0E}"/>
          </ac:grpSpMkLst>
        </pc:grpChg>
        <pc:grpChg chg="del">
          <ac:chgData name="Khan, Abuzar (UG - Comp Sci &amp; Elec Eng)" userId="42aa03f6-9f8f-4cae-8d6e-4b0e8b071e44" providerId="ADAL" clId="{7E3E11DF-C3E7-425E-9DF9-8F6D7F3043D0}" dt="2024-12-05T16:32:12.933" v="61" actId="478"/>
          <ac:grpSpMkLst>
            <pc:docMk/>
            <pc:sldMk cId="0" sldId="261"/>
            <ac:grpSpMk id="284" creationId="{00000000-0000-0000-0000-000000000000}"/>
          </ac:grpSpMkLst>
        </pc:grpChg>
        <pc:picChg chg="add mod ord">
          <ac:chgData name="Khan, Abuzar (UG - Comp Sci &amp; Elec Eng)" userId="42aa03f6-9f8f-4cae-8d6e-4b0e8b071e44" providerId="ADAL" clId="{7E3E11DF-C3E7-425E-9DF9-8F6D7F3043D0}" dt="2024-12-05T16:40:54.301" v="182" actId="1076"/>
          <ac:picMkLst>
            <pc:docMk/>
            <pc:sldMk cId="0" sldId="261"/>
            <ac:picMk id="5" creationId="{BEE3785F-8802-AE78-5A63-DEBB90C2FFB7}"/>
          </ac:picMkLst>
        </pc:picChg>
      </pc:sldChg>
      <pc:sldChg chg="del">
        <pc:chgData name="Khan, Abuzar (UG - Comp Sci &amp; Elec Eng)" userId="42aa03f6-9f8f-4cae-8d6e-4b0e8b071e44" providerId="ADAL" clId="{7E3E11DF-C3E7-425E-9DF9-8F6D7F3043D0}" dt="2024-12-05T16:45:25.650" v="233" actId="47"/>
        <pc:sldMkLst>
          <pc:docMk/>
          <pc:sldMk cId="0" sldId="262"/>
        </pc:sldMkLst>
      </pc:sldChg>
      <pc:sldChg chg="del">
        <pc:chgData name="Khan, Abuzar (UG - Comp Sci &amp; Elec Eng)" userId="42aa03f6-9f8f-4cae-8d6e-4b0e8b071e44" providerId="ADAL" clId="{7E3E11DF-C3E7-425E-9DF9-8F6D7F3043D0}" dt="2024-12-05T16:45:25.249" v="232" actId="47"/>
        <pc:sldMkLst>
          <pc:docMk/>
          <pc:sldMk cId="0" sldId="263"/>
        </pc:sldMkLst>
      </pc:sldChg>
      <pc:sldChg chg="del">
        <pc:chgData name="Khan, Abuzar (UG - Comp Sci &amp; Elec Eng)" userId="42aa03f6-9f8f-4cae-8d6e-4b0e8b071e44" providerId="ADAL" clId="{7E3E11DF-C3E7-425E-9DF9-8F6D7F3043D0}" dt="2024-12-05T16:45:24.850" v="231" actId="47"/>
        <pc:sldMkLst>
          <pc:docMk/>
          <pc:sldMk cId="0" sldId="264"/>
        </pc:sldMkLst>
      </pc:sldChg>
      <pc:sldChg chg="del">
        <pc:chgData name="Khan, Abuzar (UG - Comp Sci &amp; Elec Eng)" userId="42aa03f6-9f8f-4cae-8d6e-4b0e8b071e44" providerId="ADAL" clId="{7E3E11DF-C3E7-425E-9DF9-8F6D7F3043D0}" dt="2024-12-05T16:45:24.664" v="230" actId="47"/>
        <pc:sldMkLst>
          <pc:docMk/>
          <pc:sldMk cId="0" sldId="265"/>
        </pc:sldMkLst>
      </pc:sldChg>
      <pc:sldChg chg="del">
        <pc:chgData name="Khan, Abuzar (UG - Comp Sci &amp; Elec Eng)" userId="42aa03f6-9f8f-4cae-8d6e-4b0e8b071e44" providerId="ADAL" clId="{7E3E11DF-C3E7-425E-9DF9-8F6D7F3043D0}" dt="2024-12-05T16:45:24.492" v="229" actId="47"/>
        <pc:sldMkLst>
          <pc:docMk/>
          <pc:sldMk cId="0" sldId="266"/>
        </pc:sldMkLst>
      </pc:sldChg>
      <pc:sldChg chg="del">
        <pc:chgData name="Khan, Abuzar (UG - Comp Sci &amp; Elec Eng)" userId="42aa03f6-9f8f-4cae-8d6e-4b0e8b071e44" providerId="ADAL" clId="{7E3E11DF-C3E7-425E-9DF9-8F6D7F3043D0}" dt="2024-12-05T16:45:24.305" v="228" actId="47"/>
        <pc:sldMkLst>
          <pc:docMk/>
          <pc:sldMk cId="0" sldId="267"/>
        </pc:sldMkLst>
      </pc:sldChg>
      <pc:sldChg chg="del">
        <pc:chgData name="Khan, Abuzar (UG - Comp Sci &amp; Elec Eng)" userId="42aa03f6-9f8f-4cae-8d6e-4b0e8b071e44" providerId="ADAL" clId="{7E3E11DF-C3E7-425E-9DF9-8F6D7F3043D0}" dt="2024-12-05T16:45:24.020" v="227" actId="47"/>
        <pc:sldMkLst>
          <pc:docMk/>
          <pc:sldMk cId="0" sldId="268"/>
        </pc:sldMkLst>
      </pc:sldChg>
      <pc:sldChg chg="del">
        <pc:chgData name="Khan, Abuzar (UG - Comp Sci &amp; Elec Eng)" userId="42aa03f6-9f8f-4cae-8d6e-4b0e8b071e44" providerId="ADAL" clId="{7E3E11DF-C3E7-425E-9DF9-8F6D7F3043D0}" dt="2024-12-05T16:45:23.618" v="226" actId="47"/>
        <pc:sldMkLst>
          <pc:docMk/>
          <pc:sldMk cId="0" sldId="269"/>
        </pc:sldMkLst>
      </pc:sldChg>
      <pc:sldChg chg="del">
        <pc:chgData name="Khan, Abuzar (UG - Comp Sci &amp; Elec Eng)" userId="42aa03f6-9f8f-4cae-8d6e-4b0e8b071e44" providerId="ADAL" clId="{7E3E11DF-C3E7-425E-9DF9-8F6D7F3043D0}" dt="2024-12-05T16:45:23.466" v="225" actId="47"/>
        <pc:sldMkLst>
          <pc:docMk/>
          <pc:sldMk cId="0" sldId="270"/>
        </pc:sldMkLst>
      </pc:sldChg>
      <pc:sldChg chg="del">
        <pc:chgData name="Khan, Abuzar (UG - Comp Sci &amp; Elec Eng)" userId="42aa03f6-9f8f-4cae-8d6e-4b0e8b071e44" providerId="ADAL" clId="{7E3E11DF-C3E7-425E-9DF9-8F6D7F3043D0}" dt="2024-12-05T16:45:23.213" v="224" actId="47"/>
        <pc:sldMkLst>
          <pc:docMk/>
          <pc:sldMk cId="0" sldId="271"/>
        </pc:sldMkLst>
      </pc:sldChg>
      <pc:sldChg chg="del">
        <pc:chgData name="Khan, Abuzar (UG - Comp Sci &amp; Elec Eng)" userId="42aa03f6-9f8f-4cae-8d6e-4b0e8b071e44" providerId="ADAL" clId="{7E3E11DF-C3E7-425E-9DF9-8F6D7F3043D0}" dt="2024-12-05T16:45:22.995" v="223" actId="47"/>
        <pc:sldMkLst>
          <pc:docMk/>
          <pc:sldMk cId="0" sldId="272"/>
        </pc:sldMkLst>
      </pc:sldChg>
      <pc:sldChg chg="del">
        <pc:chgData name="Khan, Abuzar (UG - Comp Sci &amp; Elec Eng)" userId="42aa03f6-9f8f-4cae-8d6e-4b0e8b071e44" providerId="ADAL" clId="{7E3E11DF-C3E7-425E-9DF9-8F6D7F3043D0}" dt="2024-12-05T16:45:22.807" v="222" actId="47"/>
        <pc:sldMkLst>
          <pc:docMk/>
          <pc:sldMk cId="0" sldId="273"/>
        </pc:sldMkLst>
      </pc:sldChg>
      <pc:sldChg chg="del">
        <pc:chgData name="Khan, Abuzar (UG - Comp Sci &amp; Elec Eng)" userId="42aa03f6-9f8f-4cae-8d6e-4b0e8b071e44" providerId="ADAL" clId="{7E3E11DF-C3E7-425E-9DF9-8F6D7F3043D0}" dt="2024-12-05T16:45:22.292" v="221" actId="47"/>
        <pc:sldMkLst>
          <pc:docMk/>
          <pc:sldMk cId="0" sldId="274"/>
        </pc:sldMkLst>
      </pc:sldChg>
      <pc:sldChg chg="del">
        <pc:chgData name="Khan, Abuzar (UG - Comp Sci &amp; Elec Eng)" userId="42aa03f6-9f8f-4cae-8d6e-4b0e8b071e44" providerId="ADAL" clId="{7E3E11DF-C3E7-425E-9DF9-8F6D7F3043D0}" dt="2024-12-05T16:45:22.073" v="220" actId="47"/>
        <pc:sldMkLst>
          <pc:docMk/>
          <pc:sldMk cId="0" sldId="275"/>
        </pc:sldMkLst>
      </pc:sldChg>
      <pc:sldChg chg="del">
        <pc:chgData name="Khan, Abuzar (UG - Comp Sci &amp; Elec Eng)" userId="42aa03f6-9f8f-4cae-8d6e-4b0e8b071e44" providerId="ADAL" clId="{7E3E11DF-C3E7-425E-9DF9-8F6D7F3043D0}" dt="2024-12-05T16:45:21.839" v="219" actId="47"/>
        <pc:sldMkLst>
          <pc:docMk/>
          <pc:sldMk cId="0" sldId="276"/>
        </pc:sldMkLst>
      </pc:sldChg>
      <pc:sldChg chg="del">
        <pc:chgData name="Khan, Abuzar (UG - Comp Sci &amp; Elec Eng)" userId="42aa03f6-9f8f-4cae-8d6e-4b0e8b071e44" providerId="ADAL" clId="{7E3E11DF-C3E7-425E-9DF9-8F6D7F3043D0}" dt="2024-12-05T16:45:21.653" v="218" actId="47"/>
        <pc:sldMkLst>
          <pc:docMk/>
          <pc:sldMk cId="0" sldId="277"/>
        </pc:sldMkLst>
      </pc:sldChg>
      <pc:sldChg chg="del">
        <pc:chgData name="Khan, Abuzar (UG - Comp Sci &amp; Elec Eng)" userId="42aa03f6-9f8f-4cae-8d6e-4b0e8b071e44" providerId="ADAL" clId="{7E3E11DF-C3E7-425E-9DF9-8F6D7F3043D0}" dt="2024-12-05T16:45:21.457" v="217" actId="47"/>
        <pc:sldMkLst>
          <pc:docMk/>
          <pc:sldMk cId="0" sldId="278"/>
        </pc:sldMkLst>
      </pc:sldChg>
      <pc:sldChg chg="del">
        <pc:chgData name="Khan, Abuzar (UG - Comp Sci &amp; Elec Eng)" userId="42aa03f6-9f8f-4cae-8d6e-4b0e8b071e44" providerId="ADAL" clId="{7E3E11DF-C3E7-425E-9DF9-8F6D7F3043D0}" dt="2024-12-05T16:45:21.277" v="216" actId="47"/>
        <pc:sldMkLst>
          <pc:docMk/>
          <pc:sldMk cId="0" sldId="279"/>
        </pc:sldMkLst>
      </pc:sldChg>
      <pc:sldChg chg="del">
        <pc:chgData name="Khan, Abuzar (UG - Comp Sci &amp; Elec Eng)" userId="42aa03f6-9f8f-4cae-8d6e-4b0e8b071e44" providerId="ADAL" clId="{7E3E11DF-C3E7-425E-9DF9-8F6D7F3043D0}" dt="2024-12-05T16:45:21.088" v="215" actId="47"/>
        <pc:sldMkLst>
          <pc:docMk/>
          <pc:sldMk cId="0" sldId="280"/>
        </pc:sldMkLst>
      </pc:sldChg>
      <pc:sldChg chg="del">
        <pc:chgData name="Khan, Abuzar (UG - Comp Sci &amp; Elec Eng)" userId="42aa03f6-9f8f-4cae-8d6e-4b0e8b071e44" providerId="ADAL" clId="{7E3E11DF-C3E7-425E-9DF9-8F6D7F3043D0}" dt="2024-12-05T16:45:20.897" v="214" actId="47"/>
        <pc:sldMkLst>
          <pc:docMk/>
          <pc:sldMk cId="0" sldId="281"/>
        </pc:sldMkLst>
      </pc:sldChg>
      <pc:sldChg chg="del">
        <pc:chgData name="Khan, Abuzar (UG - Comp Sci &amp; Elec Eng)" userId="42aa03f6-9f8f-4cae-8d6e-4b0e8b071e44" providerId="ADAL" clId="{7E3E11DF-C3E7-425E-9DF9-8F6D7F3043D0}" dt="2024-12-05T16:45:20.686" v="213" actId="47"/>
        <pc:sldMkLst>
          <pc:docMk/>
          <pc:sldMk cId="0" sldId="282"/>
        </pc:sldMkLst>
      </pc:sldChg>
      <pc:sldChg chg="del">
        <pc:chgData name="Khan, Abuzar (UG - Comp Sci &amp; Elec Eng)" userId="42aa03f6-9f8f-4cae-8d6e-4b0e8b071e44" providerId="ADAL" clId="{7E3E11DF-C3E7-425E-9DF9-8F6D7F3043D0}" dt="2024-12-05T16:45:19.505" v="212" actId="47"/>
        <pc:sldMkLst>
          <pc:docMk/>
          <pc:sldMk cId="0" sldId="283"/>
        </pc:sldMkLst>
      </pc:sldChg>
      <pc:sldChg chg="del">
        <pc:chgData name="Khan, Abuzar (UG - Comp Sci &amp; Elec Eng)" userId="42aa03f6-9f8f-4cae-8d6e-4b0e8b071e44" providerId="ADAL" clId="{7E3E11DF-C3E7-425E-9DF9-8F6D7F3043D0}" dt="2024-12-05T16:45:18.801" v="211" actId="47"/>
        <pc:sldMkLst>
          <pc:docMk/>
          <pc:sldMk cId="0" sldId="284"/>
        </pc:sldMkLst>
      </pc:sldChg>
      <pc:sldChg chg="del">
        <pc:chgData name="Khan, Abuzar (UG - Comp Sci &amp; Elec Eng)" userId="42aa03f6-9f8f-4cae-8d6e-4b0e8b071e44" providerId="ADAL" clId="{7E3E11DF-C3E7-425E-9DF9-8F6D7F3043D0}" dt="2024-12-05T16:45:17.088" v="210" actId="47"/>
        <pc:sldMkLst>
          <pc:docMk/>
          <pc:sldMk cId="0" sldId="285"/>
        </pc:sldMkLst>
      </pc:sldChg>
      <pc:sldChg chg="del">
        <pc:chgData name="Khan, Abuzar (UG - Comp Sci &amp; Elec Eng)" userId="42aa03f6-9f8f-4cae-8d6e-4b0e8b071e44" providerId="ADAL" clId="{7E3E11DF-C3E7-425E-9DF9-8F6D7F3043D0}" dt="2024-12-05T16:45:16.295" v="209" actId="47"/>
        <pc:sldMkLst>
          <pc:docMk/>
          <pc:sldMk cId="0" sldId="286"/>
        </pc:sldMkLst>
      </pc:sldChg>
      <pc:sldChg chg="del">
        <pc:chgData name="Khan, Abuzar (UG - Comp Sci &amp; Elec Eng)" userId="42aa03f6-9f8f-4cae-8d6e-4b0e8b071e44" providerId="ADAL" clId="{7E3E11DF-C3E7-425E-9DF9-8F6D7F3043D0}" dt="2024-12-05T16:45:15.264" v="208" actId="47"/>
        <pc:sldMkLst>
          <pc:docMk/>
          <pc:sldMk cId="0" sldId="287"/>
        </pc:sldMkLst>
      </pc:sldChg>
      <pc:sldChg chg="del">
        <pc:chgData name="Khan, Abuzar (UG - Comp Sci &amp; Elec Eng)" userId="42aa03f6-9f8f-4cae-8d6e-4b0e8b071e44" providerId="ADAL" clId="{7E3E11DF-C3E7-425E-9DF9-8F6D7F3043D0}" dt="2024-12-05T16:45:14.176" v="207" actId="47"/>
        <pc:sldMkLst>
          <pc:docMk/>
          <pc:sldMk cId="0" sldId="288"/>
        </pc:sldMkLst>
      </pc:sldChg>
      <pc:sldChg chg="del">
        <pc:chgData name="Khan, Abuzar (UG - Comp Sci &amp; Elec Eng)" userId="42aa03f6-9f8f-4cae-8d6e-4b0e8b071e44" providerId="ADAL" clId="{7E3E11DF-C3E7-425E-9DF9-8F6D7F3043D0}" dt="2024-12-05T16:45:12.946" v="206" actId="47"/>
        <pc:sldMkLst>
          <pc:docMk/>
          <pc:sldMk cId="0" sldId="289"/>
        </pc:sldMkLst>
      </pc:sldChg>
      <pc:sldChg chg="del">
        <pc:chgData name="Khan, Abuzar (UG - Comp Sci &amp; Elec Eng)" userId="42aa03f6-9f8f-4cae-8d6e-4b0e8b071e44" providerId="ADAL" clId="{7E3E11DF-C3E7-425E-9DF9-8F6D7F3043D0}" dt="2024-12-05T16:44:33.253" v="199" actId="47"/>
        <pc:sldMkLst>
          <pc:docMk/>
          <pc:sldMk cId="0" sldId="290"/>
        </pc:sldMkLst>
      </pc:sldChg>
      <pc:sldChg chg="del">
        <pc:chgData name="Khan, Abuzar (UG - Comp Sci &amp; Elec Eng)" userId="42aa03f6-9f8f-4cae-8d6e-4b0e8b071e44" providerId="ADAL" clId="{7E3E11DF-C3E7-425E-9DF9-8F6D7F3043D0}" dt="2024-12-05T16:44:32.089" v="198" actId="47"/>
        <pc:sldMkLst>
          <pc:docMk/>
          <pc:sldMk cId="0" sldId="291"/>
        </pc:sldMkLst>
      </pc:sldChg>
      <pc:sldChg chg="del">
        <pc:chgData name="Khan, Abuzar (UG - Comp Sci &amp; Elec Eng)" userId="42aa03f6-9f8f-4cae-8d6e-4b0e8b071e44" providerId="ADAL" clId="{7E3E11DF-C3E7-425E-9DF9-8F6D7F3043D0}" dt="2024-12-05T16:44:31.056" v="197" actId="47"/>
        <pc:sldMkLst>
          <pc:docMk/>
          <pc:sldMk cId="0" sldId="292"/>
        </pc:sldMkLst>
      </pc:sldChg>
      <pc:sldChg chg="del">
        <pc:chgData name="Khan, Abuzar (UG - Comp Sci &amp; Elec Eng)" userId="42aa03f6-9f8f-4cae-8d6e-4b0e8b071e44" providerId="ADAL" clId="{7E3E11DF-C3E7-425E-9DF9-8F6D7F3043D0}" dt="2024-12-05T16:39:37.898" v="165" actId="47"/>
        <pc:sldMkLst>
          <pc:docMk/>
          <pc:sldMk cId="0" sldId="293"/>
        </pc:sldMkLst>
      </pc:sldChg>
      <pc:sldChg chg="del">
        <pc:chgData name="Khan, Abuzar (UG - Comp Sci &amp; Elec Eng)" userId="42aa03f6-9f8f-4cae-8d6e-4b0e8b071e44" providerId="ADAL" clId="{7E3E11DF-C3E7-425E-9DF9-8F6D7F3043D0}" dt="2024-12-05T16:39:36.882" v="164" actId="47"/>
        <pc:sldMkLst>
          <pc:docMk/>
          <pc:sldMk cId="0" sldId="294"/>
        </pc:sldMkLst>
      </pc:sldChg>
      <pc:sldChg chg="del">
        <pc:chgData name="Khan, Abuzar (UG - Comp Sci &amp; Elec Eng)" userId="42aa03f6-9f8f-4cae-8d6e-4b0e8b071e44" providerId="ADAL" clId="{7E3E11DF-C3E7-425E-9DF9-8F6D7F3043D0}" dt="2024-12-05T16:39:36.320" v="163" actId="47"/>
        <pc:sldMkLst>
          <pc:docMk/>
          <pc:sldMk cId="0" sldId="295"/>
        </pc:sldMkLst>
      </pc:sldChg>
      <pc:sldChg chg="del">
        <pc:chgData name="Khan, Abuzar (UG - Comp Sci &amp; Elec Eng)" userId="42aa03f6-9f8f-4cae-8d6e-4b0e8b071e44" providerId="ADAL" clId="{7E3E11DF-C3E7-425E-9DF9-8F6D7F3043D0}" dt="2024-12-05T16:39:36.289" v="162" actId="47"/>
        <pc:sldMkLst>
          <pc:docMk/>
          <pc:sldMk cId="0" sldId="296"/>
        </pc:sldMkLst>
      </pc:sldChg>
      <pc:sldChg chg="del">
        <pc:chgData name="Khan, Abuzar (UG - Comp Sci &amp; Elec Eng)" userId="42aa03f6-9f8f-4cae-8d6e-4b0e8b071e44" providerId="ADAL" clId="{7E3E11DF-C3E7-425E-9DF9-8F6D7F3043D0}" dt="2024-12-05T16:39:36.273" v="161" actId="47"/>
        <pc:sldMkLst>
          <pc:docMk/>
          <pc:sldMk cId="0" sldId="297"/>
        </pc:sldMkLst>
      </pc:sldChg>
      <pc:sldChg chg="del">
        <pc:chgData name="Khan, Abuzar (UG - Comp Sci &amp; Elec Eng)" userId="42aa03f6-9f8f-4cae-8d6e-4b0e8b071e44" providerId="ADAL" clId="{7E3E11DF-C3E7-425E-9DF9-8F6D7F3043D0}" dt="2024-12-05T16:39:35.796" v="160" actId="47"/>
        <pc:sldMkLst>
          <pc:docMk/>
          <pc:sldMk cId="0" sldId="298"/>
        </pc:sldMkLst>
      </pc:sldChg>
      <pc:sldChg chg="del">
        <pc:chgData name="Khan, Abuzar (UG - Comp Sci &amp; Elec Eng)" userId="42aa03f6-9f8f-4cae-8d6e-4b0e8b071e44" providerId="ADAL" clId="{7E3E11DF-C3E7-425E-9DF9-8F6D7F3043D0}" dt="2024-12-05T16:39:35.765" v="159" actId="47"/>
        <pc:sldMkLst>
          <pc:docMk/>
          <pc:sldMk cId="0" sldId="299"/>
        </pc:sldMkLst>
      </pc:sldChg>
      <pc:sldChg chg="del">
        <pc:chgData name="Khan, Abuzar (UG - Comp Sci &amp; Elec Eng)" userId="42aa03f6-9f8f-4cae-8d6e-4b0e8b071e44" providerId="ADAL" clId="{7E3E11DF-C3E7-425E-9DF9-8F6D7F3043D0}" dt="2024-12-05T16:39:35.562" v="158" actId="47"/>
        <pc:sldMkLst>
          <pc:docMk/>
          <pc:sldMk cId="0" sldId="300"/>
        </pc:sldMkLst>
      </pc:sldChg>
      <pc:sldChg chg="del">
        <pc:chgData name="Khan, Abuzar (UG - Comp Sci &amp; Elec Eng)" userId="42aa03f6-9f8f-4cae-8d6e-4b0e8b071e44" providerId="ADAL" clId="{7E3E11DF-C3E7-425E-9DF9-8F6D7F3043D0}" dt="2024-12-05T16:39:35.234" v="157" actId="47"/>
        <pc:sldMkLst>
          <pc:docMk/>
          <pc:sldMk cId="0" sldId="301"/>
        </pc:sldMkLst>
      </pc:sldChg>
      <pc:sldChg chg="del">
        <pc:chgData name="Khan, Abuzar (UG - Comp Sci &amp; Elec Eng)" userId="42aa03f6-9f8f-4cae-8d6e-4b0e8b071e44" providerId="ADAL" clId="{7E3E11DF-C3E7-425E-9DF9-8F6D7F3043D0}" dt="2024-12-05T16:39:35.062" v="156" actId="47"/>
        <pc:sldMkLst>
          <pc:docMk/>
          <pc:sldMk cId="0" sldId="302"/>
        </pc:sldMkLst>
      </pc:sldChg>
      <pc:sldChg chg="del">
        <pc:chgData name="Khan, Abuzar (UG - Comp Sci &amp; Elec Eng)" userId="42aa03f6-9f8f-4cae-8d6e-4b0e8b071e44" providerId="ADAL" clId="{7E3E11DF-C3E7-425E-9DF9-8F6D7F3043D0}" dt="2024-12-05T16:39:34.828" v="155" actId="47"/>
        <pc:sldMkLst>
          <pc:docMk/>
          <pc:sldMk cId="0" sldId="303"/>
        </pc:sldMkLst>
      </pc:sldChg>
      <pc:sldChg chg="del">
        <pc:chgData name="Khan, Abuzar (UG - Comp Sci &amp; Elec Eng)" userId="42aa03f6-9f8f-4cae-8d6e-4b0e8b071e44" providerId="ADAL" clId="{7E3E11DF-C3E7-425E-9DF9-8F6D7F3043D0}" dt="2024-12-05T16:39:34.659" v="154" actId="47"/>
        <pc:sldMkLst>
          <pc:docMk/>
          <pc:sldMk cId="0" sldId="304"/>
        </pc:sldMkLst>
      </pc:sldChg>
      <pc:sldChg chg="del">
        <pc:chgData name="Khan, Abuzar (UG - Comp Sci &amp; Elec Eng)" userId="42aa03f6-9f8f-4cae-8d6e-4b0e8b071e44" providerId="ADAL" clId="{7E3E11DF-C3E7-425E-9DF9-8F6D7F3043D0}" dt="2024-12-05T16:39:34.419" v="153" actId="47"/>
        <pc:sldMkLst>
          <pc:docMk/>
          <pc:sldMk cId="0" sldId="305"/>
        </pc:sldMkLst>
      </pc:sldChg>
      <pc:sldChg chg="del">
        <pc:chgData name="Khan, Abuzar (UG - Comp Sci &amp; Elec Eng)" userId="42aa03f6-9f8f-4cae-8d6e-4b0e8b071e44" providerId="ADAL" clId="{7E3E11DF-C3E7-425E-9DF9-8F6D7F3043D0}" dt="2024-12-05T16:39:33.631" v="152" actId="47"/>
        <pc:sldMkLst>
          <pc:docMk/>
          <pc:sldMk cId="0" sldId="306"/>
        </pc:sldMkLst>
      </pc:sldChg>
      <pc:sldChg chg="del">
        <pc:chgData name="Khan, Abuzar (UG - Comp Sci &amp; Elec Eng)" userId="42aa03f6-9f8f-4cae-8d6e-4b0e8b071e44" providerId="ADAL" clId="{7E3E11DF-C3E7-425E-9DF9-8F6D7F3043D0}" dt="2024-12-05T16:39:33.396" v="151" actId="47"/>
        <pc:sldMkLst>
          <pc:docMk/>
          <pc:sldMk cId="0" sldId="307"/>
        </pc:sldMkLst>
      </pc:sldChg>
      <pc:sldChg chg="del">
        <pc:chgData name="Khan, Abuzar (UG - Comp Sci &amp; Elec Eng)" userId="42aa03f6-9f8f-4cae-8d6e-4b0e8b071e44" providerId="ADAL" clId="{7E3E11DF-C3E7-425E-9DF9-8F6D7F3043D0}" dt="2024-12-05T16:39:33.082" v="150" actId="47"/>
        <pc:sldMkLst>
          <pc:docMk/>
          <pc:sldMk cId="0" sldId="308"/>
        </pc:sldMkLst>
      </pc:sldChg>
      <pc:sldChg chg="del">
        <pc:chgData name="Khan, Abuzar (UG - Comp Sci &amp; Elec Eng)" userId="42aa03f6-9f8f-4cae-8d6e-4b0e8b071e44" providerId="ADAL" clId="{7E3E11DF-C3E7-425E-9DF9-8F6D7F3043D0}" dt="2024-12-05T16:39:32.788" v="149" actId="47"/>
        <pc:sldMkLst>
          <pc:docMk/>
          <pc:sldMk cId="0" sldId="309"/>
        </pc:sldMkLst>
      </pc:sldChg>
      <pc:sldChg chg="del">
        <pc:chgData name="Khan, Abuzar (UG - Comp Sci &amp; Elec Eng)" userId="42aa03f6-9f8f-4cae-8d6e-4b0e8b071e44" providerId="ADAL" clId="{7E3E11DF-C3E7-425E-9DF9-8F6D7F3043D0}" dt="2024-12-05T16:39:32.069" v="148" actId="47"/>
        <pc:sldMkLst>
          <pc:docMk/>
          <pc:sldMk cId="0" sldId="310"/>
        </pc:sldMkLst>
      </pc:sldChg>
      <pc:sldChg chg="del">
        <pc:chgData name="Khan, Abuzar (UG - Comp Sci &amp; Elec Eng)" userId="42aa03f6-9f8f-4cae-8d6e-4b0e8b071e44" providerId="ADAL" clId="{7E3E11DF-C3E7-425E-9DF9-8F6D7F3043D0}" dt="2024-12-05T16:39:30.937" v="147" actId="47"/>
        <pc:sldMkLst>
          <pc:docMk/>
          <pc:sldMk cId="0" sldId="311"/>
        </pc:sldMkLst>
      </pc:sldChg>
      <pc:sldChg chg="addSp delSp modSp add mod">
        <pc:chgData name="Khan, Abuzar (UG - Comp Sci &amp; Elec Eng)" userId="42aa03f6-9f8f-4cae-8d6e-4b0e8b071e44" providerId="ADAL" clId="{7E3E11DF-C3E7-425E-9DF9-8F6D7F3043D0}" dt="2024-12-05T16:44:44.073" v="200" actId="1076"/>
        <pc:sldMkLst>
          <pc:docMk/>
          <pc:sldMk cId="239582713" sldId="312"/>
        </pc:sldMkLst>
        <pc:spChg chg="mod">
          <ac:chgData name="Khan, Abuzar (UG - Comp Sci &amp; Elec Eng)" userId="42aa03f6-9f8f-4cae-8d6e-4b0e8b071e44" providerId="ADAL" clId="{7E3E11DF-C3E7-425E-9DF9-8F6D7F3043D0}" dt="2024-12-05T16:36:03.786" v="82" actId="20577"/>
          <ac:spMkLst>
            <pc:docMk/>
            <pc:sldMk cId="239582713" sldId="312"/>
            <ac:spMk id="4" creationId="{EAEE358E-2475-9E83-D793-880A379C368D}"/>
          </ac:spMkLst>
        </pc:spChg>
        <pc:spChg chg="mod">
          <ac:chgData name="Khan, Abuzar (UG - Comp Sci &amp; Elec Eng)" userId="42aa03f6-9f8f-4cae-8d6e-4b0e8b071e44" providerId="ADAL" clId="{7E3E11DF-C3E7-425E-9DF9-8F6D7F3043D0}" dt="2024-12-05T16:41:49.228" v="189"/>
          <ac:spMkLst>
            <pc:docMk/>
            <pc:sldMk cId="239582713" sldId="312"/>
            <ac:spMk id="5" creationId="{708CE997-5D73-6DA3-1C7F-545132776333}"/>
          </ac:spMkLst>
        </pc:spChg>
        <pc:spChg chg="mod">
          <ac:chgData name="Khan, Abuzar (UG - Comp Sci &amp; Elec Eng)" userId="42aa03f6-9f8f-4cae-8d6e-4b0e8b071e44" providerId="ADAL" clId="{7E3E11DF-C3E7-425E-9DF9-8F6D7F3043D0}" dt="2024-12-05T16:41:49.228" v="189"/>
          <ac:spMkLst>
            <pc:docMk/>
            <pc:sldMk cId="239582713" sldId="312"/>
            <ac:spMk id="6" creationId="{7BA76387-39D4-7658-D26E-7D04054AD88E}"/>
          </ac:spMkLst>
        </pc:spChg>
        <pc:spChg chg="mod">
          <ac:chgData name="Khan, Abuzar (UG - Comp Sci &amp; Elec Eng)" userId="42aa03f6-9f8f-4cae-8d6e-4b0e8b071e44" providerId="ADAL" clId="{7E3E11DF-C3E7-425E-9DF9-8F6D7F3043D0}" dt="2024-12-05T16:41:49.228" v="189"/>
          <ac:spMkLst>
            <pc:docMk/>
            <pc:sldMk cId="239582713" sldId="312"/>
            <ac:spMk id="7" creationId="{073708AE-8A78-CEE1-FB98-254E0E932285}"/>
          </ac:spMkLst>
        </pc:spChg>
        <pc:spChg chg="mod">
          <ac:chgData name="Khan, Abuzar (UG - Comp Sci &amp; Elec Eng)" userId="42aa03f6-9f8f-4cae-8d6e-4b0e8b071e44" providerId="ADAL" clId="{7E3E11DF-C3E7-425E-9DF9-8F6D7F3043D0}" dt="2024-12-05T16:41:49.228" v="189"/>
          <ac:spMkLst>
            <pc:docMk/>
            <pc:sldMk cId="239582713" sldId="312"/>
            <ac:spMk id="8" creationId="{177F6EAB-E975-937E-D07B-87101B0E99E2}"/>
          </ac:spMkLst>
        </pc:spChg>
        <pc:spChg chg="mod">
          <ac:chgData name="Khan, Abuzar (UG - Comp Sci &amp; Elec Eng)" userId="42aa03f6-9f8f-4cae-8d6e-4b0e8b071e44" providerId="ADAL" clId="{7E3E11DF-C3E7-425E-9DF9-8F6D7F3043D0}" dt="2024-12-05T16:41:49.228" v="189"/>
          <ac:spMkLst>
            <pc:docMk/>
            <pc:sldMk cId="239582713" sldId="312"/>
            <ac:spMk id="9" creationId="{79C6A976-4E6E-AB8D-2501-16476EF332BB}"/>
          </ac:spMkLst>
        </pc:spChg>
        <pc:spChg chg="mod">
          <ac:chgData name="Khan, Abuzar (UG - Comp Sci &amp; Elec Eng)" userId="42aa03f6-9f8f-4cae-8d6e-4b0e8b071e44" providerId="ADAL" clId="{7E3E11DF-C3E7-425E-9DF9-8F6D7F3043D0}" dt="2024-12-05T16:41:49.228" v="189"/>
          <ac:spMkLst>
            <pc:docMk/>
            <pc:sldMk cId="239582713" sldId="312"/>
            <ac:spMk id="10" creationId="{BA73460B-7A8D-29FC-4939-D25D86F21C95}"/>
          </ac:spMkLst>
        </pc:spChg>
        <pc:spChg chg="mod">
          <ac:chgData name="Khan, Abuzar (UG - Comp Sci &amp; Elec Eng)" userId="42aa03f6-9f8f-4cae-8d6e-4b0e8b071e44" providerId="ADAL" clId="{7E3E11DF-C3E7-425E-9DF9-8F6D7F3043D0}" dt="2024-12-05T16:41:49.228" v="189"/>
          <ac:spMkLst>
            <pc:docMk/>
            <pc:sldMk cId="239582713" sldId="312"/>
            <ac:spMk id="11" creationId="{A4C29CA4-28F3-E86B-5285-488EB578B63A}"/>
          </ac:spMkLst>
        </pc:spChg>
        <pc:spChg chg="mod">
          <ac:chgData name="Khan, Abuzar (UG - Comp Sci &amp; Elec Eng)" userId="42aa03f6-9f8f-4cae-8d6e-4b0e8b071e44" providerId="ADAL" clId="{7E3E11DF-C3E7-425E-9DF9-8F6D7F3043D0}" dt="2024-12-05T16:41:49.228" v="189"/>
          <ac:spMkLst>
            <pc:docMk/>
            <pc:sldMk cId="239582713" sldId="312"/>
            <ac:spMk id="12" creationId="{A368A4AF-3CD1-4D9D-A8B3-41C7C42F8A6E}"/>
          </ac:spMkLst>
        </pc:spChg>
        <pc:spChg chg="mod">
          <ac:chgData name="Khan, Abuzar (UG - Comp Sci &amp; Elec Eng)" userId="42aa03f6-9f8f-4cae-8d6e-4b0e8b071e44" providerId="ADAL" clId="{7E3E11DF-C3E7-425E-9DF9-8F6D7F3043D0}" dt="2024-12-05T16:41:49.228" v="189"/>
          <ac:spMkLst>
            <pc:docMk/>
            <pc:sldMk cId="239582713" sldId="312"/>
            <ac:spMk id="13" creationId="{4A808206-8D7E-D1B6-C948-BBE182DF195A}"/>
          </ac:spMkLst>
        </pc:spChg>
        <pc:spChg chg="mod">
          <ac:chgData name="Khan, Abuzar (UG - Comp Sci &amp; Elec Eng)" userId="42aa03f6-9f8f-4cae-8d6e-4b0e8b071e44" providerId="ADAL" clId="{7E3E11DF-C3E7-425E-9DF9-8F6D7F3043D0}" dt="2024-12-05T16:41:49.228" v="189"/>
          <ac:spMkLst>
            <pc:docMk/>
            <pc:sldMk cId="239582713" sldId="312"/>
            <ac:spMk id="14" creationId="{D75616FC-6C47-A9E1-756A-4CD61E7C6C62}"/>
          </ac:spMkLst>
        </pc:spChg>
        <pc:spChg chg="mod">
          <ac:chgData name="Khan, Abuzar (UG - Comp Sci &amp; Elec Eng)" userId="42aa03f6-9f8f-4cae-8d6e-4b0e8b071e44" providerId="ADAL" clId="{7E3E11DF-C3E7-425E-9DF9-8F6D7F3043D0}" dt="2024-12-05T16:41:49.228" v="189"/>
          <ac:spMkLst>
            <pc:docMk/>
            <pc:sldMk cId="239582713" sldId="312"/>
            <ac:spMk id="15" creationId="{E0F2A2DC-D9A9-E99E-14DE-9A9D1BD3CF5C}"/>
          </ac:spMkLst>
        </pc:spChg>
        <pc:spChg chg="mod">
          <ac:chgData name="Khan, Abuzar (UG - Comp Sci &amp; Elec Eng)" userId="42aa03f6-9f8f-4cae-8d6e-4b0e8b071e44" providerId="ADAL" clId="{7E3E11DF-C3E7-425E-9DF9-8F6D7F3043D0}" dt="2024-12-05T16:41:49.228" v="189"/>
          <ac:spMkLst>
            <pc:docMk/>
            <pc:sldMk cId="239582713" sldId="312"/>
            <ac:spMk id="16" creationId="{3CBC5AB0-173C-CA77-63CD-0D5FA9051D73}"/>
          </ac:spMkLst>
        </pc:spChg>
        <pc:spChg chg="mod">
          <ac:chgData name="Khan, Abuzar (UG - Comp Sci &amp; Elec Eng)" userId="42aa03f6-9f8f-4cae-8d6e-4b0e8b071e44" providerId="ADAL" clId="{7E3E11DF-C3E7-425E-9DF9-8F6D7F3043D0}" dt="2024-12-05T16:41:49.228" v="189"/>
          <ac:spMkLst>
            <pc:docMk/>
            <pc:sldMk cId="239582713" sldId="312"/>
            <ac:spMk id="17" creationId="{593B451F-CFE4-7E0E-CFBE-1B55AA48DCE2}"/>
          </ac:spMkLst>
        </pc:spChg>
        <pc:spChg chg="mod">
          <ac:chgData name="Khan, Abuzar (UG - Comp Sci &amp; Elec Eng)" userId="42aa03f6-9f8f-4cae-8d6e-4b0e8b071e44" providerId="ADAL" clId="{7E3E11DF-C3E7-425E-9DF9-8F6D7F3043D0}" dt="2024-12-05T16:41:49.228" v="189"/>
          <ac:spMkLst>
            <pc:docMk/>
            <pc:sldMk cId="239582713" sldId="312"/>
            <ac:spMk id="18" creationId="{398B231C-7BE6-4B81-3D37-DB107E9F391F}"/>
          </ac:spMkLst>
        </pc:spChg>
        <pc:spChg chg="mod">
          <ac:chgData name="Khan, Abuzar (UG - Comp Sci &amp; Elec Eng)" userId="42aa03f6-9f8f-4cae-8d6e-4b0e8b071e44" providerId="ADAL" clId="{7E3E11DF-C3E7-425E-9DF9-8F6D7F3043D0}" dt="2024-12-05T16:41:49.228" v="189"/>
          <ac:spMkLst>
            <pc:docMk/>
            <pc:sldMk cId="239582713" sldId="312"/>
            <ac:spMk id="19" creationId="{D658DB70-0263-7E46-479A-64792922CA8E}"/>
          </ac:spMkLst>
        </pc:spChg>
        <pc:spChg chg="mod">
          <ac:chgData name="Khan, Abuzar (UG - Comp Sci &amp; Elec Eng)" userId="42aa03f6-9f8f-4cae-8d6e-4b0e8b071e44" providerId="ADAL" clId="{7E3E11DF-C3E7-425E-9DF9-8F6D7F3043D0}" dt="2024-12-05T16:41:49.228" v="189"/>
          <ac:spMkLst>
            <pc:docMk/>
            <pc:sldMk cId="239582713" sldId="312"/>
            <ac:spMk id="20" creationId="{053E59C5-BF76-4517-203F-462357C9BD56}"/>
          </ac:spMkLst>
        </pc:spChg>
        <pc:spChg chg="mod">
          <ac:chgData name="Khan, Abuzar (UG - Comp Sci &amp; Elec Eng)" userId="42aa03f6-9f8f-4cae-8d6e-4b0e8b071e44" providerId="ADAL" clId="{7E3E11DF-C3E7-425E-9DF9-8F6D7F3043D0}" dt="2024-12-05T16:41:49.228" v="189"/>
          <ac:spMkLst>
            <pc:docMk/>
            <pc:sldMk cId="239582713" sldId="312"/>
            <ac:spMk id="21" creationId="{F6A8B5D0-B653-BF2A-F060-B763204D3A75}"/>
          </ac:spMkLst>
        </pc:spChg>
        <pc:spChg chg="mod">
          <ac:chgData name="Khan, Abuzar (UG - Comp Sci &amp; Elec Eng)" userId="42aa03f6-9f8f-4cae-8d6e-4b0e8b071e44" providerId="ADAL" clId="{7E3E11DF-C3E7-425E-9DF9-8F6D7F3043D0}" dt="2024-12-05T16:41:49.228" v="189"/>
          <ac:spMkLst>
            <pc:docMk/>
            <pc:sldMk cId="239582713" sldId="312"/>
            <ac:spMk id="22" creationId="{8C43DD95-2B56-C4C4-FFF0-F94395950B37}"/>
          </ac:spMkLst>
        </pc:spChg>
        <pc:spChg chg="mod">
          <ac:chgData name="Khan, Abuzar (UG - Comp Sci &amp; Elec Eng)" userId="42aa03f6-9f8f-4cae-8d6e-4b0e8b071e44" providerId="ADAL" clId="{7E3E11DF-C3E7-425E-9DF9-8F6D7F3043D0}" dt="2024-12-05T16:41:49.228" v="189"/>
          <ac:spMkLst>
            <pc:docMk/>
            <pc:sldMk cId="239582713" sldId="312"/>
            <ac:spMk id="23" creationId="{04A8F79D-7515-AFA5-DF5E-34B43B9203A3}"/>
          </ac:spMkLst>
        </pc:spChg>
        <pc:spChg chg="mod">
          <ac:chgData name="Khan, Abuzar (UG - Comp Sci &amp; Elec Eng)" userId="42aa03f6-9f8f-4cae-8d6e-4b0e8b071e44" providerId="ADAL" clId="{7E3E11DF-C3E7-425E-9DF9-8F6D7F3043D0}" dt="2024-12-05T16:41:49.228" v="189"/>
          <ac:spMkLst>
            <pc:docMk/>
            <pc:sldMk cId="239582713" sldId="312"/>
            <ac:spMk id="24" creationId="{CEB151AD-69FC-E8FF-C219-ABC90D237489}"/>
          </ac:spMkLst>
        </pc:spChg>
        <pc:spChg chg="mod">
          <ac:chgData name="Khan, Abuzar (UG - Comp Sci &amp; Elec Eng)" userId="42aa03f6-9f8f-4cae-8d6e-4b0e8b071e44" providerId="ADAL" clId="{7E3E11DF-C3E7-425E-9DF9-8F6D7F3043D0}" dt="2024-12-05T16:41:49.228" v="189"/>
          <ac:spMkLst>
            <pc:docMk/>
            <pc:sldMk cId="239582713" sldId="312"/>
            <ac:spMk id="25" creationId="{5A815459-7657-7D37-D2F3-C543F4CA8692}"/>
          </ac:spMkLst>
        </pc:spChg>
        <pc:spChg chg="mod">
          <ac:chgData name="Khan, Abuzar (UG - Comp Sci &amp; Elec Eng)" userId="42aa03f6-9f8f-4cae-8d6e-4b0e8b071e44" providerId="ADAL" clId="{7E3E11DF-C3E7-425E-9DF9-8F6D7F3043D0}" dt="2024-12-05T16:41:49.228" v="189"/>
          <ac:spMkLst>
            <pc:docMk/>
            <pc:sldMk cId="239582713" sldId="312"/>
            <ac:spMk id="26" creationId="{0390FC3F-A135-836A-5AB8-8C294D2169B2}"/>
          </ac:spMkLst>
        </pc:spChg>
        <pc:spChg chg="mod">
          <ac:chgData name="Khan, Abuzar (UG - Comp Sci &amp; Elec Eng)" userId="42aa03f6-9f8f-4cae-8d6e-4b0e8b071e44" providerId="ADAL" clId="{7E3E11DF-C3E7-425E-9DF9-8F6D7F3043D0}" dt="2024-12-05T16:41:49.228" v="189"/>
          <ac:spMkLst>
            <pc:docMk/>
            <pc:sldMk cId="239582713" sldId="312"/>
            <ac:spMk id="27" creationId="{4F8F3D5B-116A-83BC-AD82-6F2BF4223B5F}"/>
          </ac:spMkLst>
        </pc:spChg>
        <pc:spChg chg="mod">
          <ac:chgData name="Khan, Abuzar (UG - Comp Sci &amp; Elec Eng)" userId="42aa03f6-9f8f-4cae-8d6e-4b0e8b071e44" providerId="ADAL" clId="{7E3E11DF-C3E7-425E-9DF9-8F6D7F3043D0}" dt="2024-12-05T16:41:49.228" v="189"/>
          <ac:spMkLst>
            <pc:docMk/>
            <pc:sldMk cId="239582713" sldId="312"/>
            <ac:spMk id="28" creationId="{5AEAD825-076B-D009-2978-AF722A0EDD20}"/>
          </ac:spMkLst>
        </pc:spChg>
        <pc:spChg chg="mod">
          <ac:chgData name="Khan, Abuzar (UG - Comp Sci &amp; Elec Eng)" userId="42aa03f6-9f8f-4cae-8d6e-4b0e8b071e44" providerId="ADAL" clId="{7E3E11DF-C3E7-425E-9DF9-8F6D7F3043D0}" dt="2024-12-05T16:41:49.228" v="189"/>
          <ac:spMkLst>
            <pc:docMk/>
            <pc:sldMk cId="239582713" sldId="312"/>
            <ac:spMk id="29" creationId="{7EABD16E-761F-9F01-8909-D11703DD692B}"/>
          </ac:spMkLst>
        </pc:spChg>
        <pc:spChg chg="mod">
          <ac:chgData name="Khan, Abuzar (UG - Comp Sci &amp; Elec Eng)" userId="42aa03f6-9f8f-4cae-8d6e-4b0e8b071e44" providerId="ADAL" clId="{7E3E11DF-C3E7-425E-9DF9-8F6D7F3043D0}" dt="2024-12-05T16:41:49.228" v="189"/>
          <ac:spMkLst>
            <pc:docMk/>
            <pc:sldMk cId="239582713" sldId="312"/>
            <ac:spMk id="30" creationId="{E8E46B7B-DD76-F76F-628A-C585F42AE275}"/>
          </ac:spMkLst>
        </pc:spChg>
        <pc:spChg chg="mod">
          <ac:chgData name="Khan, Abuzar (UG - Comp Sci &amp; Elec Eng)" userId="42aa03f6-9f8f-4cae-8d6e-4b0e8b071e44" providerId="ADAL" clId="{7E3E11DF-C3E7-425E-9DF9-8F6D7F3043D0}" dt="2024-12-05T16:41:49.228" v="189"/>
          <ac:spMkLst>
            <pc:docMk/>
            <pc:sldMk cId="239582713" sldId="312"/>
            <ac:spMk id="31" creationId="{942A1FFF-3DCB-5322-5914-FB4E80A5FCF7}"/>
          </ac:spMkLst>
        </pc:spChg>
        <pc:spChg chg="mod">
          <ac:chgData name="Khan, Abuzar (UG - Comp Sci &amp; Elec Eng)" userId="42aa03f6-9f8f-4cae-8d6e-4b0e8b071e44" providerId="ADAL" clId="{7E3E11DF-C3E7-425E-9DF9-8F6D7F3043D0}" dt="2024-12-05T16:41:49.228" v="189"/>
          <ac:spMkLst>
            <pc:docMk/>
            <pc:sldMk cId="239582713" sldId="312"/>
            <ac:spMk id="32" creationId="{5E04C6FA-71C1-3E49-45B6-6F388EE20034}"/>
          </ac:spMkLst>
        </pc:spChg>
        <pc:spChg chg="mod">
          <ac:chgData name="Khan, Abuzar (UG - Comp Sci &amp; Elec Eng)" userId="42aa03f6-9f8f-4cae-8d6e-4b0e8b071e44" providerId="ADAL" clId="{7E3E11DF-C3E7-425E-9DF9-8F6D7F3043D0}" dt="2024-12-05T16:41:49.228" v="189"/>
          <ac:spMkLst>
            <pc:docMk/>
            <pc:sldMk cId="239582713" sldId="312"/>
            <ac:spMk id="33" creationId="{69AB9886-FA44-2C7C-1250-CB702AC218A0}"/>
          </ac:spMkLst>
        </pc:spChg>
        <pc:spChg chg="mod">
          <ac:chgData name="Khan, Abuzar (UG - Comp Sci &amp; Elec Eng)" userId="42aa03f6-9f8f-4cae-8d6e-4b0e8b071e44" providerId="ADAL" clId="{7E3E11DF-C3E7-425E-9DF9-8F6D7F3043D0}" dt="2024-12-05T16:41:49.228" v="189"/>
          <ac:spMkLst>
            <pc:docMk/>
            <pc:sldMk cId="239582713" sldId="312"/>
            <ac:spMk id="34" creationId="{9596CD7C-AE92-8794-6911-446D0121FA25}"/>
          </ac:spMkLst>
        </pc:spChg>
        <pc:spChg chg="mod">
          <ac:chgData name="Khan, Abuzar (UG - Comp Sci &amp; Elec Eng)" userId="42aa03f6-9f8f-4cae-8d6e-4b0e8b071e44" providerId="ADAL" clId="{7E3E11DF-C3E7-425E-9DF9-8F6D7F3043D0}" dt="2024-12-05T16:41:49.228" v="189"/>
          <ac:spMkLst>
            <pc:docMk/>
            <pc:sldMk cId="239582713" sldId="312"/>
            <ac:spMk id="35" creationId="{6FB62C3D-B8F6-8880-203B-5F018E97E990}"/>
          </ac:spMkLst>
        </pc:spChg>
        <pc:spChg chg="mod">
          <ac:chgData name="Khan, Abuzar (UG - Comp Sci &amp; Elec Eng)" userId="42aa03f6-9f8f-4cae-8d6e-4b0e8b071e44" providerId="ADAL" clId="{7E3E11DF-C3E7-425E-9DF9-8F6D7F3043D0}" dt="2024-12-05T16:41:49.228" v="189"/>
          <ac:spMkLst>
            <pc:docMk/>
            <pc:sldMk cId="239582713" sldId="312"/>
            <ac:spMk id="36" creationId="{8B0479B9-F305-EB07-F079-7BADC4DE174F}"/>
          </ac:spMkLst>
        </pc:spChg>
        <pc:spChg chg="mod">
          <ac:chgData name="Khan, Abuzar (UG - Comp Sci &amp; Elec Eng)" userId="42aa03f6-9f8f-4cae-8d6e-4b0e8b071e44" providerId="ADAL" clId="{7E3E11DF-C3E7-425E-9DF9-8F6D7F3043D0}" dt="2024-12-05T16:41:49.228" v="189"/>
          <ac:spMkLst>
            <pc:docMk/>
            <pc:sldMk cId="239582713" sldId="312"/>
            <ac:spMk id="37" creationId="{A66F2891-93DD-D813-DEFB-79A1AF4C0560}"/>
          </ac:spMkLst>
        </pc:spChg>
        <pc:spChg chg="mod">
          <ac:chgData name="Khan, Abuzar (UG - Comp Sci &amp; Elec Eng)" userId="42aa03f6-9f8f-4cae-8d6e-4b0e8b071e44" providerId="ADAL" clId="{7E3E11DF-C3E7-425E-9DF9-8F6D7F3043D0}" dt="2024-12-05T16:41:49.228" v="189"/>
          <ac:spMkLst>
            <pc:docMk/>
            <pc:sldMk cId="239582713" sldId="312"/>
            <ac:spMk id="38" creationId="{4A8D9D1B-B04D-B245-541B-61FF70802351}"/>
          </ac:spMkLst>
        </pc:spChg>
        <pc:spChg chg="mod">
          <ac:chgData name="Khan, Abuzar (UG - Comp Sci &amp; Elec Eng)" userId="42aa03f6-9f8f-4cae-8d6e-4b0e8b071e44" providerId="ADAL" clId="{7E3E11DF-C3E7-425E-9DF9-8F6D7F3043D0}" dt="2024-12-05T16:41:49.228" v="189"/>
          <ac:spMkLst>
            <pc:docMk/>
            <pc:sldMk cId="239582713" sldId="312"/>
            <ac:spMk id="39" creationId="{EC2D5EA3-67B7-159E-C6A0-7B4340C63668}"/>
          </ac:spMkLst>
        </pc:spChg>
        <pc:spChg chg="mod">
          <ac:chgData name="Khan, Abuzar (UG - Comp Sci &amp; Elec Eng)" userId="42aa03f6-9f8f-4cae-8d6e-4b0e8b071e44" providerId="ADAL" clId="{7E3E11DF-C3E7-425E-9DF9-8F6D7F3043D0}" dt="2024-12-05T16:41:49.228" v="189"/>
          <ac:spMkLst>
            <pc:docMk/>
            <pc:sldMk cId="239582713" sldId="312"/>
            <ac:spMk id="40" creationId="{0DB55116-9C88-24BA-C72E-B6594B86A04E}"/>
          </ac:spMkLst>
        </pc:spChg>
        <pc:spChg chg="mod">
          <ac:chgData name="Khan, Abuzar (UG - Comp Sci &amp; Elec Eng)" userId="42aa03f6-9f8f-4cae-8d6e-4b0e8b071e44" providerId="ADAL" clId="{7E3E11DF-C3E7-425E-9DF9-8F6D7F3043D0}" dt="2024-12-05T16:41:49.228" v="189"/>
          <ac:spMkLst>
            <pc:docMk/>
            <pc:sldMk cId="239582713" sldId="312"/>
            <ac:spMk id="41" creationId="{545300CD-AFA5-E6FD-4D3D-8D1FAC713B80}"/>
          </ac:spMkLst>
        </pc:spChg>
        <pc:spChg chg="mod">
          <ac:chgData name="Khan, Abuzar (UG - Comp Sci &amp; Elec Eng)" userId="42aa03f6-9f8f-4cae-8d6e-4b0e8b071e44" providerId="ADAL" clId="{7E3E11DF-C3E7-425E-9DF9-8F6D7F3043D0}" dt="2024-12-05T16:41:49.228" v="189"/>
          <ac:spMkLst>
            <pc:docMk/>
            <pc:sldMk cId="239582713" sldId="312"/>
            <ac:spMk id="42" creationId="{473A4987-51DD-BA96-493A-5260575BB039}"/>
          </ac:spMkLst>
        </pc:spChg>
        <pc:spChg chg="mod">
          <ac:chgData name="Khan, Abuzar (UG - Comp Sci &amp; Elec Eng)" userId="42aa03f6-9f8f-4cae-8d6e-4b0e8b071e44" providerId="ADAL" clId="{7E3E11DF-C3E7-425E-9DF9-8F6D7F3043D0}" dt="2024-12-05T16:41:49.228" v="189"/>
          <ac:spMkLst>
            <pc:docMk/>
            <pc:sldMk cId="239582713" sldId="312"/>
            <ac:spMk id="43" creationId="{2BACEDF6-2F15-C9FE-DFF6-61942AAA486D}"/>
          </ac:spMkLst>
        </pc:spChg>
        <pc:spChg chg="mod">
          <ac:chgData name="Khan, Abuzar (UG - Comp Sci &amp; Elec Eng)" userId="42aa03f6-9f8f-4cae-8d6e-4b0e8b071e44" providerId="ADAL" clId="{7E3E11DF-C3E7-425E-9DF9-8F6D7F3043D0}" dt="2024-12-05T16:41:49.228" v="189"/>
          <ac:spMkLst>
            <pc:docMk/>
            <pc:sldMk cId="239582713" sldId="312"/>
            <ac:spMk id="44" creationId="{B5A37EFE-1AD9-32F4-1509-39E6D4B0877E}"/>
          </ac:spMkLst>
        </pc:spChg>
        <pc:spChg chg="mod">
          <ac:chgData name="Khan, Abuzar (UG - Comp Sci &amp; Elec Eng)" userId="42aa03f6-9f8f-4cae-8d6e-4b0e8b071e44" providerId="ADAL" clId="{7E3E11DF-C3E7-425E-9DF9-8F6D7F3043D0}" dt="2024-12-05T16:41:49.228" v="189"/>
          <ac:spMkLst>
            <pc:docMk/>
            <pc:sldMk cId="239582713" sldId="312"/>
            <ac:spMk id="45" creationId="{0F480191-6142-B5BF-03DB-9E17D724BA2C}"/>
          </ac:spMkLst>
        </pc:spChg>
        <pc:spChg chg="mod">
          <ac:chgData name="Khan, Abuzar (UG - Comp Sci &amp; Elec Eng)" userId="42aa03f6-9f8f-4cae-8d6e-4b0e8b071e44" providerId="ADAL" clId="{7E3E11DF-C3E7-425E-9DF9-8F6D7F3043D0}" dt="2024-12-05T16:41:49.228" v="189"/>
          <ac:spMkLst>
            <pc:docMk/>
            <pc:sldMk cId="239582713" sldId="312"/>
            <ac:spMk id="46" creationId="{0800B97F-5D31-27C3-4776-9E506422986F}"/>
          </ac:spMkLst>
        </pc:spChg>
        <pc:spChg chg="mod">
          <ac:chgData name="Khan, Abuzar (UG - Comp Sci &amp; Elec Eng)" userId="42aa03f6-9f8f-4cae-8d6e-4b0e8b071e44" providerId="ADAL" clId="{7E3E11DF-C3E7-425E-9DF9-8F6D7F3043D0}" dt="2024-12-05T16:41:49.228" v="189"/>
          <ac:spMkLst>
            <pc:docMk/>
            <pc:sldMk cId="239582713" sldId="312"/>
            <ac:spMk id="47" creationId="{7ADA9411-029D-4923-5D54-A251F844891E}"/>
          </ac:spMkLst>
        </pc:spChg>
        <pc:spChg chg="mod">
          <ac:chgData name="Khan, Abuzar (UG - Comp Sci &amp; Elec Eng)" userId="42aa03f6-9f8f-4cae-8d6e-4b0e8b071e44" providerId="ADAL" clId="{7E3E11DF-C3E7-425E-9DF9-8F6D7F3043D0}" dt="2024-12-05T16:41:49.228" v="189"/>
          <ac:spMkLst>
            <pc:docMk/>
            <pc:sldMk cId="239582713" sldId="312"/>
            <ac:spMk id="48" creationId="{ED8DD926-534B-319E-EB30-0844E6A97B06}"/>
          </ac:spMkLst>
        </pc:spChg>
        <pc:spChg chg="mod">
          <ac:chgData name="Khan, Abuzar (UG - Comp Sci &amp; Elec Eng)" userId="42aa03f6-9f8f-4cae-8d6e-4b0e8b071e44" providerId="ADAL" clId="{7E3E11DF-C3E7-425E-9DF9-8F6D7F3043D0}" dt="2024-12-05T16:41:49.228" v="189"/>
          <ac:spMkLst>
            <pc:docMk/>
            <pc:sldMk cId="239582713" sldId="312"/>
            <ac:spMk id="49" creationId="{E6FAD20E-6F76-AF43-AE57-A878CE41190B}"/>
          </ac:spMkLst>
        </pc:spChg>
        <pc:spChg chg="mod">
          <ac:chgData name="Khan, Abuzar (UG - Comp Sci &amp; Elec Eng)" userId="42aa03f6-9f8f-4cae-8d6e-4b0e8b071e44" providerId="ADAL" clId="{7E3E11DF-C3E7-425E-9DF9-8F6D7F3043D0}" dt="2024-12-05T16:41:49.228" v="189"/>
          <ac:spMkLst>
            <pc:docMk/>
            <pc:sldMk cId="239582713" sldId="312"/>
            <ac:spMk id="50" creationId="{76EC8EA9-F01E-5BD1-7C13-2EE60D114DD9}"/>
          </ac:spMkLst>
        </pc:spChg>
        <pc:spChg chg="mod">
          <ac:chgData name="Khan, Abuzar (UG - Comp Sci &amp; Elec Eng)" userId="42aa03f6-9f8f-4cae-8d6e-4b0e8b071e44" providerId="ADAL" clId="{7E3E11DF-C3E7-425E-9DF9-8F6D7F3043D0}" dt="2024-12-05T16:41:49.228" v="189"/>
          <ac:spMkLst>
            <pc:docMk/>
            <pc:sldMk cId="239582713" sldId="312"/>
            <ac:spMk id="51" creationId="{44430853-36E9-0978-9DD0-78C40049F487}"/>
          </ac:spMkLst>
        </pc:spChg>
        <pc:spChg chg="mod">
          <ac:chgData name="Khan, Abuzar (UG - Comp Sci &amp; Elec Eng)" userId="42aa03f6-9f8f-4cae-8d6e-4b0e8b071e44" providerId="ADAL" clId="{7E3E11DF-C3E7-425E-9DF9-8F6D7F3043D0}" dt="2024-12-05T16:41:49.228" v="189"/>
          <ac:spMkLst>
            <pc:docMk/>
            <pc:sldMk cId="239582713" sldId="312"/>
            <ac:spMk id="52" creationId="{7B23FF72-FEF3-45AC-048C-4909AB58A3C8}"/>
          </ac:spMkLst>
        </pc:spChg>
        <pc:spChg chg="mod">
          <ac:chgData name="Khan, Abuzar (UG - Comp Sci &amp; Elec Eng)" userId="42aa03f6-9f8f-4cae-8d6e-4b0e8b071e44" providerId="ADAL" clId="{7E3E11DF-C3E7-425E-9DF9-8F6D7F3043D0}" dt="2024-12-05T16:41:49.228" v="189"/>
          <ac:spMkLst>
            <pc:docMk/>
            <pc:sldMk cId="239582713" sldId="312"/>
            <ac:spMk id="53" creationId="{80CB8BCD-A73D-2690-648D-BBE90313309F}"/>
          </ac:spMkLst>
        </pc:spChg>
        <pc:spChg chg="mod">
          <ac:chgData name="Khan, Abuzar (UG - Comp Sci &amp; Elec Eng)" userId="42aa03f6-9f8f-4cae-8d6e-4b0e8b071e44" providerId="ADAL" clId="{7E3E11DF-C3E7-425E-9DF9-8F6D7F3043D0}" dt="2024-12-05T16:41:49.228" v="189"/>
          <ac:spMkLst>
            <pc:docMk/>
            <pc:sldMk cId="239582713" sldId="312"/>
            <ac:spMk id="54" creationId="{B22FD24E-A0BF-BEE0-41D5-AA6BB50BE1E3}"/>
          </ac:spMkLst>
        </pc:spChg>
        <pc:spChg chg="mod">
          <ac:chgData name="Khan, Abuzar (UG - Comp Sci &amp; Elec Eng)" userId="42aa03f6-9f8f-4cae-8d6e-4b0e8b071e44" providerId="ADAL" clId="{7E3E11DF-C3E7-425E-9DF9-8F6D7F3043D0}" dt="2024-12-05T16:41:49.228" v="189"/>
          <ac:spMkLst>
            <pc:docMk/>
            <pc:sldMk cId="239582713" sldId="312"/>
            <ac:spMk id="55" creationId="{BEB79CE4-2674-C492-3FF7-1B8795B20929}"/>
          </ac:spMkLst>
        </pc:spChg>
        <pc:spChg chg="mod">
          <ac:chgData name="Khan, Abuzar (UG - Comp Sci &amp; Elec Eng)" userId="42aa03f6-9f8f-4cae-8d6e-4b0e8b071e44" providerId="ADAL" clId="{7E3E11DF-C3E7-425E-9DF9-8F6D7F3043D0}" dt="2024-12-05T16:41:49.228" v="189"/>
          <ac:spMkLst>
            <pc:docMk/>
            <pc:sldMk cId="239582713" sldId="312"/>
            <ac:spMk id="56" creationId="{586CCFC0-961F-909D-C977-6B0E9D7C6326}"/>
          </ac:spMkLst>
        </pc:spChg>
        <pc:spChg chg="mod">
          <ac:chgData name="Khan, Abuzar (UG - Comp Sci &amp; Elec Eng)" userId="42aa03f6-9f8f-4cae-8d6e-4b0e8b071e44" providerId="ADAL" clId="{7E3E11DF-C3E7-425E-9DF9-8F6D7F3043D0}" dt="2024-12-05T16:41:49.228" v="189"/>
          <ac:spMkLst>
            <pc:docMk/>
            <pc:sldMk cId="239582713" sldId="312"/>
            <ac:spMk id="57" creationId="{61581D15-E253-D5B8-4C2E-1F4B4032BDDF}"/>
          </ac:spMkLst>
        </pc:spChg>
        <pc:spChg chg="mod">
          <ac:chgData name="Khan, Abuzar (UG - Comp Sci &amp; Elec Eng)" userId="42aa03f6-9f8f-4cae-8d6e-4b0e8b071e44" providerId="ADAL" clId="{7E3E11DF-C3E7-425E-9DF9-8F6D7F3043D0}" dt="2024-12-05T16:41:49.228" v="189"/>
          <ac:spMkLst>
            <pc:docMk/>
            <pc:sldMk cId="239582713" sldId="312"/>
            <ac:spMk id="58" creationId="{D386B98F-AA15-D046-5DB7-CC0F4D83C147}"/>
          </ac:spMkLst>
        </pc:spChg>
        <pc:spChg chg="mod">
          <ac:chgData name="Khan, Abuzar (UG - Comp Sci &amp; Elec Eng)" userId="42aa03f6-9f8f-4cae-8d6e-4b0e8b071e44" providerId="ADAL" clId="{7E3E11DF-C3E7-425E-9DF9-8F6D7F3043D0}" dt="2024-12-05T16:41:49.228" v="189"/>
          <ac:spMkLst>
            <pc:docMk/>
            <pc:sldMk cId="239582713" sldId="312"/>
            <ac:spMk id="59" creationId="{3BBDD271-37D2-763E-9F20-30003F4ADF5C}"/>
          </ac:spMkLst>
        </pc:spChg>
        <pc:spChg chg="mod">
          <ac:chgData name="Khan, Abuzar (UG - Comp Sci &amp; Elec Eng)" userId="42aa03f6-9f8f-4cae-8d6e-4b0e8b071e44" providerId="ADAL" clId="{7E3E11DF-C3E7-425E-9DF9-8F6D7F3043D0}" dt="2024-12-05T16:41:49.228" v="189"/>
          <ac:spMkLst>
            <pc:docMk/>
            <pc:sldMk cId="239582713" sldId="312"/>
            <ac:spMk id="60" creationId="{82120870-054B-52AF-F2C8-BAFC5D6843AC}"/>
          </ac:spMkLst>
        </pc:spChg>
        <pc:spChg chg="mod">
          <ac:chgData name="Khan, Abuzar (UG - Comp Sci &amp; Elec Eng)" userId="42aa03f6-9f8f-4cae-8d6e-4b0e8b071e44" providerId="ADAL" clId="{7E3E11DF-C3E7-425E-9DF9-8F6D7F3043D0}" dt="2024-12-05T16:41:49.228" v="189"/>
          <ac:spMkLst>
            <pc:docMk/>
            <pc:sldMk cId="239582713" sldId="312"/>
            <ac:spMk id="61" creationId="{4D909DA8-5E24-9B3E-10EF-74F635FEA4EE}"/>
          </ac:spMkLst>
        </pc:spChg>
        <pc:spChg chg="mod">
          <ac:chgData name="Khan, Abuzar (UG - Comp Sci &amp; Elec Eng)" userId="42aa03f6-9f8f-4cae-8d6e-4b0e8b071e44" providerId="ADAL" clId="{7E3E11DF-C3E7-425E-9DF9-8F6D7F3043D0}" dt="2024-12-05T16:41:49.228" v="189"/>
          <ac:spMkLst>
            <pc:docMk/>
            <pc:sldMk cId="239582713" sldId="312"/>
            <ac:spMk id="62" creationId="{57B9BBC2-A182-4973-8591-318BB6702727}"/>
          </ac:spMkLst>
        </pc:spChg>
        <pc:spChg chg="mod">
          <ac:chgData name="Khan, Abuzar (UG - Comp Sci &amp; Elec Eng)" userId="42aa03f6-9f8f-4cae-8d6e-4b0e8b071e44" providerId="ADAL" clId="{7E3E11DF-C3E7-425E-9DF9-8F6D7F3043D0}" dt="2024-12-05T16:41:49.228" v="189"/>
          <ac:spMkLst>
            <pc:docMk/>
            <pc:sldMk cId="239582713" sldId="312"/>
            <ac:spMk id="63" creationId="{C49C3FC8-9610-7EB3-4825-B9630E5FF78D}"/>
          </ac:spMkLst>
        </pc:spChg>
        <pc:spChg chg="mod">
          <ac:chgData name="Khan, Abuzar (UG - Comp Sci &amp; Elec Eng)" userId="42aa03f6-9f8f-4cae-8d6e-4b0e8b071e44" providerId="ADAL" clId="{7E3E11DF-C3E7-425E-9DF9-8F6D7F3043D0}" dt="2024-12-05T16:41:49.228" v="189"/>
          <ac:spMkLst>
            <pc:docMk/>
            <pc:sldMk cId="239582713" sldId="312"/>
            <ac:spMk id="256" creationId="{F229EF74-65EB-A8C7-23DC-6DB5161E7896}"/>
          </ac:spMkLst>
        </pc:spChg>
        <pc:spChg chg="mod">
          <ac:chgData name="Khan, Abuzar (UG - Comp Sci &amp; Elec Eng)" userId="42aa03f6-9f8f-4cae-8d6e-4b0e8b071e44" providerId="ADAL" clId="{7E3E11DF-C3E7-425E-9DF9-8F6D7F3043D0}" dt="2024-12-05T16:41:49.228" v="189"/>
          <ac:spMkLst>
            <pc:docMk/>
            <pc:sldMk cId="239582713" sldId="312"/>
            <ac:spMk id="257" creationId="{D052EA74-29A7-A538-CC37-0C1423365CBA}"/>
          </ac:spMkLst>
        </pc:spChg>
        <pc:spChg chg="mod">
          <ac:chgData name="Khan, Abuzar (UG - Comp Sci &amp; Elec Eng)" userId="42aa03f6-9f8f-4cae-8d6e-4b0e8b071e44" providerId="ADAL" clId="{7E3E11DF-C3E7-425E-9DF9-8F6D7F3043D0}" dt="2024-12-05T16:41:49.228" v="189"/>
          <ac:spMkLst>
            <pc:docMk/>
            <pc:sldMk cId="239582713" sldId="312"/>
            <ac:spMk id="258" creationId="{E22D84F7-7D31-1C1F-3BFA-85BAB338B9CA}"/>
          </ac:spMkLst>
        </pc:spChg>
        <pc:spChg chg="mod">
          <ac:chgData name="Khan, Abuzar (UG - Comp Sci &amp; Elec Eng)" userId="42aa03f6-9f8f-4cae-8d6e-4b0e8b071e44" providerId="ADAL" clId="{7E3E11DF-C3E7-425E-9DF9-8F6D7F3043D0}" dt="2024-12-05T16:41:49.228" v="189"/>
          <ac:spMkLst>
            <pc:docMk/>
            <pc:sldMk cId="239582713" sldId="312"/>
            <ac:spMk id="259" creationId="{715F3232-CE45-CBD2-1BD7-93469BEEF6F1}"/>
          </ac:spMkLst>
        </pc:spChg>
        <pc:spChg chg="mod">
          <ac:chgData name="Khan, Abuzar (UG - Comp Sci &amp; Elec Eng)" userId="42aa03f6-9f8f-4cae-8d6e-4b0e8b071e44" providerId="ADAL" clId="{7E3E11DF-C3E7-425E-9DF9-8F6D7F3043D0}" dt="2024-12-05T16:41:49.228" v="189"/>
          <ac:spMkLst>
            <pc:docMk/>
            <pc:sldMk cId="239582713" sldId="312"/>
            <ac:spMk id="260" creationId="{11B9388F-D207-A684-71C3-C02C4E4DD833}"/>
          </ac:spMkLst>
        </pc:spChg>
        <pc:spChg chg="mod">
          <ac:chgData name="Khan, Abuzar (UG - Comp Sci &amp; Elec Eng)" userId="42aa03f6-9f8f-4cae-8d6e-4b0e8b071e44" providerId="ADAL" clId="{7E3E11DF-C3E7-425E-9DF9-8F6D7F3043D0}" dt="2024-12-05T16:41:49.228" v="189"/>
          <ac:spMkLst>
            <pc:docMk/>
            <pc:sldMk cId="239582713" sldId="312"/>
            <ac:spMk id="261" creationId="{F5B50CF0-FA07-4F16-69F8-86F22FED2550}"/>
          </ac:spMkLst>
        </pc:spChg>
        <pc:spChg chg="mod">
          <ac:chgData name="Khan, Abuzar (UG - Comp Sci &amp; Elec Eng)" userId="42aa03f6-9f8f-4cae-8d6e-4b0e8b071e44" providerId="ADAL" clId="{7E3E11DF-C3E7-425E-9DF9-8F6D7F3043D0}" dt="2024-12-05T16:41:49.228" v="189"/>
          <ac:spMkLst>
            <pc:docMk/>
            <pc:sldMk cId="239582713" sldId="312"/>
            <ac:spMk id="262" creationId="{5F9FA633-079F-4809-6397-75B3CE2911BF}"/>
          </ac:spMkLst>
        </pc:spChg>
        <pc:spChg chg="mod">
          <ac:chgData name="Khan, Abuzar (UG - Comp Sci &amp; Elec Eng)" userId="42aa03f6-9f8f-4cae-8d6e-4b0e8b071e44" providerId="ADAL" clId="{7E3E11DF-C3E7-425E-9DF9-8F6D7F3043D0}" dt="2024-12-05T16:41:49.228" v="189"/>
          <ac:spMkLst>
            <pc:docMk/>
            <pc:sldMk cId="239582713" sldId="312"/>
            <ac:spMk id="263" creationId="{076B5C5D-B791-1CDD-0EE1-10878F9B899F}"/>
          </ac:spMkLst>
        </pc:spChg>
        <pc:spChg chg="mod">
          <ac:chgData name="Khan, Abuzar (UG - Comp Sci &amp; Elec Eng)" userId="42aa03f6-9f8f-4cae-8d6e-4b0e8b071e44" providerId="ADAL" clId="{7E3E11DF-C3E7-425E-9DF9-8F6D7F3043D0}" dt="2024-12-05T16:41:49.228" v="189"/>
          <ac:spMkLst>
            <pc:docMk/>
            <pc:sldMk cId="239582713" sldId="312"/>
            <ac:spMk id="264" creationId="{DB4C31EB-6686-7CD4-B323-8B9882C1E3DF}"/>
          </ac:spMkLst>
        </pc:spChg>
        <pc:spChg chg="mod">
          <ac:chgData name="Khan, Abuzar (UG - Comp Sci &amp; Elec Eng)" userId="42aa03f6-9f8f-4cae-8d6e-4b0e8b071e44" providerId="ADAL" clId="{7E3E11DF-C3E7-425E-9DF9-8F6D7F3043D0}" dt="2024-12-05T16:41:49.228" v="189"/>
          <ac:spMkLst>
            <pc:docMk/>
            <pc:sldMk cId="239582713" sldId="312"/>
            <ac:spMk id="265" creationId="{718666E6-162F-D840-8D91-E7B3601D7AFC}"/>
          </ac:spMkLst>
        </pc:spChg>
        <pc:spChg chg="mod">
          <ac:chgData name="Khan, Abuzar (UG - Comp Sci &amp; Elec Eng)" userId="42aa03f6-9f8f-4cae-8d6e-4b0e8b071e44" providerId="ADAL" clId="{7E3E11DF-C3E7-425E-9DF9-8F6D7F3043D0}" dt="2024-12-05T16:41:49.228" v="189"/>
          <ac:spMkLst>
            <pc:docMk/>
            <pc:sldMk cId="239582713" sldId="312"/>
            <ac:spMk id="266" creationId="{33A72CCF-2E68-27AD-BEBF-1BDAAEE94418}"/>
          </ac:spMkLst>
        </pc:spChg>
        <pc:spChg chg="mod">
          <ac:chgData name="Khan, Abuzar (UG - Comp Sci &amp; Elec Eng)" userId="42aa03f6-9f8f-4cae-8d6e-4b0e8b071e44" providerId="ADAL" clId="{7E3E11DF-C3E7-425E-9DF9-8F6D7F3043D0}" dt="2024-12-05T16:41:49.228" v="189"/>
          <ac:spMkLst>
            <pc:docMk/>
            <pc:sldMk cId="239582713" sldId="312"/>
            <ac:spMk id="267" creationId="{7A0185F9-2D59-F793-4262-55642663D8AA}"/>
          </ac:spMkLst>
        </pc:spChg>
        <pc:spChg chg="mod">
          <ac:chgData name="Khan, Abuzar (UG - Comp Sci &amp; Elec Eng)" userId="42aa03f6-9f8f-4cae-8d6e-4b0e8b071e44" providerId="ADAL" clId="{7E3E11DF-C3E7-425E-9DF9-8F6D7F3043D0}" dt="2024-12-05T16:41:49.228" v="189"/>
          <ac:spMkLst>
            <pc:docMk/>
            <pc:sldMk cId="239582713" sldId="312"/>
            <ac:spMk id="268" creationId="{D202F018-3320-E572-4232-3DE0758360FE}"/>
          </ac:spMkLst>
        </pc:spChg>
        <pc:spChg chg="mod">
          <ac:chgData name="Khan, Abuzar (UG - Comp Sci &amp; Elec Eng)" userId="42aa03f6-9f8f-4cae-8d6e-4b0e8b071e44" providerId="ADAL" clId="{7E3E11DF-C3E7-425E-9DF9-8F6D7F3043D0}" dt="2024-12-05T16:41:49.228" v="189"/>
          <ac:spMkLst>
            <pc:docMk/>
            <pc:sldMk cId="239582713" sldId="312"/>
            <ac:spMk id="269" creationId="{635A2114-BC40-D220-E9FC-08EC30E54577}"/>
          </ac:spMkLst>
        </pc:spChg>
        <pc:spChg chg="mod">
          <ac:chgData name="Khan, Abuzar (UG - Comp Sci &amp; Elec Eng)" userId="42aa03f6-9f8f-4cae-8d6e-4b0e8b071e44" providerId="ADAL" clId="{7E3E11DF-C3E7-425E-9DF9-8F6D7F3043D0}" dt="2024-12-05T16:41:49.228" v="189"/>
          <ac:spMkLst>
            <pc:docMk/>
            <pc:sldMk cId="239582713" sldId="312"/>
            <ac:spMk id="270" creationId="{7080E363-DC41-04D7-2F6C-DF0E5A50F83F}"/>
          </ac:spMkLst>
        </pc:spChg>
        <pc:spChg chg="mod">
          <ac:chgData name="Khan, Abuzar (UG - Comp Sci &amp; Elec Eng)" userId="42aa03f6-9f8f-4cae-8d6e-4b0e8b071e44" providerId="ADAL" clId="{7E3E11DF-C3E7-425E-9DF9-8F6D7F3043D0}" dt="2024-12-05T16:41:49.228" v="189"/>
          <ac:spMkLst>
            <pc:docMk/>
            <pc:sldMk cId="239582713" sldId="312"/>
            <ac:spMk id="271" creationId="{C4A90240-6D02-E65A-62BD-5246A1DB7703}"/>
          </ac:spMkLst>
        </pc:spChg>
        <pc:spChg chg="mod">
          <ac:chgData name="Khan, Abuzar (UG - Comp Sci &amp; Elec Eng)" userId="42aa03f6-9f8f-4cae-8d6e-4b0e8b071e44" providerId="ADAL" clId="{7E3E11DF-C3E7-425E-9DF9-8F6D7F3043D0}" dt="2024-12-05T16:41:49.228" v="189"/>
          <ac:spMkLst>
            <pc:docMk/>
            <pc:sldMk cId="239582713" sldId="312"/>
            <ac:spMk id="272" creationId="{F6ED6B66-5D6D-C7D3-3EAC-73A0FBA659C3}"/>
          </ac:spMkLst>
        </pc:spChg>
        <pc:spChg chg="mod">
          <ac:chgData name="Khan, Abuzar (UG - Comp Sci &amp; Elec Eng)" userId="42aa03f6-9f8f-4cae-8d6e-4b0e8b071e44" providerId="ADAL" clId="{7E3E11DF-C3E7-425E-9DF9-8F6D7F3043D0}" dt="2024-12-05T16:41:49.228" v="189"/>
          <ac:spMkLst>
            <pc:docMk/>
            <pc:sldMk cId="239582713" sldId="312"/>
            <ac:spMk id="273" creationId="{07E5090F-72F9-0CA0-A6F1-C275BA9E1030}"/>
          </ac:spMkLst>
        </pc:spChg>
        <pc:spChg chg="mod">
          <ac:chgData name="Khan, Abuzar (UG - Comp Sci &amp; Elec Eng)" userId="42aa03f6-9f8f-4cae-8d6e-4b0e8b071e44" providerId="ADAL" clId="{7E3E11DF-C3E7-425E-9DF9-8F6D7F3043D0}" dt="2024-12-05T16:41:49.228" v="189"/>
          <ac:spMkLst>
            <pc:docMk/>
            <pc:sldMk cId="239582713" sldId="312"/>
            <ac:spMk id="274" creationId="{10062578-2E13-800B-4C47-B3B70FCED857}"/>
          </ac:spMkLst>
        </pc:spChg>
        <pc:spChg chg="mod">
          <ac:chgData name="Khan, Abuzar (UG - Comp Sci &amp; Elec Eng)" userId="42aa03f6-9f8f-4cae-8d6e-4b0e8b071e44" providerId="ADAL" clId="{7E3E11DF-C3E7-425E-9DF9-8F6D7F3043D0}" dt="2024-12-05T16:41:49.228" v="189"/>
          <ac:spMkLst>
            <pc:docMk/>
            <pc:sldMk cId="239582713" sldId="312"/>
            <ac:spMk id="275" creationId="{05FBD3E9-86DA-23C8-1C5E-57C262CAE712}"/>
          </ac:spMkLst>
        </pc:spChg>
        <pc:spChg chg="mod">
          <ac:chgData name="Khan, Abuzar (UG - Comp Sci &amp; Elec Eng)" userId="42aa03f6-9f8f-4cae-8d6e-4b0e8b071e44" providerId="ADAL" clId="{7E3E11DF-C3E7-425E-9DF9-8F6D7F3043D0}" dt="2024-12-05T16:41:49.228" v="189"/>
          <ac:spMkLst>
            <pc:docMk/>
            <pc:sldMk cId="239582713" sldId="312"/>
            <ac:spMk id="276" creationId="{3D2ABF62-C4BE-D00E-ECA2-B5F6ADAB41EB}"/>
          </ac:spMkLst>
        </pc:spChg>
        <pc:spChg chg="mod">
          <ac:chgData name="Khan, Abuzar (UG - Comp Sci &amp; Elec Eng)" userId="42aa03f6-9f8f-4cae-8d6e-4b0e8b071e44" providerId="ADAL" clId="{7E3E11DF-C3E7-425E-9DF9-8F6D7F3043D0}" dt="2024-12-05T16:41:49.228" v="189"/>
          <ac:spMkLst>
            <pc:docMk/>
            <pc:sldMk cId="239582713" sldId="312"/>
            <ac:spMk id="277" creationId="{DE125B85-DC53-52E5-65CA-2FD032947846}"/>
          </ac:spMkLst>
        </pc:spChg>
        <pc:spChg chg="mod">
          <ac:chgData name="Khan, Abuzar (UG - Comp Sci &amp; Elec Eng)" userId="42aa03f6-9f8f-4cae-8d6e-4b0e8b071e44" providerId="ADAL" clId="{7E3E11DF-C3E7-425E-9DF9-8F6D7F3043D0}" dt="2024-12-05T16:41:49.228" v="189"/>
          <ac:spMkLst>
            <pc:docMk/>
            <pc:sldMk cId="239582713" sldId="312"/>
            <ac:spMk id="278" creationId="{EA2E627B-BAC7-E9ED-43CF-CA7E0C884305}"/>
          </ac:spMkLst>
        </pc:spChg>
        <pc:spChg chg="mod">
          <ac:chgData name="Khan, Abuzar (UG - Comp Sci &amp; Elec Eng)" userId="42aa03f6-9f8f-4cae-8d6e-4b0e8b071e44" providerId="ADAL" clId="{7E3E11DF-C3E7-425E-9DF9-8F6D7F3043D0}" dt="2024-12-05T16:41:49.228" v="189"/>
          <ac:spMkLst>
            <pc:docMk/>
            <pc:sldMk cId="239582713" sldId="312"/>
            <ac:spMk id="279" creationId="{02B67093-D8F0-96CA-FD22-33F4318430ED}"/>
          </ac:spMkLst>
        </pc:spChg>
        <pc:spChg chg="mod">
          <ac:chgData name="Khan, Abuzar (UG - Comp Sci &amp; Elec Eng)" userId="42aa03f6-9f8f-4cae-8d6e-4b0e8b071e44" providerId="ADAL" clId="{7E3E11DF-C3E7-425E-9DF9-8F6D7F3043D0}" dt="2024-12-05T16:41:49.228" v="189"/>
          <ac:spMkLst>
            <pc:docMk/>
            <pc:sldMk cId="239582713" sldId="312"/>
            <ac:spMk id="280" creationId="{FDE00F58-395C-2807-72A5-46571B444A57}"/>
          </ac:spMkLst>
        </pc:spChg>
        <pc:spChg chg="mod">
          <ac:chgData name="Khan, Abuzar (UG - Comp Sci &amp; Elec Eng)" userId="42aa03f6-9f8f-4cae-8d6e-4b0e8b071e44" providerId="ADAL" clId="{7E3E11DF-C3E7-425E-9DF9-8F6D7F3043D0}" dt="2024-12-05T16:39:00.329" v="143" actId="1076"/>
          <ac:spMkLst>
            <pc:docMk/>
            <pc:sldMk cId="239582713" sldId="312"/>
            <ac:spMk id="281" creationId="{00000000-0000-0000-0000-000000000000}"/>
          </ac:spMkLst>
        </pc:spChg>
        <pc:spChg chg="mod">
          <ac:chgData name="Khan, Abuzar (UG - Comp Sci &amp; Elec Eng)" userId="42aa03f6-9f8f-4cae-8d6e-4b0e8b071e44" providerId="ADAL" clId="{7E3E11DF-C3E7-425E-9DF9-8F6D7F3043D0}" dt="2024-12-05T16:41:49.228" v="189"/>
          <ac:spMkLst>
            <pc:docMk/>
            <pc:sldMk cId="239582713" sldId="312"/>
            <ac:spMk id="282" creationId="{BB690FB3-425A-A456-56A0-4165D209C0A0}"/>
          </ac:spMkLst>
        </pc:spChg>
        <pc:spChg chg="mod">
          <ac:chgData name="Khan, Abuzar (UG - Comp Sci &amp; Elec Eng)" userId="42aa03f6-9f8f-4cae-8d6e-4b0e8b071e44" providerId="ADAL" clId="{7E3E11DF-C3E7-425E-9DF9-8F6D7F3043D0}" dt="2024-12-05T16:35:07.337" v="76"/>
          <ac:spMkLst>
            <pc:docMk/>
            <pc:sldMk cId="239582713" sldId="312"/>
            <ac:spMk id="283" creationId="{00000000-0000-0000-0000-000000000000}"/>
          </ac:spMkLst>
        </pc:spChg>
        <pc:spChg chg="mod">
          <ac:chgData name="Khan, Abuzar (UG - Comp Sci &amp; Elec Eng)" userId="42aa03f6-9f8f-4cae-8d6e-4b0e8b071e44" providerId="ADAL" clId="{7E3E11DF-C3E7-425E-9DF9-8F6D7F3043D0}" dt="2024-12-05T16:41:49.228" v="189"/>
          <ac:spMkLst>
            <pc:docMk/>
            <pc:sldMk cId="239582713" sldId="312"/>
            <ac:spMk id="284" creationId="{A050C468-1AD3-A494-BF69-77CBF4635FED}"/>
          </ac:spMkLst>
        </pc:spChg>
        <pc:spChg chg="mod">
          <ac:chgData name="Khan, Abuzar (UG - Comp Sci &amp; Elec Eng)" userId="42aa03f6-9f8f-4cae-8d6e-4b0e8b071e44" providerId="ADAL" clId="{7E3E11DF-C3E7-425E-9DF9-8F6D7F3043D0}" dt="2024-12-05T16:41:49.228" v="189"/>
          <ac:spMkLst>
            <pc:docMk/>
            <pc:sldMk cId="239582713" sldId="312"/>
            <ac:spMk id="285" creationId="{40AD7334-EAB5-1753-7DA2-12F251F3346A}"/>
          </ac:spMkLst>
        </pc:spChg>
        <pc:spChg chg="mod">
          <ac:chgData name="Khan, Abuzar (UG - Comp Sci &amp; Elec Eng)" userId="42aa03f6-9f8f-4cae-8d6e-4b0e8b071e44" providerId="ADAL" clId="{7E3E11DF-C3E7-425E-9DF9-8F6D7F3043D0}" dt="2024-12-05T16:41:49.228" v="189"/>
          <ac:spMkLst>
            <pc:docMk/>
            <pc:sldMk cId="239582713" sldId="312"/>
            <ac:spMk id="286" creationId="{08A329C1-E7E9-1032-C47E-121ACEEF6333}"/>
          </ac:spMkLst>
        </pc:spChg>
        <pc:spChg chg="mod">
          <ac:chgData name="Khan, Abuzar (UG - Comp Sci &amp; Elec Eng)" userId="42aa03f6-9f8f-4cae-8d6e-4b0e8b071e44" providerId="ADAL" clId="{7E3E11DF-C3E7-425E-9DF9-8F6D7F3043D0}" dt="2024-12-05T16:41:49.228" v="189"/>
          <ac:spMkLst>
            <pc:docMk/>
            <pc:sldMk cId="239582713" sldId="312"/>
            <ac:spMk id="287" creationId="{5FD66E86-F5E5-147F-CC75-18171CD21FA5}"/>
          </ac:spMkLst>
        </pc:spChg>
        <pc:spChg chg="mod">
          <ac:chgData name="Khan, Abuzar (UG - Comp Sci &amp; Elec Eng)" userId="42aa03f6-9f8f-4cae-8d6e-4b0e8b071e44" providerId="ADAL" clId="{7E3E11DF-C3E7-425E-9DF9-8F6D7F3043D0}" dt="2024-12-05T16:41:49.228" v="189"/>
          <ac:spMkLst>
            <pc:docMk/>
            <pc:sldMk cId="239582713" sldId="312"/>
            <ac:spMk id="288" creationId="{B9CD5CAD-B79E-444B-1758-23AE27274888}"/>
          </ac:spMkLst>
        </pc:spChg>
        <pc:spChg chg="mod">
          <ac:chgData name="Khan, Abuzar (UG - Comp Sci &amp; Elec Eng)" userId="42aa03f6-9f8f-4cae-8d6e-4b0e8b071e44" providerId="ADAL" clId="{7E3E11DF-C3E7-425E-9DF9-8F6D7F3043D0}" dt="2024-12-05T16:41:49.228" v="189"/>
          <ac:spMkLst>
            <pc:docMk/>
            <pc:sldMk cId="239582713" sldId="312"/>
            <ac:spMk id="289" creationId="{AC7D58D7-2800-BE44-413B-994573C06353}"/>
          </ac:spMkLst>
        </pc:spChg>
        <pc:spChg chg="mod">
          <ac:chgData name="Khan, Abuzar (UG - Comp Sci &amp; Elec Eng)" userId="42aa03f6-9f8f-4cae-8d6e-4b0e8b071e44" providerId="ADAL" clId="{7E3E11DF-C3E7-425E-9DF9-8F6D7F3043D0}" dt="2024-12-05T16:41:49.228" v="189"/>
          <ac:spMkLst>
            <pc:docMk/>
            <pc:sldMk cId="239582713" sldId="312"/>
            <ac:spMk id="290" creationId="{18520409-3416-7D28-9976-013C967C6B18}"/>
          </ac:spMkLst>
        </pc:spChg>
        <pc:spChg chg="mod">
          <ac:chgData name="Khan, Abuzar (UG - Comp Sci &amp; Elec Eng)" userId="42aa03f6-9f8f-4cae-8d6e-4b0e8b071e44" providerId="ADAL" clId="{7E3E11DF-C3E7-425E-9DF9-8F6D7F3043D0}" dt="2024-12-05T16:41:49.228" v="189"/>
          <ac:spMkLst>
            <pc:docMk/>
            <pc:sldMk cId="239582713" sldId="312"/>
            <ac:spMk id="291" creationId="{FD911983-1C56-C48C-22E6-9E9CA8C1F795}"/>
          </ac:spMkLst>
        </pc:spChg>
        <pc:spChg chg="mod">
          <ac:chgData name="Khan, Abuzar (UG - Comp Sci &amp; Elec Eng)" userId="42aa03f6-9f8f-4cae-8d6e-4b0e8b071e44" providerId="ADAL" clId="{7E3E11DF-C3E7-425E-9DF9-8F6D7F3043D0}" dt="2024-12-05T16:41:49.228" v="189"/>
          <ac:spMkLst>
            <pc:docMk/>
            <pc:sldMk cId="239582713" sldId="312"/>
            <ac:spMk id="292" creationId="{6C63D3BF-C4DA-F167-156A-C00503489FE3}"/>
          </ac:spMkLst>
        </pc:spChg>
        <pc:spChg chg="mod">
          <ac:chgData name="Khan, Abuzar (UG - Comp Sci &amp; Elec Eng)" userId="42aa03f6-9f8f-4cae-8d6e-4b0e8b071e44" providerId="ADAL" clId="{7E3E11DF-C3E7-425E-9DF9-8F6D7F3043D0}" dt="2024-12-05T16:41:49.228" v="189"/>
          <ac:spMkLst>
            <pc:docMk/>
            <pc:sldMk cId="239582713" sldId="312"/>
            <ac:spMk id="293" creationId="{FC8E5051-4333-56A4-1348-8C5D52A85449}"/>
          </ac:spMkLst>
        </pc:spChg>
        <pc:spChg chg="mod">
          <ac:chgData name="Khan, Abuzar (UG - Comp Sci &amp; Elec Eng)" userId="42aa03f6-9f8f-4cae-8d6e-4b0e8b071e44" providerId="ADAL" clId="{7E3E11DF-C3E7-425E-9DF9-8F6D7F3043D0}" dt="2024-12-05T16:41:49.228" v="189"/>
          <ac:spMkLst>
            <pc:docMk/>
            <pc:sldMk cId="239582713" sldId="312"/>
            <ac:spMk id="294" creationId="{85E2C6C8-8530-22E9-53F9-AA82986D5E51}"/>
          </ac:spMkLst>
        </pc:spChg>
        <pc:spChg chg="mod">
          <ac:chgData name="Khan, Abuzar (UG - Comp Sci &amp; Elec Eng)" userId="42aa03f6-9f8f-4cae-8d6e-4b0e8b071e44" providerId="ADAL" clId="{7E3E11DF-C3E7-425E-9DF9-8F6D7F3043D0}" dt="2024-12-05T16:41:49.228" v="189"/>
          <ac:spMkLst>
            <pc:docMk/>
            <pc:sldMk cId="239582713" sldId="312"/>
            <ac:spMk id="295" creationId="{22F7276C-41A5-7749-D63B-365D79E78AC5}"/>
          </ac:spMkLst>
        </pc:spChg>
        <pc:spChg chg="mod">
          <ac:chgData name="Khan, Abuzar (UG - Comp Sci &amp; Elec Eng)" userId="42aa03f6-9f8f-4cae-8d6e-4b0e8b071e44" providerId="ADAL" clId="{7E3E11DF-C3E7-425E-9DF9-8F6D7F3043D0}" dt="2024-12-05T16:41:49.228" v="189"/>
          <ac:spMkLst>
            <pc:docMk/>
            <pc:sldMk cId="239582713" sldId="312"/>
            <ac:spMk id="296" creationId="{1EA26E71-A48F-FBA8-105C-7A3F4A32ED64}"/>
          </ac:spMkLst>
        </pc:spChg>
        <pc:spChg chg="mod">
          <ac:chgData name="Khan, Abuzar (UG - Comp Sci &amp; Elec Eng)" userId="42aa03f6-9f8f-4cae-8d6e-4b0e8b071e44" providerId="ADAL" clId="{7E3E11DF-C3E7-425E-9DF9-8F6D7F3043D0}" dt="2024-12-05T16:41:49.228" v="189"/>
          <ac:spMkLst>
            <pc:docMk/>
            <pc:sldMk cId="239582713" sldId="312"/>
            <ac:spMk id="297" creationId="{7A4166EE-3629-5DB8-07D7-CBB7A33A1CA2}"/>
          </ac:spMkLst>
        </pc:spChg>
        <pc:spChg chg="mod">
          <ac:chgData name="Khan, Abuzar (UG - Comp Sci &amp; Elec Eng)" userId="42aa03f6-9f8f-4cae-8d6e-4b0e8b071e44" providerId="ADAL" clId="{7E3E11DF-C3E7-425E-9DF9-8F6D7F3043D0}" dt="2024-12-05T16:41:49.228" v="189"/>
          <ac:spMkLst>
            <pc:docMk/>
            <pc:sldMk cId="239582713" sldId="312"/>
            <ac:spMk id="298" creationId="{56001876-AA71-931B-98F9-CE2723131BFE}"/>
          </ac:spMkLst>
        </pc:spChg>
        <pc:spChg chg="mod">
          <ac:chgData name="Khan, Abuzar (UG - Comp Sci &amp; Elec Eng)" userId="42aa03f6-9f8f-4cae-8d6e-4b0e8b071e44" providerId="ADAL" clId="{7E3E11DF-C3E7-425E-9DF9-8F6D7F3043D0}" dt="2024-12-05T16:41:49.228" v="189"/>
          <ac:spMkLst>
            <pc:docMk/>
            <pc:sldMk cId="239582713" sldId="312"/>
            <ac:spMk id="299" creationId="{42DBE238-DE1D-71F7-FDD6-E60B8F7FE5C2}"/>
          </ac:spMkLst>
        </pc:spChg>
        <pc:spChg chg="mod">
          <ac:chgData name="Khan, Abuzar (UG - Comp Sci &amp; Elec Eng)" userId="42aa03f6-9f8f-4cae-8d6e-4b0e8b071e44" providerId="ADAL" clId="{7E3E11DF-C3E7-425E-9DF9-8F6D7F3043D0}" dt="2024-12-05T16:41:49.228" v="189"/>
          <ac:spMkLst>
            <pc:docMk/>
            <pc:sldMk cId="239582713" sldId="312"/>
            <ac:spMk id="300" creationId="{4EEA98DC-5982-EB9F-A1CB-33AACD6E974B}"/>
          </ac:spMkLst>
        </pc:spChg>
        <pc:spChg chg="mod">
          <ac:chgData name="Khan, Abuzar (UG - Comp Sci &amp; Elec Eng)" userId="42aa03f6-9f8f-4cae-8d6e-4b0e8b071e44" providerId="ADAL" clId="{7E3E11DF-C3E7-425E-9DF9-8F6D7F3043D0}" dt="2024-12-05T16:41:49.228" v="189"/>
          <ac:spMkLst>
            <pc:docMk/>
            <pc:sldMk cId="239582713" sldId="312"/>
            <ac:spMk id="301" creationId="{C32CF8D5-CB31-ABBF-7694-4FC5954F5841}"/>
          </ac:spMkLst>
        </pc:spChg>
        <pc:spChg chg="mod">
          <ac:chgData name="Khan, Abuzar (UG - Comp Sci &amp; Elec Eng)" userId="42aa03f6-9f8f-4cae-8d6e-4b0e8b071e44" providerId="ADAL" clId="{7E3E11DF-C3E7-425E-9DF9-8F6D7F3043D0}" dt="2024-12-05T16:41:49.228" v="189"/>
          <ac:spMkLst>
            <pc:docMk/>
            <pc:sldMk cId="239582713" sldId="312"/>
            <ac:spMk id="302" creationId="{92D71E99-E807-2527-22B0-9DAF4EA0C911}"/>
          </ac:spMkLst>
        </pc:spChg>
        <pc:spChg chg="mod">
          <ac:chgData name="Khan, Abuzar (UG - Comp Sci &amp; Elec Eng)" userId="42aa03f6-9f8f-4cae-8d6e-4b0e8b071e44" providerId="ADAL" clId="{7E3E11DF-C3E7-425E-9DF9-8F6D7F3043D0}" dt="2024-12-05T16:41:49.228" v="189"/>
          <ac:spMkLst>
            <pc:docMk/>
            <pc:sldMk cId="239582713" sldId="312"/>
            <ac:spMk id="303" creationId="{8BD4D8A2-A2F8-F5E9-9E1B-A4C02452EE2F}"/>
          </ac:spMkLst>
        </pc:spChg>
        <pc:spChg chg="mod">
          <ac:chgData name="Khan, Abuzar (UG - Comp Sci &amp; Elec Eng)" userId="42aa03f6-9f8f-4cae-8d6e-4b0e8b071e44" providerId="ADAL" clId="{7E3E11DF-C3E7-425E-9DF9-8F6D7F3043D0}" dt="2024-12-05T16:41:49.228" v="189"/>
          <ac:spMkLst>
            <pc:docMk/>
            <pc:sldMk cId="239582713" sldId="312"/>
            <ac:spMk id="304" creationId="{0040A9DB-3F9A-F069-7BE7-D10140C7910E}"/>
          </ac:spMkLst>
        </pc:spChg>
        <pc:spChg chg="mod">
          <ac:chgData name="Khan, Abuzar (UG - Comp Sci &amp; Elec Eng)" userId="42aa03f6-9f8f-4cae-8d6e-4b0e8b071e44" providerId="ADAL" clId="{7E3E11DF-C3E7-425E-9DF9-8F6D7F3043D0}" dt="2024-12-05T16:41:49.228" v="189"/>
          <ac:spMkLst>
            <pc:docMk/>
            <pc:sldMk cId="239582713" sldId="312"/>
            <ac:spMk id="305" creationId="{3D5DBED7-5AB1-DDD5-AE68-7020C462952B}"/>
          </ac:spMkLst>
        </pc:spChg>
        <pc:spChg chg="mod">
          <ac:chgData name="Khan, Abuzar (UG - Comp Sci &amp; Elec Eng)" userId="42aa03f6-9f8f-4cae-8d6e-4b0e8b071e44" providerId="ADAL" clId="{7E3E11DF-C3E7-425E-9DF9-8F6D7F3043D0}" dt="2024-12-05T16:41:49.228" v="189"/>
          <ac:spMkLst>
            <pc:docMk/>
            <pc:sldMk cId="239582713" sldId="312"/>
            <ac:spMk id="306" creationId="{8EFCF071-375B-9D87-B07F-0D7ED2A7BE2E}"/>
          </ac:spMkLst>
        </pc:spChg>
        <pc:spChg chg="mod">
          <ac:chgData name="Khan, Abuzar (UG - Comp Sci &amp; Elec Eng)" userId="42aa03f6-9f8f-4cae-8d6e-4b0e8b071e44" providerId="ADAL" clId="{7E3E11DF-C3E7-425E-9DF9-8F6D7F3043D0}" dt="2024-12-05T16:41:49.228" v="189"/>
          <ac:spMkLst>
            <pc:docMk/>
            <pc:sldMk cId="239582713" sldId="312"/>
            <ac:spMk id="307" creationId="{40C1ED08-EAC0-C74A-82A5-B57C069BC4F7}"/>
          </ac:spMkLst>
        </pc:spChg>
        <pc:spChg chg="mod">
          <ac:chgData name="Khan, Abuzar (UG - Comp Sci &amp; Elec Eng)" userId="42aa03f6-9f8f-4cae-8d6e-4b0e8b071e44" providerId="ADAL" clId="{7E3E11DF-C3E7-425E-9DF9-8F6D7F3043D0}" dt="2024-12-05T16:41:49.228" v="189"/>
          <ac:spMkLst>
            <pc:docMk/>
            <pc:sldMk cId="239582713" sldId="312"/>
            <ac:spMk id="308" creationId="{C5B7EA50-4AD8-107A-2C8C-A6B038A22E6D}"/>
          </ac:spMkLst>
        </pc:spChg>
        <pc:spChg chg="mod">
          <ac:chgData name="Khan, Abuzar (UG - Comp Sci &amp; Elec Eng)" userId="42aa03f6-9f8f-4cae-8d6e-4b0e8b071e44" providerId="ADAL" clId="{7E3E11DF-C3E7-425E-9DF9-8F6D7F3043D0}" dt="2024-12-05T16:41:49.228" v="189"/>
          <ac:spMkLst>
            <pc:docMk/>
            <pc:sldMk cId="239582713" sldId="312"/>
            <ac:spMk id="309" creationId="{4DB0D11C-3462-4D53-4ABC-25DC05B0AB4F}"/>
          </ac:spMkLst>
        </pc:spChg>
        <pc:spChg chg="mod">
          <ac:chgData name="Khan, Abuzar (UG - Comp Sci &amp; Elec Eng)" userId="42aa03f6-9f8f-4cae-8d6e-4b0e8b071e44" providerId="ADAL" clId="{7E3E11DF-C3E7-425E-9DF9-8F6D7F3043D0}" dt="2024-12-05T16:41:49.228" v="189"/>
          <ac:spMkLst>
            <pc:docMk/>
            <pc:sldMk cId="239582713" sldId="312"/>
            <ac:spMk id="310" creationId="{700F5AA8-647B-DF62-A8CD-657E5004191D}"/>
          </ac:spMkLst>
        </pc:spChg>
        <pc:spChg chg="mod">
          <ac:chgData name="Khan, Abuzar (UG - Comp Sci &amp; Elec Eng)" userId="42aa03f6-9f8f-4cae-8d6e-4b0e8b071e44" providerId="ADAL" clId="{7E3E11DF-C3E7-425E-9DF9-8F6D7F3043D0}" dt="2024-12-05T16:41:49.228" v="189"/>
          <ac:spMkLst>
            <pc:docMk/>
            <pc:sldMk cId="239582713" sldId="312"/>
            <ac:spMk id="311" creationId="{7F480989-D73B-4385-0BBE-270F0396E01D}"/>
          </ac:spMkLst>
        </pc:spChg>
        <pc:spChg chg="mod">
          <ac:chgData name="Khan, Abuzar (UG - Comp Sci &amp; Elec Eng)" userId="42aa03f6-9f8f-4cae-8d6e-4b0e8b071e44" providerId="ADAL" clId="{7E3E11DF-C3E7-425E-9DF9-8F6D7F3043D0}" dt="2024-12-05T16:41:49.228" v="189"/>
          <ac:spMkLst>
            <pc:docMk/>
            <pc:sldMk cId="239582713" sldId="312"/>
            <ac:spMk id="312" creationId="{0AF58C82-2D6C-C86F-5F8F-83238BE154D1}"/>
          </ac:spMkLst>
        </pc:spChg>
        <pc:spChg chg="mod">
          <ac:chgData name="Khan, Abuzar (UG - Comp Sci &amp; Elec Eng)" userId="42aa03f6-9f8f-4cae-8d6e-4b0e8b071e44" providerId="ADAL" clId="{7E3E11DF-C3E7-425E-9DF9-8F6D7F3043D0}" dt="2024-12-05T16:41:49.228" v="189"/>
          <ac:spMkLst>
            <pc:docMk/>
            <pc:sldMk cId="239582713" sldId="312"/>
            <ac:spMk id="313" creationId="{E47654A5-ACF1-9282-C025-3DF1E12DE2C7}"/>
          </ac:spMkLst>
        </pc:spChg>
        <pc:spChg chg="mod">
          <ac:chgData name="Khan, Abuzar (UG - Comp Sci &amp; Elec Eng)" userId="42aa03f6-9f8f-4cae-8d6e-4b0e8b071e44" providerId="ADAL" clId="{7E3E11DF-C3E7-425E-9DF9-8F6D7F3043D0}" dt="2024-12-05T16:41:49.228" v="189"/>
          <ac:spMkLst>
            <pc:docMk/>
            <pc:sldMk cId="239582713" sldId="312"/>
            <ac:spMk id="314" creationId="{DC73AF19-5E15-692A-8D84-BAA7D67B14D6}"/>
          </ac:spMkLst>
        </pc:spChg>
        <pc:spChg chg="mod">
          <ac:chgData name="Khan, Abuzar (UG - Comp Sci &amp; Elec Eng)" userId="42aa03f6-9f8f-4cae-8d6e-4b0e8b071e44" providerId="ADAL" clId="{7E3E11DF-C3E7-425E-9DF9-8F6D7F3043D0}" dt="2024-12-05T16:41:49.228" v="189"/>
          <ac:spMkLst>
            <pc:docMk/>
            <pc:sldMk cId="239582713" sldId="312"/>
            <ac:spMk id="315" creationId="{C3FA6E83-E5A6-F9B7-72F0-03088AD6BE91}"/>
          </ac:spMkLst>
        </pc:spChg>
        <pc:spChg chg="mod">
          <ac:chgData name="Khan, Abuzar (UG - Comp Sci &amp; Elec Eng)" userId="42aa03f6-9f8f-4cae-8d6e-4b0e8b071e44" providerId="ADAL" clId="{7E3E11DF-C3E7-425E-9DF9-8F6D7F3043D0}" dt="2024-12-05T16:41:49.228" v="189"/>
          <ac:spMkLst>
            <pc:docMk/>
            <pc:sldMk cId="239582713" sldId="312"/>
            <ac:spMk id="316" creationId="{50BE4D6A-277A-DF2E-E8F8-A303512A1A88}"/>
          </ac:spMkLst>
        </pc:spChg>
        <pc:spChg chg="mod">
          <ac:chgData name="Khan, Abuzar (UG - Comp Sci &amp; Elec Eng)" userId="42aa03f6-9f8f-4cae-8d6e-4b0e8b071e44" providerId="ADAL" clId="{7E3E11DF-C3E7-425E-9DF9-8F6D7F3043D0}" dt="2024-12-05T16:41:49.228" v="189"/>
          <ac:spMkLst>
            <pc:docMk/>
            <pc:sldMk cId="239582713" sldId="312"/>
            <ac:spMk id="317" creationId="{15688AEB-6DCD-7AF6-3736-9C071F0352A7}"/>
          </ac:spMkLst>
        </pc:spChg>
        <pc:spChg chg="mod">
          <ac:chgData name="Khan, Abuzar (UG - Comp Sci &amp; Elec Eng)" userId="42aa03f6-9f8f-4cae-8d6e-4b0e8b071e44" providerId="ADAL" clId="{7E3E11DF-C3E7-425E-9DF9-8F6D7F3043D0}" dt="2024-12-05T16:41:49.228" v="189"/>
          <ac:spMkLst>
            <pc:docMk/>
            <pc:sldMk cId="239582713" sldId="312"/>
            <ac:spMk id="318" creationId="{615A8B6B-BF52-094F-4738-01D321FABFBA}"/>
          </ac:spMkLst>
        </pc:spChg>
        <pc:spChg chg="mod">
          <ac:chgData name="Khan, Abuzar (UG - Comp Sci &amp; Elec Eng)" userId="42aa03f6-9f8f-4cae-8d6e-4b0e8b071e44" providerId="ADAL" clId="{7E3E11DF-C3E7-425E-9DF9-8F6D7F3043D0}" dt="2024-12-05T16:41:49.228" v="189"/>
          <ac:spMkLst>
            <pc:docMk/>
            <pc:sldMk cId="239582713" sldId="312"/>
            <ac:spMk id="319" creationId="{4E19E051-FBC5-DEDF-C694-DB4D7837BF53}"/>
          </ac:spMkLst>
        </pc:spChg>
        <pc:spChg chg="mod">
          <ac:chgData name="Khan, Abuzar (UG - Comp Sci &amp; Elec Eng)" userId="42aa03f6-9f8f-4cae-8d6e-4b0e8b071e44" providerId="ADAL" clId="{7E3E11DF-C3E7-425E-9DF9-8F6D7F3043D0}" dt="2024-12-05T16:41:49.228" v="189"/>
          <ac:spMkLst>
            <pc:docMk/>
            <pc:sldMk cId="239582713" sldId="312"/>
            <ac:spMk id="320" creationId="{0111A30E-B9F4-AEC7-B032-EF117A7A8D14}"/>
          </ac:spMkLst>
        </pc:spChg>
        <pc:spChg chg="mod">
          <ac:chgData name="Khan, Abuzar (UG - Comp Sci &amp; Elec Eng)" userId="42aa03f6-9f8f-4cae-8d6e-4b0e8b071e44" providerId="ADAL" clId="{7E3E11DF-C3E7-425E-9DF9-8F6D7F3043D0}" dt="2024-12-05T16:41:49.228" v="189"/>
          <ac:spMkLst>
            <pc:docMk/>
            <pc:sldMk cId="239582713" sldId="312"/>
            <ac:spMk id="321" creationId="{4CD26542-5BA9-C232-3DCE-9F96A988C917}"/>
          </ac:spMkLst>
        </pc:spChg>
        <pc:spChg chg="mod">
          <ac:chgData name="Khan, Abuzar (UG - Comp Sci &amp; Elec Eng)" userId="42aa03f6-9f8f-4cae-8d6e-4b0e8b071e44" providerId="ADAL" clId="{7E3E11DF-C3E7-425E-9DF9-8F6D7F3043D0}" dt="2024-12-05T16:41:49.228" v="189"/>
          <ac:spMkLst>
            <pc:docMk/>
            <pc:sldMk cId="239582713" sldId="312"/>
            <ac:spMk id="322" creationId="{EFCAD0B6-EA6E-A444-9910-005D5646D31F}"/>
          </ac:spMkLst>
        </pc:spChg>
        <pc:spChg chg="mod">
          <ac:chgData name="Khan, Abuzar (UG - Comp Sci &amp; Elec Eng)" userId="42aa03f6-9f8f-4cae-8d6e-4b0e8b071e44" providerId="ADAL" clId="{7E3E11DF-C3E7-425E-9DF9-8F6D7F3043D0}" dt="2024-12-05T16:41:49.228" v="189"/>
          <ac:spMkLst>
            <pc:docMk/>
            <pc:sldMk cId="239582713" sldId="312"/>
            <ac:spMk id="323" creationId="{2C8DA206-597D-EA41-C5CB-536546D6D03B}"/>
          </ac:spMkLst>
        </pc:spChg>
        <pc:spChg chg="mod">
          <ac:chgData name="Khan, Abuzar (UG - Comp Sci &amp; Elec Eng)" userId="42aa03f6-9f8f-4cae-8d6e-4b0e8b071e44" providerId="ADAL" clId="{7E3E11DF-C3E7-425E-9DF9-8F6D7F3043D0}" dt="2024-12-05T16:41:49.228" v="189"/>
          <ac:spMkLst>
            <pc:docMk/>
            <pc:sldMk cId="239582713" sldId="312"/>
            <ac:spMk id="324" creationId="{E883E0A6-8810-14B7-18E1-CCE562DD7B03}"/>
          </ac:spMkLst>
        </pc:spChg>
        <pc:spChg chg="mod">
          <ac:chgData name="Khan, Abuzar (UG - Comp Sci &amp; Elec Eng)" userId="42aa03f6-9f8f-4cae-8d6e-4b0e8b071e44" providerId="ADAL" clId="{7E3E11DF-C3E7-425E-9DF9-8F6D7F3043D0}" dt="2024-12-05T16:41:49.228" v="189"/>
          <ac:spMkLst>
            <pc:docMk/>
            <pc:sldMk cId="239582713" sldId="312"/>
            <ac:spMk id="325" creationId="{A99158BF-33A1-4C16-7112-DA405A81AEF3}"/>
          </ac:spMkLst>
        </pc:spChg>
        <pc:spChg chg="mod">
          <ac:chgData name="Khan, Abuzar (UG - Comp Sci &amp; Elec Eng)" userId="42aa03f6-9f8f-4cae-8d6e-4b0e8b071e44" providerId="ADAL" clId="{7E3E11DF-C3E7-425E-9DF9-8F6D7F3043D0}" dt="2024-12-05T16:41:49.228" v="189"/>
          <ac:spMkLst>
            <pc:docMk/>
            <pc:sldMk cId="239582713" sldId="312"/>
            <ac:spMk id="326" creationId="{175392A0-FD29-B914-A5FE-F81DD72F6E66}"/>
          </ac:spMkLst>
        </pc:spChg>
        <pc:spChg chg="mod">
          <ac:chgData name="Khan, Abuzar (UG - Comp Sci &amp; Elec Eng)" userId="42aa03f6-9f8f-4cae-8d6e-4b0e8b071e44" providerId="ADAL" clId="{7E3E11DF-C3E7-425E-9DF9-8F6D7F3043D0}" dt="2024-12-05T16:41:49.228" v="189"/>
          <ac:spMkLst>
            <pc:docMk/>
            <pc:sldMk cId="239582713" sldId="312"/>
            <ac:spMk id="327" creationId="{4050A035-060F-3961-14E9-E85A128BFFA9}"/>
          </ac:spMkLst>
        </pc:spChg>
        <pc:spChg chg="mod">
          <ac:chgData name="Khan, Abuzar (UG - Comp Sci &amp; Elec Eng)" userId="42aa03f6-9f8f-4cae-8d6e-4b0e8b071e44" providerId="ADAL" clId="{7E3E11DF-C3E7-425E-9DF9-8F6D7F3043D0}" dt="2024-12-05T16:41:49.228" v="189"/>
          <ac:spMkLst>
            <pc:docMk/>
            <pc:sldMk cId="239582713" sldId="312"/>
            <ac:spMk id="328" creationId="{D035912E-D19F-E551-B3D9-8B08943F293D}"/>
          </ac:spMkLst>
        </pc:spChg>
        <pc:spChg chg="mod">
          <ac:chgData name="Khan, Abuzar (UG - Comp Sci &amp; Elec Eng)" userId="42aa03f6-9f8f-4cae-8d6e-4b0e8b071e44" providerId="ADAL" clId="{7E3E11DF-C3E7-425E-9DF9-8F6D7F3043D0}" dt="2024-12-05T16:41:49.228" v="189"/>
          <ac:spMkLst>
            <pc:docMk/>
            <pc:sldMk cId="239582713" sldId="312"/>
            <ac:spMk id="329" creationId="{53BF8789-8E6E-AD66-F48D-30C9236C6241}"/>
          </ac:spMkLst>
        </pc:spChg>
        <pc:spChg chg="mod">
          <ac:chgData name="Khan, Abuzar (UG - Comp Sci &amp; Elec Eng)" userId="42aa03f6-9f8f-4cae-8d6e-4b0e8b071e44" providerId="ADAL" clId="{7E3E11DF-C3E7-425E-9DF9-8F6D7F3043D0}" dt="2024-12-05T16:41:49.228" v="189"/>
          <ac:spMkLst>
            <pc:docMk/>
            <pc:sldMk cId="239582713" sldId="312"/>
            <ac:spMk id="330" creationId="{6BAF3284-5A2A-DBCE-B0E3-82BA9504F255}"/>
          </ac:spMkLst>
        </pc:spChg>
        <pc:spChg chg="mod">
          <ac:chgData name="Khan, Abuzar (UG - Comp Sci &amp; Elec Eng)" userId="42aa03f6-9f8f-4cae-8d6e-4b0e8b071e44" providerId="ADAL" clId="{7E3E11DF-C3E7-425E-9DF9-8F6D7F3043D0}" dt="2024-12-05T16:41:49.228" v="189"/>
          <ac:spMkLst>
            <pc:docMk/>
            <pc:sldMk cId="239582713" sldId="312"/>
            <ac:spMk id="331" creationId="{401B47EE-8C6F-695E-46A0-6EF65A7879B9}"/>
          </ac:spMkLst>
        </pc:spChg>
        <pc:spChg chg="mod">
          <ac:chgData name="Khan, Abuzar (UG - Comp Sci &amp; Elec Eng)" userId="42aa03f6-9f8f-4cae-8d6e-4b0e8b071e44" providerId="ADAL" clId="{7E3E11DF-C3E7-425E-9DF9-8F6D7F3043D0}" dt="2024-12-05T16:41:49.228" v="189"/>
          <ac:spMkLst>
            <pc:docMk/>
            <pc:sldMk cId="239582713" sldId="312"/>
            <ac:spMk id="332" creationId="{ED40FE1E-E7D5-C613-0F3C-C4B2A6E9C158}"/>
          </ac:spMkLst>
        </pc:spChg>
        <pc:spChg chg="mod">
          <ac:chgData name="Khan, Abuzar (UG - Comp Sci &amp; Elec Eng)" userId="42aa03f6-9f8f-4cae-8d6e-4b0e8b071e44" providerId="ADAL" clId="{7E3E11DF-C3E7-425E-9DF9-8F6D7F3043D0}" dt="2024-12-05T16:41:49.228" v="189"/>
          <ac:spMkLst>
            <pc:docMk/>
            <pc:sldMk cId="239582713" sldId="312"/>
            <ac:spMk id="333" creationId="{AB9A71DC-F7B3-DEE1-65BE-B8E7E2EFACFD}"/>
          </ac:spMkLst>
        </pc:spChg>
        <pc:spChg chg="mod">
          <ac:chgData name="Khan, Abuzar (UG - Comp Sci &amp; Elec Eng)" userId="42aa03f6-9f8f-4cae-8d6e-4b0e8b071e44" providerId="ADAL" clId="{7E3E11DF-C3E7-425E-9DF9-8F6D7F3043D0}" dt="2024-12-05T16:41:49.228" v="189"/>
          <ac:spMkLst>
            <pc:docMk/>
            <pc:sldMk cId="239582713" sldId="312"/>
            <ac:spMk id="334" creationId="{18543ED1-1936-D228-62BB-FEC5C86EEA26}"/>
          </ac:spMkLst>
        </pc:spChg>
        <pc:spChg chg="mod">
          <ac:chgData name="Khan, Abuzar (UG - Comp Sci &amp; Elec Eng)" userId="42aa03f6-9f8f-4cae-8d6e-4b0e8b071e44" providerId="ADAL" clId="{7E3E11DF-C3E7-425E-9DF9-8F6D7F3043D0}" dt="2024-12-05T16:41:49.228" v="189"/>
          <ac:spMkLst>
            <pc:docMk/>
            <pc:sldMk cId="239582713" sldId="312"/>
            <ac:spMk id="335" creationId="{D0608057-4D5F-2E12-814F-50109D268245}"/>
          </ac:spMkLst>
        </pc:spChg>
        <pc:spChg chg="mod">
          <ac:chgData name="Khan, Abuzar (UG - Comp Sci &amp; Elec Eng)" userId="42aa03f6-9f8f-4cae-8d6e-4b0e8b071e44" providerId="ADAL" clId="{7E3E11DF-C3E7-425E-9DF9-8F6D7F3043D0}" dt="2024-12-05T16:41:49.228" v="189"/>
          <ac:spMkLst>
            <pc:docMk/>
            <pc:sldMk cId="239582713" sldId="312"/>
            <ac:spMk id="336" creationId="{CF70FC8E-2FB7-EB77-88C1-7C59985E74FD}"/>
          </ac:spMkLst>
        </pc:spChg>
        <pc:spChg chg="mod">
          <ac:chgData name="Khan, Abuzar (UG - Comp Sci &amp; Elec Eng)" userId="42aa03f6-9f8f-4cae-8d6e-4b0e8b071e44" providerId="ADAL" clId="{7E3E11DF-C3E7-425E-9DF9-8F6D7F3043D0}" dt="2024-12-05T16:41:49.228" v="189"/>
          <ac:spMkLst>
            <pc:docMk/>
            <pc:sldMk cId="239582713" sldId="312"/>
            <ac:spMk id="337" creationId="{DB46E82E-2D4C-885A-759A-CC0DA2A290CC}"/>
          </ac:spMkLst>
        </pc:spChg>
        <pc:spChg chg="mod">
          <ac:chgData name="Khan, Abuzar (UG - Comp Sci &amp; Elec Eng)" userId="42aa03f6-9f8f-4cae-8d6e-4b0e8b071e44" providerId="ADAL" clId="{7E3E11DF-C3E7-425E-9DF9-8F6D7F3043D0}" dt="2024-12-05T16:41:49.228" v="189"/>
          <ac:spMkLst>
            <pc:docMk/>
            <pc:sldMk cId="239582713" sldId="312"/>
            <ac:spMk id="338" creationId="{C741C003-E879-3BC1-FA4C-AE3FCADFAF52}"/>
          </ac:spMkLst>
        </pc:spChg>
        <pc:spChg chg="mod">
          <ac:chgData name="Khan, Abuzar (UG - Comp Sci &amp; Elec Eng)" userId="42aa03f6-9f8f-4cae-8d6e-4b0e8b071e44" providerId="ADAL" clId="{7E3E11DF-C3E7-425E-9DF9-8F6D7F3043D0}" dt="2024-12-05T16:41:49.228" v="189"/>
          <ac:spMkLst>
            <pc:docMk/>
            <pc:sldMk cId="239582713" sldId="312"/>
            <ac:spMk id="339" creationId="{EDA1136C-B41D-FB06-76E2-13FCDF9B36C2}"/>
          </ac:spMkLst>
        </pc:spChg>
        <pc:spChg chg="mod">
          <ac:chgData name="Khan, Abuzar (UG - Comp Sci &amp; Elec Eng)" userId="42aa03f6-9f8f-4cae-8d6e-4b0e8b071e44" providerId="ADAL" clId="{7E3E11DF-C3E7-425E-9DF9-8F6D7F3043D0}" dt="2024-12-05T16:41:49.228" v="189"/>
          <ac:spMkLst>
            <pc:docMk/>
            <pc:sldMk cId="239582713" sldId="312"/>
            <ac:spMk id="340" creationId="{BEC44262-DDB8-0D8A-B634-874A477B5F07}"/>
          </ac:spMkLst>
        </pc:spChg>
        <pc:spChg chg="mod">
          <ac:chgData name="Khan, Abuzar (UG - Comp Sci &amp; Elec Eng)" userId="42aa03f6-9f8f-4cae-8d6e-4b0e8b071e44" providerId="ADAL" clId="{7E3E11DF-C3E7-425E-9DF9-8F6D7F3043D0}" dt="2024-12-05T16:41:49.228" v="189"/>
          <ac:spMkLst>
            <pc:docMk/>
            <pc:sldMk cId="239582713" sldId="312"/>
            <ac:spMk id="341" creationId="{03F6CC4A-7D54-67EA-04D7-25F78BC056B5}"/>
          </ac:spMkLst>
        </pc:spChg>
        <pc:spChg chg="mod">
          <ac:chgData name="Khan, Abuzar (UG - Comp Sci &amp; Elec Eng)" userId="42aa03f6-9f8f-4cae-8d6e-4b0e8b071e44" providerId="ADAL" clId="{7E3E11DF-C3E7-425E-9DF9-8F6D7F3043D0}" dt="2024-12-05T16:41:49.228" v="189"/>
          <ac:spMkLst>
            <pc:docMk/>
            <pc:sldMk cId="239582713" sldId="312"/>
            <ac:spMk id="342" creationId="{CAC1066A-1BB2-85C9-8F8C-E6023C0D9C60}"/>
          </ac:spMkLst>
        </pc:spChg>
        <pc:spChg chg="mod">
          <ac:chgData name="Khan, Abuzar (UG - Comp Sci &amp; Elec Eng)" userId="42aa03f6-9f8f-4cae-8d6e-4b0e8b071e44" providerId="ADAL" clId="{7E3E11DF-C3E7-425E-9DF9-8F6D7F3043D0}" dt="2024-12-05T16:41:49.228" v="189"/>
          <ac:spMkLst>
            <pc:docMk/>
            <pc:sldMk cId="239582713" sldId="312"/>
            <ac:spMk id="343" creationId="{EBFB65DE-3E67-C25B-106D-02E50AD2B26A}"/>
          </ac:spMkLst>
        </pc:spChg>
        <pc:spChg chg="mod">
          <ac:chgData name="Khan, Abuzar (UG - Comp Sci &amp; Elec Eng)" userId="42aa03f6-9f8f-4cae-8d6e-4b0e8b071e44" providerId="ADAL" clId="{7E3E11DF-C3E7-425E-9DF9-8F6D7F3043D0}" dt="2024-12-05T16:41:49.228" v="189"/>
          <ac:spMkLst>
            <pc:docMk/>
            <pc:sldMk cId="239582713" sldId="312"/>
            <ac:spMk id="344" creationId="{56EE5B92-7BD5-4187-C228-926711527586}"/>
          </ac:spMkLst>
        </pc:spChg>
        <pc:spChg chg="mod">
          <ac:chgData name="Khan, Abuzar (UG - Comp Sci &amp; Elec Eng)" userId="42aa03f6-9f8f-4cae-8d6e-4b0e8b071e44" providerId="ADAL" clId="{7E3E11DF-C3E7-425E-9DF9-8F6D7F3043D0}" dt="2024-12-05T16:41:49.228" v="189"/>
          <ac:spMkLst>
            <pc:docMk/>
            <pc:sldMk cId="239582713" sldId="312"/>
            <ac:spMk id="345" creationId="{4B7F2C0F-F3D9-053D-EDE2-96ED5D05C234}"/>
          </ac:spMkLst>
        </pc:spChg>
        <pc:spChg chg="mod">
          <ac:chgData name="Khan, Abuzar (UG - Comp Sci &amp; Elec Eng)" userId="42aa03f6-9f8f-4cae-8d6e-4b0e8b071e44" providerId="ADAL" clId="{7E3E11DF-C3E7-425E-9DF9-8F6D7F3043D0}" dt="2024-12-05T16:41:49.228" v="189"/>
          <ac:spMkLst>
            <pc:docMk/>
            <pc:sldMk cId="239582713" sldId="312"/>
            <ac:spMk id="346" creationId="{6960141C-7738-480A-F296-72854D3C95DD}"/>
          </ac:spMkLst>
        </pc:spChg>
        <pc:spChg chg="mod">
          <ac:chgData name="Khan, Abuzar (UG - Comp Sci &amp; Elec Eng)" userId="42aa03f6-9f8f-4cae-8d6e-4b0e8b071e44" providerId="ADAL" clId="{7E3E11DF-C3E7-425E-9DF9-8F6D7F3043D0}" dt="2024-12-05T16:41:49.228" v="189"/>
          <ac:spMkLst>
            <pc:docMk/>
            <pc:sldMk cId="239582713" sldId="312"/>
            <ac:spMk id="347" creationId="{F7406932-6761-2A2C-0E72-5D6BD5EFF965}"/>
          </ac:spMkLst>
        </pc:spChg>
        <pc:spChg chg="mod">
          <ac:chgData name="Khan, Abuzar (UG - Comp Sci &amp; Elec Eng)" userId="42aa03f6-9f8f-4cae-8d6e-4b0e8b071e44" providerId="ADAL" clId="{7E3E11DF-C3E7-425E-9DF9-8F6D7F3043D0}" dt="2024-12-05T16:41:49.228" v="189"/>
          <ac:spMkLst>
            <pc:docMk/>
            <pc:sldMk cId="239582713" sldId="312"/>
            <ac:spMk id="348" creationId="{0703BEB2-D629-2D41-FA94-0C192A7B0E66}"/>
          </ac:spMkLst>
        </pc:spChg>
        <pc:spChg chg="mod">
          <ac:chgData name="Khan, Abuzar (UG - Comp Sci &amp; Elec Eng)" userId="42aa03f6-9f8f-4cae-8d6e-4b0e8b071e44" providerId="ADAL" clId="{7E3E11DF-C3E7-425E-9DF9-8F6D7F3043D0}" dt="2024-12-05T16:41:49.228" v="189"/>
          <ac:spMkLst>
            <pc:docMk/>
            <pc:sldMk cId="239582713" sldId="312"/>
            <ac:spMk id="349" creationId="{2AB2A805-7FF4-F1CD-C0DC-14D72718A32D}"/>
          </ac:spMkLst>
        </pc:spChg>
        <pc:spChg chg="mod">
          <ac:chgData name="Khan, Abuzar (UG - Comp Sci &amp; Elec Eng)" userId="42aa03f6-9f8f-4cae-8d6e-4b0e8b071e44" providerId="ADAL" clId="{7E3E11DF-C3E7-425E-9DF9-8F6D7F3043D0}" dt="2024-12-05T16:41:49.228" v="189"/>
          <ac:spMkLst>
            <pc:docMk/>
            <pc:sldMk cId="239582713" sldId="312"/>
            <ac:spMk id="350" creationId="{4155C242-C62E-1203-626D-0734ABD0EAF5}"/>
          </ac:spMkLst>
        </pc:spChg>
        <pc:spChg chg="mod">
          <ac:chgData name="Khan, Abuzar (UG - Comp Sci &amp; Elec Eng)" userId="42aa03f6-9f8f-4cae-8d6e-4b0e8b071e44" providerId="ADAL" clId="{7E3E11DF-C3E7-425E-9DF9-8F6D7F3043D0}" dt="2024-12-05T16:41:49.228" v="189"/>
          <ac:spMkLst>
            <pc:docMk/>
            <pc:sldMk cId="239582713" sldId="312"/>
            <ac:spMk id="351" creationId="{3F0B61DD-7F05-0760-62E8-E6123EDD6967}"/>
          </ac:spMkLst>
        </pc:spChg>
        <pc:spChg chg="mod">
          <ac:chgData name="Khan, Abuzar (UG - Comp Sci &amp; Elec Eng)" userId="42aa03f6-9f8f-4cae-8d6e-4b0e8b071e44" providerId="ADAL" clId="{7E3E11DF-C3E7-425E-9DF9-8F6D7F3043D0}" dt="2024-12-05T16:41:49.228" v="189"/>
          <ac:spMkLst>
            <pc:docMk/>
            <pc:sldMk cId="239582713" sldId="312"/>
            <ac:spMk id="352" creationId="{7DE11A27-5781-B7A3-CF8D-DD1FFCC0C3D2}"/>
          </ac:spMkLst>
        </pc:spChg>
        <pc:spChg chg="mod">
          <ac:chgData name="Khan, Abuzar (UG - Comp Sci &amp; Elec Eng)" userId="42aa03f6-9f8f-4cae-8d6e-4b0e8b071e44" providerId="ADAL" clId="{7E3E11DF-C3E7-425E-9DF9-8F6D7F3043D0}" dt="2024-12-05T16:41:49.228" v="189"/>
          <ac:spMkLst>
            <pc:docMk/>
            <pc:sldMk cId="239582713" sldId="312"/>
            <ac:spMk id="353" creationId="{4DBF5F51-91DD-8183-E182-618FF939045E}"/>
          </ac:spMkLst>
        </pc:spChg>
        <pc:spChg chg="mod">
          <ac:chgData name="Khan, Abuzar (UG - Comp Sci &amp; Elec Eng)" userId="42aa03f6-9f8f-4cae-8d6e-4b0e8b071e44" providerId="ADAL" clId="{7E3E11DF-C3E7-425E-9DF9-8F6D7F3043D0}" dt="2024-12-05T16:41:49.228" v="189"/>
          <ac:spMkLst>
            <pc:docMk/>
            <pc:sldMk cId="239582713" sldId="312"/>
            <ac:spMk id="354" creationId="{CF262519-DE12-5311-C86F-3840855AE4FB}"/>
          </ac:spMkLst>
        </pc:spChg>
        <pc:spChg chg="mod">
          <ac:chgData name="Khan, Abuzar (UG - Comp Sci &amp; Elec Eng)" userId="42aa03f6-9f8f-4cae-8d6e-4b0e8b071e44" providerId="ADAL" clId="{7E3E11DF-C3E7-425E-9DF9-8F6D7F3043D0}" dt="2024-12-05T16:41:49.228" v="189"/>
          <ac:spMkLst>
            <pc:docMk/>
            <pc:sldMk cId="239582713" sldId="312"/>
            <ac:spMk id="355" creationId="{A516FD56-73F9-EB0C-8FBD-E11375D89DBE}"/>
          </ac:spMkLst>
        </pc:spChg>
        <pc:spChg chg="mod">
          <ac:chgData name="Khan, Abuzar (UG - Comp Sci &amp; Elec Eng)" userId="42aa03f6-9f8f-4cae-8d6e-4b0e8b071e44" providerId="ADAL" clId="{7E3E11DF-C3E7-425E-9DF9-8F6D7F3043D0}" dt="2024-12-05T16:41:49.228" v="189"/>
          <ac:spMkLst>
            <pc:docMk/>
            <pc:sldMk cId="239582713" sldId="312"/>
            <ac:spMk id="356" creationId="{E79248D1-7461-2A4A-9902-3F2712BF1ABE}"/>
          </ac:spMkLst>
        </pc:spChg>
        <pc:spChg chg="mod">
          <ac:chgData name="Khan, Abuzar (UG - Comp Sci &amp; Elec Eng)" userId="42aa03f6-9f8f-4cae-8d6e-4b0e8b071e44" providerId="ADAL" clId="{7E3E11DF-C3E7-425E-9DF9-8F6D7F3043D0}" dt="2024-12-05T16:41:49.228" v="189"/>
          <ac:spMkLst>
            <pc:docMk/>
            <pc:sldMk cId="239582713" sldId="312"/>
            <ac:spMk id="357" creationId="{F7238699-03A6-73EF-068D-9022B85561C7}"/>
          </ac:spMkLst>
        </pc:spChg>
        <pc:spChg chg="mod">
          <ac:chgData name="Khan, Abuzar (UG - Comp Sci &amp; Elec Eng)" userId="42aa03f6-9f8f-4cae-8d6e-4b0e8b071e44" providerId="ADAL" clId="{7E3E11DF-C3E7-425E-9DF9-8F6D7F3043D0}" dt="2024-12-05T16:41:49.228" v="189"/>
          <ac:spMkLst>
            <pc:docMk/>
            <pc:sldMk cId="239582713" sldId="312"/>
            <ac:spMk id="358" creationId="{85FDAE52-C74B-1E8F-F380-8BAC9D4C31B2}"/>
          </ac:spMkLst>
        </pc:spChg>
        <pc:spChg chg="mod">
          <ac:chgData name="Khan, Abuzar (UG - Comp Sci &amp; Elec Eng)" userId="42aa03f6-9f8f-4cae-8d6e-4b0e8b071e44" providerId="ADAL" clId="{7E3E11DF-C3E7-425E-9DF9-8F6D7F3043D0}" dt="2024-12-05T16:41:49.228" v="189"/>
          <ac:spMkLst>
            <pc:docMk/>
            <pc:sldMk cId="239582713" sldId="312"/>
            <ac:spMk id="359" creationId="{CC8B887E-2451-1F30-24F1-D637950F0492}"/>
          </ac:spMkLst>
        </pc:spChg>
        <pc:spChg chg="mod">
          <ac:chgData name="Khan, Abuzar (UG - Comp Sci &amp; Elec Eng)" userId="42aa03f6-9f8f-4cae-8d6e-4b0e8b071e44" providerId="ADAL" clId="{7E3E11DF-C3E7-425E-9DF9-8F6D7F3043D0}" dt="2024-12-05T16:41:49.228" v="189"/>
          <ac:spMkLst>
            <pc:docMk/>
            <pc:sldMk cId="239582713" sldId="312"/>
            <ac:spMk id="360" creationId="{082E8D69-08C8-A8AD-608B-7B42FF5DAB6A}"/>
          </ac:spMkLst>
        </pc:spChg>
        <pc:spChg chg="mod">
          <ac:chgData name="Khan, Abuzar (UG - Comp Sci &amp; Elec Eng)" userId="42aa03f6-9f8f-4cae-8d6e-4b0e8b071e44" providerId="ADAL" clId="{7E3E11DF-C3E7-425E-9DF9-8F6D7F3043D0}" dt="2024-12-05T16:41:49.228" v="189"/>
          <ac:spMkLst>
            <pc:docMk/>
            <pc:sldMk cId="239582713" sldId="312"/>
            <ac:spMk id="361" creationId="{D178ADAF-5C77-77CC-1506-12FB36DBD54A}"/>
          </ac:spMkLst>
        </pc:spChg>
        <pc:spChg chg="mod">
          <ac:chgData name="Khan, Abuzar (UG - Comp Sci &amp; Elec Eng)" userId="42aa03f6-9f8f-4cae-8d6e-4b0e8b071e44" providerId="ADAL" clId="{7E3E11DF-C3E7-425E-9DF9-8F6D7F3043D0}" dt="2024-12-05T16:41:49.228" v="189"/>
          <ac:spMkLst>
            <pc:docMk/>
            <pc:sldMk cId="239582713" sldId="312"/>
            <ac:spMk id="362" creationId="{7256A210-02C8-0763-B214-AD6ABB9F6C5D}"/>
          </ac:spMkLst>
        </pc:spChg>
        <pc:spChg chg="mod">
          <ac:chgData name="Khan, Abuzar (UG - Comp Sci &amp; Elec Eng)" userId="42aa03f6-9f8f-4cae-8d6e-4b0e8b071e44" providerId="ADAL" clId="{7E3E11DF-C3E7-425E-9DF9-8F6D7F3043D0}" dt="2024-12-05T16:41:49.228" v="189"/>
          <ac:spMkLst>
            <pc:docMk/>
            <pc:sldMk cId="239582713" sldId="312"/>
            <ac:spMk id="363" creationId="{45D9B701-A01B-1A25-AD09-4969876E5288}"/>
          </ac:spMkLst>
        </pc:spChg>
        <pc:spChg chg="mod">
          <ac:chgData name="Khan, Abuzar (UG - Comp Sci &amp; Elec Eng)" userId="42aa03f6-9f8f-4cae-8d6e-4b0e8b071e44" providerId="ADAL" clId="{7E3E11DF-C3E7-425E-9DF9-8F6D7F3043D0}" dt="2024-12-05T16:41:49.228" v="189"/>
          <ac:spMkLst>
            <pc:docMk/>
            <pc:sldMk cId="239582713" sldId="312"/>
            <ac:spMk id="364" creationId="{47460784-AB02-5328-B85A-FA232BA0300F}"/>
          </ac:spMkLst>
        </pc:spChg>
        <pc:spChg chg="mod">
          <ac:chgData name="Khan, Abuzar (UG - Comp Sci &amp; Elec Eng)" userId="42aa03f6-9f8f-4cae-8d6e-4b0e8b071e44" providerId="ADAL" clId="{7E3E11DF-C3E7-425E-9DF9-8F6D7F3043D0}" dt="2024-12-05T16:41:49.228" v="189"/>
          <ac:spMkLst>
            <pc:docMk/>
            <pc:sldMk cId="239582713" sldId="312"/>
            <ac:spMk id="365" creationId="{F9DD6B4E-737B-6DBD-40F3-D9C12C343E9F}"/>
          </ac:spMkLst>
        </pc:spChg>
        <pc:spChg chg="mod">
          <ac:chgData name="Khan, Abuzar (UG - Comp Sci &amp; Elec Eng)" userId="42aa03f6-9f8f-4cae-8d6e-4b0e8b071e44" providerId="ADAL" clId="{7E3E11DF-C3E7-425E-9DF9-8F6D7F3043D0}" dt="2024-12-05T16:41:49.228" v="189"/>
          <ac:spMkLst>
            <pc:docMk/>
            <pc:sldMk cId="239582713" sldId="312"/>
            <ac:spMk id="366" creationId="{495A5774-DF76-4109-08F7-9DB4FFBDFBA0}"/>
          </ac:spMkLst>
        </pc:spChg>
        <pc:spChg chg="mod">
          <ac:chgData name="Khan, Abuzar (UG - Comp Sci &amp; Elec Eng)" userId="42aa03f6-9f8f-4cae-8d6e-4b0e8b071e44" providerId="ADAL" clId="{7E3E11DF-C3E7-425E-9DF9-8F6D7F3043D0}" dt="2024-12-05T16:41:49.228" v="189"/>
          <ac:spMkLst>
            <pc:docMk/>
            <pc:sldMk cId="239582713" sldId="312"/>
            <ac:spMk id="367" creationId="{EB2E2998-AA28-72BB-070A-363999D65C37}"/>
          </ac:spMkLst>
        </pc:spChg>
        <pc:spChg chg="mod">
          <ac:chgData name="Khan, Abuzar (UG - Comp Sci &amp; Elec Eng)" userId="42aa03f6-9f8f-4cae-8d6e-4b0e8b071e44" providerId="ADAL" clId="{7E3E11DF-C3E7-425E-9DF9-8F6D7F3043D0}" dt="2024-12-05T16:41:49.228" v="189"/>
          <ac:spMkLst>
            <pc:docMk/>
            <pc:sldMk cId="239582713" sldId="312"/>
            <ac:spMk id="368" creationId="{FB0AE677-2AF6-A550-7EE1-41896D04CC1B}"/>
          </ac:spMkLst>
        </pc:spChg>
        <pc:spChg chg="mod">
          <ac:chgData name="Khan, Abuzar (UG - Comp Sci &amp; Elec Eng)" userId="42aa03f6-9f8f-4cae-8d6e-4b0e8b071e44" providerId="ADAL" clId="{7E3E11DF-C3E7-425E-9DF9-8F6D7F3043D0}" dt="2024-12-05T16:41:49.228" v="189"/>
          <ac:spMkLst>
            <pc:docMk/>
            <pc:sldMk cId="239582713" sldId="312"/>
            <ac:spMk id="369" creationId="{50A23103-3DDB-27D7-7080-9B95DE1A0947}"/>
          </ac:spMkLst>
        </pc:spChg>
        <pc:spChg chg="mod">
          <ac:chgData name="Khan, Abuzar (UG - Comp Sci &amp; Elec Eng)" userId="42aa03f6-9f8f-4cae-8d6e-4b0e8b071e44" providerId="ADAL" clId="{7E3E11DF-C3E7-425E-9DF9-8F6D7F3043D0}" dt="2024-12-05T16:41:49.228" v="189"/>
          <ac:spMkLst>
            <pc:docMk/>
            <pc:sldMk cId="239582713" sldId="312"/>
            <ac:spMk id="370" creationId="{A3932633-D3DC-605E-2826-C512B018AE56}"/>
          </ac:spMkLst>
        </pc:spChg>
        <pc:spChg chg="mod">
          <ac:chgData name="Khan, Abuzar (UG - Comp Sci &amp; Elec Eng)" userId="42aa03f6-9f8f-4cae-8d6e-4b0e8b071e44" providerId="ADAL" clId="{7E3E11DF-C3E7-425E-9DF9-8F6D7F3043D0}" dt="2024-12-05T16:41:49.228" v="189"/>
          <ac:spMkLst>
            <pc:docMk/>
            <pc:sldMk cId="239582713" sldId="312"/>
            <ac:spMk id="371" creationId="{6594E992-6A84-CEE9-F26D-39DD7D7E57DA}"/>
          </ac:spMkLst>
        </pc:spChg>
        <pc:spChg chg="mod">
          <ac:chgData name="Khan, Abuzar (UG - Comp Sci &amp; Elec Eng)" userId="42aa03f6-9f8f-4cae-8d6e-4b0e8b071e44" providerId="ADAL" clId="{7E3E11DF-C3E7-425E-9DF9-8F6D7F3043D0}" dt="2024-12-05T16:41:49.228" v="189"/>
          <ac:spMkLst>
            <pc:docMk/>
            <pc:sldMk cId="239582713" sldId="312"/>
            <ac:spMk id="372" creationId="{85A8762C-14F9-FC47-F433-D90A93C8034D}"/>
          </ac:spMkLst>
        </pc:spChg>
        <pc:spChg chg="mod">
          <ac:chgData name="Khan, Abuzar (UG - Comp Sci &amp; Elec Eng)" userId="42aa03f6-9f8f-4cae-8d6e-4b0e8b071e44" providerId="ADAL" clId="{7E3E11DF-C3E7-425E-9DF9-8F6D7F3043D0}" dt="2024-12-05T16:41:49.228" v="189"/>
          <ac:spMkLst>
            <pc:docMk/>
            <pc:sldMk cId="239582713" sldId="312"/>
            <ac:spMk id="373" creationId="{1F22E322-08E8-EF99-4BD4-0E36BCD25161}"/>
          </ac:spMkLst>
        </pc:spChg>
        <pc:spChg chg="mod">
          <ac:chgData name="Khan, Abuzar (UG - Comp Sci &amp; Elec Eng)" userId="42aa03f6-9f8f-4cae-8d6e-4b0e8b071e44" providerId="ADAL" clId="{7E3E11DF-C3E7-425E-9DF9-8F6D7F3043D0}" dt="2024-12-05T16:41:49.228" v="189"/>
          <ac:spMkLst>
            <pc:docMk/>
            <pc:sldMk cId="239582713" sldId="312"/>
            <ac:spMk id="374" creationId="{7E12F77A-7482-97FF-EE2C-2017E37B8CBA}"/>
          </ac:spMkLst>
        </pc:spChg>
        <pc:spChg chg="mod">
          <ac:chgData name="Khan, Abuzar (UG - Comp Sci &amp; Elec Eng)" userId="42aa03f6-9f8f-4cae-8d6e-4b0e8b071e44" providerId="ADAL" clId="{7E3E11DF-C3E7-425E-9DF9-8F6D7F3043D0}" dt="2024-12-05T16:41:49.228" v="189"/>
          <ac:spMkLst>
            <pc:docMk/>
            <pc:sldMk cId="239582713" sldId="312"/>
            <ac:spMk id="375" creationId="{A283EB0B-C39F-40BD-A735-631AC37C45CE}"/>
          </ac:spMkLst>
        </pc:spChg>
        <pc:spChg chg="mod">
          <ac:chgData name="Khan, Abuzar (UG - Comp Sci &amp; Elec Eng)" userId="42aa03f6-9f8f-4cae-8d6e-4b0e8b071e44" providerId="ADAL" clId="{7E3E11DF-C3E7-425E-9DF9-8F6D7F3043D0}" dt="2024-12-05T16:41:49.228" v="189"/>
          <ac:spMkLst>
            <pc:docMk/>
            <pc:sldMk cId="239582713" sldId="312"/>
            <ac:spMk id="376" creationId="{AA93B232-4F93-33CD-D0D7-A38B335B4E60}"/>
          </ac:spMkLst>
        </pc:spChg>
        <pc:spChg chg="mod">
          <ac:chgData name="Khan, Abuzar (UG - Comp Sci &amp; Elec Eng)" userId="42aa03f6-9f8f-4cae-8d6e-4b0e8b071e44" providerId="ADAL" clId="{7E3E11DF-C3E7-425E-9DF9-8F6D7F3043D0}" dt="2024-12-05T16:41:49.228" v="189"/>
          <ac:spMkLst>
            <pc:docMk/>
            <pc:sldMk cId="239582713" sldId="312"/>
            <ac:spMk id="377" creationId="{6C46626F-1D5C-4C57-A22B-AB95122E8129}"/>
          </ac:spMkLst>
        </pc:spChg>
        <pc:spChg chg="mod">
          <ac:chgData name="Khan, Abuzar (UG - Comp Sci &amp; Elec Eng)" userId="42aa03f6-9f8f-4cae-8d6e-4b0e8b071e44" providerId="ADAL" clId="{7E3E11DF-C3E7-425E-9DF9-8F6D7F3043D0}" dt="2024-12-05T16:41:49.228" v="189"/>
          <ac:spMkLst>
            <pc:docMk/>
            <pc:sldMk cId="239582713" sldId="312"/>
            <ac:spMk id="378" creationId="{90BCDA0F-A37F-43B4-8F16-E7C60D2926F2}"/>
          </ac:spMkLst>
        </pc:spChg>
        <pc:spChg chg="mod">
          <ac:chgData name="Khan, Abuzar (UG - Comp Sci &amp; Elec Eng)" userId="42aa03f6-9f8f-4cae-8d6e-4b0e8b071e44" providerId="ADAL" clId="{7E3E11DF-C3E7-425E-9DF9-8F6D7F3043D0}" dt="2024-12-05T16:41:49.228" v="189"/>
          <ac:spMkLst>
            <pc:docMk/>
            <pc:sldMk cId="239582713" sldId="312"/>
            <ac:spMk id="379" creationId="{138EA100-4520-8781-22B3-3B97291FF745}"/>
          </ac:spMkLst>
        </pc:spChg>
        <pc:spChg chg="mod">
          <ac:chgData name="Khan, Abuzar (UG - Comp Sci &amp; Elec Eng)" userId="42aa03f6-9f8f-4cae-8d6e-4b0e8b071e44" providerId="ADAL" clId="{7E3E11DF-C3E7-425E-9DF9-8F6D7F3043D0}" dt="2024-12-05T16:41:49.228" v="189"/>
          <ac:spMkLst>
            <pc:docMk/>
            <pc:sldMk cId="239582713" sldId="312"/>
            <ac:spMk id="380" creationId="{F0B5C450-A517-AEBE-3274-68C4EEF45FBC}"/>
          </ac:spMkLst>
        </pc:spChg>
        <pc:spChg chg="mod">
          <ac:chgData name="Khan, Abuzar (UG - Comp Sci &amp; Elec Eng)" userId="42aa03f6-9f8f-4cae-8d6e-4b0e8b071e44" providerId="ADAL" clId="{7E3E11DF-C3E7-425E-9DF9-8F6D7F3043D0}" dt="2024-12-05T16:41:49.228" v="189"/>
          <ac:spMkLst>
            <pc:docMk/>
            <pc:sldMk cId="239582713" sldId="312"/>
            <ac:spMk id="381" creationId="{64F6D9CA-CBAA-9540-31E3-2C7FFF99DC96}"/>
          </ac:spMkLst>
        </pc:spChg>
        <pc:spChg chg="mod">
          <ac:chgData name="Khan, Abuzar (UG - Comp Sci &amp; Elec Eng)" userId="42aa03f6-9f8f-4cae-8d6e-4b0e8b071e44" providerId="ADAL" clId="{7E3E11DF-C3E7-425E-9DF9-8F6D7F3043D0}" dt="2024-12-05T16:41:49.228" v="189"/>
          <ac:spMkLst>
            <pc:docMk/>
            <pc:sldMk cId="239582713" sldId="312"/>
            <ac:spMk id="382" creationId="{1A01182D-1568-930B-8826-638D552F126C}"/>
          </ac:spMkLst>
        </pc:spChg>
        <pc:spChg chg="mod">
          <ac:chgData name="Khan, Abuzar (UG - Comp Sci &amp; Elec Eng)" userId="42aa03f6-9f8f-4cae-8d6e-4b0e8b071e44" providerId="ADAL" clId="{7E3E11DF-C3E7-425E-9DF9-8F6D7F3043D0}" dt="2024-12-05T16:41:49.228" v="189"/>
          <ac:spMkLst>
            <pc:docMk/>
            <pc:sldMk cId="239582713" sldId="312"/>
            <ac:spMk id="383" creationId="{B8479471-4A73-158E-7C01-94FBD9908BCA}"/>
          </ac:spMkLst>
        </pc:spChg>
        <pc:spChg chg="mod">
          <ac:chgData name="Khan, Abuzar (UG - Comp Sci &amp; Elec Eng)" userId="42aa03f6-9f8f-4cae-8d6e-4b0e8b071e44" providerId="ADAL" clId="{7E3E11DF-C3E7-425E-9DF9-8F6D7F3043D0}" dt="2024-12-05T16:41:49.228" v="189"/>
          <ac:spMkLst>
            <pc:docMk/>
            <pc:sldMk cId="239582713" sldId="312"/>
            <ac:spMk id="384" creationId="{6F649E13-8942-4493-503A-5708B08C35BC}"/>
          </ac:spMkLst>
        </pc:spChg>
        <pc:spChg chg="mod">
          <ac:chgData name="Khan, Abuzar (UG - Comp Sci &amp; Elec Eng)" userId="42aa03f6-9f8f-4cae-8d6e-4b0e8b071e44" providerId="ADAL" clId="{7E3E11DF-C3E7-425E-9DF9-8F6D7F3043D0}" dt="2024-12-05T16:41:49.228" v="189"/>
          <ac:spMkLst>
            <pc:docMk/>
            <pc:sldMk cId="239582713" sldId="312"/>
            <ac:spMk id="385" creationId="{5E131A12-8AC5-36A9-0A6A-F4FE6C4E50AD}"/>
          </ac:spMkLst>
        </pc:spChg>
        <pc:spChg chg="mod">
          <ac:chgData name="Khan, Abuzar (UG - Comp Sci &amp; Elec Eng)" userId="42aa03f6-9f8f-4cae-8d6e-4b0e8b071e44" providerId="ADAL" clId="{7E3E11DF-C3E7-425E-9DF9-8F6D7F3043D0}" dt="2024-12-05T16:41:49.228" v="189"/>
          <ac:spMkLst>
            <pc:docMk/>
            <pc:sldMk cId="239582713" sldId="312"/>
            <ac:spMk id="386" creationId="{58B97C30-0A01-5024-9C24-925BE5CA4946}"/>
          </ac:spMkLst>
        </pc:spChg>
        <pc:spChg chg="mod">
          <ac:chgData name="Khan, Abuzar (UG - Comp Sci &amp; Elec Eng)" userId="42aa03f6-9f8f-4cae-8d6e-4b0e8b071e44" providerId="ADAL" clId="{7E3E11DF-C3E7-425E-9DF9-8F6D7F3043D0}" dt="2024-12-05T16:41:49.228" v="189"/>
          <ac:spMkLst>
            <pc:docMk/>
            <pc:sldMk cId="239582713" sldId="312"/>
            <ac:spMk id="387" creationId="{2A14878A-04EE-49A6-50F9-A1B9BADAB40F}"/>
          </ac:spMkLst>
        </pc:spChg>
        <pc:spChg chg="mod">
          <ac:chgData name="Khan, Abuzar (UG - Comp Sci &amp; Elec Eng)" userId="42aa03f6-9f8f-4cae-8d6e-4b0e8b071e44" providerId="ADAL" clId="{7E3E11DF-C3E7-425E-9DF9-8F6D7F3043D0}" dt="2024-12-05T16:41:49.228" v="189"/>
          <ac:spMkLst>
            <pc:docMk/>
            <pc:sldMk cId="239582713" sldId="312"/>
            <ac:spMk id="388" creationId="{43DFC8CE-590B-F857-9A7F-B6005D3F4BB5}"/>
          </ac:spMkLst>
        </pc:spChg>
        <pc:spChg chg="mod">
          <ac:chgData name="Khan, Abuzar (UG - Comp Sci &amp; Elec Eng)" userId="42aa03f6-9f8f-4cae-8d6e-4b0e8b071e44" providerId="ADAL" clId="{7E3E11DF-C3E7-425E-9DF9-8F6D7F3043D0}" dt="2024-12-05T16:41:49.228" v="189"/>
          <ac:spMkLst>
            <pc:docMk/>
            <pc:sldMk cId="239582713" sldId="312"/>
            <ac:spMk id="389" creationId="{7F8B44B8-0473-C25B-9B6D-A95B5D103B2E}"/>
          </ac:spMkLst>
        </pc:spChg>
        <pc:spChg chg="mod">
          <ac:chgData name="Khan, Abuzar (UG - Comp Sci &amp; Elec Eng)" userId="42aa03f6-9f8f-4cae-8d6e-4b0e8b071e44" providerId="ADAL" clId="{7E3E11DF-C3E7-425E-9DF9-8F6D7F3043D0}" dt="2024-12-05T16:41:49.228" v="189"/>
          <ac:spMkLst>
            <pc:docMk/>
            <pc:sldMk cId="239582713" sldId="312"/>
            <ac:spMk id="390" creationId="{40791782-156F-05A7-C969-2CF96501D343}"/>
          </ac:spMkLst>
        </pc:spChg>
        <pc:spChg chg="mod">
          <ac:chgData name="Khan, Abuzar (UG - Comp Sci &amp; Elec Eng)" userId="42aa03f6-9f8f-4cae-8d6e-4b0e8b071e44" providerId="ADAL" clId="{7E3E11DF-C3E7-425E-9DF9-8F6D7F3043D0}" dt="2024-12-05T16:41:49.228" v="189"/>
          <ac:spMkLst>
            <pc:docMk/>
            <pc:sldMk cId="239582713" sldId="312"/>
            <ac:spMk id="391" creationId="{7EEB304C-666E-9267-AFB4-915D165FB764}"/>
          </ac:spMkLst>
        </pc:spChg>
        <pc:spChg chg="mod">
          <ac:chgData name="Khan, Abuzar (UG - Comp Sci &amp; Elec Eng)" userId="42aa03f6-9f8f-4cae-8d6e-4b0e8b071e44" providerId="ADAL" clId="{7E3E11DF-C3E7-425E-9DF9-8F6D7F3043D0}" dt="2024-12-05T16:41:49.228" v="189"/>
          <ac:spMkLst>
            <pc:docMk/>
            <pc:sldMk cId="239582713" sldId="312"/>
            <ac:spMk id="392" creationId="{1B8D31FB-EB08-0F3F-5D74-BD3F3313ED18}"/>
          </ac:spMkLst>
        </pc:spChg>
        <pc:spChg chg="mod">
          <ac:chgData name="Khan, Abuzar (UG - Comp Sci &amp; Elec Eng)" userId="42aa03f6-9f8f-4cae-8d6e-4b0e8b071e44" providerId="ADAL" clId="{7E3E11DF-C3E7-425E-9DF9-8F6D7F3043D0}" dt="2024-12-05T16:41:49.228" v="189"/>
          <ac:spMkLst>
            <pc:docMk/>
            <pc:sldMk cId="239582713" sldId="312"/>
            <ac:spMk id="393" creationId="{C0C5FDEC-DF46-7B7B-5734-B3AC38092E36}"/>
          </ac:spMkLst>
        </pc:spChg>
        <pc:spChg chg="mod">
          <ac:chgData name="Khan, Abuzar (UG - Comp Sci &amp; Elec Eng)" userId="42aa03f6-9f8f-4cae-8d6e-4b0e8b071e44" providerId="ADAL" clId="{7E3E11DF-C3E7-425E-9DF9-8F6D7F3043D0}" dt="2024-12-05T16:41:49.228" v="189"/>
          <ac:spMkLst>
            <pc:docMk/>
            <pc:sldMk cId="239582713" sldId="312"/>
            <ac:spMk id="394" creationId="{E75FC03C-E4F6-D203-3B3B-3BC023E65043}"/>
          </ac:spMkLst>
        </pc:spChg>
        <pc:spChg chg="mod">
          <ac:chgData name="Khan, Abuzar (UG - Comp Sci &amp; Elec Eng)" userId="42aa03f6-9f8f-4cae-8d6e-4b0e8b071e44" providerId="ADAL" clId="{7E3E11DF-C3E7-425E-9DF9-8F6D7F3043D0}" dt="2024-12-05T16:41:49.228" v="189"/>
          <ac:spMkLst>
            <pc:docMk/>
            <pc:sldMk cId="239582713" sldId="312"/>
            <ac:spMk id="395" creationId="{E7831878-E448-34AB-1F8E-CF1C20B4EA3B}"/>
          </ac:spMkLst>
        </pc:spChg>
        <pc:spChg chg="mod">
          <ac:chgData name="Khan, Abuzar (UG - Comp Sci &amp; Elec Eng)" userId="42aa03f6-9f8f-4cae-8d6e-4b0e8b071e44" providerId="ADAL" clId="{7E3E11DF-C3E7-425E-9DF9-8F6D7F3043D0}" dt="2024-12-05T16:41:49.228" v="189"/>
          <ac:spMkLst>
            <pc:docMk/>
            <pc:sldMk cId="239582713" sldId="312"/>
            <ac:spMk id="396" creationId="{D50237E0-5B21-D5A1-D3C8-66EE750AD551}"/>
          </ac:spMkLst>
        </pc:spChg>
        <pc:spChg chg="mod">
          <ac:chgData name="Khan, Abuzar (UG - Comp Sci &amp; Elec Eng)" userId="42aa03f6-9f8f-4cae-8d6e-4b0e8b071e44" providerId="ADAL" clId="{7E3E11DF-C3E7-425E-9DF9-8F6D7F3043D0}" dt="2024-12-05T16:41:49.228" v="189"/>
          <ac:spMkLst>
            <pc:docMk/>
            <pc:sldMk cId="239582713" sldId="312"/>
            <ac:spMk id="397" creationId="{D3466F86-6619-EA2B-030C-B18A8D34DC7A}"/>
          </ac:spMkLst>
        </pc:spChg>
        <pc:spChg chg="mod">
          <ac:chgData name="Khan, Abuzar (UG - Comp Sci &amp; Elec Eng)" userId="42aa03f6-9f8f-4cae-8d6e-4b0e8b071e44" providerId="ADAL" clId="{7E3E11DF-C3E7-425E-9DF9-8F6D7F3043D0}" dt="2024-12-05T16:41:49.228" v="189"/>
          <ac:spMkLst>
            <pc:docMk/>
            <pc:sldMk cId="239582713" sldId="312"/>
            <ac:spMk id="398" creationId="{40113DD1-1A0C-9CE2-28CC-F971E895AE35}"/>
          </ac:spMkLst>
        </pc:spChg>
        <pc:spChg chg="mod">
          <ac:chgData name="Khan, Abuzar (UG - Comp Sci &amp; Elec Eng)" userId="42aa03f6-9f8f-4cae-8d6e-4b0e8b071e44" providerId="ADAL" clId="{7E3E11DF-C3E7-425E-9DF9-8F6D7F3043D0}" dt="2024-12-05T16:41:49.228" v="189"/>
          <ac:spMkLst>
            <pc:docMk/>
            <pc:sldMk cId="239582713" sldId="312"/>
            <ac:spMk id="399" creationId="{27B96275-6584-D76D-2C29-11AA9F1C5F8E}"/>
          </ac:spMkLst>
        </pc:spChg>
        <pc:spChg chg="mod">
          <ac:chgData name="Khan, Abuzar (UG - Comp Sci &amp; Elec Eng)" userId="42aa03f6-9f8f-4cae-8d6e-4b0e8b071e44" providerId="ADAL" clId="{7E3E11DF-C3E7-425E-9DF9-8F6D7F3043D0}" dt="2024-12-05T16:41:49.228" v="189"/>
          <ac:spMkLst>
            <pc:docMk/>
            <pc:sldMk cId="239582713" sldId="312"/>
            <ac:spMk id="400" creationId="{93A7C556-A341-FC51-2AF7-86A425834774}"/>
          </ac:spMkLst>
        </pc:spChg>
        <pc:spChg chg="mod">
          <ac:chgData name="Khan, Abuzar (UG - Comp Sci &amp; Elec Eng)" userId="42aa03f6-9f8f-4cae-8d6e-4b0e8b071e44" providerId="ADAL" clId="{7E3E11DF-C3E7-425E-9DF9-8F6D7F3043D0}" dt="2024-12-05T16:41:49.228" v="189"/>
          <ac:spMkLst>
            <pc:docMk/>
            <pc:sldMk cId="239582713" sldId="312"/>
            <ac:spMk id="401" creationId="{9D25738D-6DFD-ECDC-BBD8-463E7C3639C7}"/>
          </ac:spMkLst>
        </pc:spChg>
        <pc:spChg chg="mod">
          <ac:chgData name="Khan, Abuzar (UG - Comp Sci &amp; Elec Eng)" userId="42aa03f6-9f8f-4cae-8d6e-4b0e8b071e44" providerId="ADAL" clId="{7E3E11DF-C3E7-425E-9DF9-8F6D7F3043D0}" dt="2024-12-05T16:41:49.228" v="189"/>
          <ac:spMkLst>
            <pc:docMk/>
            <pc:sldMk cId="239582713" sldId="312"/>
            <ac:spMk id="402" creationId="{9931D127-DF45-755C-BABD-AFC2D85E2366}"/>
          </ac:spMkLst>
        </pc:spChg>
        <pc:spChg chg="mod">
          <ac:chgData name="Khan, Abuzar (UG - Comp Sci &amp; Elec Eng)" userId="42aa03f6-9f8f-4cae-8d6e-4b0e8b071e44" providerId="ADAL" clId="{7E3E11DF-C3E7-425E-9DF9-8F6D7F3043D0}" dt="2024-12-05T16:41:49.228" v="189"/>
          <ac:spMkLst>
            <pc:docMk/>
            <pc:sldMk cId="239582713" sldId="312"/>
            <ac:spMk id="403" creationId="{A59D13E4-5361-A8DC-7BC0-DFE3B14C2A1D}"/>
          </ac:spMkLst>
        </pc:spChg>
        <pc:spChg chg="mod">
          <ac:chgData name="Khan, Abuzar (UG - Comp Sci &amp; Elec Eng)" userId="42aa03f6-9f8f-4cae-8d6e-4b0e8b071e44" providerId="ADAL" clId="{7E3E11DF-C3E7-425E-9DF9-8F6D7F3043D0}" dt="2024-12-05T16:41:49.228" v="189"/>
          <ac:spMkLst>
            <pc:docMk/>
            <pc:sldMk cId="239582713" sldId="312"/>
            <ac:spMk id="404" creationId="{CD0A833A-6DEA-97F9-26A1-68C74FD413A1}"/>
          </ac:spMkLst>
        </pc:spChg>
        <pc:spChg chg="mod">
          <ac:chgData name="Khan, Abuzar (UG - Comp Sci &amp; Elec Eng)" userId="42aa03f6-9f8f-4cae-8d6e-4b0e8b071e44" providerId="ADAL" clId="{7E3E11DF-C3E7-425E-9DF9-8F6D7F3043D0}" dt="2024-12-05T16:41:49.228" v="189"/>
          <ac:spMkLst>
            <pc:docMk/>
            <pc:sldMk cId="239582713" sldId="312"/>
            <ac:spMk id="405" creationId="{EA26E977-BF2D-0A9F-D73A-5934A29061E4}"/>
          </ac:spMkLst>
        </pc:spChg>
        <pc:spChg chg="mod">
          <ac:chgData name="Khan, Abuzar (UG - Comp Sci &amp; Elec Eng)" userId="42aa03f6-9f8f-4cae-8d6e-4b0e8b071e44" providerId="ADAL" clId="{7E3E11DF-C3E7-425E-9DF9-8F6D7F3043D0}" dt="2024-12-05T16:41:49.228" v="189"/>
          <ac:spMkLst>
            <pc:docMk/>
            <pc:sldMk cId="239582713" sldId="312"/>
            <ac:spMk id="406" creationId="{B73A64D3-7955-B357-B4F2-84F21235FBFF}"/>
          </ac:spMkLst>
        </pc:spChg>
        <pc:spChg chg="mod">
          <ac:chgData name="Khan, Abuzar (UG - Comp Sci &amp; Elec Eng)" userId="42aa03f6-9f8f-4cae-8d6e-4b0e8b071e44" providerId="ADAL" clId="{7E3E11DF-C3E7-425E-9DF9-8F6D7F3043D0}" dt="2024-12-05T16:41:49.228" v="189"/>
          <ac:spMkLst>
            <pc:docMk/>
            <pc:sldMk cId="239582713" sldId="312"/>
            <ac:spMk id="407" creationId="{A6F5086C-A8D1-CD9B-F421-FB4FDCCFF3A0}"/>
          </ac:spMkLst>
        </pc:spChg>
        <pc:spChg chg="mod">
          <ac:chgData name="Khan, Abuzar (UG - Comp Sci &amp; Elec Eng)" userId="42aa03f6-9f8f-4cae-8d6e-4b0e8b071e44" providerId="ADAL" clId="{7E3E11DF-C3E7-425E-9DF9-8F6D7F3043D0}" dt="2024-12-05T16:41:49.228" v="189"/>
          <ac:spMkLst>
            <pc:docMk/>
            <pc:sldMk cId="239582713" sldId="312"/>
            <ac:spMk id="408" creationId="{23ABB5AD-B14F-A3B6-DF18-50E8A8144157}"/>
          </ac:spMkLst>
        </pc:spChg>
        <pc:spChg chg="mod">
          <ac:chgData name="Khan, Abuzar (UG - Comp Sci &amp; Elec Eng)" userId="42aa03f6-9f8f-4cae-8d6e-4b0e8b071e44" providerId="ADAL" clId="{7E3E11DF-C3E7-425E-9DF9-8F6D7F3043D0}" dt="2024-12-05T16:41:49.228" v="189"/>
          <ac:spMkLst>
            <pc:docMk/>
            <pc:sldMk cId="239582713" sldId="312"/>
            <ac:spMk id="409" creationId="{F9024847-F237-294D-BF75-121367924F5D}"/>
          </ac:spMkLst>
        </pc:spChg>
        <pc:spChg chg="mod">
          <ac:chgData name="Khan, Abuzar (UG - Comp Sci &amp; Elec Eng)" userId="42aa03f6-9f8f-4cae-8d6e-4b0e8b071e44" providerId="ADAL" clId="{7E3E11DF-C3E7-425E-9DF9-8F6D7F3043D0}" dt="2024-12-05T16:41:49.228" v="189"/>
          <ac:spMkLst>
            <pc:docMk/>
            <pc:sldMk cId="239582713" sldId="312"/>
            <ac:spMk id="410" creationId="{FF0586FF-00E2-E132-6A60-16CBB37D5306}"/>
          </ac:spMkLst>
        </pc:spChg>
        <pc:spChg chg="mod">
          <ac:chgData name="Khan, Abuzar (UG - Comp Sci &amp; Elec Eng)" userId="42aa03f6-9f8f-4cae-8d6e-4b0e8b071e44" providerId="ADAL" clId="{7E3E11DF-C3E7-425E-9DF9-8F6D7F3043D0}" dt="2024-12-05T16:41:49.228" v="189"/>
          <ac:spMkLst>
            <pc:docMk/>
            <pc:sldMk cId="239582713" sldId="312"/>
            <ac:spMk id="411" creationId="{01BB421D-1880-C68A-F962-7EBD6DFCFC78}"/>
          </ac:spMkLst>
        </pc:spChg>
        <pc:spChg chg="mod">
          <ac:chgData name="Khan, Abuzar (UG - Comp Sci &amp; Elec Eng)" userId="42aa03f6-9f8f-4cae-8d6e-4b0e8b071e44" providerId="ADAL" clId="{7E3E11DF-C3E7-425E-9DF9-8F6D7F3043D0}" dt="2024-12-05T16:41:49.228" v="189"/>
          <ac:spMkLst>
            <pc:docMk/>
            <pc:sldMk cId="239582713" sldId="312"/>
            <ac:spMk id="412" creationId="{4D34BDD0-7D3A-7E58-C242-81EEFB838692}"/>
          </ac:spMkLst>
        </pc:spChg>
        <pc:spChg chg="mod">
          <ac:chgData name="Khan, Abuzar (UG - Comp Sci &amp; Elec Eng)" userId="42aa03f6-9f8f-4cae-8d6e-4b0e8b071e44" providerId="ADAL" clId="{7E3E11DF-C3E7-425E-9DF9-8F6D7F3043D0}" dt="2024-12-05T16:41:49.228" v="189"/>
          <ac:spMkLst>
            <pc:docMk/>
            <pc:sldMk cId="239582713" sldId="312"/>
            <ac:spMk id="413" creationId="{52332403-C599-0A09-30BF-94D577CD2F62}"/>
          </ac:spMkLst>
        </pc:spChg>
        <pc:spChg chg="mod">
          <ac:chgData name="Khan, Abuzar (UG - Comp Sci &amp; Elec Eng)" userId="42aa03f6-9f8f-4cae-8d6e-4b0e8b071e44" providerId="ADAL" clId="{7E3E11DF-C3E7-425E-9DF9-8F6D7F3043D0}" dt="2024-12-05T16:41:49.228" v="189"/>
          <ac:spMkLst>
            <pc:docMk/>
            <pc:sldMk cId="239582713" sldId="312"/>
            <ac:spMk id="414" creationId="{14392FB5-8013-5AAB-22B4-8BEC6B246947}"/>
          </ac:spMkLst>
        </pc:spChg>
        <pc:spChg chg="mod">
          <ac:chgData name="Khan, Abuzar (UG - Comp Sci &amp; Elec Eng)" userId="42aa03f6-9f8f-4cae-8d6e-4b0e8b071e44" providerId="ADAL" clId="{7E3E11DF-C3E7-425E-9DF9-8F6D7F3043D0}" dt="2024-12-05T16:41:49.228" v="189"/>
          <ac:spMkLst>
            <pc:docMk/>
            <pc:sldMk cId="239582713" sldId="312"/>
            <ac:spMk id="415" creationId="{57D0BAB9-177C-3427-0C01-DDD920E0246D}"/>
          </ac:spMkLst>
        </pc:spChg>
        <pc:spChg chg="mod">
          <ac:chgData name="Khan, Abuzar (UG - Comp Sci &amp; Elec Eng)" userId="42aa03f6-9f8f-4cae-8d6e-4b0e8b071e44" providerId="ADAL" clId="{7E3E11DF-C3E7-425E-9DF9-8F6D7F3043D0}" dt="2024-12-05T16:41:49.228" v="189"/>
          <ac:spMkLst>
            <pc:docMk/>
            <pc:sldMk cId="239582713" sldId="312"/>
            <ac:spMk id="416" creationId="{E4BD07A6-FA6E-8A9A-B872-FC331670B1A6}"/>
          </ac:spMkLst>
        </pc:spChg>
        <pc:spChg chg="mod">
          <ac:chgData name="Khan, Abuzar (UG - Comp Sci &amp; Elec Eng)" userId="42aa03f6-9f8f-4cae-8d6e-4b0e8b071e44" providerId="ADAL" clId="{7E3E11DF-C3E7-425E-9DF9-8F6D7F3043D0}" dt="2024-12-05T16:41:49.228" v="189"/>
          <ac:spMkLst>
            <pc:docMk/>
            <pc:sldMk cId="239582713" sldId="312"/>
            <ac:spMk id="417" creationId="{C234B5BE-640F-B4F1-2A14-FD8BF4943DDC}"/>
          </ac:spMkLst>
        </pc:spChg>
        <pc:spChg chg="mod">
          <ac:chgData name="Khan, Abuzar (UG - Comp Sci &amp; Elec Eng)" userId="42aa03f6-9f8f-4cae-8d6e-4b0e8b071e44" providerId="ADAL" clId="{7E3E11DF-C3E7-425E-9DF9-8F6D7F3043D0}" dt="2024-12-05T16:41:49.228" v="189"/>
          <ac:spMkLst>
            <pc:docMk/>
            <pc:sldMk cId="239582713" sldId="312"/>
            <ac:spMk id="418" creationId="{5259A3D1-13CD-7F52-BF2B-84F62D3B50CD}"/>
          </ac:spMkLst>
        </pc:spChg>
        <pc:spChg chg="mod">
          <ac:chgData name="Khan, Abuzar (UG - Comp Sci &amp; Elec Eng)" userId="42aa03f6-9f8f-4cae-8d6e-4b0e8b071e44" providerId="ADAL" clId="{7E3E11DF-C3E7-425E-9DF9-8F6D7F3043D0}" dt="2024-12-05T16:41:49.228" v="189"/>
          <ac:spMkLst>
            <pc:docMk/>
            <pc:sldMk cId="239582713" sldId="312"/>
            <ac:spMk id="419" creationId="{E577E9D7-470F-9466-0721-4CB5B60089B5}"/>
          </ac:spMkLst>
        </pc:spChg>
        <pc:spChg chg="mod">
          <ac:chgData name="Khan, Abuzar (UG - Comp Sci &amp; Elec Eng)" userId="42aa03f6-9f8f-4cae-8d6e-4b0e8b071e44" providerId="ADAL" clId="{7E3E11DF-C3E7-425E-9DF9-8F6D7F3043D0}" dt="2024-12-05T16:41:49.228" v="189"/>
          <ac:spMkLst>
            <pc:docMk/>
            <pc:sldMk cId="239582713" sldId="312"/>
            <ac:spMk id="420" creationId="{AC2A8805-7926-521B-6CF8-6B512BFBA4D2}"/>
          </ac:spMkLst>
        </pc:spChg>
        <pc:spChg chg="mod">
          <ac:chgData name="Khan, Abuzar (UG - Comp Sci &amp; Elec Eng)" userId="42aa03f6-9f8f-4cae-8d6e-4b0e8b071e44" providerId="ADAL" clId="{7E3E11DF-C3E7-425E-9DF9-8F6D7F3043D0}" dt="2024-12-05T16:41:49.228" v="189"/>
          <ac:spMkLst>
            <pc:docMk/>
            <pc:sldMk cId="239582713" sldId="312"/>
            <ac:spMk id="421" creationId="{A0866ED3-B20D-0002-5715-8641D55D489E}"/>
          </ac:spMkLst>
        </pc:spChg>
        <pc:spChg chg="mod">
          <ac:chgData name="Khan, Abuzar (UG - Comp Sci &amp; Elec Eng)" userId="42aa03f6-9f8f-4cae-8d6e-4b0e8b071e44" providerId="ADAL" clId="{7E3E11DF-C3E7-425E-9DF9-8F6D7F3043D0}" dt="2024-12-05T16:41:49.228" v="189"/>
          <ac:spMkLst>
            <pc:docMk/>
            <pc:sldMk cId="239582713" sldId="312"/>
            <ac:spMk id="422" creationId="{FE77D852-07AC-2438-EB8C-B0F864578172}"/>
          </ac:spMkLst>
        </pc:spChg>
        <pc:spChg chg="mod">
          <ac:chgData name="Khan, Abuzar (UG - Comp Sci &amp; Elec Eng)" userId="42aa03f6-9f8f-4cae-8d6e-4b0e8b071e44" providerId="ADAL" clId="{7E3E11DF-C3E7-425E-9DF9-8F6D7F3043D0}" dt="2024-12-05T16:41:49.228" v="189"/>
          <ac:spMkLst>
            <pc:docMk/>
            <pc:sldMk cId="239582713" sldId="312"/>
            <ac:spMk id="423" creationId="{C9EDDBB2-9751-5E43-A52F-7E4B47D3C21B}"/>
          </ac:spMkLst>
        </pc:spChg>
        <pc:spChg chg="mod">
          <ac:chgData name="Khan, Abuzar (UG - Comp Sci &amp; Elec Eng)" userId="42aa03f6-9f8f-4cae-8d6e-4b0e8b071e44" providerId="ADAL" clId="{7E3E11DF-C3E7-425E-9DF9-8F6D7F3043D0}" dt="2024-12-05T16:41:49.228" v="189"/>
          <ac:spMkLst>
            <pc:docMk/>
            <pc:sldMk cId="239582713" sldId="312"/>
            <ac:spMk id="424" creationId="{2DF50069-7691-EEDB-8A0B-E53CE6579215}"/>
          </ac:spMkLst>
        </pc:spChg>
        <pc:spChg chg="mod">
          <ac:chgData name="Khan, Abuzar (UG - Comp Sci &amp; Elec Eng)" userId="42aa03f6-9f8f-4cae-8d6e-4b0e8b071e44" providerId="ADAL" clId="{7E3E11DF-C3E7-425E-9DF9-8F6D7F3043D0}" dt="2024-12-05T16:41:49.228" v="189"/>
          <ac:spMkLst>
            <pc:docMk/>
            <pc:sldMk cId="239582713" sldId="312"/>
            <ac:spMk id="425" creationId="{D692780A-D8A8-ECE2-ED0D-3BA2784898E4}"/>
          </ac:spMkLst>
        </pc:spChg>
        <pc:spChg chg="mod">
          <ac:chgData name="Khan, Abuzar (UG - Comp Sci &amp; Elec Eng)" userId="42aa03f6-9f8f-4cae-8d6e-4b0e8b071e44" providerId="ADAL" clId="{7E3E11DF-C3E7-425E-9DF9-8F6D7F3043D0}" dt="2024-12-05T16:41:49.228" v="189"/>
          <ac:spMkLst>
            <pc:docMk/>
            <pc:sldMk cId="239582713" sldId="312"/>
            <ac:spMk id="426" creationId="{77464B11-101F-1C70-BECB-DE427CCBFF0E}"/>
          </ac:spMkLst>
        </pc:spChg>
        <pc:spChg chg="mod">
          <ac:chgData name="Khan, Abuzar (UG - Comp Sci &amp; Elec Eng)" userId="42aa03f6-9f8f-4cae-8d6e-4b0e8b071e44" providerId="ADAL" clId="{7E3E11DF-C3E7-425E-9DF9-8F6D7F3043D0}" dt="2024-12-05T16:41:49.228" v="189"/>
          <ac:spMkLst>
            <pc:docMk/>
            <pc:sldMk cId="239582713" sldId="312"/>
            <ac:spMk id="427" creationId="{11506F39-FBFF-25B2-A852-43AF3B2A32AE}"/>
          </ac:spMkLst>
        </pc:spChg>
        <pc:spChg chg="mod">
          <ac:chgData name="Khan, Abuzar (UG - Comp Sci &amp; Elec Eng)" userId="42aa03f6-9f8f-4cae-8d6e-4b0e8b071e44" providerId="ADAL" clId="{7E3E11DF-C3E7-425E-9DF9-8F6D7F3043D0}" dt="2024-12-05T16:41:49.228" v="189"/>
          <ac:spMkLst>
            <pc:docMk/>
            <pc:sldMk cId="239582713" sldId="312"/>
            <ac:spMk id="428" creationId="{190EE003-B079-3093-96CF-46B48AC94625}"/>
          </ac:spMkLst>
        </pc:spChg>
        <pc:spChg chg="mod">
          <ac:chgData name="Khan, Abuzar (UG - Comp Sci &amp; Elec Eng)" userId="42aa03f6-9f8f-4cae-8d6e-4b0e8b071e44" providerId="ADAL" clId="{7E3E11DF-C3E7-425E-9DF9-8F6D7F3043D0}" dt="2024-12-05T16:41:49.228" v="189"/>
          <ac:spMkLst>
            <pc:docMk/>
            <pc:sldMk cId="239582713" sldId="312"/>
            <ac:spMk id="429" creationId="{D62AC204-BA8F-3D59-AB4C-37DE17BF68D9}"/>
          </ac:spMkLst>
        </pc:spChg>
        <pc:spChg chg="mod">
          <ac:chgData name="Khan, Abuzar (UG - Comp Sci &amp; Elec Eng)" userId="42aa03f6-9f8f-4cae-8d6e-4b0e8b071e44" providerId="ADAL" clId="{7E3E11DF-C3E7-425E-9DF9-8F6D7F3043D0}" dt="2024-12-05T16:41:49.228" v="189"/>
          <ac:spMkLst>
            <pc:docMk/>
            <pc:sldMk cId="239582713" sldId="312"/>
            <ac:spMk id="430" creationId="{AB196441-5B67-3398-D775-BF4C7E859470}"/>
          </ac:spMkLst>
        </pc:spChg>
        <pc:spChg chg="mod">
          <ac:chgData name="Khan, Abuzar (UG - Comp Sci &amp; Elec Eng)" userId="42aa03f6-9f8f-4cae-8d6e-4b0e8b071e44" providerId="ADAL" clId="{7E3E11DF-C3E7-425E-9DF9-8F6D7F3043D0}" dt="2024-12-05T16:41:49.228" v="189"/>
          <ac:spMkLst>
            <pc:docMk/>
            <pc:sldMk cId="239582713" sldId="312"/>
            <ac:spMk id="431" creationId="{329E29E1-A9DA-77DA-0485-08EC0451483D}"/>
          </ac:spMkLst>
        </pc:spChg>
        <pc:spChg chg="mod">
          <ac:chgData name="Khan, Abuzar (UG - Comp Sci &amp; Elec Eng)" userId="42aa03f6-9f8f-4cae-8d6e-4b0e8b071e44" providerId="ADAL" clId="{7E3E11DF-C3E7-425E-9DF9-8F6D7F3043D0}" dt="2024-12-05T16:41:49.228" v="189"/>
          <ac:spMkLst>
            <pc:docMk/>
            <pc:sldMk cId="239582713" sldId="312"/>
            <ac:spMk id="432" creationId="{9BC1CBBD-267B-49B5-4D14-C064A684ED36}"/>
          </ac:spMkLst>
        </pc:spChg>
        <pc:spChg chg="mod">
          <ac:chgData name="Khan, Abuzar (UG - Comp Sci &amp; Elec Eng)" userId="42aa03f6-9f8f-4cae-8d6e-4b0e8b071e44" providerId="ADAL" clId="{7E3E11DF-C3E7-425E-9DF9-8F6D7F3043D0}" dt="2024-12-05T16:41:49.228" v="189"/>
          <ac:spMkLst>
            <pc:docMk/>
            <pc:sldMk cId="239582713" sldId="312"/>
            <ac:spMk id="433" creationId="{1DCCBB94-4122-A7E9-CE68-7333279DAAE0}"/>
          </ac:spMkLst>
        </pc:spChg>
        <pc:spChg chg="mod">
          <ac:chgData name="Khan, Abuzar (UG - Comp Sci &amp; Elec Eng)" userId="42aa03f6-9f8f-4cae-8d6e-4b0e8b071e44" providerId="ADAL" clId="{7E3E11DF-C3E7-425E-9DF9-8F6D7F3043D0}" dt="2024-12-05T16:41:49.228" v="189"/>
          <ac:spMkLst>
            <pc:docMk/>
            <pc:sldMk cId="239582713" sldId="312"/>
            <ac:spMk id="434" creationId="{93B21B89-5D7D-FEB0-D430-D07277C464BC}"/>
          </ac:spMkLst>
        </pc:spChg>
        <pc:spChg chg="mod">
          <ac:chgData name="Khan, Abuzar (UG - Comp Sci &amp; Elec Eng)" userId="42aa03f6-9f8f-4cae-8d6e-4b0e8b071e44" providerId="ADAL" clId="{7E3E11DF-C3E7-425E-9DF9-8F6D7F3043D0}" dt="2024-12-05T16:41:49.228" v="189"/>
          <ac:spMkLst>
            <pc:docMk/>
            <pc:sldMk cId="239582713" sldId="312"/>
            <ac:spMk id="435" creationId="{C730E7E3-A57C-5DCA-0AEA-B6981786F569}"/>
          </ac:spMkLst>
        </pc:spChg>
        <pc:spChg chg="mod">
          <ac:chgData name="Khan, Abuzar (UG - Comp Sci &amp; Elec Eng)" userId="42aa03f6-9f8f-4cae-8d6e-4b0e8b071e44" providerId="ADAL" clId="{7E3E11DF-C3E7-425E-9DF9-8F6D7F3043D0}" dt="2024-12-05T16:41:49.228" v="189"/>
          <ac:spMkLst>
            <pc:docMk/>
            <pc:sldMk cId="239582713" sldId="312"/>
            <ac:spMk id="436" creationId="{E14CA9A6-8D3E-FF39-1AB7-184A05145E09}"/>
          </ac:spMkLst>
        </pc:spChg>
        <pc:spChg chg="mod">
          <ac:chgData name="Khan, Abuzar (UG - Comp Sci &amp; Elec Eng)" userId="42aa03f6-9f8f-4cae-8d6e-4b0e8b071e44" providerId="ADAL" clId="{7E3E11DF-C3E7-425E-9DF9-8F6D7F3043D0}" dt="2024-12-05T16:41:49.228" v="189"/>
          <ac:spMkLst>
            <pc:docMk/>
            <pc:sldMk cId="239582713" sldId="312"/>
            <ac:spMk id="437" creationId="{DA64E1B5-A920-4D2F-2B50-61D32E25C97A}"/>
          </ac:spMkLst>
        </pc:spChg>
        <pc:spChg chg="mod">
          <ac:chgData name="Khan, Abuzar (UG - Comp Sci &amp; Elec Eng)" userId="42aa03f6-9f8f-4cae-8d6e-4b0e8b071e44" providerId="ADAL" clId="{7E3E11DF-C3E7-425E-9DF9-8F6D7F3043D0}" dt="2024-12-05T16:41:49.228" v="189"/>
          <ac:spMkLst>
            <pc:docMk/>
            <pc:sldMk cId="239582713" sldId="312"/>
            <ac:spMk id="438" creationId="{DAE7BA70-7C8E-2EBF-4B5A-E5A77DE07BD2}"/>
          </ac:spMkLst>
        </pc:spChg>
        <pc:spChg chg="mod">
          <ac:chgData name="Khan, Abuzar (UG - Comp Sci &amp; Elec Eng)" userId="42aa03f6-9f8f-4cae-8d6e-4b0e8b071e44" providerId="ADAL" clId="{7E3E11DF-C3E7-425E-9DF9-8F6D7F3043D0}" dt="2024-12-05T16:41:49.228" v="189"/>
          <ac:spMkLst>
            <pc:docMk/>
            <pc:sldMk cId="239582713" sldId="312"/>
            <ac:spMk id="439" creationId="{D4069FC6-5A11-0E45-B601-CE1031E94DC2}"/>
          </ac:spMkLst>
        </pc:spChg>
        <pc:spChg chg="mod">
          <ac:chgData name="Khan, Abuzar (UG - Comp Sci &amp; Elec Eng)" userId="42aa03f6-9f8f-4cae-8d6e-4b0e8b071e44" providerId="ADAL" clId="{7E3E11DF-C3E7-425E-9DF9-8F6D7F3043D0}" dt="2024-12-05T16:41:49.228" v="189"/>
          <ac:spMkLst>
            <pc:docMk/>
            <pc:sldMk cId="239582713" sldId="312"/>
            <ac:spMk id="440" creationId="{459302D3-6FC9-96B5-B8C2-91C9AD001119}"/>
          </ac:spMkLst>
        </pc:spChg>
        <pc:spChg chg="mod">
          <ac:chgData name="Khan, Abuzar (UG - Comp Sci &amp; Elec Eng)" userId="42aa03f6-9f8f-4cae-8d6e-4b0e8b071e44" providerId="ADAL" clId="{7E3E11DF-C3E7-425E-9DF9-8F6D7F3043D0}" dt="2024-12-05T16:41:49.228" v="189"/>
          <ac:spMkLst>
            <pc:docMk/>
            <pc:sldMk cId="239582713" sldId="312"/>
            <ac:spMk id="441" creationId="{41878894-8A2E-EB5C-2F45-3670801EC8D5}"/>
          </ac:spMkLst>
        </pc:spChg>
        <pc:spChg chg="mod">
          <ac:chgData name="Khan, Abuzar (UG - Comp Sci &amp; Elec Eng)" userId="42aa03f6-9f8f-4cae-8d6e-4b0e8b071e44" providerId="ADAL" clId="{7E3E11DF-C3E7-425E-9DF9-8F6D7F3043D0}" dt="2024-12-05T16:41:49.228" v="189"/>
          <ac:spMkLst>
            <pc:docMk/>
            <pc:sldMk cId="239582713" sldId="312"/>
            <ac:spMk id="442" creationId="{7C96672F-5236-50A1-8BDC-747ED1894020}"/>
          </ac:spMkLst>
        </pc:spChg>
        <pc:spChg chg="mod">
          <ac:chgData name="Khan, Abuzar (UG - Comp Sci &amp; Elec Eng)" userId="42aa03f6-9f8f-4cae-8d6e-4b0e8b071e44" providerId="ADAL" clId="{7E3E11DF-C3E7-425E-9DF9-8F6D7F3043D0}" dt="2024-12-05T16:41:49.228" v="189"/>
          <ac:spMkLst>
            <pc:docMk/>
            <pc:sldMk cId="239582713" sldId="312"/>
            <ac:spMk id="443" creationId="{8A9A4F62-3A9A-B036-96CD-48F43E9AC7FC}"/>
          </ac:spMkLst>
        </pc:spChg>
        <pc:spChg chg="mod">
          <ac:chgData name="Khan, Abuzar (UG - Comp Sci &amp; Elec Eng)" userId="42aa03f6-9f8f-4cae-8d6e-4b0e8b071e44" providerId="ADAL" clId="{7E3E11DF-C3E7-425E-9DF9-8F6D7F3043D0}" dt="2024-12-05T16:41:49.228" v="189"/>
          <ac:spMkLst>
            <pc:docMk/>
            <pc:sldMk cId="239582713" sldId="312"/>
            <ac:spMk id="444" creationId="{3B1E2A95-C6CD-B4D8-01EA-8BABCB16B6C8}"/>
          </ac:spMkLst>
        </pc:spChg>
        <pc:spChg chg="mod">
          <ac:chgData name="Khan, Abuzar (UG - Comp Sci &amp; Elec Eng)" userId="42aa03f6-9f8f-4cae-8d6e-4b0e8b071e44" providerId="ADAL" clId="{7E3E11DF-C3E7-425E-9DF9-8F6D7F3043D0}" dt="2024-12-05T16:41:49.228" v="189"/>
          <ac:spMkLst>
            <pc:docMk/>
            <pc:sldMk cId="239582713" sldId="312"/>
            <ac:spMk id="445" creationId="{FE649FEB-13F6-4926-1C03-715F6BB88615}"/>
          </ac:spMkLst>
        </pc:spChg>
        <pc:spChg chg="mod">
          <ac:chgData name="Khan, Abuzar (UG - Comp Sci &amp; Elec Eng)" userId="42aa03f6-9f8f-4cae-8d6e-4b0e8b071e44" providerId="ADAL" clId="{7E3E11DF-C3E7-425E-9DF9-8F6D7F3043D0}" dt="2024-12-05T16:41:49.228" v="189"/>
          <ac:spMkLst>
            <pc:docMk/>
            <pc:sldMk cId="239582713" sldId="312"/>
            <ac:spMk id="446" creationId="{DD4E83C6-1175-7EBF-0FC0-C856AF275296}"/>
          </ac:spMkLst>
        </pc:spChg>
        <pc:spChg chg="mod">
          <ac:chgData name="Khan, Abuzar (UG - Comp Sci &amp; Elec Eng)" userId="42aa03f6-9f8f-4cae-8d6e-4b0e8b071e44" providerId="ADAL" clId="{7E3E11DF-C3E7-425E-9DF9-8F6D7F3043D0}" dt="2024-12-05T16:41:49.228" v="189"/>
          <ac:spMkLst>
            <pc:docMk/>
            <pc:sldMk cId="239582713" sldId="312"/>
            <ac:spMk id="447" creationId="{44BE27A0-ADBD-86C6-DF1B-B133228FEC93}"/>
          </ac:spMkLst>
        </pc:spChg>
        <pc:spChg chg="mod">
          <ac:chgData name="Khan, Abuzar (UG - Comp Sci &amp; Elec Eng)" userId="42aa03f6-9f8f-4cae-8d6e-4b0e8b071e44" providerId="ADAL" clId="{7E3E11DF-C3E7-425E-9DF9-8F6D7F3043D0}" dt="2024-12-05T16:41:49.228" v="189"/>
          <ac:spMkLst>
            <pc:docMk/>
            <pc:sldMk cId="239582713" sldId="312"/>
            <ac:spMk id="448" creationId="{A521DB94-8050-39DD-45DD-226C1B7BFF64}"/>
          </ac:spMkLst>
        </pc:spChg>
        <pc:spChg chg="mod">
          <ac:chgData name="Khan, Abuzar (UG - Comp Sci &amp; Elec Eng)" userId="42aa03f6-9f8f-4cae-8d6e-4b0e8b071e44" providerId="ADAL" clId="{7E3E11DF-C3E7-425E-9DF9-8F6D7F3043D0}" dt="2024-12-05T16:41:49.228" v="189"/>
          <ac:spMkLst>
            <pc:docMk/>
            <pc:sldMk cId="239582713" sldId="312"/>
            <ac:spMk id="449" creationId="{02D78E0E-050F-A116-500B-5A6155A5D1D9}"/>
          </ac:spMkLst>
        </pc:spChg>
        <pc:spChg chg="mod">
          <ac:chgData name="Khan, Abuzar (UG - Comp Sci &amp; Elec Eng)" userId="42aa03f6-9f8f-4cae-8d6e-4b0e8b071e44" providerId="ADAL" clId="{7E3E11DF-C3E7-425E-9DF9-8F6D7F3043D0}" dt="2024-12-05T16:41:49.228" v="189"/>
          <ac:spMkLst>
            <pc:docMk/>
            <pc:sldMk cId="239582713" sldId="312"/>
            <ac:spMk id="450" creationId="{CD5CABCF-8B52-7619-3117-B4C816FC5B99}"/>
          </ac:spMkLst>
        </pc:spChg>
        <pc:spChg chg="mod">
          <ac:chgData name="Khan, Abuzar (UG - Comp Sci &amp; Elec Eng)" userId="42aa03f6-9f8f-4cae-8d6e-4b0e8b071e44" providerId="ADAL" clId="{7E3E11DF-C3E7-425E-9DF9-8F6D7F3043D0}" dt="2024-12-05T16:41:49.228" v="189"/>
          <ac:spMkLst>
            <pc:docMk/>
            <pc:sldMk cId="239582713" sldId="312"/>
            <ac:spMk id="451" creationId="{8E50BCBD-6D08-C5D8-6A88-A4CE230BF01E}"/>
          </ac:spMkLst>
        </pc:spChg>
        <pc:spChg chg="mod">
          <ac:chgData name="Khan, Abuzar (UG - Comp Sci &amp; Elec Eng)" userId="42aa03f6-9f8f-4cae-8d6e-4b0e8b071e44" providerId="ADAL" clId="{7E3E11DF-C3E7-425E-9DF9-8F6D7F3043D0}" dt="2024-12-05T16:41:49.228" v="189"/>
          <ac:spMkLst>
            <pc:docMk/>
            <pc:sldMk cId="239582713" sldId="312"/>
            <ac:spMk id="452" creationId="{4E9F57BC-ED45-F76E-4799-E22714740326}"/>
          </ac:spMkLst>
        </pc:spChg>
        <pc:spChg chg="mod">
          <ac:chgData name="Khan, Abuzar (UG - Comp Sci &amp; Elec Eng)" userId="42aa03f6-9f8f-4cae-8d6e-4b0e8b071e44" providerId="ADAL" clId="{7E3E11DF-C3E7-425E-9DF9-8F6D7F3043D0}" dt="2024-12-05T16:41:49.228" v="189"/>
          <ac:spMkLst>
            <pc:docMk/>
            <pc:sldMk cId="239582713" sldId="312"/>
            <ac:spMk id="453" creationId="{852A7D84-65A5-EDF4-8B36-C3BA83A85C7C}"/>
          </ac:spMkLst>
        </pc:spChg>
        <pc:spChg chg="mod">
          <ac:chgData name="Khan, Abuzar (UG - Comp Sci &amp; Elec Eng)" userId="42aa03f6-9f8f-4cae-8d6e-4b0e8b071e44" providerId="ADAL" clId="{7E3E11DF-C3E7-425E-9DF9-8F6D7F3043D0}" dt="2024-12-05T16:41:49.228" v="189"/>
          <ac:spMkLst>
            <pc:docMk/>
            <pc:sldMk cId="239582713" sldId="312"/>
            <ac:spMk id="454" creationId="{B3CAB823-ECE1-E779-81F8-C6BF27E95514}"/>
          </ac:spMkLst>
        </pc:spChg>
        <pc:spChg chg="mod">
          <ac:chgData name="Khan, Abuzar (UG - Comp Sci &amp; Elec Eng)" userId="42aa03f6-9f8f-4cae-8d6e-4b0e8b071e44" providerId="ADAL" clId="{7E3E11DF-C3E7-425E-9DF9-8F6D7F3043D0}" dt="2024-12-05T16:41:49.228" v="189"/>
          <ac:spMkLst>
            <pc:docMk/>
            <pc:sldMk cId="239582713" sldId="312"/>
            <ac:spMk id="455" creationId="{2C0A7369-1FE5-2BEB-9F5F-E2E66E936E62}"/>
          </ac:spMkLst>
        </pc:spChg>
        <pc:spChg chg="mod">
          <ac:chgData name="Khan, Abuzar (UG - Comp Sci &amp; Elec Eng)" userId="42aa03f6-9f8f-4cae-8d6e-4b0e8b071e44" providerId="ADAL" clId="{7E3E11DF-C3E7-425E-9DF9-8F6D7F3043D0}" dt="2024-12-05T16:41:49.228" v="189"/>
          <ac:spMkLst>
            <pc:docMk/>
            <pc:sldMk cId="239582713" sldId="312"/>
            <ac:spMk id="456" creationId="{497354DD-F456-7CC9-41AF-5161FA1B9C54}"/>
          </ac:spMkLst>
        </pc:spChg>
        <pc:spChg chg="mod">
          <ac:chgData name="Khan, Abuzar (UG - Comp Sci &amp; Elec Eng)" userId="42aa03f6-9f8f-4cae-8d6e-4b0e8b071e44" providerId="ADAL" clId="{7E3E11DF-C3E7-425E-9DF9-8F6D7F3043D0}" dt="2024-12-05T16:41:49.228" v="189"/>
          <ac:spMkLst>
            <pc:docMk/>
            <pc:sldMk cId="239582713" sldId="312"/>
            <ac:spMk id="457" creationId="{1ABD1345-8067-EA70-183F-63CB7B0A7270}"/>
          </ac:spMkLst>
        </pc:spChg>
        <pc:spChg chg="mod">
          <ac:chgData name="Khan, Abuzar (UG - Comp Sci &amp; Elec Eng)" userId="42aa03f6-9f8f-4cae-8d6e-4b0e8b071e44" providerId="ADAL" clId="{7E3E11DF-C3E7-425E-9DF9-8F6D7F3043D0}" dt="2024-12-05T16:41:49.228" v="189"/>
          <ac:spMkLst>
            <pc:docMk/>
            <pc:sldMk cId="239582713" sldId="312"/>
            <ac:spMk id="458" creationId="{68A53B92-414A-8935-99BA-3331C25EBD3B}"/>
          </ac:spMkLst>
        </pc:spChg>
        <pc:spChg chg="mod">
          <ac:chgData name="Khan, Abuzar (UG - Comp Sci &amp; Elec Eng)" userId="42aa03f6-9f8f-4cae-8d6e-4b0e8b071e44" providerId="ADAL" clId="{7E3E11DF-C3E7-425E-9DF9-8F6D7F3043D0}" dt="2024-12-05T16:41:49.228" v="189"/>
          <ac:spMkLst>
            <pc:docMk/>
            <pc:sldMk cId="239582713" sldId="312"/>
            <ac:spMk id="459" creationId="{E6FC3E94-C951-E30F-2955-DA46C7D64CE8}"/>
          </ac:spMkLst>
        </pc:spChg>
        <pc:spChg chg="mod">
          <ac:chgData name="Khan, Abuzar (UG - Comp Sci &amp; Elec Eng)" userId="42aa03f6-9f8f-4cae-8d6e-4b0e8b071e44" providerId="ADAL" clId="{7E3E11DF-C3E7-425E-9DF9-8F6D7F3043D0}" dt="2024-12-05T16:41:49.228" v="189"/>
          <ac:spMkLst>
            <pc:docMk/>
            <pc:sldMk cId="239582713" sldId="312"/>
            <ac:spMk id="460" creationId="{0C7CBF2F-948B-669B-1F7B-74197E42CCD5}"/>
          </ac:spMkLst>
        </pc:spChg>
        <pc:spChg chg="mod">
          <ac:chgData name="Khan, Abuzar (UG - Comp Sci &amp; Elec Eng)" userId="42aa03f6-9f8f-4cae-8d6e-4b0e8b071e44" providerId="ADAL" clId="{7E3E11DF-C3E7-425E-9DF9-8F6D7F3043D0}" dt="2024-12-05T16:41:49.228" v="189"/>
          <ac:spMkLst>
            <pc:docMk/>
            <pc:sldMk cId="239582713" sldId="312"/>
            <ac:spMk id="461" creationId="{D7CB1FAF-C09F-9A2E-ABD4-DA936D701C7D}"/>
          </ac:spMkLst>
        </pc:spChg>
        <pc:spChg chg="mod">
          <ac:chgData name="Khan, Abuzar (UG - Comp Sci &amp; Elec Eng)" userId="42aa03f6-9f8f-4cae-8d6e-4b0e8b071e44" providerId="ADAL" clId="{7E3E11DF-C3E7-425E-9DF9-8F6D7F3043D0}" dt="2024-12-05T16:41:49.228" v="189"/>
          <ac:spMkLst>
            <pc:docMk/>
            <pc:sldMk cId="239582713" sldId="312"/>
            <ac:spMk id="462" creationId="{36C90EC6-6BCC-7160-5FF7-A5A4CCF9AF1A}"/>
          </ac:spMkLst>
        </pc:spChg>
        <pc:spChg chg="mod">
          <ac:chgData name="Khan, Abuzar (UG - Comp Sci &amp; Elec Eng)" userId="42aa03f6-9f8f-4cae-8d6e-4b0e8b071e44" providerId="ADAL" clId="{7E3E11DF-C3E7-425E-9DF9-8F6D7F3043D0}" dt="2024-12-05T16:41:49.228" v="189"/>
          <ac:spMkLst>
            <pc:docMk/>
            <pc:sldMk cId="239582713" sldId="312"/>
            <ac:spMk id="463" creationId="{D3E21C1E-6EFF-B9B0-4EE8-C8B7D075685D}"/>
          </ac:spMkLst>
        </pc:spChg>
        <pc:spChg chg="mod">
          <ac:chgData name="Khan, Abuzar (UG - Comp Sci &amp; Elec Eng)" userId="42aa03f6-9f8f-4cae-8d6e-4b0e8b071e44" providerId="ADAL" clId="{7E3E11DF-C3E7-425E-9DF9-8F6D7F3043D0}" dt="2024-12-05T16:41:49.228" v="189"/>
          <ac:spMkLst>
            <pc:docMk/>
            <pc:sldMk cId="239582713" sldId="312"/>
            <ac:spMk id="464" creationId="{8FC26C7E-5A3C-5F40-CDC7-4BBAE6C3340A}"/>
          </ac:spMkLst>
        </pc:spChg>
        <pc:spChg chg="mod">
          <ac:chgData name="Khan, Abuzar (UG - Comp Sci &amp; Elec Eng)" userId="42aa03f6-9f8f-4cae-8d6e-4b0e8b071e44" providerId="ADAL" clId="{7E3E11DF-C3E7-425E-9DF9-8F6D7F3043D0}" dt="2024-12-05T16:41:49.228" v="189"/>
          <ac:spMkLst>
            <pc:docMk/>
            <pc:sldMk cId="239582713" sldId="312"/>
            <ac:spMk id="465" creationId="{60F2FC00-248A-9227-38DB-E907655FF6A7}"/>
          </ac:spMkLst>
        </pc:spChg>
        <pc:spChg chg="mod">
          <ac:chgData name="Khan, Abuzar (UG - Comp Sci &amp; Elec Eng)" userId="42aa03f6-9f8f-4cae-8d6e-4b0e8b071e44" providerId="ADAL" clId="{7E3E11DF-C3E7-425E-9DF9-8F6D7F3043D0}" dt="2024-12-05T16:41:49.228" v="189"/>
          <ac:spMkLst>
            <pc:docMk/>
            <pc:sldMk cId="239582713" sldId="312"/>
            <ac:spMk id="466" creationId="{B5CEFB60-83DC-AD17-8185-F6E273BE83D9}"/>
          </ac:spMkLst>
        </pc:spChg>
        <pc:spChg chg="mod">
          <ac:chgData name="Khan, Abuzar (UG - Comp Sci &amp; Elec Eng)" userId="42aa03f6-9f8f-4cae-8d6e-4b0e8b071e44" providerId="ADAL" clId="{7E3E11DF-C3E7-425E-9DF9-8F6D7F3043D0}" dt="2024-12-05T16:41:49.228" v="189"/>
          <ac:spMkLst>
            <pc:docMk/>
            <pc:sldMk cId="239582713" sldId="312"/>
            <ac:spMk id="467" creationId="{530D2B0E-E560-0833-0AA6-5B5591BA6CF0}"/>
          </ac:spMkLst>
        </pc:spChg>
        <pc:spChg chg="mod">
          <ac:chgData name="Khan, Abuzar (UG - Comp Sci &amp; Elec Eng)" userId="42aa03f6-9f8f-4cae-8d6e-4b0e8b071e44" providerId="ADAL" clId="{7E3E11DF-C3E7-425E-9DF9-8F6D7F3043D0}" dt="2024-12-05T16:41:49.228" v="189"/>
          <ac:spMkLst>
            <pc:docMk/>
            <pc:sldMk cId="239582713" sldId="312"/>
            <ac:spMk id="468" creationId="{8966814D-3A23-221A-63D0-980388143050}"/>
          </ac:spMkLst>
        </pc:spChg>
        <pc:spChg chg="mod">
          <ac:chgData name="Khan, Abuzar (UG - Comp Sci &amp; Elec Eng)" userId="42aa03f6-9f8f-4cae-8d6e-4b0e8b071e44" providerId="ADAL" clId="{7E3E11DF-C3E7-425E-9DF9-8F6D7F3043D0}" dt="2024-12-05T16:41:49.228" v="189"/>
          <ac:spMkLst>
            <pc:docMk/>
            <pc:sldMk cId="239582713" sldId="312"/>
            <ac:spMk id="469" creationId="{F2A5804D-279B-3B15-1DD5-815733DC8815}"/>
          </ac:spMkLst>
        </pc:spChg>
        <pc:spChg chg="mod">
          <ac:chgData name="Khan, Abuzar (UG - Comp Sci &amp; Elec Eng)" userId="42aa03f6-9f8f-4cae-8d6e-4b0e8b071e44" providerId="ADAL" clId="{7E3E11DF-C3E7-425E-9DF9-8F6D7F3043D0}" dt="2024-12-05T16:41:49.228" v="189"/>
          <ac:spMkLst>
            <pc:docMk/>
            <pc:sldMk cId="239582713" sldId="312"/>
            <ac:spMk id="470" creationId="{A58C235A-EE31-65A7-3B3B-7127F95894E4}"/>
          </ac:spMkLst>
        </pc:spChg>
        <pc:spChg chg="mod">
          <ac:chgData name="Khan, Abuzar (UG - Comp Sci &amp; Elec Eng)" userId="42aa03f6-9f8f-4cae-8d6e-4b0e8b071e44" providerId="ADAL" clId="{7E3E11DF-C3E7-425E-9DF9-8F6D7F3043D0}" dt="2024-12-05T16:41:49.228" v="189"/>
          <ac:spMkLst>
            <pc:docMk/>
            <pc:sldMk cId="239582713" sldId="312"/>
            <ac:spMk id="471" creationId="{D5B831AA-CB47-0AA6-F987-9369DACB22BA}"/>
          </ac:spMkLst>
        </pc:spChg>
        <pc:spChg chg="mod">
          <ac:chgData name="Khan, Abuzar (UG - Comp Sci &amp; Elec Eng)" userId="42aa03f6-9f8f-4cae-8d6e-4b0e8b071e44" providerId="ADAL" clId="{7E3E11DF-C3E7-425E-9DF9-8F6D7F3043D0}" dt="2024-12-05T16:41:49.228" v="189"/>
          <ac:spMkLst>
            <pc:docMk/>
            <pc:sldMk cId="239582713" sldId="312"/>
            <ac:spMk id="472" creationId="{961CA9DD-0669-61A9-43D5-6BA56690C7AB}"/>
          </ac:spMkLst>
        </pc:spChg>
        <pc:spChg chg="mod">
          <ac:chgData name="Khan, Abuzar (UG - Comp Sci &amp; Elec Eng)" userId="42aa03f6-9f8f-4cae-8d6e-4b0e8b071e44" providerId="ADAL" clId="{7E3E11DF-C3E7-425E-9DF9-8F6D7F3043D0}" dt="2024-12-05T16:41:49.228" v="189"/>
          <ac:spMkLst>
            <pc:docMk/>
            <pc:sldMk cId="239582713" sldId="312"/>
            <ac:spMk id="473" creationId="{99D15954-2CDA-918C-C055-3D857F9E1044}"/>
          </ac:spMkLst>
        </pc:spChg>
        <pc:spChg chg="mod">
          <ac:chgData name="Khan, Abuzar (UG - Comp Sci &amp; Elec Eng)" userId="42aa03f6-9f8f-4cae-8d6e-4b0e8b071e44" providerId="ADAL" clId="{7E3E11DF-C3E7-425E-9DF9-8F6D7F3043D0}" dt="2024-12-05T16:41:49.228" v="189"/>
          <ac:spMkLst>
            <pc:docMk/>
            <pc:sldMk cId="239582713" sldId="312"/>
            <ac:spMk id="474" creationId="{AF20DB84-2B3E-BD7D-718B-C6BD1A44408D}"/>
          </ac:spMkLst>
        </pc:spChg>
        <pc:spChg chg="mod">
          <ac:chgData name="Khan, Abuzar (UG - Comp Sci &amp; Elec Eng)" userId="42aa03f6-9f8f-4cae-8d6e-4b0e8b071e44" providerId="ADAL" clId="{7E3E11DF-C3E7-425E-9DF9-8F6D7F3043D0}" dt="2024-12-05T16:41:49.228" v="189"/>
          <ac:spMkLst>
            <pc:docMk/>
            <pc:sldMk cId="239582713" sldId="312"/>
            <ac:spMk id="475" creationId="{DA605E77-A4C6-65BA-A8E3-3502CB62E36A}"/>
          </ac:spMkLst>
        </pc:spChg>
        <pc:spChg chg="mod">
          <ac:chgData name="Khan, Abuzar (UG - Comp Sci &amp; Elec Eng)" userId="42aa03f6-9f8f-4cae-8d6e-4b0e8b071e44" providerId="ADAL" clId="{7E3E11DF-C3E7-425E-9DF9-8F6D7F3043D0}" dt="2024-12-05T16:41:49.228" v="189"/>
          <ac:spMkLst>
            <pc:docMk/>
            <pc:sldMk cId="239582713" sldId="312"/>
            <ac:spMk id="476" creationId="{A29442B1-4522-66FB-195D-FD1AF39AF808}"/>
          </ac:spMkLst>
        </pc:spChg>
        <pc:spChg chg="mod">
          <ac:chgData name="Khan, Abuzar (UG - Comp Sci &amp; Elec Eng)" userId="42aa03f6-9f8f-4cae-8d6e-4b0e8b071e44" providerId="ADAL" clId="{7E3E11DF-C3E7-425E-9DF9-8F6D7F3043D0}" dt="2024-12-05T16:41:49.228" v="189"/>
          <ac:spMkLst>
            <pc:docMk/>
            <pc:sldMk cId="239582713" sldId="312"/>
            <ac:spMk id="477" creationId="{CC4AA2C5-B33B-296B-872C-82BACED8E04F}"/>
          </ac:spMkLst>
        </pc:spChg>
        <pc:spChg chg="mod">
          <ac:chgData name="Khan, Abuzar (UG - Comp Sci &amp; Elec Eng)" userId="42aa03f6-9f8f-4cae-8d6e-4b0e8b071e44" providerId="ADAL" clId="{7E3E11DF-C3E7-425E-9DF9-8F6D7F3043D0}" dt="2024-12-05T16:41:49.228" v="189"/>
          <ac:spMkLst>
            <pc:docMk/>
            <pc:sldMk cId="239582713" sldId="312"/>
            <ac:spMk id="478" creationId="{60079D2C-87C1-75DB-C50D-BF976A3A66C0}"/>
          </ac:spMkLst>
        </pc:spChg>
        <pc:spChg chg="mod">
          <ac:chgData name="Khan, Abuzar (UG - Comp Sci &amp; Elec Eng)" userId="42aa03f6-9f8f-4cae-8d6e-4b0e8b071e44" providerId="ADAL" clId="{7E3E11DF-C3E7-425E-9DF9-8F6D7F3043D0}" dt="2024-12-05T16:41:49.228" v="189"/>
          <ac:spMkLst>
            <pc:docMk/>
            <pc:sldMk cId="239582713" sldId="312"/>
            <ac:spMk id="479" creationId="{42441DF6-DD78-E098-F2B0-AFE38E800A5A}"/>
          </ac:spMkLst>
        </pc:spChg>
        <pc:spChg chg="mod">
          <ac:chgData name="Khan, Abuzar (UG - Comp Sci &amp; Elec Eng)" userId="42aa03f6-9f8f-4cae-8d6e-4b0e8b071e44" providerId="ADAL" clId="{7E3E11DF-C3E7-425E-9DF9-8F6D7F3043D0}" dt="2024-12-05T16:41:49.228" v="189"/>
          <ac:spMkLst>
            <pc:docMk/>
            <pc:sldMk cId="239582713" sldId="312"/>
            <ac:spMk id="480" creationId="{17AC4575-BA0C-A01D-A9E3-42A261AADAFC}"/>
          </ac:spMkLst>
        </pc:spChg>
        <pc:spChg chg="mod">
          <ac:chgData name="Khan, Abuzar (UG - Comp Sci &amp; Elec Eng)" userId="42aa03f6-9f8f-4cae-8d6e-4b0e8b071e44" providerId="ADAL" clId="{7E3E11DF-C3E7-425E-9DF9-8F6D7F3043D0}" dt="2024-12-05T16:41:49.228" v="189"/>
          <ac:spMkLst>
            <pc:docMk/>
            <pc:sldMk cId="239582713" sldId="312"/>
            <ac:spMk id="481" creationId="{101FA5C8-29D9-410E-1942-C3CE8793E85C}"/>
          </ac:spMkLst>
        </pc:spChg>
        <pc:spChg chg="mod">
          <ac:chgData name="Khan, Abuzar (UG - Comp Sci &amp; Elec Eng)" userId="42aa03f6-9f8f-4cae-8d6e-4b0e8b071e44" providerId="ADAL" clId="{7E3E11DF-C3E7-425E-9DF9-8F6D7F3043D0}" dt="2024-12-05T16:41:49.228" v="189"/>
          <ac:spMkLst>
            <pc:docMk/>
            <pc:sldMk cId="239582713" sldId="312"/>
            <ac:spMk id="482" creationId="{3E362B49-0CB8-D709-5C16-3D8C9DF8BC6B}"/>
          </ac:spMkLst>
        </pc:spChg>
        <pc:spChg chg="mod">
          <ac:chgData name="Khan, Abuzar (UG - Comp Sci &amp; Elec Eng)" userId="42aa03f6-9f8f-4cae-8d6e-4b0e8b071e44" providerId="ADAL" clId="{7E3E11DF-C3E7-425E-9DF9-8F6D7F3043D0}" dt="2024-12-05T16:41:49.228" v="189"/>
          <ac:spMkLst>
            <pc:docMk/>
            <pc:sldMk cId="239582713" sldId="312"/>
            <ac:spMk id="483" creationId="{148FC201-A668-379A-94AA-67472E623C5D}"/>
          </ac:spMkLst>
        </pc:spChg>
        <pc:spChg chg="mod">
          <ac:chgData name="Khan, Abuzar (UG - Comp Sci &amp; Elec Eng)" userId="42aa03f6-9f8f-4cae-8d6e-4b0e8b071e44" providerId="ADAL" clId="{7E3E11DF-C3E7-425E-9DF9-8F6D7F3043D0}" dt="2024-12-05T16:41:49.228" v="189"/>
          <ac:spMkLst>
            <pc:docMk/>
            <pc:sldMk cId="239582713" sldId="312"/>
            <ac:spMk id="484" creationId="{4B4CD5AC-7468-4674-428E-9ECB9C541CA3}"/>
          </ac:spMkLst>
        </pc:spChg>
        <pc:spChg chg="mod">
          <ac:chgData name="Khan, Abuzar (UG - Comp Sci &amp; Elec Eng)" userId="42aa03f6-9f8f-4cae-8d6e-4b0e8b071e44" providerId="ADAL" clId="{7E3E11DF-C3E7-425E-9DF9-8F6D7F3043D0}" dt="2024-12-05T16:41:49.228" v="189"/>
          <ac:spMkLst>
            <pc:docMk/>
            <pc:sldMk cId="239582713" sldId="312"/>
            <ac:spMk id="485" creationId="{C2AF5745-B8FB-BFA4-AEF0-828F1C7BF2F0}"/>
          </ac:spMkLst>
        </pc:spChg>
        <pc:spChg chg="mod">
          <ac:chgData name="Khan, Abuzar (UG - Comp Sci &amp; Elec Eng)" userId="42aa03f6-9f8f-4cae-8d6e-4b0e8b071e44" providerId="ADAL" clId="{7E3E11DF-C3E7-425E-9DF9-8F6D7F3043D0}" dt="2024-12-05T16:41:49.228" v="189"/>
          <ac:spMkLst>
            <pc:docMk/>
            <pc:sldMk cId="239582713" sldId="312"/>
            <ac:spMk id="486" creationId="{30CF6ED4-6D5B-6D2C-FACA-BBBD55E8ECA1}"/>
          </ac:spMkLst>
        </pc:spChg>
        <pc:spChg chg="mod">
          <ac:chgData name="Khan, Abuzar (UG - Comp Sci &amp; Elec Eng)" userId="42aa03f6-9f8f-4cae-8d6e-4b0e8b071e44" providerId="ADAL" clId="{7E3E11DF-C3E7-425E-9DF9-8F6D7F3043D0}" dt="2024-12-05T16:41:49.228" v="189"/>
          <ac:spMkLst>
            <pc:docMk/>
            <pc:sldMk cId="239582713" sldId="312"/>
            <ac:spMk id="487" creationId="{A4A00E61-5C2B-2EEE-BE70-6C15BF05BBD4}"/>
          </ac:spMkLst>
        </pc:spChg>
        <pc:spChg chg="mod">
          <ac:chgData name="Khan, Abuzar (UG - Comp Sci &amp; Elec Eng)" userId="42aa03f6-9f8f-4cae-8d6e-4b0e8b071e44" providerId="ADAL" clId="{7E3E11DF-C3E7-425E-9DF9-8F6D7F3043D0}" dt="2024-12-05T16:41:49.228" v="189"/>
          <ac:spMkLst>
            <pc:docMk/>
            <pc:sldMk cId="239582713" sldId="312"/>
            <ac:spMk id="488" creationId="{017BB41E-0D60-98DE-5A20-B6CFDED286B5}"/>
          </ac:spMkLst>
        </pc:spChg>
        <pc:spChg chg="mod">
          <ac:chgData name="Khan, Abuzar (UG - Comp Sci &amp; Elec Eng)" userId="42aa03f6-9f8f-4cae-8d6e-4b0e8b071e44" providerId="ADAL" clId="{7E3E11DF-C3E7-425E-9DF9-8F6D7F3043D0}" dt="2024-12-05T16:41:49.228" v="189"/>
          <ac:spMkLst>
            <pc:docMk/>
            <pc:sldMk cId="239582713" sldId="312"/>
            <ac:spMk id="489" creationId="{7D44D78C-A73D-E67F-2D34-E0F2EEA9A629}"/>
          </ac:spMkLst>
        </pc:spChg>
        <pc:spChg chg="mod">
          <ac:chgData name="Khan, Abuzar (UG - Comp Sci &amp; Elec Eng)" userId="42aa03f6-9f8f-4cae-8d6e-4b0e8b071e44" providerId="ADAL" clId="{7E3E11DF-C3E7-425E-9DF9-8F6D7F3043D0}" dt="2024-12-05T16:41:49.228" v="189"/>
          <ac:spMkLst>
            <pc:docMk/>
            <pc:sldMk cId="239582713" sldId="312"/>
            <ac:spMk id="490" creationId="{E998D8D1-58C2-DF07-4F49-C57C4E862111}"/>
          </ac:spMkLst>
        </pc:spChg>
        <pc:spChg chg="mod">
          <ac:chgData name="Khan, Abuzar (UG - Comp Sci &amp; Elec Eng)" userId="42aa03f6-9f8f-4cae-8d6e-4b0e8b071e44" providerId="ADAL" clId="{7E3E11DF-C3E7-425E-9DF9-8F6D7F3043D0}" dt="2024-12-05T16:41:49.228" v="189"/>
          <ac:spMkLst>
            <pc:docMk/>
            <pc:sldMk cId="239582713" sldId="312"/>
            <ac:spMk id="491" creationId="{6F9D67F4-5B9E-8F69-D6DB-011981EC28A2}"/>
          </ac:spMkLst>
        </pc:spChg>
        <pc:spChg chg="mod">
          <ac:chgData name="Khan, Abuzar (UG - Comp Sci &amp; Elec Eng)" userId="42aa03f6-9f8f-4cae-8d6e-4b0e8b071e44" providerId="ADAL" clId="{7E3E11DF-C3E7-425E-9DF9-8F6D7F3043D0}" dt="2024-12-05T16:41:49.228" v="189"/>
          <ac:spMkLst>
            <pc:docMk/>
            <pc:sldMk cId="239582713" sldId="312"/>
            <ac:spMk id="492" creationId="{05CF06DA-9B1D-DEB8-1F86-8543FF66160C}"/>
          </ac:spMkLst>
        </pc:spChg>
        <pc:spChg chg="mod">
          <ac:chgData name="Khan, Abuzar (UG - Comp Sci &amp; Elec Eng)" userId="42aa03f6-9f8f-4cae-8d6e-4b0e8b071e44" providerId="ADAL" clId="{7E3E11DF-C3E7-425E-9DF9-8F6D7F3043D0}" dt="2024-12-05T16:41:49.228" v="189"/>
          <ac:spMkLst>
            <pc:docMk/>
            <pc:sldMk cId="239582713" sldId="312"/>
            <ac:spMk id="493" creationId="{0765327F-9CFC-6811-A4C6-465074C42E2A}"/>
          </ac:spMkLst>
        </pc:spChg>
        <pc:spChg chg="mod">
          <ac:chgData name="Khan, Abuzar (UG - Comp Sci &amp; Elec Eng)" userId="42aa03f6-9f8f-4cae-8d6e-4b0e8b071e44" providerId="ADAL" clId="{7E3E11DF-C3E7-425E-9DF9-8F6D7F3043D0}" dt="2024-12-05T16:41:49.228" v="189"/>
          <ac:spMkLst>
            <pc:docMk/>
            <pc:sldMk cId="239582713" sldId="312"/>
            <ac:spMk id="494" creationId="{D24BAEE8-1DFE-5BCB-F13C-21863113FBA5}"/>
          </ac:spMkLst>
        </pc:spChg>
        <pc:spChg chg="mod">
          <ac:chgData name="Khan, Abuzar (UG - Comp Sci &amp; Elec Eng)" userId="42aa03f6-9f8f-4cae-8d6e-4b0e8b071e44" providerId="ADAL" clId="{7E3E11DF-C3E7-425E-9DF9-8F6D7F3043D0}" dt="2024-12-05T16:41:49.228" v="189"/>
          <ac:spMkLst>
            <pc:docMk/>
            <pc:sldMk cId="239582713" sldId="312"/>
            <ac:spMk id="495" creationId="{813AB309-86DB-6B3D-06EC-34AF126F0074}"/>
          </ac:spMkLst>
        </pc:spChg>
        <pc:spChg chg="mod">
          <ac:chgData name="Khan, Abuzar (UG - Comp Sci &amp; Elec Eng)" userId="42aa03f6-9f8f-4cae-8d6e-4b0e8b071e44" providerId="ADAL" clId="{7E3E11DF-C3E7-425E-9DF9-8F6D7F3043D0}" dt="2024-12-05T16:41:49.228" v="189"/>
          <ac:spMkLst>
            <pc:docMk/>
            <pc:sldMk cId="239582713" sldId="312"/>
            <ac:spMk id="496" creationId="{DF0695ED-FAC6-C4AD-4508-A8DBCA676B16}"/>
          </ac:spMkLst>
        </pc:spChg>
        <pc:spChg chg="mod">
          <ac:chgData name="Khan, Abuzar (UG - Comp Sci &amp; Elec Eng)" userId="42aa03f6-9f8f-4cae-8d6e-4b0e8b071e44" providerId="ADAL" clId="{7E3E11DF-C3E7-425E-9DF9-8F6D7F3043D0}" dt="2024-12-05T16:41:49.228" v="189"/>
          <ac:spMkLst>
            <pc:docMk/>
            <pc:sldMk cId="239582713" sldId="312"/>
            <ac:spMk id="497" creationId="{3D153C90-BC01-D33B-27F2-6CEF99137EBF}"/>
          </ac:spMkLst>
        </pc:spChg>
        <pc:spChg chg="mod">
          <ac:chgData name="Khan, Abuzar (UG - Comp Sci &amp; Elec Eng)" userId="42aa03f6-9f8f-4cae-8d6e-4b0e8b071e44" providerId="ADAL" clId="{7E3E11DF-C3E7-425E-9DF9-8F6D7F3043D0}" dt="2024-12-05T16:41:49.228" v="189"/>
          <ac:spMkLst>
            <pc:docMk/>
            <pc:sldMk cId="239582713" sldId="312"/>
            <ac:spMk id="498" creationId="{254C9E50-A5A6-23E2-ECBC-00A776A66C41}"/>
          </ac:spMkLst>
        </pc:spChg>
        <pc:spChg chg="mod">
          <ac:chgData name="Khan, Abuzar (UG - Comp Sci &amp; Elec Eng)" userId="42aa03f6-9f8f-4cae-8d6e-4b0e8b071e44" providerId="ADAL" clId="{7E3E11DF-C3E7-425E-9DF9-8F6D7F3043D0}" dt="2024-12-05T16:41:49.228" v="189"/>
          <ac:spMkLst>
            <pc:docMk/>
            <pc:sldMk cId="239582713" sldId="312"/>
            <ac:spMk id="499" creationId="{1B2CE17E-08AC-7498-9363-C97CCE618748}"/>
          </ac:spMkLst>
        </pc:spChg>
        <pc:spChg chg="mod">
          <ac:chgData name="Khan, Abuzar (UG - Comp Sci &amp; Elec Eng)" userId="42aa03f6-9f8f-4cae-8d6e-4b0e8b071e44" providerId="ADAL" clId="{7E3E11DF-C3E7-425E-9DF9-8F6D7F3043D0}" dt="2024-12-05T16:41:49.228" v="189"/>
          <ac:spMkLst>
            <pc:docMk/>
            <pc:sldMk cId="239582713" sldId="312"/>
            <ac:spMk id="500" creationId="{0C3F4195-6136-6870-407A-BCEE92DEACDC}"/>
          </ac:spMkLst>
        </pc:spChg>
        <pc:spChg chg="mod">
          <ac:chgData name="Khan, Abuzar (UG - Comp Sci &amp; Elec Eng)" userId="42aa03f6-9f8f-4cae-8d6e-4b0e8b071e44" providerId="ADAL" clId="{7E3E11DF-C3E7-425E-9DF9-8F6D7F3043D0}" dt="2024-12-05T16:41:49.228" v="189"/>
          <ac:spMkLst>
            <pc:docMk/>
            <pc:sldMk cId="239582713" sldId="312"/>
            <ac:spMk id="501" creationId="{C895B02A-6B63-3D8C-7140-82CB2EDFE54A}"/>
          </ac:spMkLst>
        </pc:spChg>
        <pc:spChg chg="mod">
          <ac:chgData name="Khan, Abuzar (UG - Comp Sci &amp; Elec Eng)" userId="42aa03f6-9f8f-4cae-8d6e-4b0e8b071e44" providerId="ADAL" clId="{7E3E11DF-C3E7-425E-9DF9-8F6D7F3043D0}" dt="2024-12-05T16:41:49.228" v="189"/>
          <ac:spMkLst>
            <pc:docMk/>
            <pc:sldMk cId="239582713" sldId="312"/>
            <ac:spMk id="502" creationId="{90A85784-6324-A90B-9EA3-C2446BDFADE0}"/>
          </ac:spMkLst>
        </pc:spChg>
        <pc:spChg chg="mod">
          <ac:chgData name="Khan, Abuzar (UG - Comp Sci &amp; Elec Eng)" userId="42aa03f6-9f8f-4cae-8d6e-4b0e8b071e44" providerId="ADAL" clId="{7E3E11DF-C3E7-425E-9DF9-8F6D7F3043D0}" dt="2024-12-05T16:41:49.228" v="189"/>
          <ac:spMkLst>
            <pc:docMk/>
            <pc:sldMk cId="239582713" sldId="312"/>
            <ac:spMk id="503" creationId="{5CAD3896-E9CB-C57F-9913-C58130F65553}"/>
          </ac:spMkLst>
        </pc:spChg>
        <pc:spChg chg="mod">
          <ac:chgData name="Khan, Abuzar (UG - Comp Sci &amp; Elec Eng)" userId="42aa03f6-9f8f-4cae-8d6e-4b0e8b071e44" providerId="ADAL" clId="{7E3E11DF-C3E7-425E-9DF9-8F6D7F3043D0}" dt="2024-12-05T16:41:49.228" v="189"/>
          <ac:spMkLst>
            <pc:docMk/>
            <pc:sldMk cId="239582713" sldId="312"/>
            <ac:spMk id="504" creationId="{81070604-59B7-2097-886B-F11B83ADDD34}"/>
          </ac:spMkLst>
        </pc:spChg>
        <pc:spChg chg="mod">
          <ac:chgData name="Khan, Abuzar (UG - Comp Sci &amp; Elec Eng)" userId="42aa03f6-9f8f-4cae-8d6e-4b0e8b071e44" providerId="ADAL" clId="{7E3E11DF-C3E7-425E-9DF9-8F6D7F3043D0}" dt="2024-12-05T16:41:49.228" v="189"/>
          <ac:spMkLst>
            <pc:docMk/>
            <pc:sldMk cId="239582713" sldId="312"/>
            <ac:spMk id="505" creationId="{6789AA66-5CBF-22A7-5816-6703BDC51BD4}"/>
          </ac:spMkLst>
        </pc:spChg>
        <pc:spChg chg="mod">
          <ac:chgData name="Khan, Abuzar (UG - Comp Sci &amp; Elec Eng)" userId="42aa03f6-9f8f-4cae-8d6e-4b0e8b071e44" providerId="ADAL" clId="{7E3E11DF-C3E7-425E-9DF9-8F6D7F3043D0}" dt="2024-12-05T16:41:49.228" v="189"/>
          <ac:spMkLst>
            <pc:docMk/>
            <pc:sldMk cId="239582713" sldId="312"/>
            <ac:spMk id="506" creationId="{18151353-0BC6-C89E-494F-AAAD456FF5AB}"/>
          </ac:spMkLst>
        </pc:spChg>
        <pc:spChg chg="mod">
          <ac:chgData name="Khan, Abuzar (UG - Comp Sci &amp; Elec Eng)" userId="42aa03f6-9f8f-4cae-8d6e-4b0e8b071e44" providerId="ADAL" clId="{7E3E11DF-C3E7-425E-9DF9-8F6D7F3043D0}" dt="2024-12-05T16:41:49.228" v="189"/>
          <ac:spMkLst>
            <pc:docMk/>
            <pc:sldMk cId="239582713" sldId="312"/>
            <ac:spMk id="507" creationId="{11FA906B-29CC-9E6A-6E4D-E4A46CAE503E}"/>
          </ac:spMkLst>
        </pc:spChg>
        <pc:spChg chg="mod">
          <ac:chgData name="Khan, Abuzar (UG - Comp Sci &amp; Elec Eng)" userId="42aa03f6-9f8f-4cae-8d6e-4b0e8b071e44" providerId="ADAL" clId="{7E3E11DF-C3E7-425E-9DF9-8F6D7F3043D0}" dt="2024-12-05T16:41:49.228" v="189"/>
          <ac:spMkLst>
            <pc:docMk/>
            <pc:sldMk cId="239582713" sldId="312"/>
            <ac:spMk id="508" creationId="{1E4778C3-08B1-60E4-A5D3-0657A97F0E38}"/>
          </ac:spMkLst>
        </pc:spChg>
        <pc:spChg chg="mod">
          <ac:chgData name="Khan, Abuzar (UG - Comp Sci &amp; Elec Eng)" userId="42aa03f6-9f8f-4cae-8d6e-4b0e8b071e44" providerId="ADAL" clId="{7E3E11DF-C3E7-425E-9DF9-8F6D7F3043D0}" dt="2024-12-05T16:41:49.228" v="189"/>
          <ac:spMkLst>
            <pc:docMk/>
            <pc:sldMk cId="239582713" sldId="312"/>
            <ac:spMk id="509" creationId="{F588D31E-44C0-FB2C-4CB1-9F0307FBA77A}"/>
          </ac:spMkLst>
        </pc:spChg>
        <pc:spChg chg="mod">
          <ac:chgData name="Khan, Abuzar (UG - Comp Sci &amp; Elec Eng)" userId="42aa03f6-9f8f-4cae-8d6e-4b0e8b071e44" providerId="ADAL" clId="{7E3E11DF-C3E7-425E-9DF9-8F6D7F3043D0}" dt="2024-12-05T16:41:49.228" v="189"/>
          <ac:spMkLst>
            <pc:docMk/>
            <pc:sldMk cId="239582713" sldId="312"/>
            <ac:spMk id="510" creationId="{FE4707FB-CF1C-8AAD-E7A0-ACB7DA1C64CA}"/>
          </ac:spMkLst>
        </pc:spChg>
        <pc:spChg chg="mod">
          <ac:chgData name="Khan, Abuzar (UG - Comp Sci &amp; Elec Eng)" userId="42aa03f6-9f8f-4cae-8d6e-4b0e8b071e44" providerId="ADAL" clId="{7E3E11DF-C3E7-425E-9DF9-8F6D7F3043D0}" dt="2024-12-05T16:41:49.228" v="189"/>
          <ac:spMkLst>
            <pc:docMk/>
            <pc:sldMk cId="239582713" sldId="312"/>
            <ac:spMk id="511" creationId="{32D153F4-1C47-D6DA-2A3A-098D205F7A61}"/>
          </ac:spMkLst>
        </pc:spChg>
        <pc:spChg chg="mod">
          <ac:chgData name="Khan, Abuzar (UG - Comp Sci &amp; Elec Eng)" userId="42aa03f6-9f8f-4cae-8d6e-4b0e8b071e44" providerId="ADAL" clId="{7E3E11DF-C3E7-425E-9DF9-8F6D7F3043D0}" dt="2024-12-05T16:41:49.228" v="189"/>
          <ac:spMkLst>
            <pc:docMk/>
            <pc:sldMk cId="239582713" sldId="312"/>
            <ac:spMk id="512" creationId="{EDDAEC1D-421A-0D7F-9650-23BC79122384}"/>
          </ac:spMkLst>
        </pc:spChg>
        <pc:spChg chg="mod">
          <ac:chgData name="Khan, Abuzar (UG - Comp Sci &amp; Elec Eng)" userId="42aa03f6-9f8f-4cae-8d6e-4b0e8b071e44" providerId="ADAL" clId="{7E3E11DF-C3E7-425E-9DF9-8F6D7F3043D0}" dt="2024-12-05T16:41:49.228" v="189"/>
          <ac:spMkLst>
            <pc:docMk/>
            <pc:sldMk cId="239582713" sldId="312"/>
            <ac:spMk id="513" creationId="{7951DB6F-C7AF-4147-9153-66B5F2F63245}"/>
          </ac:spMkLst>
        </pc:spChg>
        <pc:spChg chg="mod">
          <ac:chgData name="Khan, Abuzar (UG - Comp Sci &amp; Elec Eng)" userId="42aa03f6-9f8f-4cae-8d6e-4b0e8b071e44" providerId="ADAL" clId="{7E3E11DF-C3E7-425E-9DF9-8F6D7F3043D0}" dt="2024-12-05T16:41:49.228" v="189"/>
          <ac:spMkLst>
            <pc:docMk/>
            <pc:sldMk cId="239582713" sldId="312"/>
            <ac:spMk id="514" creationId="{974B2D1A-7B13-01EF-8440-733C36853EE0}"/>
          </ac:spMkLst>
        </pc:spChg>
        <pc:spChg chg="mod">
          <ac:chgData name="Khan, Abuzar (UG - Comp Sci &amp; Elec Eng)" userId="42aa03f6-9f8f-4cae-8d6e-4b0e8b071e44" providerId="ADAL" clId="{7E3E11DF-C3E7-425E-9DF9-8F6D7F3043D0}" dt="2024-12-05T16:41:49.228" v="189"/>
          <ac:spMkLst>
            <pc:docMk/>
            <pc:sldMk cId="239582713" sldId="312"/>
            <ac:spMk id="515" creationId="{C815C11F-0EF6-90E2-7E51-AF3AD065BCB2}"/>
          </ac:spMkLst>
        </pc:spChg>
        <pc:spChg chg="mod">
          <ac:chgData name="Khan, Abuzar (UG - Comp Sci &amp; Elec Eng)" userId="42aa03f6-9f8f-4cae-8d6e-4b0e8b071e44" providerId="ADAL" clId="{7E3E11DF-C3E7-425E-9DF9-8F6D7F3043D0}" dt="2024-12-05T16:41:49.228" v="189"/>
          <ac:spMkLst>
            <pc:docMk/>
            <pc:sldMk cId="239582713" sldId="312"/>
            <ac:spMk id="516" creationId="{D12E981B-3950-2DB5-4609-5189551A6916}"/>
          </ac:spMkLst>
        </pc:spChg>
        <pc:spChg chg="mod">
          <ac:chgData name="Khan, Abuzar (UG - Comp Sci &amp; Elec Eng)" userId="42aa03f6-9f8f-4cae-8d6e-4b0e8b071e44" providerId="ADAL" clId="{7E3E11DF-C3E7-425E-9DF9-8F6D7F3043D0}" dt="2024-12-05T16:41:49.228" v="189"/>
          <ac:spMkLst>
            <pc:docMk/>
            <pc:sldMk cId="239582713" sldId="312"/>
            <ac:spMk id="517" creationId="{574440B9-473B-9262-1672-34D34459247F}"/>
          </ac:spMkLst>
        </pc:spChg>
        <pc:spChg chg="mod">
          <ac:chgData name="Khan, Abuzar (UG - Comp Sci &amp; Elec Eng)" userId="42aa03f6-9f8f-4cae-8d6e-4b0e8b071e44" providerId="ADAL" clId="{7E3E11DF-C3E7-425E-9DF9-8F6D7F3043D0}" dt="2024-12-05T16:41:49.228" v="189"/>
          <ac:spMkLst>
            <pc:docMk/>
            <pc:sldMk cId="239582713" sldId="312"/>
            <ac:spMk id="518" creationId="{933086C3-4FC8-7B48-2F28-661C631B59E7}"/>
          </ac:spMkLst>
        </pc:spChg>
        <pc:spChg chg="mod">
          <ac:chgData name="Khan, Abuzar (UG - Comp Sci &amp; Elec Eng)" userId="42aa03f6-9f8f-4cae-8d6e-4b0e8b071e44" providerId="ADAL" clId="{7E3E11DF-C3E7-425E-9DF9-8F6D7F3043D0}" dt="2024-12-05T16:41:49.228" v="189"/>
          <ac:spMkLst>
            <pc:docMk/>
            <pc:sldMk cId="239582713" sldId="312"/>
            <ac:spMk id="519" creationId="{671A8D31-7348-DF4A-A44C-DC2BFCBA30B7}"/>
          </ac:spMkLst>
        </pc:spChg>
        <pc:spChg chg="mod">
          <ac:chgData name="Khan, Abuzar (UG - Comp Sci &amp; Elec Eng)" userId="42aa03f6-9f8f-4cae-8d6e-4b0e8b071e44" providerId="ADAL" clId="{7E3E11DF-C3E7-425E-9DF9-8F6D7F3043D0}" dt="2024-12-05T16:41:49.228" v="189"/>
          <ac:spMkLst>
            <pc:docMk/>
            <pc:sldMk cId="239582713" sldId="312"/>
            <ac:spMk id="520" creationId="{FFB0E043-3A06-AF49-40B0-CBF75F102400}"/>
          </ac:spMkLst>
        </pc:spChg>
        <pc:spChg chg="mod">
          <ac:chgData name="Khan, Abuzar (UG - Comp Sci &amp; Elec Eng)" userId="42aa03f6-9f8f-4cae-8d6e-4b0e8b071e44" providerId="ADAL" clId="{7E3E11DF-C3E7-425E-9DF9-8F6D7F3043D0}" dt="2024-12-05T16:41:49.228" v="189"/>
          <ac:spMkLst>
            <pc:docMk/>
            <pc:sldMk cId="239582713" sldId="312"/>
            <ac:spMk id="521" creationId="{2226B6E3-3490-9CEC-A2F0-123BD52C42AC}"/>
          </ac:spMkLst>
        </pc:spChg>
        <pc:spChg chg="mod">
          <ac:chgData name="Khan, Abuzar (UG - Comp Sci &amp; Elec Eng)" userId="42aa03f6-9f8f-4cae-8d6e-4b0e8b071e44" providerId="ADAL" clId="{7E3E11DF-C3E7-425E-9DF9-8F6D7F3043D0}" dt="2024-12-05T16:41:49.228" v="189"/>
          <ac:spMkLst>
            <pc:docMk/>
            <pc:sldMk cId="239582713" sldId="312"/>
            <ac:spMk id="522" creationId="{88D2E434-C222-26B9-F69C-7448485C2B73}"/>
          </ac:spMkLst>
        </pc:spChg>
        <pc:spChg chg="mod">
          <ac:chgData name="Khan, Abuzar (UG - Comp Sci &amp; Elec Eng)" userId="42aa03f6-9f8f-4cae-8d6e-4b0e8b071e44" providerId="ADAL" clId="{7E3E11DF-C3E7-425E-9DF9-8F6D7F3043D0}" dt="2024-12-05T16:41:49.228" v="189"/>
          <ac:spMkLst>
            <pc:docMk/>
            <pc:sldMk cId="239582713" sldId="312"/>
            <ac:spMk id="523" creationId="{503A67D0-CBEC-6B61-95F6-FDBBC3B1AFA4}"/>
          </ac:spMkLst>
        </pc:spChg>
        <pc:spChg chg="mod">
          <ac:chgData name="Khan, Abuzar (UG - Comp Sci &amp; Elec Eng)" userId="42aa03f6-9f8f-4cae-8d6e-4b0e8b071e44" providerId="ADAL" clId="{7E3E11DF-C3E7-425E-9DF9-8F6D7F3043D0}" dt="2024-12-05T16:41:49.228" v="189"/>
          <ac:spMkLst>
            <pc:docMk/>
            <pc:sldMk cId="239582713" sldId="312"/>
            <ac:spMk id="524" creationId="{3A144089-D96F-91AE-FE2C-0B96EF77E545}"/>
          </ac:spMkLst>
        </pc:spChg>
        <pc:spChg chg="mod">
          <ac:chgData name="Khan, Abuzar (UG - Comp Sci &amp; Elec Eng)" userId="42aa03f6-9f8f-4cae-8d6e-4b0e8b071e44" providerId="ADAL" clId="{7E3E11DF-C3E7-425E-9DF9-8F6D7F3043D0}" dt="2024-12-05T16:41:49.228" v="189"/>
          <ac:spMkLst>
            <pc:docMk/>
            <pc:sldMk cId="239582713" sldId="312"/>
            <ac:spMk id="525" creationId="{9C2BE55C-5ABC-011F-764C-3D6A47351458}"/>
          </ac:spMkLst>
        </pc:spChg>
        <pc:spChg chg="mod">
          <ac:chgData name="Khan, Abuzar (UG - Comp Sci &amp; Elec Eng)" userId="42aa03f6-9f8f-4cae-8d6e-4b0e8b071e44" providerId="ADAL" clId="{7E3E11DF-C3E7-425E-9DF9-8F6D7F3043D0}" dt="2024-12-05T16:41:49.228" v="189"/>
          <ac:spMkLst>
            <pc:docMk/>
            <pc:sldMk cId="239582713" sldId="312"/>
            <ac:spMk id="526" creationId="{1CD796E9-4D45-27D2-45B9-F7084D9146F3}"/>
          </ac:spMkLst>
        </pc:spChg>
        <pc:spChg chg="mod">
          <ac:chgData name="Khan, Abuzar (UG - Comp Sci &amp; Elec Eng)" userId="42aa03f6-9f8f-4cae-8d6e-4b0e8b071e44" providerId="ADAL" clId="{7E3E11DF-C3E7-425E-9DF9-8F6D7F3043D0}" dt="2024-12-05T16:41:49.228" v="189"/>
          <ac:spMkLst>
            <pc:docMk/>
            <pc:sldMk cId="239582713" sldId="312"/>
            <ac:spMk id="527" creationId="{58922DBE-BD6A-C49A-878E-E95FE4094952}"/>
          </ac:spMkLst>
        </pc:spChg>
        <pc:spChg chg="mod">
          <ac:chgData name="Khan, Abuzar (UG - Comp Sci &amp; Elec Eng)" userId="42aa03f6-9f8f-4cae-8d6e-4b0e8b071e44" providerId="ADAL" clId="{7E3E11DF-C3E7-425E-9DF9-8F6D7F3043D0}" dt="2024-12-05T16:41:49.228" v="189"/>
          <ac:spMkLst>
            <pc:docMk/>
            <pc:sldMk cId="239582713" sldId="312"/>
            <ac:spMk id="528" creationId="{71BBC011-85F6-A57C-05F4-CAF5745C340F}"/>
          </ac:spMkLst>
        </pc:spChg>
        <pc:spChg chg="mod">
          <ac:chgData name="Khan, Abuzar (UG - Comp Sci &amp; Elec Eng)" userId="42aa03f6-9f8f-4cae-8d6e-4b0e8b071e44" providerId="ADAL" clId="{7E3E11DF-C3E7-425E-9DF9-8F6D7F3043D0}" dt="2024-12-05T16:41:49.228" v="189"/>
          <ac:spMkLst>
            <pc:docMk/>
            <pc:sldMk cId="239582713" sldId="312"/>
            <ac:spMk id="529" creationId="{1F5B4003-C359-E058-E34D-4A13F2CC8863}"/>
          </ac:spMkLst>
        </pc:spChg>
        <pc:spChg chg="mod">
          <ac:chgData name="Khan, Abuzar (UG - Comp Sci &amp; Elec Eng)" userId="42aa03f6-9f8f-4cae-8d6e-4b0e8b071e44" providerId="ADAL" clId="{7E3E11DF-C3E7-425E-9DF9-8F6D7F3043D0}" dt="2024-12-05T16:41:49.228" v="189"/>
          <ac:spMkLst>
            <pc:docMk/>
            <pc:sldMk cId="239582713" sldId="312"/>
            <ac:spMk id="530" creationId="{356844DF-F7FD-C4FF-8E6F-35341BEFBA9F}"/>
          </ac:spMkLst>
        </pc:spChg>
        <pc:spChg chg="mod">
          <ac:chgData name="Khan, Abuzar (UG - Comp Sci &amp; Elec Eng)" userId="42aa03f6-9f8f-4cae-8d6e-4b0e8b071e44" providerId="ADAL" clId="{7E3E11DF-C3E7-425E-9DF9-8F6D7F3043D0}" dt="2024-12-05T16:41:49.228" v="189"/>
          <ac:spMkLst>
            <pc:docMk/>
            <pc:sldMk cId="239582713" sldId="312"/>
            <ac:spMk id="531" creationId="{2E2DB7FA-F630-81A1-9AF0-2F0D8B2A8435}"/>
          </ac:spMkLst>
        </pc:spChg>
        <pc:spChg chg="mod">
          <ac:chgData name="Khan, Abuzar (UG - Comp Sci &amp; Elec Eng)" userId="42aa03f6-9f8f-4cae-8d6e-4b0e8b071e44" providerId="ADAL" clId="{7E3E11DF-C3E7-425E-9DF9-8F6D7F3043D0}" dt="2024-12-05T16:41:49.228" v="189"/>
          <ac:spMkLst>
            <pc:docMk/>
            <pc:sldMk cId="239582713" sldId="312"/>
            <ac:spMk id="532" creationId="{E20D3A2E-7291-798C-B1F7-FF04110FF545}"/>
          </ac:spMkLst>
        </pc:spChg>
        <pc:spChg chg="mod">
          <ac:chgData name="Khan, Abuzar (UG - Comp Sci &amp; Elec Eng)" userId="42aa03f6-9f8f-4cae-8d6e-4b0e8b071e44" providerId="ADAL" clId="{7E3E11DF-C3E7-425E-9DF9-8F6D7F3043D0}" dt="2024-12-05T16:41:49.228" v="189"/>
          <ac:spMkLst>
            <pc:docMk/>
            <pc:sldMk cId="239582713" sldId="312"/>
            <ac:spMk id="533" creationId="{2C63307B-D594-3E9A-4B2D-9ACB6AE3DF37}"/>
          </ac:spMkLst>
        </pc:spChg>
        <pc:spChg chg="mod">
          <ac:chgData name="Khan, Abuzar (UG - Comp Sci &amp; Elec Eng)" userId="42aa03f6-9f8f-4cae-8d6e-4b0e8b071e44" providerId="ADAL" clId="{7E3E11DF-C3E7-425E-9DF9-8F6D7F3043D0}" dt="2024-12-05T16:41:49.228" v="189"/>
          <ac:spMkLst>
            <pc:docMk/>
            <pc:sldMk cId="239582713" sldId="312"/>
            <ac:spMk id="534" creationId="{39DE6391-8353-3D33-B050-18B1289CF2B7}"/>
          </ac:spMkLst>
        </pc:spChg>
        <pc:spChg chg="mod">
          <ac:chgData name="Khan, Abuzar (UG - Comp Sci &amp; Elec Eng)" userId="42aa03f6-9f8f-4cae-8d6e-4b0e8b071e44" providerId="ADAL" clId="{7E3E11DF-C3E7-425E-9DF9-8F6D7F3043D0}" dt="2024-12-05T16:41:49.228" v="189"/>
          <ac:spMkLst>
            <pc:docMk/>
            <pc:sldMk cId="239582713" sldId="312"/>
            <ac:spMk id="535" creationId="{29784089-8BF9-2A14-6701-A0855F641942}"/>
          </ac:spMkLst>
        </pc:spChg>
        <pc:spChg chg="mod">
          <ac:chgData name="Khan, Abuzar (UG - Comp Sci &amp; Elec Eng)" userId="42aa03f6-9f8f-4cae-8d6e-4b0e8b071e44" providerId="ADAL" clId="{7E3E11DF-C3E7-425E-9DF9-8F6D7F3043D0}" dt="2024-12-05T16:41:49.228" v="189"/>
          <ac:spMkLst>
            <pc:docMk/>
            <pc:sldMk cId="239582713" sldId="312"/>
            <ac:spMk id="536" creationId="{4DBCCFAE-91BA-F8EB-2DD6-2A02F5BF9B86}"/>
          </ac:spMkLst>
        </pc:spChg>
        <pc:spChg chg="mod">
          <ac:chgData name="Khan, Abuzar (UG - Comp Sci &amp; Elec Eng)" userId="42aa03f6-9f8f-4cae-8d6e-4b0e8b071e44" providerId="ADAL" clId="{7E3E11DF-C3E7-425E-9DF9-8F6D7F3043D0}" dt="2024-12-05T16:41:49.228" v="189"/>
          <ac:spMkLst>
            <pc:docMk/>
            <pc:sldMk cId="239582713" sldId="312"/>
            <ac:spMk id="537" creationId="{638BE552-DA28-AE8F-A00C-9D3580507E85}"/>
          </ac:spMkLst>
        </pc:spChg>
        <pc:spChg chg="mod">
          <ac:chgData name="Khan, Abuzar (UG - Comp Sci &amp; Elec Eng)" userId="42aa03f6-9f8f-4cae-8d6e-4b0e8b071e44" providerId="ADAL" clId="{7E3E11DF-C3E7-425E-9DF9-8F6D7F3043D0}" dt="2024-12-05T16:41:49.228" v="189"/>
          <ac:spMkLst>
            <pc:docMk/>
            <pc:sldMk cId="239582713" sldId="312"/>
            <ac:spMk id="538" creationId="{65276557-1326-56B9-1436-AD3C192B4E14}"/>
          </ac:spMkLst>
        </pc:spChg>
        <pc:spChg chg="mod">
          <ac:chgData name="Khan, Abuzar (UG - Comp Sci &amp; Elec Eng)" userId="42aa03f6-9f8f-4cae-8d6e-4b0e8b071e44" providerId="ADAL" clId="{7E3E11DF-C3E7-425E-9DF9-8F6D7F3043D0}" dt="2024-12-05T16:41:49.228" v="189"/>
          <ac:spMkLst>
            <pc:docMk/>
            <pc:sldMk cId="239582713" sldId="312"/>
            <ac:spMk id="539" creationId="{49CB9545-25FD-1846-BBF3-5B4CA28C8A21}"/>
          </ac:spMkLst>
        </pc:spChg>
        <pc:spChg chg="mod">
          <ac:chgData name="Khan, Abuzar (UG - Comp Sci &amp; Elec Eng)" userId="42aa03f6-9f8f-4cae-8d6e-4b0e8b071e44" providerId="ADAL" clId="{7E3E11DF-C3E7-425E-9DF9-8F6D7F3043D0}" dt="2024-12-05T16:41:49.228" v="189"/>
          <ac:spMkLst>
            <pc:docMk/>
            <pc:sldMk cId="239582713" sldId="312"/>
            <ac:spMk id="540" creationId="{E9F6C268-0F75-C45C-2D48-FF95F313DC49}"/>
          </ac:spMkLst>
        </pc:spChg>
        <pc:spChg chg="mod">
          <ac:chgData name="Khan, Abuzar (UG - Comp Sci &amp; Elec Eng)" userId="42aa03f6-9f8f-4cae-8d6e-4b0e8b071e44" providerId="ADAL" clId="{7E3E11DF-C3E7-425E-9DF9-8F6D7F3043D0}" dt="2024-12-05T16:41:49.228" v="189"/>
          <ac:spMkLst>
            <pc:docMk/>
            <pc:sldMk cId="239582713" sldId="312"/>
            <ac:spMk id="541" creationId="{52F3A33B-D89F-AE0F-9661-BC564DFFEA20}"/>
          </ac:spMkLst>
        </pc:spChg>
        <pc:spChg chg="mod">
          <ac:chgData name="Khan, Abuzar (UG - Comp Sci &amp; Elec Eng)" userId="42aa03f6-9f8f-4cae-8d6e-4b0e8b071e44" providerId="ADAL" clId="{7E3E11DF-C3E7-425E-9DF9-8F6D7F3043D0}" dt="2024-12-05T16:41:49.228" v="189"/>
          <ac:spMkLst>
            <pc:docMk/>
            <pc:sldMk cId="239582713" sldId="312"/>
            <ac:spMk id="542" creationId="{D88C33FD-2657-310F-6E4E-1D48DE87EAC6}"/>
          </ac:spMkLst>
        </pc:spChg>
        <pc:spChg chg="mod">
          <ac:chgData name="Khan, Abuzar (UG - Comp Sci &amp; Elec Eng)" userId="42aa03f6-9f8f-4cae-8d6e-4b0e8b071e44" providerId="ADAL" clId="{7E3E11DF-C3E7-425E-9DF9-8F6D7F3043D0}" dt="2024-12-05T16:41:49.228" v="189"/>
          <ac:spMkLst>
            <pc:docMk/>
            <pc:sldMk cId="239582713" sldId="312"/>
            <ac:spMk id="543" creationId="{344DEA74-76F2-0241-A031-E9BDC63FA35E}"/>
          </ac:spMkLst>
        </pc:spChg>
        <pc:spChg chg="mod">
          <ac:chgData name="Khan, Abuzar (UG - Comp Sci &amp; Elec Eng)" userId="42aa03f6-9f8f-4cae-8d6e-4b0e8b071e44" providerId="ADAL" clId="{7E3E11DF-C3E7-425E-9DF9-8F6D7F3043D0}" dt="2024-12-05T16:41:49.228" v="189"/>
          <ac:spMkLst>
            <pc:docMk/>
            <pc:sldMk cId="239582713" sldId="312"/>
            <ac:spMk id="544" creationId="{BEC325B9-6ED9-B181-5719-F3ADD844CE40}"/>
          </ac:spMkLst>
        </pc:spChg>
        <pc:spChg chg="mod">
          <ac:chgData name="Khan, Abuzar (UG - Comp Sci &amp; Elec Eng)" userId="42aa03f6-9f8f-4cae-8d6e-4b0e8b071e44" providerId="ADAL" clId="{7E3E11DF-C3E7-425E-9DF9-8F6D7F3043D0}" dt="2024-12-05T16:41:49.228" v="189"/>
          <ac:spMkLst>
            <pc:docMk/>
            <pc:sldMk cId="239582713" sldId="312"/>
            <ac:spMk id="545" creationId="{B0CE1681-A3A8-DF7B-D655-2BAF3CFFA047}"/>
          </ac:spMkLst>
        </pc:spChg>
        <pc:spChg chg="mod">
          <ac:chgData name="Khan, Abuzar (UG - Comp Sci &amp; Elec Eng)" userId="42aa03f6-9f8f-4cae-8d6e-4b0e8b071e44" providerId="ADAL" clId="{7E3E11DF-C3E7-425E-9DF9-8F6D7F3043D0}" dt="2024-12-05T16:41:49.228" v="189"/>
          <ac:spMkLst>
            <pc:docMk/>
            <pc:sldMk cId="239582713" sldId="312"/>
            <ac:spMk id="546" creationId="{02176DDD-D740-87DF-F068-4E02F26A0E58}"/>
          </ac:spMkLst>
        </pc:spChg>
        <pc:spChg chg="mod">
          <ac:chgData name="Khan, Abuzar (UG - Comp Sci &amp; Elec Eng)" userId="42aa03f6-9f8f-4cae-8d6e-4b0e8b071e44" providerId="ADAL" clId="{7E3E11DF-C3E7-425E-9DF9-8F6D7F3043D0}" dt="2024-12-05T16:41:49.228" v="189"/>
          <ac:spMkLst>
            <pc:docMk/>
            <pc:sldMk cId="239582713" sldId="312"/>
            <ac:spMk id="547" creationId="{4435C3FF-80A8-3E65-A5C1-958FEA226981}"/>
          </ac:spMkLst>
        </pc:spChg>
        <pc:spChg chg="mod">
          <ac:chgData name="Khan, Abuzar (UG - Comp Sci &amp; Elec Eng)" userId="42aa03f6-9f8f-4cae-8d6e-4b0e8b071e44" providerId="ADAL" clId="{7E3E11DF-C3E7-425E-9DF9-8F6D7F3043D0}" dt="2024-12-05T16:41:49.228" v="189"/>
          <ac:spMkLst>
            <pc:docMk/>
            <pc:sldMk cId="239582713" sldId="312"/>
            <ac:spMk id="548" creationId="{316ABE67-4BEC-720B-04FA-86921140C7DF}"/>
          </ac:spMkLst>
        </pc:spChg>
        <pc:spChg chg="mod">
          <ac:chgData name="Khan, Abuzar (UG - Comp Sci &amp; Elec Eng)" userId="42aa03f6-9f8f-4cae-8d6e-4b0e8b071e44" providerId="ADAL" clId="{7E3E11DF-C3E7-425E-9DF9-8F6D7F3043D0}" dt="2024-12-05T16:41:49.228" v="189"/>
          <ac:spMkLst>
            <pc:docMk/>
            <pc:sldMk cId="239582713" sldId="312"/>
            <ac:spMk id="549" creationId="{288AD27A-5D11-DEEB-27D7-40F4B4BCA973}"/>
          </ac:spMkLst>
        </pc:spChg>
        <pc:spChg chg="mod">
          <ac:chgData name="Khan, Abuzar (UG - Comp Sci &amp; Elec Eng)" userId="42aa03f6-9f8f-4cae-8d6e-4b0e8b071e44" providerId="ADAL" clId="{7E3E11DF-C3E7-425E-9DF9-8F6D7F3043D0}" dt="2024-12-05T16:41:49.228" v="189"/>
          <ac:spMkLst>
            <pc:docMk/>
            <pc:sldMk cId="239582713" sldId="312"/>
            <ac:spMk id="550" creationId="{304D74C7-DE6C-05FD-D01C-C8743005FEDD}"/>
          </ac:spMkLst>
        </pc:spChg>
        <pc:spChg chg="mod">
          <ac:chgData name="Khan, Abuzar (UG - Comp Sci &amp; Elec Eng)" userId="42aa03f6-9f8f-4cae-8d6e-4b0e8b071e44" providerId="ADAL" clId="{7E3E11DF-C3E7-425E-9DF9-8F6D7F3043D0}" dt="2024-12-05T16:41:49.228" v="189"/>
          <ac:spMkLst>
            <pc:docMk/>
            <pc:sldMk cId="239582713" sldId="312"/>
            <ac:spMk id="551" creationId="{F4087C67-5DCB-FBE5-87D4-9DE0F07F6971}"/>
          </ac:spMkLst>
        </pc:spChg>
        <pc:spChg chg="mod">
          <ac:chgData name="Khan, Abuzar (UG - Comp Sci &amp; Elec Eng)" userId="42aa03f6-9f8f-4cae-8d6e-4b0e8b071e44" providerId="ADAL" clId="{7E3E11DF-C3E7-425E-9DF9-8F6D7F3043D0}" dt="2024-12-05T16:41:49.228" v="189"/>
          <ac:spMkLst>
            <pc:docMk/>
            <pc:sldMk cId="239582713" sldId="312"/>
            <ac:spMk id="552" creationId="{C1B904E5-7ED4-69E3-65AA-4B53CB619BE2}"/>
          </ac:spMkLst>
        </pc:spChg>
        <pc:spChg chg="mod">
          <ac:chgData name="Khan, Abuzar (UG - Comp Sci &amp; Elec Eng)" userId="42aa03f6-9f8f-4cae-8d6e-4b0e8b071e44" providerId="ADAL" clId="{7E3E11DF-C3E7-425E-9DF9-8F6D7F3043D0}" dt="2024-12-05T16:41:49.228" v="189"/>
          <ac:spMkLst>
            <pc:docMk/>
            <pc:sldMk cId="239582713" sldId="312"/>
            <ac:spMk id="553" creationId="{3FEE9F6E-EBFE-DC31-54AD-79FF2012F4D1}"/>
          </ac:spMkLst>
        </pc:spChg>
        <pc:spChg chg="mod">
          <ac:chgData name="Khan, Abuzar (UG - Comp Sci &amp; Elec Eng)" userId="42aa03f6-9f8f-4cae-8d6e-4b0e8b071e44" providerId="ADAL" clId="{7E3E11DF-C3E7-425E-9DF9-8F6D7F3043D0}" dt="2024-12-05T16:41:49.228" v="189"/>
          <ac:spMkLst>
            <pc:docMk/>
            <pc:sldMk cId="239582713" sldId="312"/>
            <ac:spMk id="554" creationId="{07362036-4EB4-FF90-00B9-6579EB312F92}"/>
          </ac:spMkLst>
        </pc:spChg>
        <pc:spChg chg="mod">
          <ac:chgData name="Khan, Abuzar (UG - Comp Sci &amp; Elec Eng)" userId="42aa03f6-9f8f-4cae-8d6e-4b0e8b071e44" providerId="ADAL" clId="{7E3E11DF-C3E7-425E-9DF9-8F6D7F3043D0}" dt="2024-12-05T16:41:49.228" v="189"/>
          <ac:spMkLst>
            <pc:docMk/>
            <pc:sldMk cId="239582713" sldId="312"/>
            <ac:spMk id="555" creationId="{ED622ED4-BC97-7B8C-FEB2-56D9D6C780DE}"/>
          </ac:spMkLst>
        </pc:spChg>
        <pc:spChg chg="mod">
          <ac:chgData name="Khan, Abuzar (UG - Comp Sci &amp; Elec Eng)" userId="42aa03f6-9f8f-4cae-8d6e-4b0e8b071e44" providerId="ADAL" clId="{7E3E11DF-C3E7-425E-9DF9-8F6D7F3043D0}" dt="2024-12-05T16:41:49.228" v="189"/>
          <ac:spMkLst>
            <pc:docMk/>
            <pc:sldMk cId="239582713" sldId="312"/>
            <ac:spMk id="556" creationId="{C12EBA51-B380-0B4A-3511-881364206B4C}"/>
          </ac:spMkLst>
        </pc:spChg>
        <pc:spChg chg="mod">
          <ac:chgData name="Khan, Abuzar (UG - Comp Sci &amp; Elec Eng)" userId="42aa03f6-9f8f-4cae-8d6e-4b0e8b071e44" providerId="ADAL" clId="{7E3E11DF-C3E7-425E-9DF9-8F6D7F3043D0}" dt="2024-12-05T16:41:49.228" v="189"/>
          <ac:spMkLst>
            <pc:docMk/>
            <pc:sldMk cId="239582713" sldId="312"/>
            <ac:spMk id="557" creationId="{A5389BC0-5510-2CA1-5A11-C085E8E757A3}"/>
          </ac:spMkLst>
        </pc:spChg>
        <pc:spChg chg="mod">
          <ac:chgData name="Khan, Abuzar (UG - Comp Sci &amp; Elec Eng)" userId="42aa03f6-9f8f-4cae-8d6e-4b0e8b071e44" providerId="ADAL" clId="{7E3E11DF-C3E7-425E-9DF9-8F6D7F3043D0}" dt="2024-12-05T16:41:49.228" v="189"/>
          <ac:spMkLst>
            <pc:docMk/>
            <pc:sldMk cId="239582713" sldId="312"/>
            <ac:spMk id="558" creationId="{17FCFDD9-6132-6F96-B832-371D88177A75}"/>
          </ac:spMkLst>
        </pc:spChg>
        <pc:spChg chg="mod">
          <ac:chgData name="Khan, Abuzar (UG - Comp Sci &amp; Elec Eng)" userId="42aa03f6-9f8f-4cae-8d6e-4b0e8b071e44" providerId="ADAL" clId="{7E3E11DF-C3E7-425E-9DF9-8F6D7F3043D0}" dt="2024-12-05T16:41:49.228" v="189"/>
          <ac:spMkLst>
            <pc:docMk/>
            <pc:sldMk cId="239582713" sldId="312"/>
            <ac:spMk id="559" creationId="{C687A707-8C54-4849-2A3B-C433632DAD09}"/>
          </ac:spMkLst>
        </pc:spChg>
        <pc:spChg chg="mod">
          <ac:chgData name="Khan, Abuzar (UG - Comp Sci &amp; Elec Eng)" userId="42aa03f6-9f8f-4cae-8d6e-4b0e8b071e44" providerId="ADAL" clId="{7E3E11DF-C3E7-425E-9DF9-8F6D7F3043D0}" dt="2024-12-05T16:41:49.228" v="189"/>
          <ac:spMkLst>
            <pc:docMk/>
            <pc:sldMk cId="239582713" sldId="312"/>
            <ac:spMk id="560" creationId="{C38A7FAB-187A-E5DB-F599-7BF2A6C76AEA}"/>
          </ac:spMkLst>
        </pc:spChg>
        <pc:spChg chg="mod">
          <ac:chgData name="Khan, Abuzar (UG - Comp Sci &amp; Elec Eng)" userId="42aa03f6-9f8f-4cae-8d6e-4b0e8b071e44" providerId="ADAL" clId="{7E3E11DF-C3E7-425E-9DF9-8F6D7F3043D0}" dt="2024-12-05T16:41:49.228" v="189"/>
          <ac:spMkLst>
            <pc:docMk/>
            <pc:sldMk cId="239582713" sldId="312"/>
            <ac:spMk id="561" creationId="{9A4814B9-18A8-625D-03E6-D413A30FACE2}"/>
          </ac:spMkLst>
        </pc:spChg>
        <pc:spChg chg="mod">
          <ac:chgData name="Khan, Abuzar (UG - Comp Sci &amp; Elec Eng)" userId="42aa03f6-9f8f-4cae-8d6e-4b0e8b071e44" providerId="ADAL" clId="{7E3E11DF-C3E7-425E-9DF9-8F6D7F3043D0}" dt="2024-12-05T16:41:49.228" v="189"/>
          <ac:spMkLst>
            <pc:docMk/>
            <pc:sldMk cId="239582713" sldId="312"/>
            <ac:spMk id="562" creationId="{C1E25A4E-F7EF-5C32-E68C-19F2357E1707}"/>
          </ac:spMkLst>
        </pc:spChg>
        <pc:spChg chg="mod">
          <ac:chgData name="Khan, Abuzar (UG - Comp Sci &amp; Elec Eng)" userId="42aa03f6-9f8f-4cae-8d6e-4b0e8b071e44" providerId="ADAL" clId="{7E3E11DF-C3E7-425E-9DF9-8F6D7F3043D0}" dt="2024-12-05T16:41:49.228" v="189"/>
          <ac:spMkLst>
            <pc:docMk/>
            <pc:sldMk cId="239582713" sldId="312"/>
            <ac:spMk id="563" creationId="{F4C5477F-E06F-D2E3-FCA5-BFEA05685BBE}"/>
          </ac:spMkLst>
        </pc:spChg>
        <pc:spChg chg="mod">
          <ac:chgData name="Khan, Abuzar (UG - Comp Sci &amp; Elec Eng)" userId="42aa03f6-9f8f-4cae-8d6e-4b0e8b071e44" providerId="ADAL" clId="{7E3E11DF-C3E7-425E-9DF9-8F6D7F3043D0}" dt="2024-12-05T16:41:49.228" v="189"/>
          <ac:spMkLst>
            <pc:docMk/>
            <pc:sldMk cId="239582713" sldId="312"/>
            <ac:spMk id="564" creationId="{71DB4EF7-1B20-E197-890E-1E36F176FE91}"/>
          </ac:spMkLst>
        </pc:spChg>
        <pc:spChg chg="mod">
          <ac:chgData name="Khan, Abuzar (UG - Comp Sci &amp; Elec Eng)" userId="42aa03f6-9f8f-4cae-8d6e-4b0e8b071e44" providerId="ADAL" clId="{7E3E11DF-C3E7-425E-9DF9-8F6D7F3043D0}" dt="2024-12-05T16:41:49.228" v="189"/>
          <ac:spMkLst>
            <pc:docMk/>
            <pc:sldMk cId="239582713" sldId="312"/>
            <ac:spMk id="565" creationId="{DBBA2EC5-6597-0085-5D24-A5EFB1A17846}"/>
          </ac:spMkLst>
        </pc:spChg>
        <pc:spChg chg="mod">
          <ac:chgData name="Khan, Abuzar (UG - Comp Sci &amp; Elec Eng)" userId="42aa03f6-9f8f-4cae-8d6e-4b0e8b071e44" providerId="ADAL" clId="{7E3E11DF-C3E7-425E-9DF9-8F6D7F3043D0}" dt="2024-12-05T16:41:49.228" v="189"/>
          <ac:spMkLst>
            <pc:docMk/>
            <pc:sldMk cId="239582713" sldId="312"/>
            <ac:spMk id="566" creationId="{EEADFFA4-B05B-F83D-C1A0-D709018B1E78}"/>
          </ac:spMkLst>
        </pc:spChg>
        <pc:spChg chg="mod">
          <ac:chgData name="Khan, Abuzar (UG - Comp Sci &amp; Elec Eng)" userId="42aa03f6-9f8f-4cae-8d6e-4b0e8b071e44" providerId="ADAL" clId="{7E3E11DF-C3E7-425E-9DF9-8F6D7F3043D0}" dt="2024-12-05T16:41:49.228" v="189"/>
          <ac:spMkLst>
            <pc:docMk/>
            <pc:sldMk cId="239582713" sldId="312"/>
            <ac:spMk id="567" creationId="{5A379E40-3B76-B3F7-10CF-E9BC85643531}"/>
          </ac:spMkLst>
        </pc:spChg>
        <pc:spChg chg="mod">
          <ac:chgData name="Khan, Abuzar (UG - Comp Sci &amp; Elec Eng)" userId="42aa03f6-9f8f-4cae-8d6e-4b0e8b071e44" providerId="ADAL" clId="{7E3E11DF-C3E7-425E-9DF9-8F6D7F3043D0}" dt="2024-12-05T16:41:49.228" v="189"/>
          <ac:spMkLst>
            <pc:docMk/>
            <pc:sldMk cId="239582713" sldId="312"/>
            <ac:spMk id="568" creationId="{4940A8ED-7ABD-AD94-536B-384401FB12B3}"/>
          </ac:spMkLst>
        </pc:spChg>
        <pc:spChg chg="mod">
          <ac:chgData name="Khan, Abuzar (UG - Comp Sci &amp; Elec Eng)" userId="42aa03f6-9f8f-4cae-8d6e-4b0e8b071e44" providerId="ADAL" clId="{7E3E11DF-C3E7-425E-9DF9-8F6D7F3043D0}" dt="2024-12-05T16:41:49.228" v="189"/>
          <ac:spMkLst>
            <pc:docMk/>
            <pc:sldMk cId="239582713" sldId="312"/>
            <ac:spMk id="569" creationId="{A26D7478-3CB7-B31E-009E-BD44E1F6C5FD}"/>
          </ac:spMkLst>
        </pc:spChg>
        <pc:spChg chg="mod">
          <ac:chgData name="Khan, Abuzar (UG - Comp Sci &amp; Elec Eng)" userId="42aa03f6-9f8f-4cae-8d6e-4b0e8b071e44" providerId="ADAL" clId="{7E3E11DF-C3E7-425E-9DF9-8F6D7F3043D0}" dt="2024-12-05T16:41:49.228" v="189"/>
          <ac:spMkLst>
            <pc:docMk/>
            <pc:sldMk cId="239582713" sldId="312"/>
            <ac:spMk id="570" creationId="{3D65A597-4142-996A-B925-EA10E0A9645E}"/>
          </ac:spMkLst>
        </pc:spChg>
        <pc:spChg chg="mod">
          <ac:chgData name="Khan, Abuzar (UG - Comp Sci &amp; Elec Eng)" userId="42aa03f6-9f8f-4cae-8d6e-4b0e8b071e44" providerId="ADAL" clId="{7E3E11DF-C3E7-425E-9DF9-8F6D7F3043D0}" dt="2024-12-05T16:41:49.228" v="189"/>
          <ac:spMkLst>
            <pc:docMk/>
            <pc:sldMk cId="239582713" sldId="312"/>
            <ac:spMk id="571" creationId="{02FEFE0B-3FA8-5355-0891-12643FBC17A1}"/>
          </ac:spMkLst>
        </pc:spChg>
        <pc:spChg chg="mod">
          <ac:chgData name="Khan, Abuzar (UG - Comp Sci &amp; Elec Eng)" userId="42aa03f6-9f8f-4cae-8d6e-4b0e8b071e44" providerId="ADAL" clId="{7E3E11DF-C3E7-425E-9DF9-8F6D7F3043D0}" dt="2024-12-05T16:41:49.228" v="189"/>
          <ac:spMkLst>
            <pc:docMk/>
            <pc:sldMk cId="239582713" sldId="312"/>
            <ac:spMk id="572" creationId="{0F2152C6-05B1-43BF-E2AA-6BD875B84FB8}"/>
          </ac:spMkLst>
        </pc:spChg>
        <pc:spChg chg="mod">
          <ac:chgData name="Khan, Abuzar (UG - Comp Sci &amp; Elec Eng)" userId="42aa03f6-9f8f-4cae-8d6e-4b0e8b071e44" providerId="ADAL" clId="{7E3E11DF-C3E7-425E-9DF9-8F6D7F3043D0}" dt="2024-12-05T16:41:49.228" v="189"/>
          <ac:spMkLst>
            <pc:docMk/>
            <pc:sldMk cId="239582713" sldId="312"/>
            <ac:spMk id="573" creationId="{B488D9F3-104E-789C-13B3-B7E9D9B26D1A}"/>
          </ac:spMkLst>
        </pc:spChg>
        <pc:spChg chg="mod">
          <ac:chgData name="Khan, Abuzar (UG - Comp Sci &amp; Elec Eng)" userId="42aa03f6-9f8f-4cae-8d6e-4b0e8b071e44" providerId="ADAL" clId="{7E3E11DF-C3E7-425E-9DF9-8F6D7F3043D0}" dt="2024-12-05T16:41:49.228" v="189"/>
          <ac:spMkLst>
            <pc:docMk/>
            <pc:sldMk cId="239582713" sldId="312"/>
            <ac:spMk id="574" creationId="{2FB60E50-4759-4619-03C0-FB5A2036F94C}"/>
          </ac:spMkLst>
        </pc:spChg>
        <pc:spChg chg="mod">
          <ac:chgData name="Khan, Abuzar (UG - Comp Sci &amp; Elec Eng)" userId="42aa03f6-9f8f-4cae-8d6e-4b0e8b071e44" providerId="ADAL" clId="{7E3E11DF-C3E7-425E-9DF9-8F6D7F3043D0}" dt="2024-12-05T16:41:49.228" v="189"/>
          <ac:spMkLst>
            <pc:docMk/>
            <pc:sldMk cId="239582713" sldId="312"/>
            <ac:spMk id="575" creationId="{51A196AF-C6A3-F103-4CDD-52DBEDFB3384}"/>
          </ac:spMkLst>
        </pc:spChg>
        <pc:spChg chg="mod">
          <ac:chgData name="Khan, Abuzar (UG - Comp Sci &amp; Elec Eng)" userId="42aa03f6-9f8f-4cae-8d6e-4b0e8b071e44" providerId="ADAL" clId="{7E3E11DF-C3E7-425E-9DF9-8F6D7F3043D0}" dt="2024-12-05T16:41:49.228" v="189"/>
          <ac:spMkLst>
            <pc:docMk/>
            <pc:sldMk cId="239582713" sldId="312"/>
            <ac:spMk id="576" creationId="{F699E596-A3A2-255F-7D30-0FAB3C5C87A1}"/>
          </ac:spMkLst>
        </pc:spChg>
        <pc:spChg chg="mod">
          <ac:chgData name="Khan, Abuzar (UG - Comp Sci &amp; Elec Eng)" userId="42aa03f6-9f8f-4cae-8d6e-4b0e8b071e44" providerId="ADAL" clId="{7E3E11DF-C3E7-425E-9DF9-8F6D7F3043D0}" dt="2024-12-05T16:41:49.228" v="189"/>
          <ac:spMkLst>
            <pc:docMk/>
            <pc:sldMk cId="239582713" sldId="312"/>
            <ac:spMk id="577" creationId="{26B561BE-5926-979E-2833-670BE8286FF6}"/>
          </ac:spMkLst>
        </pc:spChg>
        <pc:spChg chg="mod">
          <ac:chgData name="Khan, Abuzar (UG - Comp Sci &amp; Elec Eng)" userId="42aa03f6-9f8f-4cae-8d6e-4b0e8b071e44" providerId="ADAL" clId="{7E3E11DF-C3E7-425E-9DF9-8F6D7F3043D0}" dt="2024-12-05T16:41:49.228" v="189"/>
          <ac:spMkLst>
            <pc:docMk/>
            <pc:sldMk cId="239582713" sldId="312"/>
            <ac:spMk id="578" creationId="{2190CD96-7274-2A76-11E8-4CEBB365847E}"/>
          </ac:spMkLst>
        </pc:spChg>
        <pc:spChg chg="mod">
          <ac:chgData name="Khan, Abuzar (UG - Comp Sci &amp; Elec Eng)" userId="42aa03f6-9f8f-4cae-8d6e-4b0e8b071e44" providerId="ADAL" clId="{7E3E11DF-C3E7-425E-9DF9-8F6D7F3043D0}" dt="2024-12-05T16:41:49.228" v="189"/>
          <ac:spMkLst>
            <pc:docMk/>
            <pc:sldMk cId="239582713" sldId="312"/>
            <ac:spMk id="579" creationId="{3D5A4155-5427-1E7C-5D38-245BB0085609}"/>
          </ac:spMkLst>
        </pc:spChg>
        <pc:spChg chg="mod">
          <ac:chgData name="Khan, Abuzar (UG - Comp Sci &amp; Elec Eng)" userId="42aa03f6-9f8f-4cae-8d6e-4b0e8b071e44" providerId="ADAL" clId="{7E3E11DF-C3E7-425E-9DF9-8F6D7F3043D0}" dt="2024-12-05T16:41:49.228" v="189"/>
          <ac:spMkLst>
            <pc:docMk/>
            <pc:sldMk cId="239582713" sldId="312"/>
            <ac:spMk id="580" creationId="{D6DAB7C6-94F5-076E-6B7A-93556CA13F54}"/>
          </ac:spMkLst>
        </pc:spChg>
        <pc:spChg chg="mod">
          <ac:chgData name="Khan, Abuzar (UG - Comp Sci &amp; Elec Eng)" userId="42aa03f6-9f8f-4cae-8d6e-4b0e8b071e44" providerId="ADAL" clId="{7E3E11DF-C3E7-425E-9DF9-8F6D7F3043D0}" dt="2024-12-05T16:41:49.228" v="189"/>
          <ac:spMkLst>
            <pc:docMk/>
            <pc:sldMk cId="239582713" sldId="312"/>
            <ac:spMk id="581" creationId="{7499C979-1415-2981-A2A0-BE1105CB6686}"/>
          </ac:spMkLst>
        </pc:spChg>
        <pc:spChg chg="mod">
          <ac:chgData name="Khan, Abuzar (UG - Comp Sci &amp; Elec Eng)" userId="42aa03f6-9f8f-4cae-8d6e-4b0e8b071e44" providerId="ADAL" clId="{7E3E11DF-C3E7-425E-9DF9-8F6D7F3043D0}" dt="2024-12-05T16:41:49.228" v="189"/>
          <ac:spMkLst>
            <pc:docMk/>
            <pc:sldMk cId="239582713" sldId="312"/>
            <ac:spMk id="582" creationId="{4186E8C2-FDD1-FFD5-04D5-3CC1E816F351}"/>
          </ac:spMkLst>
        </pc:spChg>
        <pc:spChg chg="mod">
          <ac:chgData name="Khan, Abuzar (UG - Comp Sci &amp; Elec Eng)" userId="42aa03f6-9f8f-4cae-8d6e-4b0e8b071e44" providerId="ADAL" clId="{7E3E11DF-C3E7-425E-9DF9-8F6D7F3043D0}" dt="2024-12-05T16:41:49.228" v="189"/>
          <ac:spMkLst>
            <pc:docMk/>
            <pc:sldMk cId="239582713" sldId="312"/>
            <ac:spMk id="583" creationId="{6839DA8D-BEEE-7C06-ECBE-247E1B07A082}"/>
          </ac:spMkLst>
        </pc:spChg>
        <pc:spChg chg="mod">
          <ac:chgData name="Khan, Abuzar (UG - Comp Sci &amp; Elec Eng)" userId="42aa03f6-9f8f-4cae-8d6e-4b0e8b071e44" providerId="ADAL" clId="{7E3E11DF-C3E7-425E-9DF9-8F6D7F3043D0}" dt="2024-12-05T16:41:49.228" v="189"/>
          <ac:spMkLst>
            <pc:docMk/>
            <pc:sldMk cId="239582713" sldId="312"/>
            <ac:spMk id="584" creationId="{CF5D74EB-0B47-859E-1EA3-F504A0B49626}"/>
          </ac:spMkLst>
        </pc:spChg>
        <pc:spChg chg="mod">
          <ac:chgData name="Khan, Abuzar (UG - Comp Sci &amp; Elec Eng)" userId="42aa03f6-9f8f-4cae-8d6e-4b0e8b071e44" providerId="ADAL" clId="{7E3E11DF-C3E7-425E-9DF9-8F6D7F3043D0}" dt="2024-12-05T16:41:49.228" v="189"/>
          <ac:spMkLst>
            <pc:docMk/>
            <pc:sldMk cId="239582713" sldId="312"/>
            <ac:spMk id="585" creationId="{2BB619C7-5768-F1C4-AFFE-9ED196656450}"/>
          </ac:spMkLst>
        </pc:spChg>
        <pc:spChg chg="mod">
          <ac:chgData name="Khan, Abuzar (UG - Comp Sci &amp; Elec Eng)" userId="42aa03f6-9f8f-4cae-8d6e-4b0e8b071e44" providerId="ADAL" clId="{7E3E11DF-C3E7-425E-9DF9-8F6D7F3043D0}" dt="2024-12-05T16:41:49.228" v="189"/>
          <ac:spMkLst>
            <pc:docMk/>
            <pc:sldMk cId="239582713" sldId="312"/>
            <ac:spMk id="586" creationId="{86C928BB-3A77-5A1F-67C0-40EADC530D1C}"/>
          </ac:spMkLst>
        </pc:spChg>
        <pc:spChg chg="mod">
          <ac:chgData name="Khan, Abuzar (UG - Comp Sci &amp; Elec Eng)" userId="42aa03f6-9f8f-4cae-8d6e-4b0e8b071e44" providerId="ADAL" clId="{7E3E11DF-C3E7-425E-9DF9-8F6D7F3043D0}" dt="2024-12-05T16:41:49.228" v="189"/>
          <ac:spMkLst>
            <pc:docMk/>
            <pc:sldMk cId="239582713" sldId="312"/>
            <ac:spMk id="587" creationId="{C319153C-9FA0-A68A-2D72-4C54D37065CF}"/>
          </ac:spMkLst>
        </pc:spChg>
        <pc:spChg chg="mod">
          <ac:chgData name="Khan, Abuzar (UG - Comp Sci &amp; Elec Eng)" userId="42aa03f6-9f8f-4cae-8d6e-4b0e8b071e44" providerId="ADAL" clId="{7E3E11DF-C3E7-425E-9DF9-8F6D7F3043D0}" dt="2024-12-05T16:41:49.228" v="189"/>
          <ac:spMkLst>
            <pc:docMk/>
            <pc:sldMk cId="239582713" sldId="312"/>
            <ac:spMk id="588" creationId="{1086A238-52A7-9898-93EC-60EA47F182F4}"/>
          </ac:spMkLst>
        </pc:spChg>
        <pc:spChg chg="mod">
          <ac:chgData name="Khan, Abuzar (UG - Comp Sci &amp; Elec Eng)" userId="42aa03f6-9f8f-4cae-8d6e-4b0e8b071e44" providerId="ADAL" clId="{7E3E11DF-C3E7-425E-9DF9-8F6D7F3043D0}" dt="2024-12-05T16:41:49.228" v="189"/>
          <ac:spMkLst>
            <pc:docMk/>
            <pc:sldMk cId="239582713" sldId="312"/>
            <ac:spMk id="589" creationId="{18617153-0525-3174-5D9B-5FD9856B22CE}"/>
          </ac:spMkLst>
        </pc:spChg>
        <pc:spChg chg="mod">
          <ac:chgData name="Khan, Abuzar (UG - Comp Sci &amp; Elec Eng)" userId="42aa03f6-9f8f-4cae-8d6e-4b0e8b071e44" providerId="ADAL" clId="{7E3E11DF-C3E7-425E-9DF9-8F6D7F3043D0}" dt="2024-12-05T16:41:49.228" v="189"/>
          <ac:spMkLst>
            <pc:docMk/>
            <pc:sldMk cId="239582713" sldId="312"/>
            <ac:spMk id="590" creationId="{E3A75FA2-E36A-139F-D85B-921346BF8CDB}"/>
          </ac:spMkLst>
        </pc:spChg>
        <pc:spChg chg="mod">
          <ac:chgData name="Khan, Abuzar (UG - Comp Sci &amp; Elec Eng)" userId="42aa03f6-9f8f-4cae-8d6e-4b0e8b071e44" providerId="ADAL" clId="{7E3E11DF-C3E7-425E-9DF9-8F6D7F3043D0}" dt="2024-12-05T16:41:49.228" v="189"/>
          <ac:spMkLst>
            <pc:docMk/>
            <pc:sldMk cId="239582713" sldId="312"/>
            <ac:spMk id="591" creationId="{B62CD2B9-0FD8-4E44-C648-C2259DB2DFDC}"/>
          </ac:spMkLst>
        </pc:spChg>
        <pc:spChg chg="mod">
          <ac:chgData name="Khan, Abuzar (UG - Comp Sci &amp; Elec Eng)" userId="42aa03f6-9f8f-4cae-8d6e-4b0e8b071e44" providerId="ADAL" clId="{7E3E11DF-C3E7-425E-9DF9-8F6D7F3043D0}" dt="2024-12-05T16:41:49.228" v="189"/>
          <ac:spMkLst>
            <pc:docMk/>
            <pc:sldMk cId="239582713" sldId="312"/>
            <ac:spMk id="592" creationId="{D9EC099C-1A50-039C-6653-1DF64D6806ED}"/>
          </ac:spMkLst>
        </pc:spChg>
        <pc:spChg chg="mod">
          <ac:chgData name="Khan, Abuzar (UG - Comp Sci &amp; Elec Eng)" userId="42aa03f6-9f8f-4cae-8d6e-4b0e8b071e44" providerId="ADAL" clId="{7E3E11DF-C3E7-425E-9DF9-8F6D7F3043D0}" dt="2024-12-05T16:41:49.228" v="189"/>
          <ac:spMkLst>
            <pc:docMk/>
            <pc:sldMk cId="239582713" sldId="312"/>
            <ac:spMk id="593" creationId="{3CE0059F-11E6-F6C2-34A8-E3F84CEACDDB}"/>
          </ac:spMkLst>
        </pc:spChg>
        <pc:spChg chg="mod">
          <ac:chgData name="Khan, Abuzar (UG - Comp Sci &amp; Elec Eng)" userId="42aa03f6-9f8f-4cae-8d6e-4b0e8b071e44" providerId="ADAL" clId="{7E3E11DF-C3E7-425E-9DF9-8F6D7F3043D0}" dt="2024-12-05T16:41:49.228" v="189"/>
          <ac:spMkLst>
            <pc:docMk/>
            <pc:sldMk cId="239582713" sldId="312"/>
            <ac:spMk id="594" creationId="{D94EC06B-5B4F-F1BF-A486-E98E4E68C3E4}"/>
          </ac:spMkLst>
        </pc:spChg>
        <pc:spChg chg="mod">
          <ac:chgData name="Khan, Abuzar (UG - Comp Sci &amp; Elec Eng)" userId="42aa03f6-9f8f-4cae-8d6e-4b0e8b071e44" providerId="ADAL" clId="{7E3E11DF-C3E7-425E-9DF9-8F6D7F3043D0}" dt="2024-12-05T16:41:49.228" v="189"/>
          <ac:spMkLst>
            <pc:docMk/>
            <pc:sldMk cId="239582713" sldId="312"/>
            <ac:spMk id="595" creationId="{7C764F0E-B7FF-592D-A69F-6C141CFF9304}"/>
          </ac:spMkLst>
        </pc:spChg>
        <pc:spChg chg="mod">
          <ac:chgData name="Khan, Abuzar (UG - Comp Sci &amp; Elec Eng)" userId="42aa03f6-9f8f-4cae-8d6e-4b0e8b071e44" providerId="ADAL" clId="{7E3E11DF-C3E7-425E-9DF9-8F6D7F3043D0}" dt="2024-12-05T16:41:49.228" v="189"/>
          <ac:spMkLst>
            <pc:docMk/>
            <pc:sldMk cId="239582713" sldId="312"/>
            <ac:spMk id="596" creationId="{8C773C5C-E7F8-F80F-D54A-36E8CAFA6B05}"/>
          </ac:spMkLst>
        </pc:spChg>
        <pc:spChg chg="mod">
          <ac:chgData name="Khan, Abuzar (UG - Comp Sci &amp; Elec Eng)" userId="42aa03f6-9f8f-4cae-8d6e-4b0e8b071e44" providerId="ADAL" clId="{7E3E11DF-C3E7-425E-9DF9-8F6D7F3043D0}" dt="2024-12-05T16:41:49.228" v="189"/>
          <ac:spMkLst>
            <pc:docMk/>
            <pc:sldMk cId="239582713" sldId="312"/>
            <ac:spMk id="597" creationId="{43579AD4-A32F-02BB-3964-C2031302131A}"/>
          </ac:spMkLst>
        </pc:spChg>
        <pc:spChg chg="mod">
          <ac:chgData name="Khan, Abuzar (UG - Comp Sci &amp; Elec Eng)" userId="42aa03f6-9f8f-4cae-8d6e-4b0e8b071e44" providerId="ADAL" clId="{7E3E11DF-C3E7-425E-9DF9-8F6D7F3043D0}" dt="2024-12-05T16:41:49.228" v="189"/>
          <ac:spMkLst>
            <pc:docMk/>
            <pc:sldMk cId="239582713" sldId="312"/>
            <ac:spMk id="598" creationId="{809DCA7D-65C2-6032-96A4-412CA5898753}"/>
          </ac:spMkLst>
        </pc:spChg>
        <pc:spChg chg="mod">
          <ac:chgData name="Khan, Abuzar (UG - Comp Sci &amp; Elec Eng)" userId="42aa03f6-9f8f-4cae-8d6e-4b0e8b071e44" providerId="ADAL" clId="{7E3E11DF-C3E7-425E-9DF9-8F6D7F3043D0}" dt="2024-12-05T16:41:49.228" v="189"/>
          <ac:spMkLst>
            <pc:docMk/>
            <pc:sldMk cId="239582713" sldId="312"/>
            <ac:spMk id="599" creationId="{A95AB8D3-DA17-2EC6-35CA-917C59514D06}"/>
          </ac:spMkLst>
        </pc:spChg>
        <pc:spChg chg="mod">
          <ac:chgData name="Khan, Abuzar (UG - Comp Sci &amp; Elec Eng)" userId="42aa03f6-9f8f-4cae-8d6e-4b0e8b071e44" providerId="ADAL" clId="{7E3E11DF-C3E7-425E-9DF9-8F6D7F3043D0}" dt="2024-12-05T16:41:49.228" v="189"/>
          <ac:spMkLst>
            <pc:docMk/>
            <pc:sldMk cId="239582713" sldId="312"/>
            <ac:spMk id="600" creationId="{94F220D0-5A1A-7202-2549-84F07A59EBB4}"/>
          </ac:spMkLst>
        </pc:spChg>
        <pc:spChg chg="mod">
          <ac:chgData name="Khan, Abuzar (UG - Comp Sci &amp; Elec Eng)" userId="42aa03f6-9f8f-4cae-8d6e-4b0e8b071e44" providerId="ADAL" clId="{7E3E11DF-C3E7-425E-9DF9-8F6D7F3043D0}" dt="2024-12-05T16:41:49.228" v="189"/>
          <ac:spMkLst>
            <pc:docMk/>
            <pc:sldMk cId="239582713" sldId="312"/>
            <ac:spMk id="601" creationId="{859050D5-9123-62B9-3C33-9F18DB2A07C3}"/>
          </ac:spMkLst>
        </pc:spChg>
        <pc:spChg chg="mod">
          <ac:chgData name="Khan, Abuzar (UG - Comp Sci &amp; Elec Eng)" userId="42aa03f6-9f8f-4cae-8d6e-4b0e8b071e44" providerId="ADAL" clId="{7E3E11DF-C3E7-425E-9DF9-8F6D7F3043D0}" dt="2024-12-05T16:41:49.228" v="189"/>
          <ac:spMkLst>
            <pc:docMk/>
            <pc:sldMk cId="239582713" sldId="312"/>
            <ac:spMk id="602" creationId="{376E0205-ED5F-8BA3-C9C8-92F01210564E}"/>
          </ac:spMkLst>
        </pc:spChg>
        <pc:spChg chg="mod">
          <ac:chgData name="Khan, Abuzar (UG - Comp Sci &amp; Elec Eng)" userId="42aa03f6-9f8f-4cae-8d6e-4b0e8b071e44" providerId="ADAL" clId="{7E3E11DF-C3E7-425E-9DF9-8F6D7F3043D0}" dt="2024-12-05T16:41:49.228" v="189"/>
          <ac:spMkLst>
            <pc:docMk/>
            <pc:sldMk cId="239582713" sldId="312"/>
            <ac:spMk id="603" creationId="{35ECCA97-8181-45E3-44A2-C2A954580AE3}"/>
          </ac:spMkLst>
        </pc:spChg>
        <pc:spChg chg="mod">
          <ac:chgData name="Khan, Abuzar (UG - Comp Sci &amp; Elec Eng)" userId="42aa03f6-9f8f-4cae-8d6e-4b0e8b071e44" providerId="ADAL" clId="{7E3E11DF-C3E7-425E-9DF9-8F6D7F3043D0}" dt="2024-12-05T16:41:49.228" v="189"/>
          <ac:spMkLst>
            <pc:docMk/>
            <pc:sldMk cId="239582713" sldId="312"/>
            <ac:spMk id="604" creationId="{2B006301-5640-B8B9-6271-AB879A7CA42B}"/>
          </ac:spMkLst>
        </pc:spChg>
        <pc:spChg chg="mod">
          <ac:chgData name="Khan, Abuzar (UG - Comp Sci &amp; Elec Eng)" userId="42aa03f6-9f8f-4cae-8d6e-4b0e8b071e44" providerId="ADAL" clId="{7E3E11DF-C3E7-425E-9DF9-8F6D7F3043D0}" dt="2024-12-05T16:41:49.228" v="189"/>
          <ac:spMkLst>
            <pc:docMk/>
            <pc:sldMk cId="239582713" sldId="312"/>
            <ac:spMk id="605" creationId="{F8FF228B-B458-C069-A026-69CEB36449C4}"/>
          </ac:spMkLst>
        </pc:spChg>
        <pc:spChg chg="mod">
          <ac:chgData name="Khan, Abuzar (UG - Comp Sci &amp; Elec Eng)" userId="42aa03f6-9f8f-4cae-8d6e-4b0e8b071e44" providerId="ADAL" clId="{7E3E11DF-C3E7-425E-9DF9-8F6D7F3043D0}" dt="2024-12-05T16:41:49.228" v="189"/>
          <ac:spMkLst>
            <pc:docMk/>
            <pc:sldMk cId="239582713" sldId="312"/>
            <ac:spMk id="606" creationId="{DE5F07D8-4C61-9BB3-38F6-8A542158B9B8}"/>
          </ac:spMkLst>
        </pc:spChg>
        <pc:spChg chg="mod">
          <ac:chgData name="Khan, Abuzar (UG - Comp Sci &amp; Elec Eng)" userId="42aa03f6-9f8f-4cae-8d6e-4b0e8b071e44" providerId="ADAL" clId="{7E3E11DF-C3E7-425E-9DF9-8F6D7F3043D0}" dt="2024-12-05T16:41:49.228" v="189"/>
          <ac:spMkLst>
            <pc:docMk/>
            <pc:sldMk cId="239582713" sldId="312"/>
            <ac:spMk id="607" creationId="{B2FA8648-49E3-511B-217E-D06EDBDB4EE5}"/>
          </ac:spMkLst>
        </pc:spChg>
        <pc:spChg chg="mod">
          <ac:chgData name="Khan, Abuzar (UG - Comp Sci &amp; Elec Eng)" userId="42aa03f6-9f8f-4cae-8d6e-4b0e8b071e44" providerId="ADAL" clId="{7E3E11DF-C3E7-425E-9DF9-8F6D7F3043D0}" dt="2024-12-05T16:41:49.228" v="189"/>
          <ac:spMkLst>
            <pc:docMk/>
            <pc:sldMk cId="239582713" sldId="312"/>
            <ac:spMk id="608" creationId="{49638732-8FE4-F59B-F963-7D1553BD70E1}"/>
          </ac:spMkLst>
        </pc:spChg>
        <pc:spChg chg="mod">
          <ac:chgData name="Khan, Abuzar (UG - Comp Sci &amp; Elec Eng)" userId="42aa03f6-9f8f-4cae-8d6e-4b0e8b071e44" providerId="ADAL" clId="{7E3E11DF-C3E7-425E-9DF9-8F6D7F3043D0}" dt="2024-12-05T16:41:49.228" v="189"/>
          <ac:spMkLst>
            <pc:docMk/>
            <pc:sldMk cId="239582713" sldId="312"/>
            <ac:spMk id="609" creationId="{A6078B1A-0723-1EE0-EA9E-4C8DC312A30F}"/>
          </ac:spMkLst>
        </pc:spChg>
        <pc:spChg chg="mod">
          <ac:chgData name="Khan, Abuzar (UG - Comp Sci &amp; Elec Eng)" userId="42aa03f6-9f8f-4cae-8d6e-4b0e8b071e44" providerId="ADAL" clId="{7E3E11DF-C3E7-425E-9DF9-8F6D7F3043D0}" dt="2024-12-05T16:41:49.228" v="189"/>
          <ac:spMkLst>
            <pc:docMk/>
            <pc:sldMk cId="239582713" sldId="312"/>
            <ac:spMk id="610" creationId="{0D144344-1661-AF24-9E15-913930B88804}"/>
          </ac:spMkLst>
        </pc:spChg>
        <pc:spChg chg="mod">
          <ac:chgData name="Khan, Abuzar (UG - Comp Sci &amp; Elec Eng)" userId="42aa03f6-9f8f-4cae-8d6e-4b0e8b071e44" providerId="ADAL" clId="{7E3E11DF-C3E7-425E-9DF9-8F6D7F3043D0}" dt="2024-12-05T16:41:49.228" v="189"/>
          <ac:spMkLst>
            <pc:docMk/>
            <pc:sldMk cId="239582713" sldId="312"/>
            <ac:spMk id="611" creationId="{019E07E7-3100-715D-8B11-052FE617CF2B}"/>
          </ac:spMkLst>
        </pc:spChg>
        <pc:spChg chg="mod">
          <ac:chgData name="Khan, Abuzar (UG - Comp Sci &amp; Elec Eng)" userId="42aa03f6-9f8f-4cae-8d6e-4b0e8b071e44" providerId="ADAL" clId="{7E3E11DF-C3E7-425E-9DF9-8F6D7F3043D0}" dt="2024-12-05T16:41:49.228" v="189"/>
          <ac:spMkLst>
            <pc:docMk/>
            <pc:sldMk cId="239582713" sldId="312"/>
            <ac:spMk id="612" creationId="{B0327FF3-24E7-D43B-4015-1E6878E105F6}"/>
          </ac:spMkLst>
        </pc:spChg>
        <pc:spChg chg="mod">
          <ac:chgData name="Khan, Abuzar (UG - Comp Sci &amp; Elec Eng)" userId="42aa03f6-9f8f-4cae-8d6e-4b0e8b071e44" providerId="ADAL" clId="{7E3E11DF-C3E7-425E-9DF9-8F6D7F3043D0}" dt="2024-12-05T16:41:49.228" v="189"/>
          <ac:spMkLst>
            <pc:docMk/>
            <pc:sldMk cId="239582713" sldId="312"/>
            <ac:spMk id="613" creationId="{E956B866-17ED-897A-845B-6335167ECA11}"/>
          </ac:spMkLst>
        </pc:spChg>
        <pc:spChg chg="mod">
          <ac:chgData name="Khan, Abuzar (UG - Comp Sci &amp; Elec Eng)" userId="42aa03f6-9f8f-4cae-8d6e-4b0e8b071e44" providerId="ADAL" clId="{7E3E11DF-C3E7-425E-9DF9-8F6D7F3043D0}" dt="2024-12-05T16:41:49.228" v="189"/>
          <ac:spMkLst>
            <pc:docMk/>
            <pc:sldMk cId="239582713" sldId="312"/>
            <ac:spMk id="614" creationId="{AC84B4FB-B1B0-5208-4A57-BEFFA76E1A68}"/>
          </ac:spMkLst>
        </pc:spChg>
        <pc:spChg chg="mod">
          <ac:chgData name="Khan, Abuzar (UG - Comp Sci &amp; Elec Eng)" userId="42aa03f6-9f8f-4cae-8d6e-4b0e8b071e44" providerId="ADAL" clId="{7E3E11DF-C3E7-425E-9DF9-8F6D7F3043D0}" dt="2024-12-05T16:41:49.228" v="189"/>
          <ac:spMkLst>
            <pc:docMk/>
            <pc:sldMk cId="239582713" sldId="312"/>
            <ac:spMk id="615" creationId="{D94913CE-66E9-C0F7-0374-18899609993A}"/>
          </ac:spMkLst>
        </pc:spChg>
        <pc:spChg chg="mod">
          <ac:chgData name="Khan, Abuzar (UG - Comp Sci &amp; Elec Eng)" userId="42aa03f6-9f8f-4cae-8d6e-4b0e8b071e44" providerId="ADAL" clId="{7E3E11DF-C3E7-425E-9DF9-8F6D7F3043D0}" dt="2024-12-05T16:41:49.228" v="189"/>
          <ac:spMkLst>
            <pc:docMk/>
            <pc:sldMk cId="239582713" sldId="312"/>
            <ac:spMk id="616" creationId="{C22DE2EC-A08C-03F8-95C2-299C01A675C4}"/>
          </ac:spMkLst>
        </pc:spChg>
        <pc:spChg chg="mod">
          <ac:chgData name="Khan, Abuzar (UG - Comp Sci &amp; Elec Eng)" userId="42aa03f6-9f8f-4cae-8d6e-4b0e8b071e44" providerId="ADAL" clId="{7E3E11DF-C3E7-425E-9DF9-8F6D7F3043D0}" dt="2024-12-05T16:41:49.228" v="189"/>
          <ac:spMkLst>
            <pc:docMk/>
            <pc:sldMk cId="239582713" sldId="312"/>
            <ac:spMk id="617" creationId="{B105C948-C7B7-8EFA-DED2-A1AAB6F1FAE4}"/>
          </ac:spMkLst>
        </pc:spChg>
        <pc:spChg chg="mod">
          <ac:chgData name="Khan, Abuzar (UG - Comp Sci &amp; Elec Eng)" userId="42aa03f6-9f8f-4cae-8d6e-4b0e8b071e44" providerId="ADAL" clId="{7E3E11DF-C3E7-425E-9DF9-8F6D7F3043D0}" dt="2024-12-05T16:41:49.228" v="189"/>
          <ac:spMkLst>
            <pc:docMk/>
            <pc:sldMk cId="239582713" sldId="312"/>
            <ac:spMk id="618" creationId="{B5652104-DF0F-6ECD-3F6C-DC76740F39B7}"/>
          </ac:spMkLst>
        </pc:spChg>
        <pc:spChg chg="mod">
          <ac:chgData name="Khan, Abuzar (UG - Comp Sci &amp; Elec Eng)" userId="42aa03f6-9f8f-4cae-8d6e-4b0e8b071e44" providerId="ADAL" clId="{7E3E11DF-C3E7-425E-9DF9-8F6D7F3043D0}" dt="2024-12-05T16:41:49.228" v="189"/>
          <ac:spMkLst>
            <pc:docMk/>
            <pc:sldMk cId="239582713" sldId="312"/>
            <ac:spMk id="619" creationId="{789D217D-A40C-2D2F-94C5-D5FBEDB5FA54}"/>
          </ac:spMkLst>
        </pc:spChg>
        <pc:spChg chg="mod">
          <ac:chgData name="Khan, Abuzar (UG - Comp Sci &amp; Elec Eng)" userId="42aa03f6-9f8f-4cae-8d6e-4b0e8b071e44" providerId="ADAL" clId="{7E3E11DF-C3E7-425E-9DF9-8F6D7F3043D0}" dt="2024-12-05T16:41:49.228" v="189"/>
          <ac:spMkLst>
            <pc:docMk/>
            <pc:sldMk cId="239582713" sldId="312"/>
            <ac:spMk id="620" creationId="{0EFE3FFF-5953-CD88-534D-78810D6917DD}"/>
          </ac:spMkLst>
        </pc:spChg>
        <pc:spChg chg="mod">
          <ac:chgData name="Khan, Abuzar (UG - Comp Sci &amp; Elec Eng)" userId="42aa03f6-9f8f-4cae-8d6e-4b0e8b071e44" providerId="ADAL" clId="{7E3E11DF-C3E7-425E-9DF9-8F6D7F3043D0}" dt="2024-12-05T16:41:49.228" v="189"/>
          <ac:spMkLst>
            <pc:docMk/>
            <pc:sldMk cId="239582713" sldId="312"/>
            <ac:spMk id="621" creationId="{051FCA39-AA8F-57EC-A0DB-00E079B61B7B}"/>
          </ac:spMkLst>
        </pc:spChg>
        <pc:spChg chg="mod">
          <ac:chgData name="Khan, Abuzar (UG - Comp Sci &amp; Elec Eng)" userId="42aa03f6-9f8f-4cae-8d6e-4b0e8b071e44" providerId="ADAL" clId="{7E3E11DF-C3E7-425E-9DF9-8F6D7F3043D0}" dt="2024-12-05T16:41:49.228" v="189"/>
          <ac:spMkLst>
            <pc:docMk/>
            <pc:sldMk cId="239582713" sldId="312"/>
            <ac:spMk id="622" creationId="{C52502C5-5E12-A1A8-4B07-91F7AB4E3741}"/>
          </ac:spMkLst>
        </pc:spChg>
        <pc:spChg chg="mod">
          <ac:chgData name="Khan, Abuzar (UG - Comp Sci &amp; Elec Eng)" userId="42aa03f6-9f8f-4cae-8d6e-4b0e8b071e44" providerId="ADAL" clId="{7E3E11DF-C3E7-425E-9DF9-8F6D7F3043D0}" dt="2024-12-05T16:41:49.228" v="189"/>
          <ac:spMkLst>
            <pc:docMk/>
            <pc:sldMk cId="239582713" sldId="312"/>
            <ac:spMk id="623" creationId="{1113A8AB-3818-8BB7-79F9-E06E0BDCB8A3}"/>
          </ac:spMkLst>
        </pc:spChg>
        <pc:spChg chg="mod">
          <ac:chgData name="Khan, Abuzar (UG - Comp Sci &amp; Elec Eng)" userId="42aa03f6-9f8f-4cae-8d6e-4b0e8b071e44" providerId="ADAL" clId="{7E3E11DF-C3E7-425E-9DF9-8F6D7F3043D0}" dt="2024-12-05T16:41:49.228" v="189"/>
          <ac:spMkLst>
            <pc:docMk/>
            <pc:sldMk cId="239582713" sldId="312"/>
            <ac:spMk id="624" creationId="{ECC88C5B-00EB-9637-129E-C3C9EB438DF3}"/>
          </ac:spMkLst>
        </pc:spChg>
        <pc:spChg chg="mod">
          <ac:chgData name="Khan, Abuzar (UG - Comp Sci &amp; Elec Eng)" userId="42aa03f6-9f8f-4cae-8d6e-4b0e8b071e44" providerId="ADAL" clId="{7E3E11DF-C3E7-425E-9DF9-8F6D7F3043D0}" dt="2024-12-05T16:41:49.228" v="189"/>
          <ac:spMkLst>
            <pc:docMk/>
            <pc:sldMk cId="239582713" sldId="312"/>
            <ac:spMk id="625" creationId="{D057F737-F461-9289-F644-A692DCA305EA}"/>
          </ac:spMkLst>
        </pc:spChg>
        <pc:spChg chg="mod">
          <ac:chgData name="Khan, Abuzar (UG - Comp Sci &amp; Elec Eng)" userId="42aa03f6-9f8f-4cae-8d6e-4b0e8b071e44" providerId="ADAL" clId="{7E3E11DF-C3E7-425E-9DF9-8F6D7F3043D0}" dt="2024-12-05T16:41:49.228" v="189"/>
          <ac:spMkLst>
            <pc:docMk/>
            <pc:sldMk cId="239582713" sldId="312"/>
            <ac:spMk id="626" creationId="{3FE68547-E90A-A97C-C1A3-A0159AB6F4A9}"/>
          </ac:spMkLst>
        </pc:spChg>
        <pc:spChg chg="mod">
          <ac:chgData name="Khan, Abuzar (UG - Comp Sci &amp; Elec Eng)" userId="42aa03f6-9f8f-4cae-8d6e-4b0e8b071e44" providerId="ADAL" clId="{7E3E11DF-C3E7-425E-9DF9-8F6D7F3043D0}" dt="2024-12-05T16:41:49.228" v="189"/>
          <ac:spMkLst>
            <pc:docMk/>
            <pc:sldMk cId="239582713" sldId="312"/>
            <ac:spMk id="627" creationId="{8F6FBFD7-7753-18ED-9CF2-DC3BB2BF9E8D}"/>
          </ac:spMkLst>
        </pc:spChg>
        <pc:spChg chg="mod">
          <ac:chgData name="Khan, Abuzar (UG - Comp Sci &amp; Elec Eng)" userId="42aa03f6-9f8f-4cae-8d6e-4b0e8b071e44" providerId="ADAL" clId="{7E3E11DF-C3E7-425E-9DF9-8F6D7F3043D0}" dt="2024-12-05T16:41:49.228" v="189"/>
          <ac:spMkLst>
            <pc:docMk/>
            <pc:sldMk cId="239582713" sldId="312"/>
            <ac:spMk id="628" creationId="{229EC26A-FB69-03FC-EB38-191E42E064BF}"/>
          </ac:spMkLst>
        </pc:spChg>
        <pc:spChg chg="mod">
          <ac:chgData name="Khan, Abuzar (UG - Comp Sci &amp; Elec Eng)" userId="42aa03f6-9f8f-4cae-8d6e-4b0e8b071e44" providerId="ADAL" clId="{7E3E11DF-C3E7-425E-9DF9-8F6D7F3043D0}" dt="2024-12-05T16:41:49.228" v="189"/>
          <ac:spMkLst>
            <pc:docMk/>
            <pc:sldMk cId="239582713" sldId="312"/>
            <ac:spMk id="629" creationId="{E698BD2F-8E21-88BA-D0B4-28C5C6A33CB8}"/>
          </ac:spMkLst>
        </pc:spChg>
        <pc:spChg chg="mod">
          <ac:chgData name="Khan, Abuzar (UG - Comp Sci &amp; Elec Eng)" userId="42aa03f6-9f8f-4cae-8d6e-4b0e8b071e44" providerId="ADAL" clId="{7E3E11DF-C3E7-425E-9DF9-8F6D7F3043D0}" dt="2024-12-05T16:41:49.228" v="189"/>
          <ac:spMkLst>
            <pc:docMk/>
            <pc:sldMk cId="239582713" sldId="312"/>
            <ac:spMk id="630" creationId="{8B3F6EC3-3675-4294-3E99-C52821D29ECC}"/>
          </ac:spMkLst>
        </pc:spChg>
        <pc:spChg chg="mod">
          <ac:chgData name="Khan, Abuzar (UG - Comp Sci &amp; Elec Eng)" userId="42aa03f6-9f8f-4cae-8d6e-4b0e8b071e44" providerId="ADAL" clId="{7E3E11DF-C3E7-425E-9DF9-8F6D7F3043D0}" dt="2024-12-05T16:41:49.228" v="189"/>
          <ac:spMkLst>
            <pc:docMk/>
            <pc:sldMk cId="239582713" sldId="312"/>
            <ac:spMk id="631" creationId="{ABD9980F-6695-D6FF-F8E0-880E0967A4EB}"/>
          </ac:spMkLst>
        </pc:spChg>
        <pc:spChg chg="mod">
          <ac:chgData name="Khan, Abuzar (UG - Comp Sci &amp; Elec Eng)" userId="42aa03f6-9f8f-4cae-8d6e-4b0e8b071e44" providerId="ADAL" clId="{7E3E11DF-C3E7-425E-9DF9-8F6D7F3043D0}" dt="2024-12-05T16:41:49.228" v="189"/>
          <ac:spMkLst>
            <pc:docMk/>
            <pc:sldMk cId="239582713" sldId="312"/>
            <ac:spMk id="632" creationId="{471207C2-7860-1F05-2A55-2664BCBFF53F}"/>
          </ac:spMkLst>
        </pc:spChg>
        <pc:spChg chg="mod">
          <ac:chgData name="Khan, Abuzar (UG - Comp Sci &amp; Elec Eng)" userId="42aa03f6-9f8f-4cae-8d6e-4b0e8b071e44" providerId="ADAL" clId="{7E3E11DF-C3E7-425E-9DF9-8F6D7F3043D0}" dt="2024-12-05T16:41:49.228" v="189"/>
          <ac:spMkLst>
            <pc:docMk/>
            <pc:sldMk cId="239582713" sldId="312"/>
            <ac:spMk id="633" creationId="{355BD512-19E2-87FB-54C1-D442C7BF6C0D}"/>
          </ac:spMkLst>
        </pc:spChg>
        <pc:spChg chg="mod">
          <ac:chgData name="Khan, Abuzar (UG - Comp Sci &amp; Elec Eng)" userId="42aa03f6-9f8f-4cae-8d6e-4b0e8b071e44" providerId="ADAL" clId="{7E3E11DF-C3E7-425E-9DF9-8F6D7F3043D0}" dt="2024-12-05T16:41:49.228" v="189"/>
          <ac:spMkLst>
            <pc:docMk/>
            <pc:sldMk cId="239582713" sldId="312"/>
            <ac:spMk id="634" creationId="{035373AC-DF44-471C-0792-615121B6FC43}"/>
          </ac:spMkLst>
        </pc:spChg>
        <pc:spChg chg="mod">
          <ac:chgData name="Khan, Abuzar (UG - Comp Sci &amp; Elec Eng)" userId="42aa03f6-9f8f-4cae-8d6e-4b0e8b071e44" providerId="ADAL" clId="{7E3E11DF-C3E7-425E-9DF9-8F6D7F3043D0}" dt="2024-12-05T16:41:49.228" v="189"/>
          <ac:spMkLst>
            <pc:docMk/>
            <pc:sldMk cId="239582713" sldId="312"/>
            <ac:spMk id="635" creationId="{8C3B6CEF-6046-53D7-393E-8410AAA48F91}"/>
          </ac:spMkLst>
        </pc:spChg>
        <pc:spChg chg="mod">
          <ac:chgData name="Khan, Abuzar (UG - Comp Sci &amp; Elec Eng)" userId="42aa03f6-9f8f-4cae-8d6e-4b0e8b071e44" providerId="ADAL" clId="{7E3E11DF-C3E7-425E-9DF9-8F6D7F3043D0}" dt="2024-12-05T16:41:49.228" v="189"/>
          <ac:spMkLst>
            <pc:docMk/>
            <pc:sldMk cId="239582713" sldId="312"/>
            <ac:spMk id="636" creationId="{64E429CE-2E81-5D03-AC4C-F7DAB369083D}"/>
          </ac:spMkLst>
        </pc:spChg>
        <pc:spChg chg="mod">
          <ac:chgData name="Khan, Abuzar (UG - Comp Sci &amp; Elec Eng)" userId="42aa03f6-9f8f-4cae-8d6e-4b0e8b071e44" providerId="ADAL" clId="{7E3E11DF-C3E7-425E-9DF9-8F6D7F3043D0}" dt="2024-12-05T16:41:49.228" v="189"/>
          <ac:spMkLst>
            <pc:docMk/>
            <pc:sldMk cId="239582713" sldId="312"/>
            <ac:spMk id="637" creationId="{F419E1F8-29E3-3A0D-854B-55845F9F1D68}"/>
          </ac:spMkLst>
        </pc:spChg>
        <pc:spChg chg="mod">
          <ac:chgData name="Khan, Abuzar (UG - Comp Sci &amp; Elec Eng)" userId="42aa03f6-9f8f-4cae-8d6e-4b0e8b071e44" providerId="ADAL" clId="{7E3E11DF-C3E7-425E-9DF9-8F6D7F3043D0}" dt="2024-12-05T16:41:49.228" v="189"/>
          <ac:spMkLst>
            <pc:docMk/>
            <pc:sldMk cId="239582713" sldId="312"/>
            <ac:spMk id="638" creationId="{C3114A50-DED9-3A88-E931-0B2681E3E727}"/>
          </ac:spMkLst>
        </pc:spChg>
        <pc:spChg chg="mod">
          <ac:chgData name="Khan, Abuzar (UG - Comp Sci &amp; Elec Eng)" userId="42aa03f6-9f8f-4cae-8d6e-4b0e8b071e44" providerId="ADAL" clId="{7E3E11DF-C3E7-425E-9DF9-8F6D7F3043D0}" dt="2024-12-05T16:41:49.228" v="189"/>
          <ac:spMkLst>
            <pc:docMk/>
            <pc:sldMk cId="239582713" sldId="312"/>
            <ac:spMk id="639" creationId="{33F3A37A-1839-C837-F4DA-408A68535599}"/>
          </ac:spMkLst>
        </pc:spChg>
        <pc:spChg chg="mod">
          <ac:chgData name="Khan, Abuzar (UG - Comp Sci &amp; Elec Eng)" userId="42aa03f6-9f8f-4cae-8d6e-4b0e8b071e44" providerId="ADAL" clId="{7E3E11DF-C3E7-425E-9DF9-8F6D7F3043D0}" dt="2024-12-05T16:41:49.228" v="189"/>
          <ac:spMkLst>
            <pc:docMk/>
            <pc:sldMk cId="239582713" sldId="312"/>
            <ac:spMk id="640" creationId="{DA869622-9860-67FF-6C24-D4A4715A7519}"/>
          </ac:spMkLst>
        </pc:spChg>
        <pc:spChg chg="mod">
          <ac:chgData name="Khan, Abuzar (UG - Comp Sci &amp; Elec Eng)" userId="42aa03f6-9f8f-4cae-8d6e-4b0e8b071e44" providerId="ADAL" clId="{7E3E11DF-C3E7-425E-9DF9-8F6D7F3043D0}" dt="2024-12-05T16:41:49.228" v="189"/>
          <ac:spMkLst>
            <pc:docMk/>
            <pc:sldMk cId="239582713" sldId="312"/>
            <ac:spMk id="641" creationId="{F01A2CB5-46B1-5FF4-1724-726A22D73934}"/>
          </ac:spMkLst>
        </pc:spChg>
        <pc:spChg chg="mod">
          <ac:chgData name="Khan, Abuzar (UG - Comp Sci &amp; Elec Eng)" userId="42aa03f6-9f8f-4cae-8d6e-4b0e8b071e44" providerId="ADAL" clId="{7E3E11DF-C3E7-425E-9DF9-8F6D7F3043D0}" dt="2024-12-05T16:41:49.228" v="189"/>
          <ac:spMkLst>
            <pc:docMk/>
            <pc:sldMk cId="239582713" sldId="312"/>
            <ac:spMk id="642" creationId="{B093EEA1-FCEA-E13A-4B6F-95951AA2CEE7}"/>
          </ac:spMkLst>
        </pc:spChg>
        <pc:spChg chg="mod">
          <ac:chgData name="Khan, Abuzar (UG - Comp Sci &amp; Elec Eng)" userId="42aa03f6-9f8f-4cae-8d6e-4b0e8b071e44" providerId="ADAL" clId="{7E3E11DF-C3E7-425E-9DF9-8F6D7F3043D0}" dt="2024-12-05T16:41:49.228" v="189"/>
          <ac:spMkLst>
            <pc:docMk/>
            <pc:sldMk cId="239582713" sldId="312"/>
            <ac:spMk id="643" creationId="{D200358B-482E-BE1E-D3DD-237C0DCC8018}"/>
          </ac:spMkLst>
        </pc:spChg>
        <pc:spChg chg="mod">
          <ac:chgData name="Khan, Abuzar (UG - Comp Sci &amp; Elec Eng)" userId="42aa03f6-9f8f-4cae-8d6e-4b0e8b071e44" providerId="ADAL" clId="{7E3E11DF-C3E7-425E-9DF9-8F6D7F3043D0}" dt="2024-12-05T16:41:49.228" v="189"/>
          <ac:spMkLst>
            <pc:docMk/>
            <pc:sldMk cId="239582713" sldId="312"/>
            <ac:spMk id="644" creationId="{09C3CAF1-2DB6-41CB-5370-0CE504509945}"/>
          </ac:spMkLst>
        </pc:spChg>
        <pc:spChg chg="mod">
          <ac:chgData name="Khan, Abuzar (UG - Comp Sci &amp; Elec Eng)" userId="42aa03f6-9f8f-4cae-8d6e-4b0e8b071e44" providerId="ADAL" clId="{7E3E11DF-C3E7-425E-9DF9-8F6D7F3043D0}" dt="2024-12-05T16:41:49.228" v="189"/>
          <ac:spMkLst>
            <pc:docMk/>
            <pc:sldMk cId="239582713" sldId="312"/>
            <ac:spMk id="645" creationId="{901568FE-FD0D-2BCE-5838-D5AE00ED8BCB}"/>
          </ac:spMkLst>
        </pc:spChg>
        <pc:spChg chg="mod">
          <ac:chgData name="Khan, Abuzar (UG - Comp Sci &amp; Elec Eng)" userId="42aa03f6-9f8f-4cae-8d6e-4b0e8b071e44" providerId="ADAL" clId="{7E3E11DF-C3E7-425E-9DF9-8F6D7F3043D0}" dt="2024-12-05T16:41:49.228" v="189"/>
          <ac:spMkLst>
            <pc:docMk/>
            <pc:sldMk cId="239582713" sldId="312"/>
            <ac:spMk id="646" creationId="{3B3BA9AF-707C-D131-8A7D-F4D3E2D3AE1A}"/>
          </ac:spMkLst>
        </pc:spChg>
        <pc:spChg chg="mod">
          <ac:chgData name="Khan, Abuzar (UG - Comp Sci &amp; Elec Eng)" userId="42aa03f6-9f8f-4cae-8d6e-4b0e8b071e44" providerId="ADAL" clId="{7E3E11DF-C3E7-425E-9DF9-8F6D7F3043D0}" dt="2024-12-05T16:41:49.228" v="189"/>
          <ac:spMkLst>
            <pc:docMk/>
            <pc:sldMk cId="239582713" sldId="312"/>
            <ac:spMk id="647" creationId="{4E5DCFAF-9C0C-DEF1-0E3E-0B0E8AEB5F96}"/>
          </ac:spMkLst>
        </pc:spChg>
        <pc:spChg chg="mod">
          <ac:chgData name="Khan, Abuzar (UG - Comp Sci &amp; Elec Eng)" userId="42aa03f6-9f8f-4cae-8d6e-4b0e8b071e44" providerId="ADAL" clId="{7E3E11DF-C3E7-425E-9DF9-8F6D7F3043D0}" dt="2024-12-05T16:41:49.228" v="189"/>
          <ac:spMkLst>
            <pc:docMk/>
            <pc:sldMk cId="239582713" sldId="312"/>
            <ac:spMk id="648" creationId="{B9D6C719-3665-0BDE-EF7A-4D0F229F7D54}"/>
          </ac:spMkLst>
        </pc:spChg>
        <pc:spChg chg="mod">
          <ac:chgData name="Khan, Abuzar (UG - Comp Sci &amp; Elec Eng)" userId="42aa03f6-9f8f-4cae-8d6e-4b0e8b071e44" providerId="ADAL" clId="{7E3E11DF-C3E7-425E-9DF9-8F6D7F3043D0}" dt="2024-12-05T16:41:49.228" v="189"/>
          <ac:spMkLst>
            <pc:docMk/>
            <pc:sldMk cId="239582713" sldId="312"/>
            <ac:spMk id="649" creationId="{D2C972CA-F57E-9CC9-A917-E3D6B9D8A60D}"/>
          </ac:spMkLst>
        </pc:spChg>
        <pc:spChg chg="mod">
          <ac:chgData name="Khan, Abuzar (UG - Comp Sci &amp; Elec Eng)" userId="42aa03f6-9f8f-4cae-8d6e-4b0e8b071e44" providerId="ADAL" clId="{7E3E11DF-C3E7-425E-9DF9-8F6D7F3043D0}" dt="2024-12-05T16:41:49.228" v="189"/>
          <ac:spMkLst>
            <pc:docMk/>
            <pc:sldMk cId="239582713" sldId="312"/>
            <ac:spMk id="650" creationId="{E6C16AE4-A00E-F881-23BE-F2DF85D5EE04}"/>
          </ac:spMkLst>
        </pc:spChg>
        <pc:spChg chg="mod">
          <ac:chgData name="Khan, Abuzar (UG - Comp Sci &amp; Elec Eng)" userId="42aa03f6-9f8f-4cae-8d6e-4b0e8b071e44" providerId="ADAL" clId="{7E3E11DF-C3E7-425E-9DF9-8F6D7F3043D0}" dt="2024-12-05T16:41:49.228" v="189"/>
          <ac:spMkLst>
            <pc:docMk/>
            <pc:sldMk cId="239582713" sldId="312"/>
            <ac:spMk id="651" creationId="{066B25F0-69F9-1083-45FF-F3D7AFF55D47}"/>
          </ac:spMkLst>
        </pc:spChg>
        <pc:spChg chg="mod">
          <ac:chgData name="Khan, Abuzar (UG - Comp Sci &amp; Elec Eng)" userId="42aa03f6-9f8f-4cae-8d6e-4b0e8b071e44" providerId="ADAL" clId="{7E3E11DF-C3E7-425E-9DF9-8F6D7F3043D0}" dt="2024-12-05T16:41:49.228" v="189"/>
          <ac:spMkLst>
            <pc:docMk/>
            <pc:sldMk cId="239582713" sldId="312"/>
            <ac:spMk id="652" creationId="{4F865290-1498-9392-1E75-77C359415FC2}"/>
          </ac:spMkLst>
        </pc:spChg>
        <pc:spChg chg="mod">
          <ac:chgData name="Khan, Abuzar (UG - Comp Sci &amp; Elec Eng)" userId="42aa03f6-9f8f-4cae-8d6e-4b0e8b071e44" providerId="ADAL" clId="{7E3E11DF-C3E7-425E-9DF9-8F6D7F3043D0}" dt="2024-12-05T16:41:49.228" v="189"/>
          <ac:spMkLst>
            <pc:docMk/>
            <pc:sldMk cId="239582713" sldId="312"/>
            <ac:spMk id="653" creationId="{6FD5771B-5873-9822-A5ED-520DD092C0CF}"/>
          </ac:spMkLst>
        </pc:spChg>
        <pc:spChg chg="mod">
          <ac:chgData name="Khan, Abuzar (UG - Comp Sci &amp; Elec Eng)" userId="42aa03f6-9f8f-4cae-8d6e-4b0e8b071e44" providerId="ADAL" clId="{7E3E11DF-C3E7-425E-9DF9-8F6D7F3043D0}" dt="2024-12-05T16:41:49.228" v="189"/>
          <ac:spMkLst>
            <pc:docMk/>
            <pc:sldMk cId="239582713" sldId="312"/>
            <ac:spMk id="654" creationId="{A4312222-9A7F-3AFB-1E71-036B45F6D7E9}"/>
          </ac:spMkLst>
        </pc:spChg>
        <pc:spChg chg="mod">
          <ac:chgData name="Khan, Abuzar (UG - Comp Sci &amp; Elec Eng)" userId="42aa03f6-9f8f-4cae-8d6e-4b0e8b071e44" providerId="ADAL" clId="{7E3E11DF-C3E7-425E-9DF9-8F6D7F3043D0}" dt="2024-12-05T16:41:49.228" v="189"/>
          <ac:spMkLst>
            <pc:docMk/>
            <pc:sldMk cId="239582713" sldId="312"/>
            <ac:spMk id="655" creationId="{7DE890EF-5287-C9A5-A390-1F5D6B827D75}"/>
          </ac:spMkLst>
        </pc:spChg>
        <pc:spChg chg="mod">
          <ac:chgData name="Khan, Abuzar (UG - Comp Sci &amp; Elec Eng)" userId="42aa03f6-9f8f-4cae-8d6e-4b0e8b071e44" providerId="ADAL" clId="{7E3E11DF-C3E7-425E-9DF9-8F6D7F3043D0}" dt="2024-12-05T16:41:49.228" v="189"/>
          <ac:spMkLst>
            <pc:docMk/>
            <pc:sldMk cId="239582713" sldId="312"/>
            <ac:spMk id="656" creationId="{8AC7812E-2DA7-F6B7-ACAB-3FF9E1A0D2CE}"/>
          </ac:spMkLst>
        </pc:spChg>
        <pc:spChg chg="mod">
          <ac:chgData name="Khan, Abuzar (UG - Comp Sci &amp; Elec Eng)" userId="42aa03f6-9f8f-4cae-8d6e-4b0e8b071e44" providerId="ADAL" clId="{7E3E11DF-C3E7-425E-9DF9-8F6D7F3043D0}" dt="2024-12-05T16:41:49.228" v="189"/>
          <ac:spMkLst>
            <pc:docMk/>
            <pc:sldMk cId="239582713" sldId="312"/>
            <ac:spMk id="657" creationId="{19D0241D-E38A-39B5-B06F-3C5712900F92}"/>
          </ac:spMkLst>
        </pc:spChg>
        <pc:spChg chg="mod">
          <ac:chgData name="Khan, Abuzar (UG - Comp Sci &amp; Elec Eng)" userId="42aa03f6-9f8f-4cae-8d6e-4b0e8b071e44" providerId="ADAL" clId="{7E3E11DF-C3E7-425E-9DF9-8F6D7F3043D0}" dt="2024-12-05T16:41:49.228" v="189"/>
          <ac:spMkLst>
            <pc:docMk/>
            <pc:sldMk cId="239582713" sldId="312"/>
            <ac:spMk id="658" creationId="{943272C0-F046-D6F8-9C17-71589D6009F8}"/>
          </ac:spMkLst>
        </pc:spChg>
        <pc:spChg chg="mod">
          <ac:chgData name="Khan, Abuzar (UG - Comp Sci &amp; Elec Eng)" userId="42aa03f6-9f8f-4cae-8d6e-4b0e8b071e44" providerId="ADAL" clId="{7E3E11DF-C3E7-425E-9DF9-8F6D7F3043D0}" dt="2024-12-05T16:41:49.228" v="189"/>
          <ac:spMkLst>
            <pc:docMk/>
            <pc:sldMk cId="239582713" sldId="312"/>
            <ac:spMk id="659" creationId="{A90789E4-9C63-56B8-93BA-186B99269238}"/>
          </ac:spMkLst>
        </pc:spChg>
        <pc:spChg chg="mod">
          <ac:chgData name="Khan, Abuzar (UG - Comp Sci &amp; Elec Eng)" userId="42aa03f6-9f8f-4cae-8d6e-4b0e8b071e44" providerId="ADAL" clId="{7E3E11DF-C3E7-425E-9DF9-8F6D7F3043D0}" dt="2024-12-05T16:41:49.228" v="189"/>
          <ac:spMkLst>
            <pc:docMk/>
            <pc:sldMk cId="239582713" sldId="312"/>
            <ac:spMk id="660" creationId="{2358D107-3312-09FD-3216-47A8797BBE10}"/>
          </ac:spMkLst>
        </pc:spChg>
        <pc:spChg chg="mod">
          <ac:chgData name="Khan, Abuzar (UG - Comp Sci &amp; Elec Eng)" userId="42aa03f6-9f8f-4cae-8d6e-4b0e8b071e44" providerId="ADAL" clId="{7E3E11DF-C3E7-425E-9DF9-8F6D7F3043D0}" dt="2024-12-05T16:41:49.228" v="189"/>
          <ac:spMkLst>
            <pc:docMk/>
            <pc:sldMk cId="239582713" sldId="312"/>
            <ac:spMk id="661" creationId="{E44E3D95-71F7-FE45-0340-5F7C5FFBCC2C}"/>
          </ac:spMkLst>
        </pc:spChg>
        <pc:spChg chg="mod">
          <ac:chgData name="Khan, Abuzar (UG - Comp Sci &amp; Elec Eng)" userId="42aa03f6-9f8f-4cae-8d6e-4b0e8b071e44" providerId="ADAL" clId="{7E3E11DF-C3E7-425E-9DF9-8F6D7F3043D0}" dt="2024-12-05T16:41:49.228" v="189"/>
          <ac:spMkLst>
            <pc:docMk/>
            <pc:sldMk cId="239582713" sldId="312"/>
            <ac:spMk id="662" creationId="{B546C72B-B26C-7A17-E10C-C52F6F04FCE0}"/>
          </ac:spMkLst>
        </pc:spChg>
        <pc:spChg chg="mod">
          <ac:chgData name="Khan, Abuzar (UG - Comp Sci &amp; Elec Eng)" userId="42aa03f6-9f8f-4cae-8d6e-4b0e8b071e44" providerId="ADAL" clId="{7E3E11DF-C3E7-425E-9DF9-8F6D7F3043D0}" dt="2024-12-05T16:41:49.228" v="189"/>
          <ac:spMkLst>
            <pc:docMk/>
            <pc:sldMk cId="239582713" sldId="312"/>
            <ac:spMk id="663" creationId="{FE2B5BB3-A06A-0028-2A53-5DB9CE87357B}"/>
          </ac:spMkLst>
        </pc:spChg>
        <pc:spChg chg="mod">
          <ac:chgData name="Khan, Abuzar (UG - Comp Sci &amp; Elec Eng)" userId="42aa03f6-9f8f-4cae-8d6e-4b0e8b071e44" providerId="ADAL" clId="{7E3E11DF-C3E7-425E-9DF9-8F6D7F3043D0}" dt="2024-12-05T16:41:49.228" v="189"/>
          <ac:spMkLst>
            <pc:docMk/>
            <pc:sldMk cId="239582713" sldId="312"/>
            <ac:spMk id="664" creationId="{6A13903E-1FE5-E3FD-CEDC-D03CC6ED7A01}"/>
          </ac:spMkLst>
        </pc:spChg>
        <pc:spChg chg="mod">
          <ac:chgData name="Khan, Abuzar (UG - Comp Sci &amp; Elec Eng)" userId="42aa03f6-9f8f-4cae-8d6e-4b0e8b071e44" providerId="ADAL" clId="{7E3E11DF-C3E7-425E-9DF9-8F6D7F3043D0}" dt="2024-12-05T16:41:49.228" v="189"/>
          <ac:spMkLst>
            <pc:docMk/>
            <pc:sldMk cId="239582713" sldId="312"/>
            <ac:spMk id="665" creationId="{E6ABC98D-6035-7A85-1985-05D2F03C3661}"/>
          </ac:spMkLst>
        </pc:spChg>
        <pc:spChg chg="mod">
          <ac:chgData name="Khan, Abuzar (UG - Comp Sci &amp; Elec Eng)" userId="42aa03f6-9f8f-4cae-8d6e-4b0e8b071e44" providerId="ADAL" clId="{7E3E11DF-C3E7-425E-9DF9-8F6D7F3043D0}" dt="2024-12-05T16:41:49.228" v="189"/>
          <ac:spMkLst>
            <pc:docMk/>
            <pc:sldMk cId="239582713" sldId="312"/>
            <ac:spMk id="666" creationId="{B086A0DA-C2E2-D3A4-909A-D06162C0EE69}"/>
          </ac:spMkLst>
        </pc:spChg>
        <pc:spChg chg="mod">
          <ac:chgData name="Khan, Abuzar (UG - Comp Sci &amp; Elec Eng)" userId="42aa03f6-9f8f-4cae-8d6e-4b0e8b071e44" providerId="ADAL" clId="{7E3E11DF-C3E7-425E-9DF9-8F6D7F3043D0}" dt="2024-12-05T16:41:49.228" v="189"/>
          <ac:spMkLst>
            <pc:docMk/>
            <pc:sldMk cId="239582713" sldId="312"/>
            <ac:spMk id="667" creationId="{ED073A91-B8C8-B1CB-F034-5B357DC75B84}"/>
          </ac:spMkLst>
        </pc:spChg>
        <pc:spChg chg="mod">
          <ac:chgData name="Khan, Abuzar (UG - Comp Sci &amp; Elec Eng)" userId="42aa03f6-9f8f-4cae-8d6e-4b0e8b071e44" providerId="ADAL" clId="{7E3E11DF-C3E7-425E-9DF9-8F6D7F3043D0}" dt="2024-12-05T16:41:49.228" v="189"/>
          <ac:spMkLst>
            <pc:docMk/>
            <pc:sldMk cId="239582713" sldId="312"/>
            <ac:spMk id="668" creationId="{E5197353-C314-6378-F75C-C4B5617149F4}"/>
          </ac:spMkLst>
        </pc:spChg>
        <pc:spChg chg="mod">
          <ac:chgData name="Khan, Abuzar (UG - Comp Sci &amp; Elec Eng)" userId="42aa03f6-9f8f-4cae-8d6e-4b0e8b071e44" providerId="ADAL" clId="{7E3E11DF-C3E7-425E-9DF9-8F6D7F3043D0}" dt="2024-12-05T16:41:49.228" v="189"/>
          <ac:spMkLst>
            <pc:docMk/>
            <pc:sldMk cId="239582713" sldId="312"/>
            <ac:spMk id="669" creationId="{D4936E72-D7D0-69FE-9E42-73157BCCC97D}"/>
          </ac:spMkLst>
        </pc:spChg>
        <pc:spChg chg="mod">
          <ac:chgData name="Khan, Abuzar (UG - Comp Sci &amp; Elec Eng)" userId="42aa03f6-9f8f-4cae-8d6e-4b0e8b071e44" providerId="ADAL" clId="{7E3E11DF-C3E7-425E-9DF9-8F6D7F3043D0}" dt="2024-12-05T16:41:49.228" v="189"/>
          <ac:spMkLst>
            <pc:docMk/>
            <pc:sldMk cId="239582713" sldId="312"/>
            <ac:spMk id="670" creationId="{86482A86-6A37-9A05-B97A-A73307AE28E1}"/>
          </ac:spMkLst>
        </pc:spChg>
        <pc:spChg chg="mod">
          <ac:chgData name="Khan, Abuzar (UG - Comp Sci &amp; Elec Eng)" userId="42aa03f6-9f8f-4cae-8d6e-4b0e8b071e44" providerId="ADAL" clId="{7E3E11DF-C3E7-425E-9DF9-8F6D7F3043D0}" dt="2024-12-05T16:41:49.228" v="189"/>
          <ac:spMkLst>
            <pc:docMk/>
            <pc:sldMk cId="239582713" sldId="312"/>
            <ac:spMk id="671" creationId="{40193B00-5840-1A73-5678-F8F5673E1171}"/>
          </ac:spMkLst>
        </pc:spChg>
        <pc:spChg chg="mod">
          <ac:chgData name="Khan, Abuzar (UG - Comp Sci &amp; Elec Eng)" userId="42aa03f6-9f8f-4cae-8d6e-4b0e8b071e44" providerId="ADAL" clId="{7E3E11DF-C3E7-425E-9DF9-8F6D7F3043D0}" dt="2024-12-05T16:41:49.228" v="189"/>
          <ac:spMkLst>
            <pc:docMk/>
            <pc:sldMk cId="239582713" sldId="312"/>
            <ac:spMk id="672" creationId="{FC345FB7-07EC-B46D-3F57-3F89859CDAC3}"/>
          </ac:spMkLst>
        </pc:spChg>
        <pc:spChg chg="mod">
          <ac:chgData name="Khan, Abuzar (UG - Comp Sci &amp; Elec Eng)" userId="42aa03f6-9f8f-4cae-8d6e-4b0e8b071e44" providerId="ADAL" clId="{7E3E11DF-C3E7-425E-9DF9-8F6D7F3043D0}" dt="2024-12-05T16:41:49.228" v="189"/>
          <ac:spMkLst>
            <pc:docMk/>
            <pc:sldMk cId="239582713" sldId="312"/>
            <ac:spMk id="673" creationId="{69D2D1DE-2484-B6EE-1D8D-F0D99CA15B9E}"/>
          </ac:spMkLst>
        </pc:spChg>
        <pc:spChg chg="mod">
          <ac:chgData name="Khan, Abuzar (UG - Comp Sci &amp; Elec Eng)" userId="42aa03f6-9f8f-4cae-8d6e-4b0e8b071e44" providerId="ADAL" clId="{7E3E11DF-C3E7-425E-9DF9-8F6D7F3043D0}" dt="2024-12-05T16:41:49.228" v="189"/>
          <ac:spMkLst>
            <pc:docMk/>
            <pc:sldMk cId="239582713" sldId="312"/>
            <ac:spMk id="674" creationId="{C2FBE13E-61C0-F087-51D7-63DDE5BF9177}"/>
          </ac:spMkLst>
        </pc:spChg>
        <pc:spChg chg="mod">
          <ac:chgData name="Khan, Abuzar (UG - Comp Sci &amp; Elec Eng)" userId="42aa03f6-9f8f-4cae-8d6e-4b0e8b071e44" providerId="ADAL" clId="{7E3E11DF-C3E7-425E-9DF9-8F6D7F3043D0}" dt="2024-12-05T16:41:49.228" v="189"/>
          <ac:spMkLst>
            <pc:docMk/>
            <pc:sldMk cId="239582713" sldId="312"/>
            <ac:spMk id="675" creationId="{EF45F01C-0E6B-CBE5-75E8-C6FE3EFC6B94}"/>
          </ac:spMkLst>
        </pc:spChg>
        <pc:spChg chg="mod">
          <ac:chgData name="Khan, Abuzar (UG - Comp Sci &amp; Elec Eng)" userId="42aa03f6-9f8f-4cae-8d6e-4b0e8b071e44" providerId="ADAL" clId="{7E3E11DF-C3E7-425E-9DF9-8F6D7F3043D0}" dt="2024-12-05T16:41:49.228" v="189"/>
          <ac:spMkLst>
            <pc:docMk/>
            <pc:sldMk cId="239582713" sldId="312"/>
            <ac:spMk id="676" creationId="{CE0455E7-C86F-1D6C-BB47-DC68933A71BD}"/>
          </ac:spMkLst>
        </pc:spChg>
        <pc:spChg chg="mod">
          <ac:chgData name="Khan, Abuzar (UG - Comp Sci &amp; Elec Eng)" userId="42aa03f6-9f8f-4cae-8d6e-4b0e8b071e44" providerId="ADAL" clId="{7E3E11DF-C3E7-425E-9DF9-8F6D7F3043D0}" dt="2024-12-05T16:41:49.228" v="189"/>
          <ac:spMkLst>
            <pc:docMk/>
            <pc:sldMk cId="239582713" sldId="312"/>
            <ac:spMk id="677" creationId="{8146D1E0-4A58-EF7A-0386-301E3D4B0072}"/>
          </ac:spMkLst>
        </pc:spChg>
        <pc:spChg chg="mod">
          <ac:chgData name="Khan, Abuzar (UG - Comp Sci &amp; Elec Eng)" userId="42aa03f6-9f8f-4cae-8d6e-4b0e8b071e44" providerId="ADAL" clId="{7E3E11DF-C3E7-425E-9DF9-8F6D7F3043D0}" dt="2024-12-05T16:41:49.228" v="189"/>
          <ac:spMkLst>
            <pc:docMk/>
            <pc:sldMk cId="239582713" sldId="312"/>
            <ac:spMk id="678" creationId="{C7341CAE-736B-BDF0-11CB-45E5314DE1CA}"/>
          </ac:spMkLst>
        </pc:spChg>
        <pc:spChg chg="mod">
          <ac:chgData name="Khan, Abuzar (UG - Comp Sci &amp; Elec Eng)" userId="42aa03f6-9f8f-4cae-8d6e-4b0e8b071e44" providerId="ADAL" clId="{7E3E11DF-C3E7-425E-9DF9-8F6D7F3043D0}" dt="2024-12-05T16:41:49.228" v="189"/>
          <ac:spMkLst>
            <pc:docMk/>
            <pc:sldMk cId="239582713" sldId="312"/>
            <ac:spMk id="679" creationId="{0FD3E542-BA57-A768-AE00-14A78B5D6B83}"/>
          </ac:spMkLst>
        </pc:spChg>
        <pc:spChg chg="mod">
          <ac:chgData name="Khan, Abuzar (UG - Comp Sci &amp; Elec Eng)" userId="42aa03f6-9f8f-4cae-8d6e-4b0e8b071e44" providerId="ADAL" clId="{7E3E11DF-C3E7-425E-9DF9-8F6D7F3043D0}" dt="2024-12-05T16:41:49.228" v="189"/>
          <ac:spMkLst>
            <pc:docMk/>
            <pc:sldMk cId="239582713" sldId="312"/>
            <ac:spMk id="680" creationId="{3BAF9B46-3926-BC39-CF4F-1B89155CB22A}"/>
          </ac:spMkLst>
        </pc:spChg>
        <pc:spChg chg="mod">
          <ac:chgData name="Khan, Abuzar (UG - Comp Sci &amp; Elec Eng)" userId="42aa03f6-9f8f-4cae-8d6e-4b0e8b071e44" providerId="ADAL" clId="{7E3E11DF-C3E7-425E-9DF9-8F6D7F3043D0}" dt="2024-12-05T16:41:49.228" v="189"/>
          <ac:spMkLst>
            <pc:docMk/>
            <pc:sldMk cId="239582713" sldId="312"/>
            <ac:spMk id="681" creationId="{9ADD7F4A-F7A3-A1A6-0BCB-F060F2267496}"/>
          </ac:spMkLst>
        </pc:spChg>
        <pc:spChg chg="mod">
          <ac:chgData name="Khan, Abuzar (UG - Comp Sci &amp; Elec Eng)" userId="42aa03f6-9f8f-4cae-8d6e-4b0e8b071e44" providerId="ADAL" clId="{7E3E11DF-C3E7-425E-9DF9-8F6D7F3043D0}" dt="2024-12-05T16:41:49.228" v="189"/>
          <ac:spMkLst>
            <pc:docMk/>
            <pc:sldMk cId="239582713" sldId="312"/>
            <ac:spMk id="682" creationId="{815E9C74-DC69-1429-6D8D-13AC11181F0F}"/>
          </ac:spMkLst>
        </pc:spChg>
        <pc:spChg chg="mod">
          <ac:chgData name="Khan, Abuzar (UG - Comp Sci &amp; Elec Eng)" userId="42aa03f6-9f8f-4cae-8d6e-4b0e8b071e44" providerId="ADAL" clId="{7E3E11DF-C3E7-425E-9DF9-8F6D7F3043D0}" dt="2024-12-05T16:41:49.228" v="189"/>
          <ac:spMkLst>
            <pc:docMk/>
            <pc:sldMk cId="239582713" sldId="312"/>
            <ac:spMk id="683" creationId="{5C277672-2852-D9BB-AAEF-4E6D39E0FE38}"/>
          </ac:spMkLst>
        </pc:spChg>
        <pc:spChg chg="mod">
          <ac:chgData name="Khan, Abuzar (UG - Comp Sci &amp; Elec Eng)" userId="42aa03f6-9f8f-4cae-8d6e-4b0e8b071e44" providerId="ADAL" clId="{7E3E11DF-C3E7-425E-9DF9-8F6D7F3043D0}" dt="2024-12-05T16:41:49.228" v="189"/>
          <ac:spMkLst>
            <pc:docMk/>
            <pc:sldMk cId="239582713" sldId="312"/>
            <ac:spMk id="684" creationId="{4B5D37B1-83CC-88B1-788C-51C276650A60}"/>
          </ac:spMkLst>
        </pc:spChg>
        <pc:spChg chg="mod">
          <ac:chgData name="Khan, Abuzar (UG - Comp Sci &amp; Elec Eng)" userId="42aa03f6-9f8f-4cae-8d6e-4b0e8b071e44" providerId="ADAL" clId="{7E3E11DF-C3E7-425E-9DF9-8F6D7F3043D0}" dt="2024-12-05T16:41:49.228" v="189"/>
          <ac:spMkLst>
            <pc:docMk/>
            <pc:sldMk cId="239582713" sldId="312"/>
            <ac:spMk id="685" creationId="{28F2DC58-2C67-746C-2AB4-F7C253FA01A9}"/>
          </ac:spMkLst>
        </pc:spChg>
        <pc:spChg chg="mod">
          <ac:chgData name="Khan, Abuzar (UG - Comp Sci &amp; Elec Eng)" userId="42aa03f6-9f8f-4cae-8d6e-4b0e8b071e44" providerId="ADAL" clId="{7E3E11DF-C3E7-425E-9DF9-8F6D7F3043D0}" dt="2024-12-05T16:41:49.228" v="189"/>
          <ac:spMkLst>
            <pc:docMk/>
            <pc:sldMk cId="239582713" sldId="312"/>
            <ac:spMk id="686" creationId="{6E1831B5-2D18-4350-CDBA-CD62FFED2D67}"/>
          </ac:spMkLst>
        </pc:spChg>
        <pc:spChg chg="mod">
          <ac:chgData name="Khan, Abuzar (UG - Comp Sci &amp; Elec Eng)" userId="42aa03f6-9f8f-4cae-8d6e-4b0e8b071e44" providerId="ADAL" clId="{7E3E11DF-C3E7-425E-9DF9-8F6D7F3043D0}" dt="2024-12-05T16:41:49.228" v="189"/>
          <ac:spMkLst>
            <pc:docMk/>
            <pc:sldMk cId="239582713" sldId="312"/>
            <ac:spMk id="687" creationId="{9527F633-0315-210C-A2F8-194D9743295F}"/>
          </ac:spMkLst>
        </pc:spChg>
        <pc:spChg chg="mod">
          <ac:chgData name="Khan, Abuzar (UG - Comp Sci &amp; Elec Eng)" userId="42aa03f6-9f8f-4cae-8d6e-4b0e8b071e44" providerId="ADAL" clId="{7E3E11DF-C3E7-425E-9DF9-8F6D7F3043D0}" dt="2024-12-05T16:41:49.228" v="189"/>
          <ac:spMkLst>
            <pc:docMk/>
            <pc:sldMk cId="239582713" sldId="312"/>
            <ac:spMk id="688" creationId="{05FF3F1F-6585-CEBF-5887-09F18577906B}"/>
          </ac:spMkLst>
        </pc:spChg>
        <pc:spChg chg="mod">
          <ac:chgData name="Khan, Abuzar (UG - Comp Sci &amp; Elec Eng)" userId="42aa03f6-9f8f-4cae-8d6e-4b0e8b071e44" providerId="ADAL" clId="{7E3E11DF-C3E7-425E-9DF9-8F6D7F3043D0}" dt="2024-12-05T16:41:49.228" v="189"/>
          <ac:spMkLst>
            <pc:docMk/>
            <pc:sldMk cId="239582713" sldId="312"/>
            <ac:spMk id="689" creationId="{3525EEC8-4DD2-7C70-63E4-B164C622C271}"/>
          </ac:spMkLst>
        </pc:spChg>
        <pc:spChg chg="mod">
          <ac:chgData name="Khan, Abuzar (UG - Comp Sci &amp; Elec Eng)" userId="42aa03f6-9f8f-4cae-8d6e-4b0e8b071e44" providerId="ADAL" clId="{7E3E11DF-C3E7-425E-9DF9-8F6D7F3043D0}" dt="2024-12-05T16:41:49.228" v="189"/>
          <ac:spMkLst>
            <pc:docMk/>
            <pc:sldMk cId="239582713" sldId="312"/>
            <ac:spMk id="690" creationId="{04122787-413E-5878-BE68-9D2F938DC3A5}"/>
          </ac:spMkLst>
        </pc:spChg>
        <pc:spChg chg="mod">
          <ac:chgData name="Khan, Abuzar (UG - Comp Sci &amp; Elec Eng)" userId="42aa03f6-9f8f-4cae-8d6e-4b0e8b071e44" providerId="ADAL" clId="{7E3E11DF-C3E7-425E-9DF9-8F6D7F3043D0}" dt="2024-12-05T16:41:49.228" v="189"/>
          <ac:spMkLst>
            <pc:docMk/>
            <pc:sldMk cId="239582713" sldId="312"/>
            <ac:spMk id="691" creationId="{9EF3BBA1-79A9-2C77-40A8-0EE915A79EE8}"/>
          </ac:spMkLst>
        </pc:spChg>
        <pc:spChg chg="mod">
          <ac:chgData name="Khan, Abuzar (UG - Comp Sci &amp; Elec Eng)" userId="42aa03f6-9f8f-4cae-8d6e-4b0e8b071e44" providerId="ADAL" clId="{7E3E11DF-C3E7-425E-9DF9-8F6D7F3043D0}" dt="2024-12-05T16:41:49.228" v="189"/>
          <ac:spMkLst>
            <pc:docMk/>
            <pc:sldMk cId="239582713" sldId="312"/>
            <ac:spMk id="692" creationId="{3A3B1EBE-2CF5-DD24-95D6-39162F7E96D4}"/>
          </ac:spMkLst>
        </pc:spChg>
        <pc:spChg chg="mod">
          <ac:chgData name="Khan, Abuzar (UG - Comp Sci &amp; Elec Eng)" userId="42aa03f6-9f8f-4cae-8d6e-4b0e8b071e44" providerId="ADAL" clId="{7E3E11DF-C3E7-425E-9DF9-8F6D7F3043D0}" dt="2024-12-05T16:41:49.228" v="189"/>
          <ac:spMkLst>
            <pc:docMk/>
            <pc:sldMk cId="239582713" sldId="312"/>
            <ac:spMk id="693" creationId="{32BCF362-FFBB-32A6-608F-6587364C4D8D}"/>
          </ac:spMkLst>
        </pc:spChg>
        <pc:spChg chg="mod">
          <ac:chgData name="Khan, Abuzar (UG - Comp Sci &amp; Elec Eng)" userId="42aa03f6-9f8f-4cae-8d6e-4b0e8b071e44" providerId="ADAL" clId="{7E3E11DF-C3E7-425E-9DF9-8F6D7F3043D0}" dt="2024-12-05T16:41:49.228" v="189"/>
          <ac:spMkLst>
            <pc:docMk/>
            <pc:sldMk cId="239582713" sldId="312"/>
            <ac:spMk id="694" creationId="{DB9F0E90-2108-3A2C-B2EA-839FD19D912A}"/>
          </ac:spMkLst>
        </pc:spChg>
        <pc:spChg chg="mod">
          <ac:chgData name="Khan, Abuzar (UG - Comp Sci &amp; Elec Eng)" userId="42aa03f6-9f8f-4cae-8d6e-4b0e8b071e44" providerId="ADAL" clId="{7E3E11DF-C3E7-425E-9DF9-8F6D7F3043D0}" dt="2024-12-05T16:41:49.228" v="189"/>
          <ac:spMkLst>
            <pc:docMk/>
            <pc:sldMk cId="239582713" sldId="312"/>
            <ac:spMk id="695" creationId="{15197CB5-F920-A23E-86E1-26313D76DEE8}"/>
          </ac:spMkLst>
        </pc:spChg>
        <pc:spChg chg="mod">
          <ac:chgData name="Khan, Abuzar (UG - Comp Sci &amp; Elec Eng)" userId="42aa03f6-9f8f-4cae-8d6e-4b0e8b071e44" providerId="ADAL" clId="{7E3E11DF-C3E7-425E-9DF9-8F6D7F3043D0}" dt="2024-12-05T16:41:49.228" v="189"/>
          <ac:spMkLst>
            <pc:docMk/>
            <pc:sldMk cId="239582713" sldId="312"/>
            <ac:spMk id="696" creationId="{A24DFA8B-28E7-336E-78C3-C8C88A96B7A7}"/>
          </ac:spMkLst>
        </pc:spChg>
        <pc:spChg chg="mod">
          <ac:chgData name="Khan, Abuzar (UG - Comp Sci &amp; Elec Eng)" userId="42aa03f6-9f8f-4cae-8d6e-4b0e8b071e44" providerId="ADAL" clId="{7E3E11DF-C3E7-425E-9DF9-8F6D7F3043D0}" dt="2024-12-05T16:41:49.228" v="189"/>
          <ac:spMkLst>
            <pc:docMk/>
            <pc:sldMk cId="239582713" sldId="312"/>
            <ac:spMk id="697" creationId="{E58D5A03-31E9-6AA1-556C-09484AB553E9}"/>
          </ac:spMkLst>
        </pc:spChg>
        <pc:spChg chg="mod">
          <ac:chgData name="Khan, Abuzar (UG - Comp Sci &amp; Elec Eng)" userId="42aa03f6-9f8f-4cae-8d6e-4b0e8b071e44" providerId="ADAL" clId="{7E3E11DF-C3E7-425E-9DF9-8F6D7F3043D0}" dt="2024-12-05T16:41:49.228" v="189"/>
          <ac:spMkLst>
            <pc:docMk/>
            <pc:sldMk cId="239582713" sldId="312"/>
            <ac:spMk id="698" creationId="{5813C3B9-9188-1426-C68E-03EF533A4062}"/>
          </ac:spMkLst>
        </pc:spChg>
        <pc:spChg chg="mod">
          <ac:chgData name="Khan, Abuzar (UG - Comp Sci &amp; Elec Eng)" userId="42aa03f6-9f8f-4cae-8d6e-4b0e8b071e44" providerId="ADAL" clId="{7E3E11DF-C3E7-425E-9DF9-8F6D7F3043D0}" dt="2024-12-05T16:41:49.228" v="189"/>
          <ac:spMkLst>
            <pc:docMk/>
            <pc:sldMk cId="239582713" sldId="312"/>
            <ac:spMk id="699" creationId="{BA765D30-BFDF-ABC5-787B-78F15C653117}"/>
          </ac:spMkLst>
        </pc:spChg>
        <pc:spChg chg="mod">
          <ac:chgData name="Khan, Abuzar (UG - Comp Sci &amp; Elec Eng)" userId="42aa03f6-9f8f-4cae-8d6e-4b0e8b071e44" providerId="ADAL" clId="{7E3E11DF-C3E7-425E-9DF9-8F6D7F3043D0}" dt="2024-12-05T16:41:49.228" v="189"/>
          <ac:spMkLst>
            <pc:docMk/>
            <pc:sldMk cId="239582713" sldId="312"/>
            <ac:spMk id="700" creationId="{9BCACE4A-3CCF-3BCA-8AC6-FF14220DCF72}"/>
          </ac:spMkLst>
        </pc:spChg>
        <pc:spChg chg="mod">
          <ac:chgData name="Khan, Abuzar (UG - Comp Sci &amp; Elec Eng)" userId="42aa03f6-9f8f-4cae-8d6e-4b0e8b071e44" providerId="ADAL" clId="{7E3E11DF-C3E7-425E-9DF9-8F6D7F3043D0}" dt="2024-12-05T16:41:49.228" v="189"/>
          <ac:spMkLst>
            <pc:docMk/>
            <pc:sldMk cId="239582713" sldId="312"/>
            <ac:spMk id="701" creationId="{C8C0D759-0BA9-D7C5-6755-ADEFF788DFF5}"/>
          </ac:spMkLst>
        </pc:spChg>
        <pc:spChg chg="mod">
          <ac:chgData name="Khan, Abuzar (UG - Comp Sci &amp; Elec Eng)" userId="42aa03f6-9f8f-4cae-8d6e-4b0e8b071e44" providerId="ADAL" clId="{7E3E11DF-C3E7-425E-9DF9-8F6D7F3043D0}" dt="2024-12-05T16:41:49.228" v="189"/>
          <ac:spMkLst>
            <pc:docMk/>
            <pc:sldMk cId="239582713" sldId="312"/>
            <ac:spMk id="702" creationId="{AD5B018A-F608-0163-3CA1-C518AEE1E4CE}"/>
          </ac:spMkLst>
        </pc:spChg>
        <pc:spChg chg="mod">
          <ac:chgData name="Khan, Abuzar (UG - Comp Sci &amp; Elec Eng)" userId="42aa03f6-9f8f-4cae-8d6e-4b0e8b071e44" providerId="ADAL" clId="{7E3E11DF-C3E7-425E-9DF9-8F6D7F3043D0}" dt="2024-12-05T16:41:49.228" v="189"/>
          <ac:spMkLst>
            <pc:docMk/>
            <pc:sldMk cId="239582713" sldId="312"/>
            <ac:spMk id="703" creationId="{F09B2855-D910-20AB-FCE1-3486C93A6FB0}"/>
          </ac:spMkLst>
        </pc:spChg>
        <pc:spChg chg="mod">
          <ac:chgData name="Khan, Abuzar (UG - Comp Sci &amp; Elec Eng)" userId="42aa03f6-9f8f-4cae-8d6e-4b0e8b071e44" providerId="ADAL" clId="{7E3E11DF-C3E7-425E-9DF9-8F6D7F3043D0}" dt="2024-12-05T16:41:49.228" v="189"/>
          <ac:spMkLst>
            <pc:docMk/>
            <pc:sldMk cId="239582713" sldId="312"/>
            <ac:spMk id="704" creationId="{46F63C23-B491-62EA-49C8-10695C1A9EFA}"/>
          </ac:spMkLst>
        </pc:spChg>
        <pc:spChg chg="mod">
          <ac:chgData name="Khan, Abuzar (UG - Comp Sci &amp; Elec Eng)" userId="42aa03f6-9f8f-4cae-8d6e-4b0e8b071e44" providerId="ADAL" clId="{7E3E11DF-C3E7-425E-9DF9-8F6D7F3043D0}" dt="2024-12-05T16:41:49.228" v="189"/>
          <ac:spMkLst>
            <pc:docMk/>
            <pc:sldMk cId="239582713" sldId="312"/>
            <ac:spMk id="705" creationId="{3522843F-3D08-46D4-0506-9DF8D0E41C6A}"/>
          </ac:spMkLst>
        </pc:spChg>
        <pc:spChg chg="mod">
          <ac:chgData name="Khan, Abuzar (UG - Comp Sci &amp; Elec Eng)" userId="42aa03f6-9f8f-4cae-8d6e-4b0e8b071e44" providerId="ADAL" clId="{7E3E11DF-C3E7-425E-9DF9-8F6D7F3043D0}" dt="2024-12-05T16:41:49.228" v="189"/>
          <ac:spMkLst>
            <pc:docMk/>
            <pc:sldMk cId="239582713" sldId="312"/>
            <ac:spMk id="706" creationId="{20B36085-F94A-3381-1847-B4918AD3EA97}"/>
          </ac:spMkLst>
        </pc:spChg>
        <pc:spChg chg="mod">
          <ac:chgData name="Khan, Abuzar (UG - Comp Sci &amp; Elec Eng)" userId="42aa03f6-9f8f-4cae-8d6e-4b0e8b071e44" providerId="ADAL" clId="{7E3E11DF-C3E7-425E-9DF9-8F6D7F3043D0}" dt="2024-12-05T16:41:49.228" v="189"/>
          <ac:spMkLst>
            <pc:docMk/>
            <pc:sldMk cId="239582713" sldId="312"/>
            <ac:spMk id="707" creationId="{199E23EA-DFEC-EF2B-A3CB-F95E25ABFACF}"/>
          </ac:spMkLst>
        </pc:spChg>
        <pc:spChg chg="mod">
          <ac:chgData name="Khan, Abuzar (UG - Comp Sci &amp; Elec Eng)" userId="42aa03f6-9f8f-4cae-8d6e-4b0e8b071e44" providerId="ADAL" clId="{7E3E11DF-C3E7-425E-9DF9-8F6D7F3043D0}" dt="2024-12-05T16:41:49.228" v="189"/>
          <ac:spMkLst>
            <pc:docMk/>
            <pc:sldMk cId="239582713" sldId="312"/>
            <ac:spMk id="708" creationId="{9676D0A1-010A-A53D-FA3B-1C00CC1504CD}"/>
          </ac:spMkLst>
        </pc:spChg>
        <pc:spChg chg="mod">
          <ac:chgData name="Khan, Abuzar (UG - Comp Sci &amp; Elec Eng)" userId="42aa03f6-9f8f-4cae-8d6e-4b0e8b071e44" providerId="ADAL" clId="{7E3E11DF-C3E7-425E-9DF9-8F6D7F3043D0}" dt="2024-12-05T16:41:49.228" v="189"/>
          <ac:spMkLst>
            <pc:docMk/>
            <pc:sldMk cId="239582713" sldId="312"/>
            <ac:spMk id="709" creationId="{E0AE8FBA-9B91-C674-213D-113B6930463E}"/>
          </ac:spMkLst>
        </pc:spChg>
        <pc:spChg chg="mod">
          <ac:chgData name="Khan, Abuzar (UG - Comp Sci &amp; Elec Eng)" userId="42aa03f6-9f8f-4cae-8d6e-4b0e8b071e44" providerId="ADAL" clId="{7E3E11DF-C3E7-425E-9DF9-8F6D7F3043D0}" dt="2024-12-05T16:41:49.228" v="189"/>
          <ac:spMkLst>
            <pc:docMk/>
            <pc:sldMk cId="239582713" sldId="312"/>
            <ac:spMk id="710" creationId="{6E3B0051-5089-6BB5-A5E3-BAA7ED195E3B}"/>
          </ac:spMkLst>
        </pc:spChg>
        <pc:spChg chg="mod">
          <ac:chgData name="Khan, Abuzar (UG - Comp Sci &amp; Elec Eng)" userId="42aa03f6-9f8f-4cae-8d6e-4b0e8b071e44" providerId="ADAL" clId="{7E3E11DF-C3E7-425E-9DF9-8F6D7F3043D0}" dt="2024-12-05T16:41:49.228" v="189"/>
          <ac:spMkLst>
            <pc:docMk/>
            <pc:sldMk cId="239582713" sldId="312"/>
            <ac:spMk id="711" creationId="{D91777EB-497F-1840-C4C1-F2BB362BA18D}"/>
          </ac:spMkLst>
        </pc:spChg>
        <pc:spChg chg="mod">
          <ac:chgData name="Khan, Abuzar (UG - Comp Sci &amp; Elec Eng)" userId="42aa03f6-9f8f-4cae-8d6e-4b0e8b071e44" providerId="ADAL" clId="{7E3E11DF-C3E7-425E-9DF9-8F6D7F3043D0}" dt="2024-12-05T16:41:49.228" v="189"/>
          <ac:spMkLst>
            <pc:docMk/>
            <pc:sldMk cId="239582713" sldId="312"/>
            <ac:spMk id="712" creationId="{DBAAEE37-0922-3B4D-6E94-F99B08F75D29}"/>
          </ac:spMkLst>
        </pc:spChg>
        <pc:spChg chg="mod">
          <ac:chgData name="Khan, Abuzar (UG - Comp Sci &amp; Elec Eng)" userId="42aa03f6-9f8f-4cae-8d6e-4b0e8b071e44" providerId="ADAL" clId="{7E3E11DF-C3E7-425E-9DF9-8F6D7F3043D0}" dt="2024-12-05T16:41:49.228" v="189"/>
          <ac:spMkLst>
            <pc:docMk/>
            <pc:sldMk cId="239582713" sldId="312"/>
            <ac:spMk id="713" creationId="{8A2AACA6-EBA2-F950-F3ED-64A7A28F5591}"/>
          </ac:spMkLst>
        </pc:spChg>
        <pc:spChg chg="mod">
          <ac:chgData name="Khan, Abuzar (UG - Comp Sci &amp; Elec Eng)" userId="42aa03f6-9f8f-4cae-8d6e-4b0e8b071e44" providerId="ADAL" clId="{7E3E11DF-C3E7-425E-9DF9-8F6D7F3043D0}" dt="2024-12-05T16:41:49.228" v="189"/>
          <ac:spMkLst>
            <pc:docMk/>
            <pc:sldMk cId="239582713" sldId="312"/>
            <ac:spMk id="714" creationId="{3F9DC5BF-E4CF-8040-9DAB-9130CF090C61}"/>
          </ac:spMkLst>
        </pc:spChg>
        <pc:spChg chg="mod">
          <ac:chgData name="Khan, Abuzar (UG - Comp Sci &amp; Elec Eng)" userId="42aa03f6-9f8f-4cae-8d6e-4b0e8b071e44" providerId="ADAL" clId="{7E3E11DF-C3E7-425E-9DF9-8F6D7F3043D0}" dt="2024-12-05T16:41:49.228" v="189"/>
          <ac:spMkLst>
            <pc:docMk/>
            <pc:sldMk cId="239582713" sldId="312"/>
            <ac:spMk id="715" creationId="{70502219-D71B-6298-1845-4D9AE09BF2F0}"/>
          </ac:spMkLst>
        </pc:spChg>
        <pc:spChg chg="mod">
          <ac:chgData name="Khan, Abuzar (UG - Comp Sci &amp; Elec Eng)" userId="42aa03f6-9f8f-4cae-8d6e-4b0e8b071e44" providerId="ADAL" clId="{7E3E11DF-C3E7-425E-9DF9-8F6D7F3043D0}" dt="2024-12-05T16:41:49.228" v="189"/>
          <ac:spMkLst>
            <pc:docMk/>
            <pc:sldMk cId="239582713" sldId="312"/>
            <ac:spMk id="716" creationId="{1DD2A3F7-1F84-1531-4714-D531B23F45CF}"/>
          </ac:spMkLst>
        </pc:spChg>
        <pc:spChg chg="mod">
          <ac:chgData name="Khan, Abuzar (UG - Comp Sci &amp; Elec Eng)" userId="42aa03f6-9f8f-4cae-8d6e-4b0e8b071e44" providerId="ADAL" clId="{7E3E11DF-C3E7-425E-9DF9-8F6D7F3043D0}" dt="2024-12-05T16:41:49.228" v="189"/>
          <ac:spMkLst>
            <pc:docMk/>
            <pc:sldMk cId="239582713" sldId="312"/>
            <ac:spMk id="717" creationId="{0E8EC9B2-2A16-142C-157D-031CFE3E945A}"/>
          </ac:spMkLst>
        </pc:spChg>
        <pc:spChg chg="mod">
          <ac:chgData name="Khan, Abuzar (UG - Comp Sci &amp; Elec Eng)" userId="42aa03f6-9f8f-4cae-8d6e-4b0e8b071e44" providerId="ADAL" clId="{7E3E11DF-C3E7-425E-9DF9-8F6D7F3043D0}" dt="2024-12-05T16:41:49.228" v="189"/>
          <ac:spMkLst>
            <pc:docMk/>
            <pc:sldMk cId="239582713" sldId="312"/>
            <ac:spMk id="718" creationId="{97FBC24F-387F-D337-BC03-39197B2C5839}"/>
          </ac:spMkLst>
        </pc:spChg>
        <pc:spChg chg="mod">
          <ac:chgData name="Khan, Abuzar (UG - Comp Sci &amp; Elec Eng)" userId="42aa03f6-9f8f-4cae-8d6e-4b0e8b071e44" providerId="ADAL" clId="{7E3E11DF-C3E7-425E-9DF9-8F6D7F3043D0}" dt="2024-12-05T16:41:49.228" v="189"/>
          <ac:spMkLst>
            <pc:docMk/>
            <pc:sldMk cId="239582713" sldId="312"/>
            <ac:spMk id="719" creationId="{B819EAA7-E58C-604E-54DB-788D9934B1D2}"/>
          </ac:spMkLst>
        </pc:spChg>
        <pc:spChg chg="mod">
          <ac:chgData name="Khan, Abuzar (UG - Comp Sci &amp; Elec Eng)" userId="42aa03f6-9f8f-4cae-8d6e-4b0e8b071e44" providerId="ADAL" clId="{7E3E11DF-C3E7-425E-9DF9-8F6D7F3043D0}" dt="2024-12-05T16:41:49.228" v="189"/>
          <ac:spMkLst>
            <pc:docMk/>
            <pc:sldMk cId="239582713" sldId="312"/>
            <ac:spMk id="720" creationId="{17CD091C-207F-7A11-7031-946B3182A2D1}"/>
          </ac:spMkLst>
        </pc:spChg>
        <pc:spChg chg="mod">
          <ac:chgData name="Khan, Abuzar (UG - Comp Sci &amp; Elec Eng)" userId="42aa03f6-9f8f-4cae-8d6e-4b0e8b071e44" providerId="ADAL" clId="{7E3E11DF-C3E7-425E-9DF9-8F6D7F3043D0}" dt="2024-12-05T16:41:49.228" v="189"/>
          <ac:spMkLst>
            <pc:docMk/>
            <pc:sldMk cId="239582713" sldId="312"/>
            <ac:spMk id="721" creationId="{70245CBB-E7E8-67EE-EF28-81BAF9467ADB}"/>
          </ac:spMkLst>
        </pc:spChg>
        <pc:spChg chg="mod">
          <ac:chgData name="Khan, Abuzar (UG - Comp Sci &amp; Elec Eng)" userId="42aa03f6-9f8f-4cae-8d6e-4b0e8b071e44" providerId="ADAL" clId="{7E3E11DF-C3E7-425E-9DF9-8F6D7F3043D0}" dt="2024-12-05T16:41:49.228" v="189"/>
          <ac:spMkLst>
            <pc:docMk/>
            <pc:sldMk cId="239582713" sldId="312"/>
            <ac:spMk id="722" creationId="{EAD6BB5B-DA92-5D58-40ED-4F31BFA4E382}"/>
          </ac:spMkLst>
        </pc:spChg>
        <pc:spChg chg="mod">
          <ac:chgData name="Khan, Abuzar (UG - Comp Sci &amp; Elec Eng)" userId="42aa03f6-9f8f-4cae-8d6e-4b0e8b071e44" providerId="ADAL" clId="{7E3E11DF-C3E7-425E-9DF9-8F6D7F3043D0}" dt="2024-12-05T16:41:49.228" v="189"/>
          <ac:spMkLst>
            <pc:docMk/>
            <pc:sldMk cId="239582713" sldId="312"/>
            <ac:spMk id="723" creationId="{C9F9C105-BB45-41C2-474F-028D97B80E90}"/>
          </ac:spMkLst>
        </pc:spChg>
        <pc:spChg chg="mod">
          <ac:chgData name="Khan, Abuzar (UG - Comp Sci &amp; Elec Eng)" userId="42aa03f6-9f8f-4cae-8d6e-4b0e8b071e44" providerId="ADAL" clId="{7E3E11DF-C3E7-425E-9DF9-8F6D7F3043D0}" dt="2024-12-05T16:41:49.228" v="189"/>
          <ac:spMkLst>
            <pc:docMk/>
            <pc:sldMk cId="239582713" sldId="312"/>
            <ac:spMk id="724" creationId="{76FB72F2-1F0A-0F45-8EF5-B7B88F40C1D2}"/>
          </ac:spMkLst>
        </pc:spChg>
        <pc:spChg chg="mod">
          <ac:chgData name="Khan, Abuzar (UG - Comp Sci &amp; Elec Eng)" userId="42aa03f6-9f8f-4cae-8d6e-4b0e8b071e44" providerId="ADAL" clId="{7E3E11DF-C3E7-425E-9DF9-8F6D7F3043D0}" dt="2024-12-05T16:41:49.228" v="189"/>
          <ac:spMkLst>
            <pc:docMk/>
            <pc:sldMk cId="239582713" sldId="312"/>
            <ac:spMk id="725" creationId="{28B18226-7CD2-40C8-AEA6-6F51D0393213}"/>
          </ac:spMkLst>
        </pc:spChg>
        <pc:spChg chg="mod">
          <ac:chgData name="Khan, Abuzar (UG - Comp Sci &amp; Elec Eng)" userId="42aa03f6-9f8f-4cae-8d6e-4b0e8b071e44" providerId="ADAL" clId="{7E3E11DF-C3E7-425E-9DF9-8F6D7F3043D0}" dt="2024-12-05T16:41:49.228" v="189"/>
          <ac:spMkLst>
            <pc:docMk/>
            <pc:sldMk cId="239582713" sldId="312"/>
            <ac:spMk id="726" creationId="{0A504BCB-09B7-5842-F568-3A8A3B3FA9A8}"/>
          </ac:spMkLst>
        </pc:spChg>
        <pc:spChg chg="mod">
          <ac:chgData name="Khan, Abuzar (UG - Comp Sci &amp; Elec Eng)" userId="42aa03f6-9f8f-4cae-8d6e-4b0e8b071e44" providerId="ADAL" clId="{7E3E11DF-C3E7-425E-9DF9-8F6D7F3043D0}" dt="2024-12-05T16:41:49.228" v="189"/>
          <ac:spMkLst>
            <pc:docMk/>
            <pc:sldMk cId="239582713" sldId="312"/>
            <ac:spMk id="727" creationId="{64ACC0D1-2166-3524-ADC0-2D2A454CD3D7}"/>
          </ac:spMkLst>
        </pc:spChg>
        <pc:spChg chg="mod">
          <ac:chgData name="Khan, Abuzar (UG - Comp Sci &amp; Elec Eng)" userId="42aa03f6-9f8f-4cae-8d6e-4b0e8b071e44" providerId="ADAL" clId="{7E3E11DF-C3E7-425E-9DF9-8F6D7F3043D0}" dt="2024-12-05T16:41:49.228" v="189"/>
          <ac:spMkLst>
            <pc:docMk/>
            <pc:sldMk cId="239582713" sldId="312"/>
            <ac:spMk id="728" creationId="{91A4175B-CE2D-4B71-74B3-25D04F97DDD8}"/>
          </ac:spMkLst>
        </pc:spChg>
        <pc:spChg chg="mod">
          <ac:chgData name="Khan, Abuzar (UG - Comp Sci &amp; Elec Eng)" userId="42aa03f6-9f8f-4cae-8d6e-4b0e8b071e44" providerId="ADAL" clId="{7E3E11DF-C3E7-425E-9DF9-8F6D7F3043D0}" dt="2024-12-05T16:41:49.228" v="189"/>
          <ac:spMkLst>
            <pc:docMk/>
            <pc:sldMk cId="239582713" sldId="312"/>
            <ac:spMk id="729" creationId="{F6E0A2B9-2F02-8B4F-C9C1-78891FC46860}"/>
          </ac:spMkLst>
        </pc:spChg>
        <pc:spChg chg="mod">
          <ac:chgData name="Khan, Abuzar (UG - Comp Sci &amp; Elec Eng)" userId="42aa03f6-9f8f-4cae-8d6e-4b0e8b071e44" providerId="ADAL" clId="{7E3E11DF-C3E7-425E-9DF9-8F6D7F3043D0}" dt="2024-12-05T16:41:49.228" v="189"/>
          <ac:spMkLst>
            <pc:docMk/>
            <pc:sldMk cId="239582713" sldId="312"/>
            <ac:spMk id="730" creationId="{2EBB7DE7-0B92-4EB2-866E-DF195543992A}"/>
          </ac:spMkLst>
        </pc:spChg>
        <pc:spChg chg="mod">
          <ac:chgData name="Khan, Abuzar (UG - Comp Sci &amp; Elec Eng)" userId="42aa03f6-9f8f-4cae-8d6e-4b0e8b071e44" providerId="ADAL" clId="{7E3E11DF-C3E7-425E-9DF9-8F6D7F3043D0}" dt="2024-12-05T16:41:49.228" v="189"/>
          <ac:spMkLst>
            <pc:docMk/>
            <pc:sldMk cId="239582713" sldId="312"/>
            <ac:spMk id="731" creationId="{08C1644F-4DA1-3CDC-56F8-F7E8D9BBA7FA}"/>
          </ac:spMkLst>
        </pc:spChg>
        <pc:spChg chg="mod">
          <ac:chgData name="Khan, Abuzar (UG - Comp Sci &amp; Elec Eng)" userId="42aa03f6-9f8f-4cae-8d6e-4b0e8b071e44" providerId="ADAL" clId="{7E3E11DF-C3E7-425E-9DF9-8F6D7F3043D0}" dt="2024-12-05T16:41:49.228" v="189"/>
          <ac:spMkLst>
            <pc:docMk/>
            <pc:sldMk cId="239582713" sldId="312"/>
            <ac:spMk id="732" creationId="{192F84D6-CBEF-B15B-03F6-0455A639E1CA}"/>
          </ac:spMkLst>
        </pc:spChg>
        <pc:spChg chg="mod">
          <ac:chgData name="Khan, Abuzar (UG - Comp Sci &amp; Elec Eng)" userId="42aa03f6-9f8f-4cae-8d6e-4b0e8b071e44" providerId="ADAL" clId="{7E3E11DF-C3E7-425E-9DF9-8F6D7F3043D0}" dt="2024-12-05T16:41:49.228" v="189"/>
          <ac:spMkLst>
            <pc:docMk/>
            <pc:sldMk cId="239582713" sldId="312"/>
            <ac:spMk id="733" creationId="{200E7317-19AF-AFE9-9244-60670EE5E490}"/>
          </ac:spMkLst>
        </pc:spChg>
        <pc:spChg chg="mod">
          <ac:chgData name="Khan, Abuzar (UG - Comp Sci &amp; Elec Eng)" userId="42aa03f6-9f8f-4cae-8d6e-4b0e8b071e44" providerId="ADAL" clId="{7E3E11DF-C3E7-425E-9DF9-8F6D7F3043D0}" dt="2024-12-05T16:41:49.228" v="189"/>
          <ac:spMkLst>
            <pc:docMk/>
            <pc:sldMk cId="239582713" sldId="312"/>
            <ac:spMk id="734" creationId="{9A81C8A1-0288-C598-939B-5FD71F0A01D2}"/>
          </ac:spMkLst>
        </pc:spChg>
        <pc:spChg chg="mod">
          <ac:chgData name="Khan, Abuzar (UG - Comp Sci &amp; Elec Eng)" userId="42aa03f6-9f8f-4cae-8d6e-4b0e8b071e44" providerId="ADAL" clId="{7E3E11DF-C3E7-425E-9DF9-8F6D7F3043D0}" dt="2024-12-05T16:41:49.228" v="189"/>
          <ac:spMkLst>
            <pc:docMk/>
            <pc:sldMk cId="239582713" sldId="312"/>
            <ac:spMk id="735" creationId="{9C179340-2B70-AC5F-E742-8269CE22EAE0}"/>
          </ac:spMkLst>
        </pc:spChg>
        <pc:spChg chg="mod">
          <ac:chgData name="Khan, Abuzar (UG - Comp Sci &amp; Elec Eng)" userId="42aa03f6-9f8f-4cae-8d6e-4b0e8b071e44" providerId="ADAL" clId="{7E3E11DF-C3E7-425E-9DF9-8F6D7F3043D0}" dt="2024-12-05T16:41:49.228" v="189"/>
          <ac:spMkLst>
            <pc:docMk/>
            <pc:sldMk cId="239582713" sldId="312"/>
            <ac:spMk id="736" creationId="{99EA1B6A-5ECB-A11D-2313-BB9939ABBA94}"/>
          </ac:spMkLst>
        </pc:spChg>
        <pc:spChg chg="mod">
          <ac:chgData name="Khan, Abuzar (UG - Comp Sci &amp; Elec Eng)" userId="42aa03f6-9f8f-4cae-8d6e-4b0e8b071e44" providerId="ADAL" clId="{7E3E11DF-C3E7-425E-9DF9-8F6D7F3043D0}" dt="2024-12-05T16:41:49.228" v="189"/>
          <ac:spMkLst>
            <pc:docMk/>
            <pc:sldMk cId="239582713" sldId="312"/>
            <ac:spMk id="737" creationId="{BE0C5ABD-7094-8159-AE32-FD81B3E14CD4}"/>
          </ac:spMkLst>
        </pc:spChg>
        <pc:spChg chg="mod">
          <ac:chgData name="Khan, Abuzar (UG - Comp Sci &amp; Elec Eng)" userId="42aa03f6-9f8f-4cae-8d6e-4b0e8b071e44" providerId="ADAL" clId="{7E3E11DF-C3E7-425E-9DF9-8F6D7F3043D0}" dt="2024-12-05T16:41:49.228" v="189"/>
          <ac:spMkLst>
            <pc:docMk/>
            <pc:sldMk cId="239582713" sldId="312"/>
            <ac:spMk id="738" creationId="{0D3AE285-0FB9-B291-4DDB-3EC9035AD2FD}"/>
          </ac:spMkLst>
        </pc:spChg>
        <pc:spChg chg="mod">
          <ac:chgData name="Khan, Abuzar (UG - Comp Sci &amp; Elec Eng)" userId="42aa03f6-9f8f-4cae-8d6e-4b0e8b071e44" providerId="ADAL" clId="{7E3E11DF-C3E7-425E-9DF9-8F6D7F3043D0}" dt="2024-12-05T16:41:49.228" v="189"/>
          <ac:spMkLst>
            <pc:docMk/>
            <pc:sldMk cId="239582713" sldId="312"/>
            <ac:spMk id="739" creationId="{704B67BA-6FC0-6981-DCE0-5C1697294906}"/>
          </ac:spMkLst>
        </pc:spChg>
        <pc:spChg chg="mod">
          <ac:chgData name="Khan, Abuzar (UG - Comp Sci &amp; Elec Eng)" userId="42aa03f6-9f8f-4cae-8d6e-4b0e8b071e44" providerId="ADAL" clId="{7E3E11DF-C3E7-425E-9DF9-8F6D7F3043D0}" dt="2024-12-05T16:41:49.228" v="189"/>
          <ac:spMkLst>
            <pc:docMk/>
            <pc:sldMk cId="239582713" sldId="312"/>
            <ac:spMk id="740" creationId="{ED479D10-2987-78A9-A0D1-AD8C36363355}"/>
          </ac:spMkLst>
        </pc:spChg>
        <pc:spChg chg="mod">
          <ac:chgData name="Khan, Abuzar (UG - Comp Sci &amp; Elec Eng)" userId="42aa03f6-9f8f-4cae-8d6e-4b0e8b071e44" providerId="ADAL" clId="{7E3E11DF-C3E7-425E-9DF9-8F6D7F3043D0}" dt="2024-12-05T16:41:49.228" v="189"/>
          <ac:spMkLst>
            <pc:docMk/>
            <pc:sldMk cId="239582713" sldId="312"/>
            <ac:spMk id="741" creationId="{8626FAFB-5C81-208C-746E-995D3AC8973B}"/>
          </ac:spMkLst>
        </pc:spChg>
        <pc:spChg chg="mod">
          <ac:chgData name="Khan, Abuzar (UG - Comp Sci &amp; Elec Eng)" userId="42aa03f6-9f8f-4cae-8d6e-4b0e8b071e44" providerId="ADAL" clId="{7E3E11DF-C3E7-425E-9DF9-8F6D7F3043D0}" dt="2024-12-05T16:41:49.228" v="189"/>
          <ac:spMkLst>
            <pc:docMk/>
            <pc:sldMk cId="239582713" sldId="312"/>
            <ac:spMk id="742" creationId="{C7838417-DD70-2A80-61BD-35F9146D3AC1}"/>
          </ac:spMkLst>
        </pc:spChg>
        <pc:spChg chg="mod">
          <ac:chgData name="Khan, Abuzar (UG - Comp Sci &amp; Elec Eng)" userId="42aa03f6-9f8f-4cae-8d6e-4b0e8b071e44" providerId="ADAL" clId="{7E3E11DF-C3E7-425E-9DF9-8F6D7F3043D0}" dt="2024-12-05T16:41:49.228" v="189"/>
          <ac:spMkLst>
            <pc:docMk/>
            <pc:sldMk cId="239582713" sldId="312"/>
            <ac:spMk id="743" creationId="{0BFFCF2F-4B39-5637-3091-E96FCC5889C6}"/>
          </ac:spMkLst>
        </pc:spChg>
        <pc:spChg chg="mod">
          <ac:chgData name="Khan, Abuzar (UG - Comp Sci &amp; Elec Eng)" userId="42aa03f6-9f8f-4cae-8d6e-4b0e8b071e44" providerId="ADAL" clId="{7E3E11DF-C3E7-425E-9DF9-8F6D7F3043D0}" dt="2024-12-05T16:41:49.228" v="189"/>
          <ac:spMkLst>
            <pc:docMk/>
            <pc:sldMk cId="239582713" sldId="312"/>
            <ac:spMk id="744" creationId="{E41300EC-D84C-F76C-25C3-1644CC8E922F}"/>
          </ac:spMkLst>
        </pc:spChg>
        <pc:spChg chg="mod">
          <ac:chgData name="Khan, Abuzar (UG - Comp Sci &amp; Elec Eng)" userId="42aa03f6-9f8f-4cae-8d6e-4b0e8b071e44" providerId="ADAL" clId="{7E3E11DF-C3E7-425E-9DF9-8F6D7F3043D0}" dt="2024-12-05T16:41:49.228" v="189"/>
          <ac:spMkLst>
            <pc:docMk/>
            <pc:sldMk cId="239582713" sldId="312"/>
            <ac:spMk id="745" creationId="{41EC82E7-7876-01AB-2BD0-BB1232EE0AE2}"/>
          </ac:spMkLst>
        </pc:spChg>
        <pc:spChg chg="mod">
          <ac:chgData name="Khan, Abuzar (UG - Comp Sci &amp; Elec Eng)" userId="42aa03f6-9f8f-4cae-8d6e-4b0e8b071e44" providerId="ADAL" clId="{7E3E11DF-C3E7-425E-9DF9-8F6D7F3043D0}" dt="2024-12-05T16:41:49.228" v="189"/>
          <ac:spMkLst>
            <pc:docMk/>
            <pc:sldMk cId="239582713" sldId="312"/>
            <ac:spMk id="746" creationId="{077FAE3F-DF2D-C644-E860-06F4C7519742}"/>
          </ac:spMkLst>
        </pc:spChg>
        <pc:spChg chg="mod">
          <ac:chgData name="Khan, Abuzar (UG - Comp Sci &amp; Elec Eng)" userId="42aa03f6-9f8f-4cae-8d6e-4b0e8b071e44" providerId="ADAL" clId="{7E3E11DF-C3E7-425E-9DF9-8F6D7F3043D0}" dt="2024-12-05T16:41:49.228" v="189"/>
          <ac:spMkLst>
            <pc:docMk/>
            <pc:sldMk cId="239582713" sldId="312"/>
            <ac:spMk id="747" creationId="{66AE94D0-3775-7FE3-E56B-B8F45ECF6FAA}"/>
          </ac:spMkLst>
        </pc:spChg>
        <pc:spChg chg="mod">
          <ac:chgData name="Khan, Abuzar (UG - Comp Sci &amp; Elec Eng)" userId="42aa03f6-9f8f-4cae-8d6e-4b0e8b071e44" providerId="ADAL" clId="{7E3E11DF-C3E7-425E-9DF9-8F6D7F3043D0}" dt="2024-12-05T16:41:49.228" v="189"/>
          <ac:spMkLst>
            <pc:docMk/>
            <pc:sldMk cId="239582713" sldId="312"/>
            <ac:spMk id="748" creationId="{B3747480-CFF3-CD00-9526-1ABFCB5A47BB}"/>
          </ac:spMkLst>
        </pc:spChg>
        <pc:spChg chg="mod">
          <ac:chgData name="Khan, Abuzar (UG - Comp Sci &amp; Elec Eng)" userId="42aa03f6-9f8f-4cae-8d6e-4b0e8b071e44" providerId="ADAL" clId="{7E3E11DF-C3E7-425E-9DF9-8F6D7F3043D0}" dt="2024-12-05T16:41:49.228" v="189"/>
          <ac:spMkLst>
            <pc:docMk/>
            <pc:sldMk cId="239582713" sldId="312"/>
            <ac:spMk id="749" creationId="{B27CFA9C-1CCC-B8BA-F3BB-40C257FCB18C}"/>
          </ac:spMkLst>
        </pc:spChg>
        <pc:spChg chg="mod">
          <ac:chgData name="Khan, Abuzar (UG - Comp Sci &amp; Elec Eng)" userId="42aa03f6-9f8f-4cae-8d6e-4b0e8b071e44" providerId="ADAL" clId="{7E3E11DF-C3E7-425E-9DF9-8F6D7F3043D0}" dt="2024-12-05T16:41:49.228" v="189"/>
          <ac:spMkLst>
            <pc:docMk/>
            <pc:sldMk cId="239582713" sldId="312"/>
            <ac:spMk id="750" creationId="{716126CA-05C6-456D-3161-AB4ADE4FE1B6}"/>
          </ac:spMkLst>
        </pc:spChg>
        <pc:spChg chg="mod">
          <ac:chgData name="Khan, Abuzar (UG - Comp Sci &amp; Elec Eng)" userId="42aa03f6-9f8f-4cae-8d6e-4b0e8b071e44" providerId="ADAL" clId="{7E3E11DF-C3E7-425E-9DF9-8F6D7F3043D0}" dt="2024-12-05T16:41:49.228" v="189"/>
          <ac:spMkLst>
            <pc:docMk/>
            <pc:sldMk cId="239582713" sldId="312"/>
            <ac:spMk id="751" creationId="{95A5D9BF-224C-3935-FCE4-CFDC8235D8A3}"/>
          </ac:spMkLst>
        </pc:spChg>
        <pc:spChg chg="mod">
          <ac:chgData name="Khan, Abuzar (UG - Comp Sci &amp; Elec Eng)" userId="42aa03f6-9f8f-4cae-8d6e-4b0e8b071e44" providerId="ADAL" clId="{7E3E11DF-C3E7-425E-9DF9-8F6D7F3043D0}" dt="2024-12-05T16:41:49.228" v="189"/>
          <ac:spMkLst>
            <pc:docMk/>
            <pc:sldMk cId="239582713" sldId="312"/>
            <ac:spMk id="752" creationId="{0D7AE8FB-39B5-87FC-F8FF-3CD8001EA7D8}"/>
          </ac:spMkLst>
        </pc:spChg>
        <pc:spChg chg="mod">
          <ac:chgData name="Khan, Abuzar (UG - Comp Sci &amp; Elec Eng)" userId="42aa03f6-9f8f-4cae-8d6e-4b0e8b071e44" providerId="ADAL" clId="{7E3E11DF-C3E7-425E-9DF9-8F6D7F3043D0}" dt="2024-12-05T16:41:49.228" v="189"/>
          <ac:spMkLst>
            <pc:docMk/>
            <pc:sldMk cId="239582713" sldId="312"/>
            <ac:spMk id="753" creationId="{A6070DF0-AC22-887D-7FE9-70245D2467D6}"/>
          </ac:spMkLst>
        </pc:spChg>
        <pc:spChg chg="mod">
          <ac:chgData name="Khan, Abuzar (UG - Comp Sci &amp; Elec Eng)" userId="42aa03f6-9f8f-4cae-8d6e-4b0e8b071e44" providerId="ADAL" clId="{7E3E11DF-C3E7-425E-9DF9-8F6D7F3043D0}" dt="2024-12-05T16:41:49.228" v="189"/>
          <ac:spMkLst>
            <pc:docMk/>
            <pc:sldMk cId="239582713" sldId="312"/>
            <ac:spMk id="754" creationId="{CAB96F26-BD8A-CFBC-6903-D020CE6564D1}"/>
          </ac:spMkLst>
        </pc:spChg>
        <pc:spChg chg="mod">
          <ac:chgData name="Khan, Abuzar (UG - Comp Sci &amp; Elec Eng)" userId="42aa03f6-9f8f-4cae-8d6e-4b0e8b071e44" providerId="ADAL" clId="{7E3E11DF-C3E7-425E-9DF9-8F6D7F3043D0}" dt="2024-12-05T16:41:49.228" v="189"/>
          <ac:spMkLst>
            <pc:docMk/>
            <pc:sldMk cId="239582713" sldId="312"/>
            <ac:spMk id="755" creationId="{A7E5D605-CB39-F97D-48AA-69D431297F58}"/>
          </ac:spMkLst>
        </pc:spChg>
        <pc:spChg chg="mod">
          <ac:chgData name="Khan, Abuzar (UG - Comp Sci &amp; Elec Eng)" userId="42aa03f6-9f8f-4cae-8d6e-4b0e8b071e44" providerId="ADAL" clId="{7E3E11DF-C3E7-425E-9DF9-8F6D7F3043D0}" dt="2024-12-05T16:41:49.228" v="189"/>
          <ac:spMkLst>
            <pc:docMk/>
            <pc:sldMk cId="239582713" sldId="312"/>
            <ac:spMk id="756" creationId="{1A5DC227-320A-04BB-8705-BAB74988BD69}"/>
          </ac:spMkLst>
        </pc:spChg>
        <pc:spChg chg="mod">
          <ac:chgData name="Khan, Abuzar (UG - Comp Sci &amp; Elec Eng)" userId="42aa03f6-9f8f-4cae-8d6e-4b0e8b071e44" providerId="ADAL" clId="{7E3E11DF-C3E7-425E-9DF9-8F6D7F3043D0}" dt="2024-12-05T16:41:49.228" v="189"/>
          <ac:spMkLst>
            <pc:docMk/>
            <pc:sldMk cId="239582713" sldId="312"/>
            <ac:spMk id="757" creationId="{B8B4D25A-8808-3C00-3C05-CB3B88370914}"/>
          </ac:spMkLst>
        </pc:spChg>
        <pc:spChg chg="mod">
          <ac:chgData name="Khan, Abuzar (UG - Comp Sci &amp; Elec Eng)" userId="42aa03f6-9f8f-4cae-8d6e-4b0e8b071e44" providerId="ADAL" clId="{7E3E11DF-C3E7-425E-9DF9-8F6D7F3043D0}" dt="2024-12-05T16:41:49.228" v="189"/>
          <ac:spMkLst>
            <pc:docMk/>
            <pc:sldMk cId="239582713" sldId="312"/>
            <ac:spMk id="758" creationId="{4879B440-A6CF-E948-3333-178B789E363C}"/>
          </ac:spMkLst>
        </pc:spChg>
        <pc:spChg chg="mod">
          <ac:chgData name="Khan, Abuzar (UG - Comp Sci &amp; Elec Eng)" userId="42aa03f6-9f8f-4cae-8d6e-4b0e8b071e44" providerId="ADAL" clId="{7E3E11DF-C3E7-425E-9DF9-8F6D7F3043D0}" dt="2024-12-05T16:41:49.228" v="189"/>
          <ac:spMkLst>
            <pc:docMk/>
            <pc:sldMk cId="239582713" sldId="312"/>
            <ac:spMk id="759" creationId="{30AFED76-9C70-3DE6-F666-83D0862175BE}"/>
          </ac:spMkLst>
        </pc:spChg>
        <pc:spChg chg="mod">
          <ac:chgData name="Khan, Abuzar (UG - Comp Sci &amp; Elec Eng)" userId="42aa03f6-9f8f-4cae-8d6e-4b0e8b071e44" providerId="ADAL" clId="{7E3E11DF-C3E7-425E-9DF9-8F6D7F3043D0}" dt="2024-12-05T16:41:49.228" v="189"/>
          <ac:spMkLst>
            <pc:docMk/>
            <pc:sldMk cId="239582713" sldId="312"/>
            <ac:spMk id="760" creationId="{F6090AD5-C89E-59D8-A5BF-A6289D176CD7}"/>
          </ac:spMkLst>
        </pc:spChg>
        <pc:spChg chg="mod">
          <ac:chgData name="Khan, Abuzar (UG - Comp Sci &amp; Elec Eng)" userId="42aa03f6-9f8f-4cae-8d6e-4b0e8b071e44" providerId="ADAL" clId="{7E3E11DF-C3E7-425E-9DF9-8F6D7F3043D0}" dt="2024-12-05T16:41:49.228" v="189"/>
          <ac:spMkLst>
            <pc:docMk/>
            <pc:sldMk cId="239582713" sldId="312"/>
            <ac:spMk id="761" creationId="{DFEA5C74-7089-51B6-1D7E-10EB81645DEB}"/>
          </ac:spMkLst>
        </pc:spChg>
        <pc:spChg chg="mod">
          <ac:chgData name="Khan, Abuzar (UG - Comp Sci &amp; Elec Eng)" userId="42aa03f6-9f8f-4cae-8d6e-4b0e8b071e44" providerId="ADAL" clId="{7E3E11DF-C3E7-425E-9DF9-8F6D7F3043D0}" dt="2024-12-05T16:41:49.228" v="189"/>
          <ac:spMkLst>
            <pc:docMk/>
            <pc:sldMk cId="239582713" sldId="312"/>
            <ac:spMk id="762" creationId="{5799BFC1-15BE-87C6-3A78-46C07541A685}"/>
          </ac:spMkLst>
        </pc:spChg>
        <pc:grpChg chg="add mod ord">
          <ac:chgData name="Khan, Abuzar (UG - Comp Sci &amp; Elec Eng)" userId="42aa03f6-9f8f-4cae-8d6e-4b0e8b071e44" providerId="ADAL" clId="{7E3E11DF-C3E7-425E-9DF9-8F6D7F3043D0}" dt="2024-12-05T16:42:02.484" v="191" actId="167"/>
          <ac:grpSpMkLst>
            <pc:docMk/>
            <pc:sldMk cId="239582713" sldId="312"/>
            <ac:grpSpMk id="3" creationId="{5616481D-F602-603A-92E6-D5F5E91BA989}"/>
          </ac:grpSpMkLst>
        </pc:grpChg>
        <pc:picChg chg="add del mod">
          <ac:chgData name="Khan, Abuzar (UG - Comp Sci &amp; Elec Eng)" userId="42aa03f6-9f8f-4cae-8d6e-4b0e8b071e44" providerId="ADAL" clId="{7E3E11DF-C3E7-425E-9DF9-8F6D7F3043D0}" dt="2024-12-05T16:41:36.668" v="187" actId="478"/>
          <ac:picMkLst>
            <pc:docMk/>
            <pc:sldMk cId="239582713" sldId="312"/>
            <ac:picMk id="2" creationId="{069D0DA3-29CD-58D9-01A8-AC8911AAB278}"/>
          </ac:picMkLst>
        </pc:picChg>
        <pc:picChg chg="add mod">
          <ac:chgData name="Khan, Abuzar (UG - Comp Sci &amp; Elec Eng)" userId="42aa03f6-9f8f-4cae-8d6e-4b0e8b071e44" providerId="ADAL" clId="{7E3E11DF-C3E7-425E-9DF9-8F6D7F3043D0}" dt="2024-12-05T16:44:44.073" v="200" actId="1076"/>
          <ac:picMkLst>
            <pc:docMk/>
            <pc:sldMk cId="239582713" sldId="312"/>
            <ac:picMk id="763" creationId="{8267FFD6-5693-0843-0546-C4B794DD1FFE}"/>
          </ac:picMkLst>
        </pc:picChg>
      </pc:sldChg>
      <pc:sldChg chg="addSp modSp add mod">
        <pc:chgData name="Khan, Abuzar (UG - Comp Sci &amp; Elec Eng)" userId="42aa03f6-9f8f-4cae-8d6e-4b0e8b071e44" providerId="ADAL" clId="{7E3E11DF-C3E7-425E-9DF9-8F6D7F3043D0}" dt="2024-12-05T16:44:57.385" v="204" actId="167"/>
        <pc:sldMkLst>
          <pc:docMk/>
          <pc:sldMk cId="1047241534" sldId="313"/>
        </pc:sldMkLst>
        <pc:spChg chg="mod">
          <ac:chgData name="Khan, Abuzar (UG - Comp Sci &amp; Elec Eng)" userId="42aa03f6-9f8f-4cae-8d6e-4b0e8b071e44" providerId="ADAL" clId="{7E3E11DF-C3E7-425E-9DF9-8F6D7F3043D0}" dt="2024-12-05T16:39:17" v="146" actId="1076"/>
          <ac:spMkLst>
            <pc:docMk/>
            <pc:sldMk cId="1047241534" sldId="313"/>
            <ac:spMk id="4" creationId="{EAEE358E-2475-9E83-D793-880A379C368D}"/>
          </ac:spMkLst>
        </pc:spChg>
        <pc:spChg chg="mod">
          <ac:chgData name="Khan, Abuzar (UG - Comp Sci &amp; Elec Eng)" userId="42aa03f6-9f8f-4cae-8d6e-4b0e8b071e44" providerId="ADAL" clId="{7E3E11DF-C3E7-425E-9DF9-8F6D7F3043D0}" dt="2024-12-05T16:38:56.781" v="142" actId="1076"/>
          <ac:spMkLst>
            <pc:docMk/>
            <pc:sldMk cId="1047241534" sldId="313"/>
            <ac:spMk id="281" creationId="{00000000-0000-0000-0000-000000000000}"/>
          </ac:spMkLst>
        </pc:spChg>
        <pc:spChg chg="mod">
          <ac:chgData name="Khan, Abuzar (UG - Comp Sci &amp; Elec Eng)" userId="42aa03f6-9f8f-4cae-8d6e-4b0e8b071e44" providerId="ADAL" clId="{7E3E11DF-C3E7-425E-9DF9-8F6D7F3043D0}" dt="2024-12-05T16:36:22.309" v="85" actId="14100"/>
          <ac:spMkLst>
            <pc:docMk/>
            <pc:sldMk cId="1047241534" sldId="313"/>
            <ac:spMk id="283" creationId="{00000000-0000-0000-0000-000000000000}"/>
          </ac:spMkLst>
        </pc:spChg>
        <pc:picChg chg="add mod ord">
          <ac:chgData name="Khan, Abuzar (UG - Comp Sci &amp; Elec Eng)" userId="42aa03f6-9f8f-4cae-8d6e-4b0e8b071e44" providerId="ADAL" clId="{7E3E11DF-C3E7-425E-9DF9-8F6D7F3043D0}" dt="2024-12-05T16:44:57.385" v="204" actId="167"/>
          <ac:picMkLst>
            <pc:docMk/>
            <pc:sldMk cId="1047241534" sldId="313"/>
            <ac:picMk id="2" creationId="{4C6879BC-72CC-5A83-16D2-71C4E963B7A4}"/>
          </ac:picMkLst>
        </pc:picChg>
      </pc:sldChg>
      <pc:sldMasterChg chg="delSldLayout">
        <pc:chgData name="Khan, Abuzar (UG - Comp Sci &amp; Elec Eng)" userId="42aa03f6-9f8f-4cae-8d6e-4b0e8b071e44" providerId="ADAL" clId="{7E3E11DF-C3E7-425E-9DF9-8F6D7F3043D0}" dt="2024-12-05T16:45:26.813" v="234" actId="47"/>
        <pc:sldMasterMkLst>
          <pc:docMk/>
          <pc:sldMasterMk cId="0" sldId="2147483681"/>
        </pc:sldMasterMkLst>
        <pc:sldLayoutChg chg="del">
          <pc:chgData name="Khan, Abuzar (UG - Comp Sci &amp; Elec Eng)" userId="42aa03f6-9f8f-4cae-8d6e-4b0e8b071e44" providerId="ADAL" clId="{7E3E11DF-C3E7-425E-9DF9-8F6D7F3043D0}" dt="2024-12-05T16:45:08.232" v="205" actId="47"/>
          <pc:sldLayoutMkLst>
            <pc:docMk/>
            <pc:sldMasterMk cId="0" sldId="2147483681"/>
            <pc:sldLayoutMk cId="0" sldId="2147483649"/>
          </pc:sldLayoutMkLst>
        </pc:sldLayoutChg>
        <pc:sldLayoutChg chg="del">
          <pc:chgData name="Khan, Abuzar (UG - Comp Sci &amp; Elec Eng)" userId="42aa03f6-9f8f-4cae-8d6e-4b0e8b071e44" providerId="ADAL" clId="{7E3E11DF-C3E7-425E-9DF9-8F6D7F3043D0}" dt="2024-12-05T16:44:31.056" v="197" actId="47"/>
          <pc:sldLayoutMkLst>
            <pc:docMk/>
            <pc:sldMasterMk cId="0" sldId="2147483681"/>
            <pc:sldLayoutMk cId="0" sldId="2147483650"/>
          </pc:sldLayoutMkLst>
        </pc:sldLayoutChg>
        <pc:sldLayoutChg chg="del">
          <pc:chgData name="Khan, Abuzar (UG - Comp Sci &amp; Elec Eng)" userId="42aa03f6-9f8f-4cae-8d6e-4b0e8b071e44" providerId="ADAL" clId="{7E3E11DF-C3E7-425E-9DF9-8F6D7F3043D0}" dt="2024-12-05T16:45:25.249" v="232" actId="47"/>
          <pc:sldLayoutMkLst>
            <pc:docMk/>
            <pc:sldMasterMk cId="0" sldId="2147483681"/>
            <pc:sldLayoutMk cId="0" sldId="2147483651"/>
          </pc:sldLayoutMkLst>
        </pc:sldLayoutChg>
        <pc:sldLayoutChg chg="del">
          <pc:chgData name="Khan, Abuzar (UG - Comp Sci &amp; Elec Eng)" userId="42aa03f6-9f8f-4cae-8d6e-4b0e8b071e44" providerId="ADAL" clId="{7E3E11DF-C3E7-425E-9DF9-8F6D7F3043D0}" dt="2024-12-05T16:44:32.089" v="198" actId="47"/>
          <pc:sldLayoutMkLst>
            <pc:docMk/>
            <pc:sldMasterMk cId="0" sldId="2147483681"/>
            <pc:sldLayoutMk cId="0" sldId="2147483652"/>
          </pc:sldLayoutMkLst>
        </pc:sldLayoutChg>
        <pc:sldLayoutChg chg="del">
          <pc:chgData name="Khan, Abuzar (UG - Comp Sci &amp; Elec Eng)" userId="42aa03f6-9f8f-4cae-8d6e-4b0e8b071e44" providerId="ADAL" clId="{7E3E11DF-C3E7-425E-9DF9-8F6D7F3043D0}" dt="2024-12-05T16:45:25.650" v="233" actId="47"/>
          <pc:sldLayoutMkLst>
            <pc:docMk/>
            <pc:sldMasterMk cId="0" sldId="2147483681"/>
            <pc:sldLayoutMk cId="0" sldId="2147483653"/>
          </pc:sldLayoutMkLst>
        </pc:sldLayoutChg>
        <pc:sldLayoutChg chg="del">
          <pc:chgData name="Khan, Abuzar (UG - Comp Sci &amp; Elec Eng)" userId="42aa03f6-9f8f-4cae-8d6e-4b0e8b071e44" providerId="ADAL" clId="{7E3E11DF-C3E7-425E-9DF9-8F6D7F3043D0}" dt="2024-12-05T16:45:24.305" v="228" actId="47"/>
          <pc:sldLayoutMkLst>
            <pc:docMk/>
            <pc:sldMasterMk cId="0" sldId="2147483681"/>
            <pc:sldLayoutMk cId="0" sldId="2147483654"/>
          </pc:sldLayoutMkLst>
        </pc:sldLayoutChg>
        <pc:sldLayoutChg chg="del">
          <pc:chgData name="Khan, Abuzar (UG - Comp Sci &amp; Elec Eng)" userId="42aa03f6-9f8f-4cae-8d6e-4b0e8b071e44" providerId="ADAL" clId="{7E3E11DF-C3E7-425E-9DF9-8F6D7F3043D0}" dt="2024-12-05T16:45:26.813" v="234" actId="47"/>
          <pc:sldLayoutMkLst>
            <pc:docMk/>
            <pc:sldMasterMk cId="0" sldId="2147483681"/>
            <pc:sldLayoutMk cId="0" sldId="2147483655"/>
          </pc:sldLayoutMkLst>
        </pc:sldLayoutChg>
        <pc:sldLayoutChg chg="del">
          <pc:chgData name="Khan, Abuzar (UG - Comp Sci &amp; Elec Eng)" userId="42aa03f6-9f8f-4cae-8d6e-4b0e8b071e44" providerId="ADAL" clId="{7E3E11DF-C3E7-425E-9DF9-8F6D7F3043D0}" dt="2024-12-05T16:45:23.618" v="226" actId="47"/>
          <pc:sldLayoutMkLst>
            <pc:docMk/>
            <pc:sldMasterMk cId="0" sldId="2147483681"/>
            <pc:sldLayoutMk cId="0" sldId="2147483656"/>
          </pc:sldLayoutMkLst>
        </pc:sldLayoutChg>
        <pc:sldLayoutChg chg="del">
          <pc:chgData name="Khan, Abuzar (UG - Comp Sci &amp; Elec Eng)" userId="42aa03f6-9f8f-4cae-8d6e-4b0e8b071e44" providerId="ADAL" clId="{7E3E11DF-C3E7-425E-9DF9-8F6D7F3043D0}" dt="2024-12-05T16:45:23.213" v="224" actId="47"/>
          <pc:sldLayoutMkLst>
            <pc:docMk/>
            <pc:sldMasterMk cId="0" sldId="2147483681"/>
            <pc:sldLayoutMk cId="0" sldId="2147483657"/>
          </pc:sldLayoutMkLst>
        </pc:sldLayoutChg>
        <pc:sldLayoutChg chg="del">
          <pc:chgData name="Khan, Abuzar (UG - Comp Sci &amp; Elec Eng)" userId="42aa03f6-9f8f-4cae-8d6e-4b0e8b071e44" providerId="ADAL" clId="{7E3E11DF-C3E7-425E-9DF9-8F6D7F3043D0}" dt="2024-12-05T16:43:17.528" v="193" actId="47"/>
          <pc:sldLayoutMkLst>
            <pc:docMk/>
            <pc:sldMasterMk cId="0" sldId="2147483681"/>
            <pc:sldLayoutMk cId="0" sldId="2147483659"/>
          </pc:sldLayoutMkLst>
        </pc:sldLayoutChg>
        <pc:sldLayoutChg chg="del">
          <pc:chgData name="Khan, Abuzar (UG - Comp Sci &amp; Elec Eng)" userId="42aa03f6-9f8f-4cae-8d6e-4b0e8b071e44" providerId="ADAL" clId="{7E3E11DF-C3E7-425E-9DF9-8F6D7F3043D0}" dt="2024-12-05T16:45:24.020" v="227" actId="47"/>
          <pc:sldLayoutMkLst>
            <pc:docMk/>
            <pc:sldMasterMk cId="0" sldId="2147483681"/>
            <pc:sldLayoutMk cId="0" sldId="2147483660"/>
          </pc:sldLayoutMkLst>
        </pc:sldLayoutChg>
        <pc:sldLayoutChg chg="del">
          <pc:chgData name="Khan, Abuzar (UG - Comp Sci &amp; Elec Eng)" userId="42aa03f6-9f8f-4cae-8d6e-4b0e8b071e44" providerId="ADAL" clId="{7E3E11DF-C3E7-425E-9DF9-8F6D7F3043D0}" dt="2024-12-05T16:45:23.466" v="225" actId="47"/>
          <pc:sldLayoutMkLst>
            <pc:docMk/>
            <pc:sldMasterMk cId="0" sldId="2147483681"/>
            <pc:sldLayoutMk cId="0" sldId="2147483661"/>
          </pc:sldLayoutMkLst>
        </pc:sldLayoutChg>
        <pc:sldLayoutChg chg="del">
          <pc:chgData name="Khan, Abuzar (UG - Comp Sci &amp; Elec Eng)" userId="42aa03f6-9f8f-4cae-8d6e-4b0e8b071e44" providerId="ADAL" clId="{7E3E11DF-C3E7-425E-9DF9-8F6D7F3043D0}" dt="2024-12-05T16:45:22.292" v="221" actId="47"/>
          <pc:sldLayoutMkLst>
            <pc:docMk/>
            <pc:sldMasterMk cId="0" sldId="2147483681"/>
            <pc:sldLayoutMk cId="0" sldId="2147483662"/>
          </pc:sldLayoutMkLst>
        </pc:sldLayoutChg>
        <pc:sldLayoutChg chg="del">
          <pc:chgData name="Khan, Abuzar (UG - Comp Sci &amp; Elec Eng)" userId="42aa03f6-9f8f-4cae-8d6e-4b0e8b071e44" providerId="ADAL" clId="{7E3E11DF-C3E7-425E-9DF9-8F6D7F3043D0}" dt="2024-12-05T16:45:22.073" v="220" actId="47"/>
          <pc:sldLayoutMkLst>
            <pc:docMk/>
            <pc:sldMasterMk cId="0" sldId="2147483681"/>
            <pc:sldLayoutMk cId="0" sldId="2147483663"/>
          </pc:sldLayoutMkLst>
        </pc:sldLayoutChg>
        <pc:sldLayoutChg chg="del">
          <pc:chgData name="Khan, Abuzar (UG - Comp Sci &amp; Elec Eng)" userId="42aa03f6-9f8f-4cae-8d6e-4b0e8b071e44" providerId="ADAL" clId="{7E3E11DF-C3E7-425E-9DF9-8F6D7F3043D0}" dt="2024-12-05T16:45:21.839" v="219" actId="47"/>
          <pc:sldLayoutMkLst>
            <pc:docMk/>
            <pc:sldMasterMk cId="0" sldId="2147483681"/>
            <pc:sldLayoutMk cId="0" sldId="2147483664"/>
          </pc:sldLayoutMkLst>
        </pc:sldLayoutChg>
        <pc:sldLayoutChg chg="del">
          <pc:chgData name="Khan, Abuzar (UG - Comp Sci &amp; Elec Eng)" userId="42aa03f6-9f8f-4cae-8d6e-4b0e8b071e44" providerId="ADAL" clId="{7E3E11DF-C3E7-425E-9DF9-8F6D7F3043D0}" dt="2024-12-05T16:45:12.946" v="206" actId="47"/>
          <pc:sldLayoutMkLst>
            <pc:docMk/>
            <pc:sldMasterMk cId="0" sldId="2147483681"/>
            <pc:sldLayoutMk cId="0" sldId="2147483665"/>
          </pc:sldLayoutMkLst>
        </pc:sldLayoutChg>
        <pc:sldLayoutChg chg="del">
          <pc:chgData name="Khan, Abuzar (UG - Comp Sci &amp; Elec Eng)" userId="42aa03f6-9f8f-4cae-8d6e-4b0e8b071e44" providerId="ADAL" clId="{7E3E11DF-C3E7-425E-9DF9-8F6D7F3043D0}" dt="2024-12-05T16:39:37.898" v="165" actId="47"/>
          <pc:sldLayoutMkLst>
            <pc:docMk/>
            <pc:sldMasterMk cId="0" sldId="2147483681"/>
            <pc:sldLayoutMk cId="0" sldId="2147483667"/>
          </pc:sldLayoutMkLst>
        </pc:sldLayoutChg>
        <pc:sldLayoutChg chg="del">
          <pc:chgData name="Khan, Abuzar (UG - Comp Sci &amp; Elec Eng)" userId="42aa03f6-9f8f-4cae-8d6e-4b0e8b071e44" providerId="ADAL" clId="{7E3E11DF-C3E7-425E-9DF9-8F6D7F3043D0}" dt="2024-12-05T16:45:24.850" v="231" actId="47"/>
          <pc:sldLayoutMkLst>
            <pc:docMk/>
            <pc:sldMasterMk cId="0" sldId="2147483681"/>
            <pc:sldLayoutMk cId="0" sldId="2147483668"/>
          </pc:sldLayoutMkLst>
        </pc:sldLayoutChg>
        <pc:sldLayoutChg chg="del">
          <pc:chgData name="Khan, Abuzar (UG - Comp Sci &amp; Elec Eng)" userId="42aa03f6-9f8f-4cae-8d6e-4b0e8b071e44" providerId="ADAL" clId="{7E3E11DF-C3E7-425E-9DF9-8F6D7F3043D0}" dt="2024-12-05T16:45:20.686" v="213" actId="47"/>
          <pc:sldLayoutMkLst>
            <pc:docMk/>
            <pc:sldMasterMk cId="0" sldId="2147483681"/>
            <pc:sldLayoutMk cId="0" sldId="2147483669"/>
          </pc:sldLayoutMkLst>
        </pc:sldLayoutChg>
        <pc:sldLayoutChg chg="del">
          <pc:chgData name="Khan, Abuzar (UG - Comp Sci &amp; Elec Eng)" userId="42aa03f6-9f8f-4cae-8d6e-4b0e8b071e44" providerId="ADAL" clId="{7E3E11DF-C3E7-425E-9DF9-8F6D7F3043D0}" dt="2024-12-05T16:45:24.664" v="230" actId="47"/>
          <pc:sldLayoutMkLst>
            <pc:docMk/>
            <pc:sldMasterMk cId="0" sldId="2147483681"/>
            <pc:sldLayoutMk cId="0" sldId="2147483670"/>
          </pc:sldLayoutMkLst>
        </pc:sldLayoutChg>
        <pc:sldLayoutChg chg="del">
          <pc:chgData name="Khan, Abuzar (UG - Comp Sci &amp; Elec Eng)" userId="42aa03f6-9f8f-4cae-8d6e-4b0e8b071e44" providerId="ADAL" clId="{7E3E11DF-C3E7-425E-9DF9-8F6D7F3043D0}" dt="2024-12-05T16:45:24.492" v="229" actId="47"/>
          <pc:sldLayoutMkLst>
            <pc:docMk/>
            <pc:sldMasterMk cId="0" sldId="2147483681"/>
            <pc:sldLayoutMk cId="0" sldId="2147483671"/>
          </pc:sldLayoutMkLst>
        </pc:sldLayoutChg>
        <pc:sldLayoutChg chg="del">
          <pc:chgData name="Khan, Abuzar (UG - Comp Sci &amp; Elec Eng)" userId="42aa03f6-9f8f-4cae-8d6e-4b0e8b071e44" providerId="ADAL" clId="{7E3E11DF-C3E7-425E-9DF9-8F6D7F3043D0}" dt="2024-12-05T16:45:19.505" v="212" actId="47"/>
          <pc:sldLayoutMkLst>
            <pc:docMk/>
            <pc:sldMasterMk cId="0" sldId="2147483681"/>
            <pc:sldLayoutMk cId="0" sldId="2147483672"/>
          </pc:sldLayoutMkLst>
        </pc:sldLayoutChg>
        <pc:sldLayoutChg chg="del">
          <pc:chgData name="Khan, Abuzar (UG - Comp Sci &amp; Elec Eng)" userId="42aa03f6-9f8f-4cae-8d6e-4b0e8b071e44" providerId="ADAL" clId="{7E3E11DF-C3E7-425E-9DF9-8F6D7F3043D0}" dt="2024-12-05T16:45:21.653" v="218" actId="47"/>
          <pc:sldLayoutMkLst>
            <pc:docMk/>
            <pc:sldMasterMk cId="0" sldId="2147483681"/>
            <pc:sldLayoutMk cId="0" sldId="2147483673"/>
          </pc:sldLayoutMkLst>
        </pc:sldLayoutChg>
        <pc:sldLayoutChg chg="del">
          <pc:chgData name="Khan, Abuzar (UG - Comp Sci &amp; Elec Eng)" userId="42aa03f6-9f8f-4cae-8d6e-4b0e8b071e44" providerId="ADAL" clId="{7E3E11DF-C3E7-425E-9DF9-8F6D7F3043D0}" dt="2024-12-05T16:45:22.995" v="223" actId="47"/>
          <pc:sldLayoutMkLst>
            <pc:docMk/>
            <pc:sldMasterMk cId="0" sldId="2147483681"/>
            <pc:sldLayoutMk cId="0" sldId="2147483674"/>
          </pc:sldLayoutMkLst>
        </pc:sldLayoutChg>
        <pc:sldLayoutChg chg="del">
          <pc:chgData name="Khan, Abuzar (UG - Comp Sci &amp; Elec Eng)" userId="42aa03f6-9f8f-4cae-8d6e-4b0e8b071e44" providerId="ADAL" clId="{7E3E11DF-C3E7-425E-9DF9-8F6D7F3043D0}" dt="2024-12-05T16:45:22.807" v="222" actId="47"/>
          <pc:sldLayoutMkLst>
            <pc:docMk/>
            <pc:sldMasterMk cId="0" sldId="2147483681"/>
            <pc:sldLayoutMk cId="0" sldId="2147483675"/>
          </pc:sldLayoutMkLst>
        </pc:sldLayoutChg>
        <pc:sldLayoutChg chg="del">
          <pc:chgData name="Khan, Abuzar (UG - Comp Sci &amp; Elec Eng)" userId="42aa03f6-9f8f-4cae-8d6e-4b0e8b071e44" providerId="ADAL" clId="{7E3E11DF-C3E7-425E-9DF9-8F6D7F3043D0}" dt="2024-12-05T16:44:33.253" v="199" actId="47"/>
          <pc:sldLayoutMkLst>
            <pc:docMk/>
            <pc:sldMasterMk cId="0" sldId="2147483681"/>
            <pc:sldLayoutMk cId="0" sldId="2147483676"/>
          </pc:sldLayoutMkLst>
        </pc:sldLayoutChg>
      </pc:sldMasterChg>
      <pc:sldMasterChg chg="del delSldLayout">
        <pc:chgData name="Khan, Abuzar (UG - Comp Sci &amp; Elec Eng)" userId="42aa03f6-9f8f-4cae-8d6e-4b0e8b071e44" providerId="ADAL" clId="{7E3E11DF-C3E7-425E-9DF9-8F6D7F3043D0}" dt="2024-12-05T16:39:36.882" v="164" actId="47"/>
        <pc:sldMasterMkLst>
          <pc:docMk/>
          <pc:sldMasterMk cId="0" sldId="2147483682"/>
        </pc:sldMasterMkLst>
        <pc:sldLayoutChg chg="del">
          <pc:chgData name="Khan, Abuzar (UG - Comp Sci &amp; Elec Eng)" userId="42aa03f6-9f8f-4cae-8d6e-4b0e8b071e44" providerId="ADAL" clId="{7E3E11DF-C3E7-425E-9DF9-8F6D7F3043D0}" dt="2024-12-05T16:39:35.765" v="159" actId="47"/>
          <pc:sldLayoutMkLst>
            <pc:docMk/>
            <pc:sldMasterMk cId="0" sldId="2147483682"/>
            <pc:sldLayoutMk cId="0" sldId="2147483679"/>
          </pc:sldLayoutMkLst>
        </pc:sldLayoutChg>
        <pc:sldLayoutChg chg="del">
          <pc:chgData name="Khan, Abuzar (UG - Comp Sci &amp; Elec Eng)" userId="42aa03f6-9f8f-4cae-8d6e-4b0e8b071e44" providerId="ADAL" clId="{7E3E11DF-C3E7-425E-9DF9-8F6D7F3043D0}" dt="2024-12-05T16:39:36.882" v="164" actId="47"/>
          <pc:sldLayoutMkLst>
            <pc:docMk/>
            <pc:sldMasterMk cId="0" sldId="2147483682"/>
            <pc:sldLayoutMk cId="0"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05bce3c9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05bce3c9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92ed94645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92ed94645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92ed94645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92ed94645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17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92ed94645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92ed94645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77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30050" y="130050"/>
            <a:ext cx="8883900" cy="4883400"/>
          </a:xfrm>
          <a:prstGeom prst="frame">
            <a:avLst>
              <a:gd name="adj1" fmla="val 5488"/>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2647775" y="3233500"/>
            <a:ext cx="5662200" cy="383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atin typeface="DM Sans Medium"/>
                <a:ea typeface="DM Sans Medium"/>
                <a:cs typeface="DM Sans Medium"/>
                <a:sym typeface="DM Sa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p:nvPr>
        </p:nvSpPr>
        <p:spPr>
          <a:xfrm>
            <a:off x="2647750" y="1526300"/>
            <a:ext cx="5662200" cy="138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5200"/>
              <a:buNone/>
              <a:defRPr sz="48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
        <p:cNvGrpSpPr/>
        <p:nvPr/>
      </p:nvGrpSpPr>
      <p:grpSpPr>
        <a:xfrm>
          <a:off x="0" y="0"/>
          <a:ext cx="0" cy="0"/>
          <a:chOff x="0" y="0"/>
          <a:chExt cx="0" cy="0"/>
        </a:xfrm>
      </p:grpSpPr>
      <p:sp>
        <p:nvSpPr>
          <p:cNvPr id="88" name="Google Shape;88;p20"/>
          <p:cNvSpPr/>
          <p:nvPr/>
        </p:nvSpPr>
        <p:spPr>
          <a:xfrm>
            <a:off x="130050" y="130050"/>
            <a:ext cx="8883900" cy="4883400"/>
          </a:xfrm>
          <a:prstGeom prst="frame">
            <a:avLst>
              <a:gd name="adj1" fmla="val 5488"/>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0"/>
          <p:cNvSpPr txBox="1">
            <a:spLocks noGrp="1"/>
          </p:cNvSpPr>
          <p:nvPr>
            <p:ph type="subTitle" idx="1"/>
          </p:nvPr>
        </p:nvSpPr>
        <p:spPr>
          <a:xfrm>
            <a:off x="775265" y="1437100"/>
            <a:ext cx="3669000" cy="219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0" name="Google Shape;90;p20"/>
          <p:cNvSpPr txBox="1">
            <a:spLocks noGrp="1"/>
          </p:cNvSpPr>
          <p:nvPr>
            <p:ph type="subTitle" idx="2"/>
          </p:nvPr>
        </p:nvSpPr>
        <p:spPr>
          <a:xfrm>
            <a:off x="4699735" y="1437100"/>
            <a:ext cx="3669000" cy="219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 name="Google Shape;91;p20"/>
          <p:cNvSpPr txBox="1">
            <a:spLocks noGrp="1"/>
          </p:cNvSpPr>
          <p:nvPr>
            <p:ph type="ctrTitle"/>
          </p:nvPr>
        </p:nvSpPr>
        <p:spPr>
          <a:xfrm>
            <a:off x="713250" y="542097"/>
            <a:ext cx="7717500" cy="620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93"/>
        <p:cNvGrpSpPr/>
        <p:nvPr/>
      </p:nvGrpSpPr>
      <p:grpSpPr>
        <a:xfrm>
          <a:off x="0" y="0"/>
          <a:ext cx="0" cy="0"/>
          <a:chOff x="0" y="0"/>
          <a:chExt cx="0" cy="0"/>
        </a:xfrm>
      </p:grpSpPr>
      <p:sp>
        <p:nvSpPr>
          <p:cNvPr id="194" name="Google Shape;194;p31"/>
          <p:cNvSpPr/>
          <p:nvPr/>
        </p:nvSpPr>
        <p:spPr>
          <a:xfrm>
            <a:off x="130050" y="130050"/>
            <a:ext cx="8883900" cy="4883400"/>
          </a:xfrm>
          <a:prstGeom prst="frame">
            <a:avLst>
              <a:gd name="adj1" fmla="val 5488"/>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95"/>
        <p:cNvGrpSpPr/>
        <p:nvPr/>
      </p:nvGrpSpPr>
      <p:grpSpPr>
        <a:xfrm>
          <a:off x="0" y="0"/>
          <a:ext cx="0" cy="0"/>
          <a:chOff x="0" y="0"/>
          <a:chExt cx="0" cy="0"/>
        </a:xfrm>
      </p:grpSpPr>
      <p:sp>
        <p:nvSpPr>
          <p:cNvPr id="196" name="Google Shape;196;p32"/>
          <p:cNvSpPr/>
          <p:nvPr/>
        </p:nvSpPr>
        <p:spPr>
          <a:xfrm>
            <a:off x="917950" y="1202900"/>
            <a:ext cx="4892100" cy="2826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2"/>
          <p:cNvSpPr/>
          <p:nvPr/>
        </p:nvSpPr>
        <p:spPr>
          <a:xfrm>
            <a:off x="130050" y="130050"/>
            <a:ext cx="8883900" cy="4883400"/>
          </a:xfrm>
          <a:prstGeom prst="frame">
            <a:avLst>
              <a:gd name="adj1" fmla="val 5488"/>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a:off x="6102637" y="1202900"/>
            <a:ext cx="2123400" cy="21234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p:nvPr/>
        </p:nvSpPr>
        <p:spPr>
          <a:xfrm>
            <a:off x="6102638" y="3717700"/>
            <a:ext cx="311400" cy="3114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p:nvPr/>
        </p:nvSpPr>
        <p:spPr>
          <a:xfrm>
            <a:off x="6706638" y="3717700"/>
            <a:ext cx="311400" cy="3114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p:nvPr/>
        </p:nvSpPr>
        <p:spPr>
          <a:xfrm>
            <a:off x="7310638" y="3717700"/>
            <a:ext cx="311400" cy="3114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2"/>
          <p:cNvSpPr/>
          <p:nvPr/>
        </p:nvSpPr>
        <p:spPr>
          <a:xfrm>
            <a:off x="7914638" y="3717700"/>
            <a:ext cx="311400" cy="3114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DM Sans Medium"/>
              <a:buChar char="●"/>
              <a:defRPr>
                <a:solidFill>
                  <a:schemeClr val="dk1"/>
                </a:solidFill>
                <a:latin typeface="DM Sans Medium"/>
                <a:ea typeface="DM Sans Medium"/>
                <a:cs typeface="DM Sans Medium"/>
                <a:sym typeface="DM Sans Medium"/>
              </a:defRPr>
            </a:lvl1pPr>
            <a:lvl2pPr marL="914400" lvl="1" indent="-317500">
              <a:lnSpc>
                <a:spcPct val="115000"/>
              </a:lnSpc>
              <a:spcBef>
                <a:spcPts val="0"/>
              </a:spcBef>
              <a:spcAft>
                <a:spcPts val="0"/>
              </a:spcAft>
              <a:buClr>
                <a:schemeClr val="dk1"/>
              </a:buClr>
              <a:buSzPts val="1400"/>
              <a:buFont typeface="DM Sans Medium"/>
              <a:buChar char="○"/>
              <a:defRPr>
                <a:solidFill>
                  <a:schemeClr val="dk1"/>
                </a:solidFill>
                <a:latin typeface="DM Sans Medium"/>
                <a:ea typeface="DM Sans Medium"/>
                <a:cs typeface="DM Sans Medium"/>
                <a:sym typeface="DM Sans Medium"/>
              </a:defRPr>
            </a:lvl2pPr>
            <a:lvl3pPr marL="1371600" lvl="2" indent="-317500">
              <a:lnSpc>
                <a:spcPct val="115000"/>
              </a:lnSpc>
              <a:spcBef>
                <a:spcPts val="0"/>
              </a:spcBef>
              <a:spcAft>
                <a:spcPts val="0"/>
              </a:spcAft>
              <a:buClr>
                <a:schemeClr val="dk1"/>
              </a:buClr>
              <a:buSzPts val="1400"/>
              <a:buFont typeface="DM Sans Medium"/>
              <a:buChar char="■"/>
              <a:defRPr>
                <a:solidFill>
                  <a:schemeClr val="dk1"/>
                </a:solidFill>
                <a:latin typeface="DM Sans Medium"/>
                <a:ea typeface="DM Sans Medium"/>
                <a:cs typeface="DM Sans Medium"/>
                <a:sym typeface="DM Sans Medium"/>
              </a:defRPr>
            </a:lvl3pPr>
            <a:lvl4pPr marL="1828800" lvl="3" indent="-317500">
              <a:lnSpc>
                <a:spcPct val="115000"/>
              </a:lnSpc>
              <a:spcBef>
                <a:spcPts val="0"/>
              </a:spcBef>
              <a:spcAft>
                <a:spcPts val="0"/>
              </a:spcAft>
              <a:buClr>
                <a:schemeClr val="dk1"/>
              </a:buClr>
              <a:buSzPts val="1400"/>
              <a:buFont typeface="DM Sans Medium"/>
              <a:buChar char="●"/>
              <a:defRPr>
                <a:solidFill>
                  <a:schemeClr val="dk1"/>
                </a:solidFill>
                <a:latin typeface="DM Sans Medium"/>
                <a:ea typeface="DM Sans Medium"/>
                <a:cs typeface="DM Sans Medium"/>
                <a:sym typeface="DM Sans Medium"/>
              </a:defRPr>
            </a:lvl4pPr>
            <a:lvl5pPr marL="2286000" lvl="4" indent="-317500">
              <a:lnSpc>
                <a:spcPct val="115000"/>
              </a:lnSpc>
              <a:spcBef>
                <a:spcPts val="0"/>
              </a:spcBef>
              <a:spcAft>
                <a:spcPts val="0"/>
              </a:spcAft>
              <a:buClr>
                <a:schemeClr val="dk1"/>
              </a:buClr>
              <a:buSzPts val="1400"/>
              <a:buFont typeface="DM Sans Medium"/>
              <a:buChar char="○"/>
              <a:defRPr>
                <a:solidFill>
                  <a:schemeClr val="dk1"/>
                </a:solidFill>
                <a:latin typeface="DM Sans Medium"/>
                <a:ea typeface="DM Sans Medium"/>
                <a:cs typeface="DM Sans Medium"/>
                <a:sym typeface="DM Sans Medium"/>
              </a:defRPr>
            </a:lvl5pPr>
            <a:lvl6pPr marL="2743200" lvl="5" indent="-317500">
              <a:lnSpc>
                <a:spcPct val="115000"/>
              </a:lnSpc>
              <a:spcBef>
                <a:spcPts val="0"/>
              </a:spcBef>
              <a:spcAft>
                <a:spcPts val="0"/>
              </a:spcAft>
              <a:buClr>
                <a:schemeClr val="dk1"/>
              </a:buClr>
              <a:buSzPts val="1400"/>
              <a:buFont typeface="DM Sans Medium"/>
              <a:buChar char="■"/>
              <a:defRPr>
                <a:solidFill>
                  <a:schemeClr val="dk1"/>
                </a:solidFill>
                <a:latin typeface="DM Sans Medium"/>
                <a:ea typeface="DM Sans Medium"/>
                <a:cs typeface="DM Sans Medium"/>
                <a:sym typeface="DM Sans Medium"/>
              </a:defRPr>
            </a:lvl6pPr>
            <a:lvl7pPr marL="3200400" lvl="6" indent="-317500">
              <a:lnSpc>
                <a:spcPct val="115000"/>
              </a:lnSpc>
              <a:spcBef>
                <a:spcPts val="0"/>
              </a:spcBef>
              <a:spcAft>
                <a:spcPts val="0"/>
              </a:spcAft>
              <a:buClr>
                <a:schemeClr val="dk1"/>
              </a:buClr>
              <a:buSzPts val="1400"/>
              <a:buFont typeface="DM Sans Medium"/>
              <a:buChar char="●"/>
              <a:defRPr>
                <a:solidFill>
                  <a:schemeClr val="dk1"/>
                </a:solidFill>
                <a:latin typeface="DM Sans Medium"/>
                <a:ea typeface="DM Sans Medium"/>
                <a:cs typeface="DM Sans Medium"/>
                <a:sym typeface="DM Sans Medium"/>
              </a:defRPr>
            </a:lvl7pPr>
            <a:lvl8pPr marL="3657600" lvl="7" indent="-317500">
              <a:lnSpc>
                <a:spcPct val="115000"/>
              </a:lnSpc>
              <a:spcBef>
                <a:spcPts val="0"/>
              </a:spcBef>
              <a:spcAft>
                <a:spcPts val="0"/>
              </a:spcAft>
              <a:buClr>
                <a:schemeClr val="dk1"/>
              </a:buClr>
              <a:buSzPts val="1400"/>
              <a:buFont typeface="DM Sans Medium"/>
              <a:buChar char="○"/>
              <a:defRPr>
                <a:solidFill>
                  <a:schemeClr val="dk1"/>
                </a:solidFill>
                <a:latin typeface="DM Sans Medium"/>
                <a:ea typeface="DM Sans Medium"/>
                <a:cs typeface="DM Sans Medium"/>
                <a:sym typeface="DM Sans Medium"/>
              </a:defRPr>
            </a:lvl8pPr>
            <a:lvl9pPr marL="4114800" lvl="8" indent="-317500">
              <a:lnSpc>
                <a:spcPct val="115000"/>
              </a:lnSpc>
              <a:spcBef>
                <a:spcPts val="0"/>
              </a:spcBef>
              <a:spcAft>
                <a:spcPts val="0"/>
              </a:spcAft>
              <a:buClr>
                <a:schemeClr val="dk1"/>
              </a:buClr>
              <a:buSzPts val="1400"/>
              <a:buFont typeface="DM Sans Medium"/>
              <a:buChar char="■"/>
              <a:defRPr>
                <a:solidFill>
                  <a:schemeClr val="dk1"/>
                </a:solidFill>
                <a:latin typeface="DM Sans Medium"/>
                <a:ea typeface="DM Sans Medium"/>
                <a:cs typeface="DM Sans Medium"/>
                <a:sym typeface="DM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6" r:id="rId3"/>
    <p:sldLayoutId id="2147483677" r:id="rId4"/>
    <p:sldLayoutId id="214748367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pmc.ncbi.nlm.nih.gov/articles/PMC2821728/#:~:text=PMID%3A%201993375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p:nvPr/>
        </p:nvSpPr>
        <p:spPr>
          <a:xfrm>
            <a:off x="569171" y="1552305"/>
            <a:ext cx="1832400" cy="1832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txBox="1">
            <a:spLocks noGrp="1"/>
          </p:cNvSpPr>
          <p:nvPr>
            <p:ph type="subTitle" idx="1"/>
          </p:nvPr>
        </p:nvSpPr>
        <p:spPr>
          <a:xfrm>
            <a:off x="2647775" y="3233500"/>
            <a:ext cx="5662200" cy="38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Summary of what I will talk About:</a:t>
            </a:r>
            <a:endParaRPr dirty="0"/>
          </a:p>
        </p:txBody>
      </p:sp>
      <p:sp>
        <p:nvSpPr>
          <p:cNvPr id="215" name="Google Shape;215;p36"/>
          <p:cNvSpPr txBox="1">
            <a:spLocks noGrp="1"/>
          </p:cNvSpPr>
          <p:nvPr>
            <p:ph type="ctrTitle"/>
          </p:nvPr>
        </p:nvSpPr>
        <p:spPr>
          <a:xfrm>
            <a:off x="2647750" y="1526300"/>
            <a:ext cx="5662200" cy="13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200" dirty="0"/>
          </a:p>
          <a:p>
            <a:pPr algn="ctr"/>
            <a:r>
              <a:rPr lang="en-GB" sz="3200" b="1" i="0" dirty="0">
                <a:solidFill>
                  <a:schemeClr val="tx1"/>
                </a:solidFill>
                <a:effectLst/>
                <a:latin typeface="Roboto" panose="02000000000000000000" pitchFamily="2" charset="0"/>
              </a:rPr>
              <a:t>Training Intensity and Performance Enhancing Drugs:</a:t>
            </a:r>
          </a:p>
        </p:txBody>
      </p:sp>
      <p:grpSp>
        <p:nvGrpSpPr>
          <p:cNvPr id="216" name="Google Shape;216;p36"/>
          <p:cNvGrpSpPr/>
          <p:nvPr/>
        </p:nvGrpSpPr>
        <p:grpSpPr>
          <a:xfrm>
            <a:off x="6186575" y="4020425"/>
            <a:ext cx="2123400" cy="311400"/>
            <a:chOff x="6186575" y="4020425"/>
            <a:chExt cx="2123400" cy="311400"/>
          </a:xfrm>
        </p:grpSpPr>
        <p:sp>
          <p:nvSpPr>
            <p:cNvPr id="217" name="Google Shape;217;p36"/>
            <p:cNvSpPr/>
            <p:nvPr/>
          </p:nvSpPr>
          <p:spPr>
            <a:xfrm>
              <a:off x="6186575" y="4020425"/>
              <a:ext cx="311400" cy="3114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6790575" y="4020425"/>
              <a:ext cx="311400" cy="3114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6"/>
            <p:cNvSpPr/>
            <p:nvPr/>
          </p:nvSpPr>
          <p:spPr>
            <a:xfrm>
              <a:off x="7394575" y="4020425"/>
              <a:ext cx="311400" cy="3114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6"/>
            <p:cNvSpPr/>
            <p:nvPr/>
          </p:nvSpPr>
          <p:spPr>
            <a:xfrm>
              <a:off x="7998575" y="4020425"/>
              <a:ext cx="311400" cy="3114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1" name="Google Shape;221;p36"/>
          <p:cNvPicPr preferRelativeResize="0"/>
          <p:nvPr/>
        </p:nvPicPr>
        <p:blipFill>
          <a:blip r:embed="rId3">
            <a:alphaModFix/>
          </a:blip>
          <a:stretch>
            <a:fillRect/>
          </a:stretch>
        </p:blipFill>
        <p:spPr>
          <a:xfrm>
            <a:off x="507156" y="615050"/>
            <a:ext cx="1956439"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6" name="Google Shape;2215;p72">
            <a:extLst>
              <a:ext uri="{FF2B5EF4-FFF2-40B4-BE49-F238E27FC236}">
                <a16:creationId xmlns:a16="http://schemas.microsoft.com/office/drawing/2014/main" id="{21AB7061-73A1-8DAF-8303-7B49D2535D0E}"/>
              </a:ext>
            </a:extLst>
          </p:cNvPr>
          <p:cNvGrpSpPr/>
          <p:nvPr/>
        </p:nvGrpSpPr>
        <p:grpSpPr>
          <a:xfrm>
            <a:off x="7491601" y="3907403"/>
            <a:ext cx="1873747" cy="4252292"/>
            <a:chOff x="4262365" y="423962"/>
            <a:chExt cx="2276451" cy="5166191"/>
          </a:xfrm>
        </p:grpSpPr>
        <p:sp>
          <p:nvSpPr>
            <p:cNvPr id="7" name="Google Shape;2216;p72">
              <a:extLst>
                <a:ext uri="{FF2B5EF4-FFF2-40B4-BE49-F238E27FC236}">
                  <a16:creationId xmlns:a16="http://schemas.microsoft.com/office/drawing/2014/main" id="{A37B59AD-7199-A572-7E0E-63BFFC2F1FC3}"/>
                </a:ext>
              </a:extLst>
            </p:cNvPr>
            <p:cNvSpPr/>
            <p:nvPr/>
          </p:nvSpPr>
          <p:spPr>
            <a:xfrm>
              <a:off x="4494160" y="423962"/>
              <a:ext cx="1788075" cy="5159439"/>
            </a:xfrm>
            <a:custGeom>
              <a:avLst/>
              <a:gdLst/>
              <a:ahLst/>
              <a:cxnLst/>
              <a:rect l="l" t="t" r="r" b="b"/>
              <a:pathLst>
                <a:path w="41841" h="120731" extrusionOk="0">
                  <a:moveTo>
                    <a:pt x="21206" y="0"/>
                  </a:moveTo>
                  <a:cubicBezTo>
                    <a:pt x="20724" y="9"/>
                    <a:pt x="17236" y="188"/>
                    <a:pt x="16344" y="2712"/>
                  </a:cubicBezTo>
                  <a:cubicBezTo>
                    <a:pt x="15925" y="3917"/>
                    <a:pt x="15836" y="5112"/>
                    <a:pt x="16023" y="6352"/>
                  </a:cubicBezTo>
                  <a:cubicBezTo>
                    <a:pt x="16112" y="6986"/>
                    <a:pt x="16148" y="7619"/>
                    <a:pt x="16183" y="8252"/>
                  </a:cubicBezTo>
                  <a:cubicBezTo>
                    <a:pt x="16085" y="8199"/>
                    <a:pt x="15996" y="8136"/>
                    <a:pt x="15952" y="8065"/>
                  </a:cubicBezTo>
                  <a:cubicBezTo>
                    <a:pt x="15871" y="7944"/>
                    <a:pt x="15691" y="7742"/>
                    <a:pt x="15532" y="7742"/>
                  </a:cubicBezTo>
                  <a:cubicBezTo>
                    <a:pt x="15444" y="7742"/>
                    <a:pt x="15363" y="7804"/>
                    <a:pt x="15309" y="7976"/>
                  </a:cubicBezTo>
                  <a:cubicBezTo>
                    <a:pt x="15158" y="8458"/>
                    <a:pt x="15291" y="9742"/>
                    <a:pt x="15398" y="10126"/>
                  </a:cubicBezTo>
                  <a:cubicBezTo>
                    <a:pt x="15495" y="10496"/>
                    <a:pt x="15818" y="11188"/>
                    <a:pt x="16041" y="11188"/>
                  </a:cubicBezTo>
                  <a:cubicBezTo>
                    <a:pt x="16044" y="11188"/>
                    <a:pt x="16047" y="11188"/>
                    <a:pt x="16050" y="11187"/>
                  </a:cubicBezTo>
                  <a:cubicBezTo>
                    <a:pt x="16219" y="11170"/>
                    <a:pt x="16398" y="10973"/>
                    <a:pt x="16478" y="10857"/>
                  </a:cubicBezTo>
                  <a:cubicBezTo>
                    <a:pt x="16683" y="11830"/>
                    <a:pt x="16969" y="12936"/>
                    <a:pt x="17513" y="13783"/>
                  </a:cubicBezTo>
                  <a:cubicBezTo>
                    <a:pt x="17548" y="15086"/>
                    <a:pt x="17495" y="16451"/>
                    <a:pt x="17147" y="16718"/>
                  </a:cubicBezTo>
                  <a:cubicBezTo>
                    <a:pt x="16433" y="17254"/>
                    <a:pt x="12749" y="18770"/>
                    <a:pt x="10947" y="19181"/>
                  </a:cubicBezTo>
                  <a:cubicBezTo>
                    <a:pt x="9145" y="19600"/>
                    <a:pt x="5121" y="20519"/>
                    <a:pt x="4577" y="25729"/>
                  </a:cubicBezTo>
                  <a:cubicBezTo>
                    <a:pt x="4033" y="30930"/>
                    <a:pt x="5166" y="30225"/>
                    <a:pt x="4577" y="34534"/>
                  </a:cubicBezTo>
                  <a:cubicBezTo>
                    <a:pt x="3988" y="38851"/>
                    <a:pt x="3676" y="39663"/>
                    <a:pt x="3177" y="40725"/>
                  </a:cubicBezTo>
                  <a:cubicBezTo>
                    <a:pt x="2668" y="41786"/>
                    <a:pt x="1731" y="45730"/>
                    <a:pt x="1731" y="50288"/>
                  </a:cubicBezTo>
                  <a:cubicBezTo>
                    <a:pt x="1731" y="52215"/>
                    <a:pt x="1553" y="53366"/>
                    <a:pt x="1357" y="54088"/>
                  </a:cubicBezTo>
                  <a:cubicBezTo>
                    <a:pt x="1259" y="54445"/>
                    <a:pt x="1187" y="54811"/>
                    <a:pt x="1098" y="55177"/>
                  </a:cubicBezTo>
                  <a:cubicBezTo>
                    <a:pt x="1009" y="55543"/>
                    <a:pt x="955" y="56024"/>
                    <a:pt x="625" y="56256"/>
                  </a:cubicBezTo>
                  <a:cubicBezTo>
                    <a:pt x="465" y="56372"/>
                    <a:pt x="277" y="56435"/>
                    <a:pt x="90" y="56506"/>
                  </a:cubicBezTo>
                  <a:cubicBezTo>
                    <a:pt x="63" y="56515"/>
                    <a:pt x="36" y="56533"/>
                    <a:pt x="1" y="56542"/>
                  </a:cubicBezTo>
                  <a:cubicBezTo>
                    <a:pt x="536" y="57398"/>
                    <a:pt x="661" y="58594"/>
                    <a:pt x="1838" y="58817"/>
                  </a:cubicBezTo>
                  <a:cubicBezTo>
                    <a:pt x="2167" y="58879"/>
                    <a:pt x="2488" y="58911"/>
                    <a:pt x="2798" y="58911"/>
                  </a:cubicBezTo>
                  <a:cubicBezTo>
                    <a:pt x="3195" y="58911"/>
                    <a:pt x="3575" y="58859"/>
                    <a:pt x="3935" y="58754"/>
                  </a:cubicBezTo>
                  <a:cubicBezTo>
                    <a:pt x="4024" y="58040"/>
                    <a:pt x="4113" y="57380"/>
                    <a:pt x="4194" y="57050"/>
                  </a:cubicBezTo>
                  <a:cubicBezTo>
                    <a:pt x="4354" y="56363"/>
                    <a:pt x="4675" y="55471"/>
                    <a:pt x="4675" y="55471"/>
                  </a:cubicBezTo>
                  <a:lnTo>
                    <a:pt x="4657" y="55462"/>
                  </a:lnTo>
                  <a:cubicBezTo>
                    <a:pt x="5282" y="53535"/>
                    <a:pt x="6781" y="48914"/>
                    <a:pt x="7762" y="46104"/>
                  </a:cubicBezTo>
                  <a:cubicBezTo>
                    <a:pt x="9020" y="42473"/>
                    <a:pt x="8574" y="41224"/>
                    <a:pt x="8770" y="39663"/>
                  </a:cubicBezTo>
                  <a:cubicBezTo>
                    <a:pt x="8886" y="38646"/>
                    <a:pt x="9966" y="36113"/>
                    <a:pt x="10733" y="33392"/>
                  </a:cubicBezTo>
                  <a:cubicBezTo>
                    <a:pt x="11910" y="35836"/>
                    <a:pt x="13115" y="39431"/>
                    <a:pt x="12392" y="42973"/>
                  </a:cubicBezTo>
                  <a:cubicBezTo>
                    <a:pt x="11125" y="49209"/>
                    <a:pt x="11518" y="47389"/>
                    <a:pt x="11125" y="49209"/>
                  </a:cubicBezTo>
                  <a:cubicBezTo>
                    <a:pt x="10688" y="51207"/>
                    <a:pt x="10242" y="53170"/>
                    <a:pt x="10046" y="55213"/>
                  </a:cubicBezTo>
                  <a:cubicBezTo>
                    <a:pt x="9600" y="59780"/>
                    <a:pt x="9252" y="64410"/>
                    <a:pt x="9983" y="68933"/>
                  </a:cubicBezTo>
                  <a:cubicBezTo>
                    <a:pt x="10251" y="70583"/>
                    <a:pt x="11214" y="80138"/>
                    <a:pt x="11152" y="80468"/>
                  </a:cubicBezTo>
                  <a:cubicBezTo>
                    <a:pt x="10929" y="81708"/>
                    <a:pt x="10189" y="84313"/>
                    <a:pt x="9903" y="85785"/>
                  </a:cubicBezTo>
                  <a:cubicBezTo>
                    <a:pt x="9618" y="87257"/>
                    <a:pt x="9760" y="89460"/>
                    <a:pt x="9876" y="93475"/>
                  </a:cubicBezTo>
                  <a:cubicBezTo>
                    <a:pt x="9992" y="97498"/>
                    <a:pt x="10501" y="100611"/>
                    <a:pt x="10670" y="102815"/>
                  </a:cubicBezTo>
                  <a:cubicBezTo>
                    <a:pt x="10822" y="104706"/>
                    <a:pt x="10536" y="109550"/>
                    <a:pt x="10456" y="110888"/>
                  </a:cubicBezTo>
                  <a:cubicBezTo>
                    <a:pt x="10447" y="111120"/>
                    <a:pt x="10403" y="111343"/>
                    <a:pt x="10322" y="111566"/>
                  </a:cubicBezTo>
                  <a:cubicBezTo>
                    <a:pt x="10162" y="112057"/>
                    <a:pt x="9903" y="112744"/>
                    <a:pt x="9591" y="113342"/>
                  </a:cubicBezTo>
                  <a:cubicBezTo>
                    <a:pt x="9038" y="114394"/>
                    <a:pt x="7762" y="116384"/>
                    <a:pt x="7334" y="116812"/>
                  </a:cubicBezTo>
                  <a:cubicBezTo>
                    <a:pt x="6906" y="117231"/>
                    <a:pt x="6219" y="118257"/>
                    <a:pt x="6870" y="118552"/>
                  </a:cubicBezTo>
                  <a:cubicBezTo>
                    <a:pt x="6944" y="118584"/>
                    <a:pt x="7007" y="118595"/>
                    <a:pt x="7057" y="118595"/>
                  </a:cubicBezTo>
                  <a:cubicBezTo>
                    <a:pt x="7157" y="118595"/>
                    <a:pt x="7209" y="118552"/>
                    <a:pt x="7209" y="118552"/>
                  </a:cubicBezTo>
                  <a:lnTo>
                    <a:pt x="7209" y="118552"/>
                  </a:lnTo>
                  <a:cubicBezTo>
                    <a:pt x="7120" y="118891"/>
                    <a:pt x="7271" y="119239"/>
                    <a:pt x="7477" y="119337"/>
                  </a:cubicBezTo>
                  <a:cubicBezTo>
                    <a:pt x="7588" y="119392"/>
                    <a:pt x="7720" y="119401"/>
                    <a:pt x="7791" y="119401"/>
                  </a:cubicBezTo>
                  <a:cubicBezTo>
                    <a:pt x="7823" y="119401"/>
                    <a:pt x="7842" y="119399"/>
                    <a:pt x="7842" y="119399"/>
                  </a:cubicBezTo>
                  <a:cubicBezTo>
                    <a:pt x="7865" y="119621"/>
                    <a:pt x="8084" y="120005"/>
                    <a:pt x="8550" y="120005"/>
                  </a:cubicBezTo>
                  <a:cubicBezTo>
                    <a:pt x="8628" y="120005"/>
                    <a:pt x="8713" y="119994"/>
                    <a:pt x="8806" y="119970"/>
                  </a:cubicBezTo>
                  <a:cubicBezTo>
                    <a:pt x="8806" y="119970"/>
                    <a:pt x="8966" y="120532"/>
                    <a:pt x="9457" y="120559"/>
                  </a:cubicBezTo>
                  <a:cubicBezTo>
                    <a:pt x="9494" y="120561"/>
                    <a:pt x="9530" y="120562"/>
                    <a:pt x="9565" y="120562"/>
                  </a:cubicBezTo>
                  <a:cubicBezTo>
                    <a:pt x="9695" y="120562"/>
                    <a:pt x="9820" y="120547"/>
                    <a:pt x="9939" y="120505"/>
                  </a:cubicBezTo>
                  <a:cubicBezTo>
                    <a:pt x="10081" y="120443"/>
                    <a:pt x="10233" y="120282"/>
                    <a:pt x="10403" y="119890"/>
                  </a:cubicBezTo>
                  <a:lnTo>
                    <a:pt x="10403" y="119890"/>
                  </a:lnTo>
                  <a:cubicBezTo>
                    <a:pt x="10403" y="119890"/>
                    <a:pt x="10269" y="120398"/>
                    <a:pt x="10902" y="120648"/>
                  </a:cubicBezTo>
                  <a:cubicBezTo>
                    <a:pt x="11045" y="120703"/>
                    <a:pt x="11195" y="120731"/>
                    <a:pt x="11346" y="120731"/>
                  </a:cubicBezTo>
                  <a:cubicBezTo>
                    <a:pt x="11851" y="120731"/>
                    <a:pt x="12364" y="120419"/>
                    <a:pt x="12660" y="119801"/>
                  </a:cubicBezTo>
                  <a:cubicBezTo>
                    <a:pt x="13043" y="118989"/>
                    <a:pt x="12999" y="118846"/>
                    <a:pt x="13320" y="118141"/>
                  </a:cubicBezTo>
                  <a:cubicBezTo>
                    <a:pt x="13641" y="117445"/>
                    <a:pt x="13489" y="115626"/>
                    <a:pt x="13721" y="114885"/>
                  </a:cubicBezTo>
                  <a:cubicBezTo>
                    <a:pt x="13953" y="114145"/>
                    <a:pt x="14640" y="113886"/>
                    <a:pt x="14703" y="113279"/>
                  </a:cubicBezTo>
                  <a:cubicBezTo>
                    <a:pt x="14738" y="112905"/>
                    <a:pt x="14756" y="112200"/>
                    <a:pt x="14667" y="111540"/>
                  </a:cubicBezTo>
                  <a:cubicBezTo>
                    <a:pt x="14685" y="111531"/>
                    <a:pt x="14712" y="108765"/>
                    <a:pt x="14712" y="108765"/>
                  </a:cubicBezTo>
                  <a:lnTo>
                    <a:pt x="14792" y="107534"/>
                  </a:lnTo>
                  <a:cubicBezTo>
                    <a:pt x="14917" y="105625"/>
                    <a:pt x="15158" y="103734"/>
                    <a:pt x="15514" y="101852"/>
                  </a:cubicBezTo>
                  <a:cubicBezTo>
                    <a:pt x="16121" y="98702"/>
                    <a:pt x="16960" y="93475"/>
                    <a:pt x="17218" y="90308"/>
                  </a:cubicBezTo>
                  <a:cubicBezTo>
                    <a:pt x="17557" y="86070"/>
                    <a:pt x="17959" y="82502"/>
                    <a:pt x="18182" y="81824"/>
                  </a:cubicBezTo>
                  <a:cubicBezTo>
                    <a:pt x="18191" y="81797"/>
                    <a:pt x="18209" y="81753"/>
                    <a:pt x="18226" y="81699"/>
                  </a:cubicBezTo>
                  <a:cubicBezTo>
                    <a:pt x="19074" y="79103"/>
                    <a:pt x="19672" y="76427"/>
                    <a:pt x="19984" y="73715"/>
                  </a:cubicBezTo>
                  <a:cubicBezTo>
                    <a:pt x="20082" y="72858"/>
                    <a:pt x="20171" y="71913"/>
                    <a:pt x="20243" y="70896"/>
                  </a:cubicBezTo>
                  <a:cubicBezTo>
                    <a:pt x="20546" y="66426"/>
                    <a:pt x="20412" y="64000"/>
                    <a:pt x="21215" y="63884"/>
                  </a:cubicBezTo>
                  <a:cubicBezTo>
                    <a:pt x="22009" y="64000"/>
                    <a:pt x="21875" y="66426"/>
                    <a:pt x="22178" y="70896"/>
                  </a:cubicBezTo>
                  <a:cubicBezTo>
                    <a:pt x="22250" y="71913"/>
                    <a:pt x="22339" y="72858"/>
                    <a:pt x="22437" y="73715"/>
                  </a:cubicBezTo>
                  <a:cubicBezTo>
                    <a:pt x="22749" y="76427"/>
                    <a:pt x="23347" y="79103"/>
                    <a:pt x="24195" y="81699"/>
                  </a:cubicBezTo>
                  <a:cubicBezTo>
                    <a:pt x="24212" y="81753"/>
                    <a:pt x="24230" y="81797"/>
                    <a:pt x="24239" y="81824"/>
                  </a:cubicBezTo>
                  <a:cubicBezTo>
                    <a:pt x="24462" y="82502"/>
                    <a:pt x="24864" y="86070"/>
                    <a:pt x="25203" y="90308"/>
                  </a:cubicBezTo>
                  <a:cubicBezTo>
                    <a:pt x="25461" y="93475"/>
                    <a:pt x="26300" y="98702"/>
                    <a:pt x="26907" y="101852"/>
                  </a:cubicBezTo>
                  <a:cubicBezTo>
                    <a:pt x="27263" y="103734"/>
                    <a:pt x="27504" y="105625"/>
                    <a:pt x="27629" y="107534"/>
                  </a:cubicBezTo>
                  <a:lnTo>
                    <a:pt x="27709" y="108765"/>
                  </a:lnTo>
                  <a:cubicBezTo>
                    <a:pt x="27709" y="108765"/>
                    <a:pt x="27736" y="111531"/>
                    <a:pt x="27754" y="111540"/>
                  </a:cubicBezTo>
                  <a:cubicBezTo>
                    <a:pt x="27665" y="112200"/>
                    <a:pt x="27683" y="112905"/>
                    <a:pt x="27718" y="113279"/>
                  </a:cubicBezTo>
                  <a:cubicBezTo>
                    <a:pt x="27781" y="113886"/>
                    <a:pt x="28468" y="114145"/>
                    <a:pt x="28700" y="114885"/>
                  </a:cubicBezTo>
                  <a:cubicBezTo>
                    <a:pt x="28932" y="115626"/>
                    <a:pt x="28789" y="117445"/>
                    <a:pt x="29101" y="118141"/>
                  </a:cubicBezTo>
                  <a:cubicBezTo>
                    <a:pt x="29422" y="118846"/>
                    <a:pt x="29378" y="118989"/>
                    <a:pt x="29761" y="119801"/>
                  </a:cubicBezTo>
                  <a:cubicBezTo>
                    <a:pt x="30057" y="120419"/>
                    <a:pt x="30570" y="120731"/>
                    <a:pt x="31075" y="120731"/>
                  </a:cubicBezTo>
                  <a:cubicBezTo>
                    <a:pt x="31226" y="120731"/>
                    <a:pt x="31376" y="120703"/>
                    <a:pt x="31519" y="120648"/>
                  </a:cubicBezTo>
                  <a:cubicBezTo>
                    <a:pt x="32152" y="120398"/>
                    <a:pt x="32018" y="119890"/>
                    <a:pt x="32018" y="119890"/>
                  </a:cubicBezTo>
                  <a:lnTo>
                    <a:pt x="32018" y="119890"/>
                  </a:lnTo>
                  <a:cubicBezTo>
                    <a:pt x="32188" y="120282"/>
                    <a:pt x="32340" y="120443"/>
                    <a:pt x="32482" y="120505"/>
                  </a:cubicBezTo>
                  <a:cubicBezTo>
                    <a:pt x="32601" y="120547"/>
                    <a:pt x="32726" y="120562"/>
                    <a:pt x="32856" y="120562"/>
                  </a:cubicBezTo>
                  <a:cubicBezTo>
                    <a:pt x="32891" y="120562"/>
                    <a:pt x="32927" y="120561"/>
                    <a:pt x="32964" y="120559"/>
                  </a:cubicBezTo>
                  <a:cubicBezTo>
                    <a:pt x="33455" y="120532"/>
                    <a:pt x="33615" y="119970"/>
                    <a:pt x="33615" y="119970"/>
                  </a:cubicBezTo>
                  <a:cubicBezTo>
                    <a:pt x="33708" y="119994"/>
                    <a:pt x="33793" y="120005"/>
                    <a:pt x="33871" y="120005"/>
                  </a:cubicBezTo>
                  <a:cubicBezTo>
                    <a:pt x="34337" y="120005"/>
                    <a:pt x="34556" y="119621"/>
                    <a:pt x="34579" y="119399"/>
                  </a:cubicBezTo>
                  <a:cubicBezTo>
                    <a:pt x="34579" y="119399"/>
                    <a:pt x="34598" y="119401"/>
                    <a:pt x="34630" y="119401"/>
                  </a:cubicBezTo>
                  <a:cubicBezTo>
                    <a:pt x="34701" y="119401"/>
                    <a:pt x="34833" y="119392"/>
                    <a:pt x="34944" y="119337"/>
                  </a:cubicBezTo>
                  <a:cubicBezTo>
                    <a:pt x="35150" y="119239"/>
                    <a:pt x="35301" y="118891"/>
                    <a:pt x="35212" y="118552"/>
                  </a:cubicBezTo>
                  <a:lnTo>
                    <a:pt x="35212" y="118552"/>
                  </a:lnTo>
                  <a:cubicBezTo>
                    <a:pt x="35212" y="118552"/>
                    <a:pt x="35264" y="118595"/>
                    <a:pt x="35364" y="118595"/>
                  </a:cubicBezTo>
                  <a:cubicBezTo>
                    <a:pt x="35414" y="118595"/>
                    <a:pt x="35477" y="118584"/>
                    <a:pt x="35551" y="118552"/>
                  </a:cubicBezTo>
                  <a:cubicBezTo>
                    <a:pt x="36202" y="118257"/>
                    <a:pt x="35515" y="117231"/>
                    <a:pt x="35087" y="116812"/>
                  </a:cubicBezTo>
                  <a:cubicBezTo>
                    <a:pt x="34659" y="116384"/>
                    <a:pt x="33383" y="114394"/>
                    <a:pt x="32830" y="113342"/>
                  </a:cubicBezTo>
                  <a:cubicBezTo>
                    <a:pt x="32518" y="112744"/>
                    <a:pt x="32259" y="112057"/>
                    <a:pt x="32099" y="111566"/>
                  </a:cubicBezTo>
                  <a:cubicBezTo>
                    <a:pt x="32018" y="111343"/>
                    <a:pt x="31974" y="111120"/>
                    <a:pt x="31965" y="110888"/>
                  </a:cubicBezTo>
                  <a:cubicBezTo>
                    <a:pt x="31885" y="109550"/>
                    <a:pt x="31599" y="104706"/>
                    <a:pt x="31751" y="102815"/>
                  </a:cubicBezTo>
                  <a:cubicBezTo>
                    <a:pt x="31920" y="100611"/>
                    <a:pt x="32429" y="97498"/>
                    <a:pt x="32545" y="93475"/>
                  </a:cubicBezTo>
                  <a:cubicBezTo>
                    <a:pt x="32661" y="89460"/>
                    <a:pt x="32803" y="87257"/>
                    <a:pt x="32518" y="85785"/>
                  </a:cubicBezTo>
                  <a:cubicBezTo>
                    <a:pt x="32232" y="84313"/>
                    <a:pt x="31492" y="81708"/>
                    <a:pt x="31269" y="80468"/>
                  </a:cubicBezTo>
                  <a:cubicBezTo>
                    <a:pt x="31207" y="80138"/>
                    <a:pt x="32170" y="70583"/>
                    <a:pt x="32438" y="68933"/>
                  </a:cubicBezTo>
                  <a:cubicBezTo>
                    <a:pt x="33169" y="64410"/>
                    <a:pt x="32821" y="59780"/>
                    <a:pt x="32375" y="55213"/>
                  </a:cubicBezTo>
                  <a:cubicBezTo>
                    <a:pt x="32179" y="53170"/>
                    <a:pt x="31733" y="51207"/>
                    <a:pt x="31296" y="49209"/>
                  </a:cubicBezTo>
                  <a:cubicBezTo>
                    <a:pt x="30903" y="47389"/>
                    <a:pt x="31296" y="49209"/>
                    <a:pt x="30029" y="42973"/>
                  </a:cubicBezTo>
                  <a:cubicBezTo>
                    <a:pt x="29306" y="39431"/>
                    <a:pt x="30511" y="35836"/>
                    <a:pt x="31688" y="33392"/>
                  </a:cubicBezTo>
                  <a:cubicBezTo>
                    <a:pt x="32455" y="36113"/>
                    <a:pt x="33535" y="38646"/>
                    <a:pt x="33660" y="39663"/>
                  </a:cubicBezTo>
                  <a:cubicBezTo>
                    <a:pt x="33847" y="41224"/>
                    <a:pt x="33401" y="42473"/>
                    <a:pt x="34659" y="46104"/>
                  </a:cubicBezTo>
                  <a:cubicBezTo>
                    <a:pt x="35640" y="48914"/>
                    <a:pt x="37139" y="53535"/>
                    <a:pt x="37763" y="55462"/>
                  </a:cubicBezTo>
                  <a:lnTo>
                    <a:pt x="37746" y="55471"/>
                  </a:lnTo>
                  <a:cubicBezTo>
                    <a:pt x="37746" y="55471"/>
                    <a:pt x="38067" y="56363"/>
                    <a:pt x="38227" y="57050"/>
                  </a:cubicBezTo>
                  <a:cubicBezTo>
                    <a:pt x="38281" y="57282"/>
                    <a:pt x="38343" y="57693"/>
                    <a:pt x="38406" y="58165"/>
                  </a:cubicBezTo>
                  <a:cubicBezTo>
                    <a:pt x="38575" y="58290"/>
                    <a:pt x="38745" y="58397"/>
                    <a:pt x="38923" y="58478"/>
                  </a:cubicBezTo>
                  <a:cubicBezTo>
                    <a:pt x="39252" y="58634"/>
                    <a:pt x="39709" y="58750"/>
                    <a:pt x="40154" y="58750"/>
                  </a:cubicBezTo>
                  <a:cubicBezTo>
                    <a:pt x="40722" y="58750"/>
                    <a:pt x="41270" y="58562"/>
                    <a:pt x="41510" y="58032"/>
                  </a:cubicBezTo>
                  <a:cubicBezTo>
                    <a:pt x="41769" y="57470"/>
                    <a:pt x="41733" y="56863"/>
                    <a:pt x="41840" y="56283"/>
                  </a:cubicBezTo>
                  <a:cubicBezTo>
                    <a:pt x="41823" y="56274"/>
                    <a:pt x="41814" y="56265"/>
                    <a:pt x="41796" y="56256"/>
                  </a:cubicBezTo>
                  <a:cubicBezTo>
                    <a:pt x="41466" y="56024"/>
                    <a:pt x="41412" y="55543"/>
                    <a:pt x="41323" y="55177"/>
                  </a:cubicBezTo>
                  <a:cubicBezTo>
                    <a:pt x="41234" y="54811"/>
                    <a:pt x="41162" y="54445"/>
                    <a:pt x="41064" y="54088"/>
                  </a:cubicBezTo>
                  <a:cubicBezTo>
                    <a:pt x="40868" y="53366"/>
                    <a:pt x="40690" y="52215"/>
                    <a:pt x="40690" y="50288"/>
                  </a:cubicBezTo>
                  <a:cubicBezTo>
                    <a:pt x="40690" y="45730"/>
                    <a:pt x="39753" y="41786"/>
                    <a:pt x="39244" y="40725"/>
                  </a:cubicBezTo>
                  <a:cubicBezTo>
                    <a:pt x="38745" y="39663"/>
                    <a:pt x="38433" y="38851"/>
                    <a:pt x="37844" y="34534"/>
                  </a:cubicBezTo>
                  <a:cubicBezTo>
                    <a:pt x="37255" y="30225"/>
                    <a:pt x="38388" y="30930"/>
                    <a:pt x="37844" y="25729"/>
                  </a:cubicBezTo>
                  <a:cubicBezTo>
                    <a:pt x="37300" y="20519"/>
                    <a:pt x="33276" y="19600"/>
                    <a:pt x="31474" y="19181"/>
                  </a:cubicBezTo>
                  <a:cubicBezTo>
                    <a:pt x="29672" y="18770"/>
                    <a:pt x="25988" y="17254"/>
                    <a:pt x="25274" y="16718"/>
                  </a:cubicBezTo>
                  <a:cubicBezTo>
                    <a:pt x="24926" y="16451"/>
                    <a:pt x="24873" y="15086"/>
                    <a:pt x="24908" y="13783"/>
                  </a:cubicBezTo>
                  <a:cubicBezTo>
                    <a:pt x="25452" y="12936"/>
                    <a:pt x="25738" y="11830"/>
                    <a:pt x="25943" y="10857"/>
                  </a:cubicBezTo>
                  <a:cubicBezTo>
                    <a:pt x="26023" y="10973"/>
                    <a:pt x="26211" y="11170"/>
                    <a:pt x="26371" y="11187"/>
                  </a:cubicBezTo>
                  <a:cubicBezTo>
                    <a:pt x="26374" y="11188"/>
                    <a:pt x="26377" y="11188"/>
                    <a:pt x="26380" y="11188"/>
                  </a:cubicBezTo>
                  <a:cubicBezTo>
                    <a:pt x="26603" y="11188"/>
                    <a:pt x="26926" y="10496"/>
                    <a:pt x="27023" y="10126"/>
                  </a:cubicBezTo>
                  <a:cubicBezTo>
                    <a:pt x="27130" y="9742"/>
                    <a:pt x="27263" y="8458"/>
                    <a:pt x="27112" y="7976"/>
                  </a:cubicBezTo>
                  <a:cubicBezTo>
                    <a:pt x="27058" y="7804"/>
                    <a:pt x="26977" y="7742"/>
                    <a:pt x="26889" y="7742"/>
                  </a:cubicBezTo>
                  <a:cubicBezTo>
                    <a:pt x="26730" y="7742"/>
                    <a:pt x="26550" y="7944"/>
                    <a:pt x="26469" y="8065"/>
                  </a:cubicBezTo>
                  <a:cubicBezTo>
                    <a:pt x="26425" y="8136"/>
                    <a:pt x="26336" y="8199"/>
                    <a:pt x="26246" y="8252"/>
                  </a:cubicBezTo>
                  <a:cubicBezTo>
                    <a:pt x="26273" y="7619"/>
                    <a:pt x="26309" y="6986"/>
                    <a:pt x="26398" y="6352"/>
                  </a:cubicBezTo>
                  <a:cubicBezTo>
                    <a:pt x="26585" y="5112"/>
                    <a:pt x="26496" y="3917"/>
                    <a:pt x="26077" y="2712"/>
                  </a:cubicBezTo>
                  <a:cubicBezTo>
                    <a:pt x="25185" y="188"/>
                    <a:pt x="21697" y="9"/>
                    <a:pt x="21215" y="0"/>
                  </a:cubicBezTo>
                  <a:close/>
                </a:path>
              </a:pathLst>
            </a:custGeom>
            <a:solidFill>
              <a:srgbClr val="F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17;p72">
              <a:extLst>
                <a:ext uri="{FF2B5EF4-FFF2-40B4-BE49-F238E27FC236}">
                  <a16:creationId xmlns:a16="http://schemas.microsoft.com/office/drawing/2014/main" id="{87E338F8-8163-ABC4-05B0-5103670DA80C}"/>
                </a:ext>
              </a:extLst>
            </p:cNvPr>
            <p:cNvSpPr/>
            <p:nvPr/>
          </p:nvSpPr>
          <p:spPr>
            <a:xfrm>
              <a:off x="4494160" y="423962"/>
              <a:ext cx="1788075" cy="5166191"/>
            </a:xfrm>
            <a:custGeom>
              <a:avLst/>
              <a:gdLst/>
              <a:ahLst/>
              <a:cxnLst/>
              <a:rect l="l" t="t" r="r" b="b"/>
              <a:pathLst>
                <a:path w="41841" h="120889" fill="none" extrusionOk="0">
                  <a:moveTo>
                    <a:pt x="41796" y="56256"/>
                  </a:moveTo>
                  <a:cubicBezTo>
                    <a:pt x="41466" y="56024"/>
                    <a:pt x="41412" y="55543"/>
                    <a:pt x="41323" y="55177"/>
                  </a:cubicBezTo>
                  <a:cubicBezTo>
                    <a:pt x="41234" y="54811"/>
                    <a:pt x="41162" y="54445"/>
                    <a:pt x="41064" y="54088"/>
                  </a:cubicBezTo>
                  <a:cubicBezTo>
                    <a:pt x="40868" y="53366"/>
                    <a:pt x="40690" y="52215"/>
                    <a:pt x="40690" y="50288"/>
                  </a:cubicBezTo>
                  <a:cubicBezTo>
                    <a:pt x="40690" y="45730"/>
                    <a:pt x="39753" y="41786"/>
                    <a:pt x="39244" y="40725"/>
                  </a:cubicBezTo>
                  <a:cubicBezTo>
                    <a:pt x="38745" y="39663"/>
                    <a:pt x="38433" y="38851"/>
                    <a:pt x="37844" y="34534"/>
                  </a:cubicBezTo>
                  <a:cubicBezTo>
                    <a:pt x="37255" y="30225"/>
                    <a:pt x="38388" y="30930"/>
                    <a:pt x="37844" y="25729"/>
                  </a:cubicBezTo>
                  <a:cubicBezTo>
                    <a:pt x="37300" y="20519"/>
                    <a:pt x="33276" y="19600"/>
                    <a:pt x="31474" y="19181"/>
                  </a:cubicBezTo>
                  <a:cubicBezTo>
                    <a:pt x="29672" y="18770"/>
                    <a:pt x="25988" y="17254"/>
                    <a:pt x="25274" y="16718"/>
                  </a:cubicBezTo>
                  <a:cubicBezTo>
                    <a:pt x="24926" y="16451"/>
                    <a:pt x="24873" y="15086"/>
                    <a:pt x="24908" y="13783"/>
                  </a:cubicBezTo>
                  <a:cubicBezTo>
                    <a:pt x="25452" y="12936"/>
                    <a:pt x="25738" y="11830"/>
                    <a:pt x="25943" y="10857"/>
                  </a:cubicBezTo>
                  <a:cubicBezTo>
                    <a:pt x="26023" y="10973"/>
                    <a:pt x="26211" y="11170"/>
                    <a:pt x="26371" y="11187"/>
                  </a:cubicBezTo>
                  <a:cubicBezTo>
                    <a:pt x="26594" y="11205"/>
                    <a:pt x="26924" y="10501"/>
                    <a:pt x="27023" y="10126"/>
                  </a:cubicBezTo>
                  <a:cubicBezTo>
                    <a:pt x="27130" y="9742"/>
                    <a:pt x="27263" y="8458"/>
                    <a:pt x="27112" y="7976"/>
                  </a:cubicBezTo>
                  <a:cubicBezTo>
                    <a:pt x="26960" y="7494"/>
                    <a:pt x="26594" y="7878"/>
                    <a:pt x="26469" y="8065"/>
                  </a:cubicBezTo>
                  <a:cubicBezTo>
                    <a:pt x="26425" y="8136"/>
                    <a:pt x="26336" y="8199"/>
                    <a:pt x="26246" y="8252"/>
                  </a:cubicBezTo>
                  <a:cubicBezTo>
                    <a:pt x="26273" y="7619"/>
                    <a:pt x="26309" y="6986"/>
                    <a:pt x="26398" y="6352"/>
                  </a:cubicBezTo>
                  <a:cubicBezTo>
                    <a:pt x="26585" y="5112"/>
                    <a:pt x="26496" y="3917"/>
                    <a:pt x="26077" y="2712"/>
                  </a:cubicBezTo>
                  <a:cubicBezTo>
                    <a:pt x="25185" y="188"/>
                    <a:pt x="21697" y="9"/>
                    <a:pt x="21215" y="0"/>
                  </a:cubicBezTo>
                  <a:lnTo>
                    <a:pt x="21215" y="0"/>
                  </a:lnTo>
                  <a:lnTo>
                    <a:pt x="21215" y="0"/>
                  </a:lnTo>
                  <a:lnTo>
                    <a:pt x="21206" y="0"/>
                  </a:lnTo>
                  <a:lnTo>
                    <a:pt x="21206" y="0"/>
                  </a:lnTo>
                  <a:cubicBezTo>
                    <a:pt x="20724" y="9"/>
                    <a:pt x="17236" y="188"/>
                    <a:pt x="16344" y="2712"/>
                  </a:cubicBezTo>
                  <a:cubicBezTo>
                    <a:pt x="15925" y="3917"/>
                    <a:pt x="15836" y="5112"/>
                    <a:pt x="16023" y="6352"/>
                  </a:cubicBezTo>
                  <a:cubicBezTo>
                    <a:pt x="16112" y="6986"/>
                    <a:pt x="16148" y="7619"/>
                    <a:pt x="16183" y="8252"/>
                  </a:cubicBezTo>
                  <a:cubicBezTo>
                    <a:pt x="16085" y="8199"/>
                    <a:pt x="15996" y="8136"/>
                    <a:pt x="15952" y="8065"/>
                  </a:cubicBezTo>
                  <a:cubicBezTo>
                    <a:pt x="15827" y="7878"/>
                    <a:pt x="15461" y="7494"/>
                    <a:pt x="15309" y="7976"/>
                  </a:cubicBezTo>
                  <a:cubicBezTo>
                    <a:pt x="15158" y="8458"/>
                    <a:pt x="15291" y="9742"/>
                    <a:pt x="15398" y="10126"/>
                  </a:cubicBezTo>
                  <a:cubicBezTo>
                    <a:pt x="15497" y="10501"/>
                    <a:pt x="15827" y="11205"/>
                    <a:pt x="16050" y="11187"/>
                  </a:cubicBezTo>
                  <a:cubicBezTo>
                    <a:pt x="16219" y="11170"/>
                    <a:pt x="16398" y="10973"/>
                    <a:pt x="16478" y="10857"/>
                  </a:cubicBezTo>
                  <a:cubicBezTo>
                    <a:pt x="16683" y="11830"/>
                    <a:pt x="16969" y="12936"/>
                    <a:pt x="17513" y="13783"/>
                  </a:cubicBezTo>
                  <a:cubicBezTo>
                    <a:pt x="17548" y="15086"/>
                    <a:pt x="17495" y="16451"/>
                    <a:pt x="17147" y="16718"/>
                  </a:cubicBezTo>
                  <a:cubicBezTo>
                    <a:pt x="16433" y="17254"/>
                    <a:pt x="12749" y="18770"/>
                    <a:pt x="10947" y="19181"/>
                  </a:cubicBezTo>
                  <a:cubicBezTo>
                    <a:pt x="9145" y="19600"/>
                    <a:pt x="5121" y="20519"/>
                    <a:pt x="4577" y="25729"/>
                  </a:cubicBezTo>
                  <a:cubicBezTo>
                    <a:pt x="4033" y="30930"/>
                    <a:pt x="5166" y="30225"/>
                    <a:pt x="4577" y="34534"/>
                  </a:cubicBezTo>
                  <a:cubicBezTo>
                    <a:pt x="3988" y="38851"/>
                    <a:pt x="3676" y="39663"/>
                    <a:pt x="3177" y="40725"/>
                  </a:cubicBezTo>
                  <a:cubicBezTo>
                    <a:pt x="2668" y="41786"/>
                    <a:pt x="1731" y="45730"/>
                    <a:pt x="1731" y="50288"/>
                  </a:cubicBezTo>
                  <a:cubicBezTo>
                    <a:pt x="1731" y="52215"/>
                    <a:pt x="1553" y="53366"/>
                    <a:pt x="1357" y="54088"/>
                  </a:cubicBezTo>
                  <a:cubicBezTo>
                    <a:pt x="1259" y="54445"/>
                    <a:pt x="1187" y="54811"/>
                    <a:pt x="1098" y="55177"/>
                  </a:cubicBezTo>
                  <a:cubicBezTo>
                    <a:pt x="1009" y="55543"/>
                    <a:pt x="955" y="56024"/>
                    <a:pt x="625" y="56256"/>
                  </a:cubicBezTo>
                  <a:cubicBezTo>
                    <a:pt x="465" y="56372"/>
                    <a:pt x="277" y="56435"/>
                    <a:pt x="90" y="56506"/>
                  </a:cubicBezTo>
                  <a:cubicBezTo>
                    <a:pt x="63" y="56515"/>
                    <a:pt x="36" y="56533"/>
                    <a:pt x="1" y="56542"/>
                  </a:cubicBezTo>
                  <a:cubicBezTo>
                    <a:pt x="536" y="57398"/>
                    <a:pt x="661" y="58594"/>
                    <a:pt x="1838" y="58817"/>
                  </a:cubicBezTo>
                  <a:cubicBezTo>
                    <a:pt x="2588" y="58959"/>
                    <a:pt x="3293" y="58942"/>
                    <a:pt x="3935" y="58754"/>
                  </a:cubicBezTo>
                  <a:cubicBezTo>
                    <a:pt x="4024" y="58040"/>
                    <a:pt x="4113" y="57380"/>
                    <a:pt x="4194" y="57050"/>
                  </a:cubicBezTo>
                  <a:cubicBezTo>
                    <a:pt x="4354" y="56363"/>
                    <a:pt x="4675" y="55471"/>
                    <a:pt x="4675" y="55471"/>
                  </a:cubicBezTo>
                  <a:lnTo>
                    <a:pt x="4657" y="55462"/>
                  </a:lnTo>
                  <a:cubicBezTo>
                    <a:pt x="5282" y="53535"/>
                    <a:pt x="6781" y="48914"/>
                    <a:pt x="7762" y="46104"/>
                  </a:cubicBezTo>
                  <a:cubicBezTo>
                    <a:pt x="9020" y="42473"/>
                    <a:pt x="8574" y="41224"/>
                    <a:pt x="8770" y="39663"/>
                  </a:cubicBezTo>
                  <a:cubicBezTo>
                    <a:pt x="8886" y="38646"/>
                    <a:pt x="9966" y="36113"/>
                    <a:pt x="10733" y="33392"/>
                  </a:cubicBezTo>
                  <a:cubicBezTo>
                    <a:pt x="11910" y="35836"/>
                    <a:pt x="13115" y="39431"/>
                    <a:pt x="12392" y="42973"/>
                  </a:cubicBezTo>
                  <a:cubicBezTo>
                    <a:pt x="11125" y="49209"/>
                    <a:pt x="11518" y="47389"/>
                    <a:pt x="11125" y="49209"/>
                  </a:cubicBezTo>
                  <a:cubicBezTo>
                    <a:pt x="10688" y="51207"/>
                    <a:pt x="10242" y="53170"/>
                    <a:pt x="10046" y="55213"/>
                  </a:cubicBezTo>
                  <a:cubicBezTo>
                    <a:pt x="9600" y="59780"/>
                    <a:pt x="9252" y="64410"/>
                    <a:pt x="9983" y="68933"/>
                  </a:cubicBezTo>
                  <a:cubicBezTo>
                    <a:pt x="10251" y="70583"/>
                    <a:pt x="11214" y="80138"/>
                    <a:pt x="11152" y="80468"/>
                  </a:cubicBezTo>
                  <a:cubicBezTo>
                    <a:pt x="10929" y="81708"/>
                    <a:pt x="10189" y="84313"/>
                    <a:pt x="9903" y="85785"/>
                  </a:cubicBezTo>
                  <a:cubicBezTo>
                    <a:pt x="9618" y="87257"/>
                    <a:pt x="9760" y="89460"/>
                    <a:pt x="9876" y="93475"/>
                  </a:cubicBezTo>
                  <a:cubicBezTo>
                    <a:pt x="9992" y="97498"/>
                    <a:pt x="10501" y="100611"/>
                    <a:pt x="10670" y="102815"/>
                  </a:cubicBezTo>
                  <a:cubicBezTo>
                    <a:pt x="10822" y="104706"/>
                    <a:pt x="10536" y="109550"/>
                    <a:pt x="10456" y="110888"/>
                  </a:cubicBezTo>
                  <a:cubicBezTo>
                    <a:pt x="10447" y="111120"/>
                    <a:pt x="10403" y="111343"/>
                    <a:pt x="10322" y="111566"/>
                  </a:cubicBezTo>
                  <a:cubicBezTo>
                    <a:pt x="10162" y="112057"/>
                    <a:pt x="9903" y="112744"/>
                    <a:pt x="9591" y="113342"/>
                  </a:cubicBezTo>
                  <a:cubicBezTo>
                    <a:pt x="9038" y="114394"/>
                    <a:pt x="7762" y="116384"/>
                    <a:pt x="7334" y="116812"/>
                  </a:cubicBezTo>
                  <a:cubicBezTo>
                    <a:pt x="6906" y="117231"/>
                    <a:pt x="6219" y="118257"/>
                    <a:pt x="6870" y="118552"/>
                  </a:cubicBezTo>
                  <a:cubicBezTo>
                    <a:pt x="7093" y="118650"/>
                    <a:pt x="7209" y="118552"/>
                    <a:pt x="7209" y="118552"/>
                  </a:cubicBezTo>
                  <a:cubicBezTo>
                    <a:pt x="7120" y="118891"/>
                    <a:pt x="7271" y="119239"/>
                    <a:pt x="7477" y="119337"/>
                  </a:cubicBezTo>
                  <a:cubicBezTo>
                    <a:pt x="7637" y="119417"/>
                    <a:pt x="7842" y="119399"/>
                    <a:pt x="7842" y="119399"/>
                  </a:cubicBezTo>
                  <a:cubicBezTo>
                    <a:pt x="7869" y="119658"/>
                    <a:pt x="8163" y="120140"/>
                    <a:pt x="8806" y="119970"/>
                  </a:cubicBezTo>
                  <a:cubicBezTo>
                    <a:pt x="8806" y="119970"/>
                    <a:pt x="8966" y="120532"/>
                    <a:pt x="9457" y="120559"/>
                  </a:cubicBezTo>
                  <a:cubicBezTo>
                    <a:pt x="9627" y="120568"/>
                    <a:pt x="9787" y="120559"/>
                    <a:pt x="9939" y="120505"/>
                  </a:cubicBezTo>
                  <a:cubicBezTo>
                    <a:pt x="10081" y="120443"/>
                    <a:pt x="10233" y="120282"/>
                    <a:pt x="10403" y="119890"/>
                  </a:cubicBezTo>
                  <a:cubicBezTo>
                    <a:pt x="10403" y="119890"/>
                    <a:pt x="10269" y="120398"/>
                    <a:pt x="10902" y="120648"/>
                  </a:cubicBezTo>
                  <a:cubicBezTo>
                    <a:pt x="11527" y="120889"/>
                    <a:pt x="12276" y="120603"/>
                    <a:pt x="12660" y="119801"/>
                  </a:cubicBezTo>
                  <a:cubicBezTo>
                    <a:pt x="13043" y="118989"/>
                    <a:pt x="12999" y="118846"/>
                    <a:pt x="13320" y="118141"/>
                  </a:cubicBezTo>
                  <a:cubicBezTo>
                    <a:pt x="13641" y="117445"/>
                    <a:pt x="13489" y="115626"/>
                    <a:pt x="13721" y="114885"/>
                  </a:cubicBezTo>
                  <a:cubicBezTo>
                    <a:pt x="13953" y="114145"/>
                    <a:pt x="14640" y="113886"/>
                    <a:pt x="14703" y="113279"/>
                  </a:cubicBezTo>
                  <a:cubicBezTo>
                    <a:pt x="14738" y="112905"/>
                    <a:pt x="14756" y="112200"/>
                    <a:pt x="14667" y="111540"/>
                  </a:cubicBezTo>
                  <a:cubicBezTo>
                    <a:pt x="14685" y="111531"/>
                    <a:pt x="14712" y="108765"/>
                    <a:pt x="14712" y="108765"/>
                  </a:cubicBezTo>
                  <a:lnTo>
                    <a:pt x="14792" y="107534"/>
                  </a:lnTo>
                  <a:cubicBezTo>
                    <a:pt x="14917" y="105625"/>
                    <a:pt x="15158" y="103734"/>
                    <a:pt x="15514" y="101852"/>
                  </a:cubicBezTo>
                  <a:cubicBezTo>
                    <a:pt x="16121" y="98702"/>
                    <a:pt x="16960" y="93475"/>
                    <a:pt x="17218" y="90308"/>
                  </a:cubicBezTo>
                  <a:cubicBezTo>
                    <a:pt x="17557" y="86070"/>
                    <a:pt x="17959" y="82502"/>
                    <a:pt x="18182" y="81824"/>
                  </a:cubicBezTo>
                  <a:cubicBezTo>
                    <a:pt x="18191" y="81797"/>
                    <a:pt x="18209" y="81753"/>
                    <a:pt x="18226" y="81699"/>
                  </a:cubicBezTo>
                  <a:cubicBezTo>
                    <a:pt x="19074" y="79103"/>
                    <a:pt x="19672" y="76427"/>
                    <a:pt x="19984" y="73715"/>
                  </a:cubicBezTo>
                  <a:cubicBezTo>
                    <a:pt x="20082" y="72858"/>
                    <a:pt x="20171" y="71913"/>
                    <a:pt x="20243" y="70896"/>
                  </a:cubicBezTo>
                  <a:cubicBezTo>
                    <a:pt x="20546" y="66426"/>
                    <a:pt x="20412" y="64000"/>
                    <a:pt x="21215" y="63884"/>
                  </a:cubicBezTo>
                  <a:cubicBezTo>
                    <a:pt x="22009" y="64000"/>
                    <a:pt x="21875" y="66426"/>
                    <a:pt x="22178" y="70896"/>
                  </a:cubicBezTo>
                  <a:cubicBezTo>
                    <a:pt x="22250" y="71913"/>
                    <a:pt x="22339" y="72858"/>
                    <a:pt x="22437" y="73715"/>
                  </a:cubicBezTo>
                  <a:cubicBezTo>
                    <a:pt x="22749" y="76427"/>
                    <a:pt x="23347" y="79103"/>
                    <a:pt x="24195" y="81699"/>
                  </a:cubicBezTo>
                  <a:cubicBezTo>
                    <a:pt x="24212" y="81753"/>
                    <a:pt x="24230" y="81797"/>
                    <a:pt x="24239" y="81824"/>
                  </a:cubicBezTo>
                  <a:cubicBezTo>
                    <a:pt x="24462" y="82502"/>
                    <a:pt x="24864" y="86070"/>
                    <a:pt x="25203" y="90308"/>
                  </a:cubicBezTo>
                  <a:cubicBezTo>
                    <a:pt x="25461" y="93475"/>
                    <a:pt x="26300" y="98702"/>
                    <a:pt x="26907" y="101852"/>
                  </a:cubicBezTo>
                  <a:cubicBezTo>
                    <a:pt x="27263" y="103734"/>
                    <a:pt x="27504" y="105625"/>
                    <a:pt x="27629" y="107534"/>
                  </a:cubicBezTo>
                  <a:lnTo>
                    <a:pt x="27709" y="108765"/>
                  </a:lnTo>
                  <a:cubicBezTo>
                    <a:pt x="27709" y="108765"/>
                    <a:pt x="27736" y="111531"/>
                    <a:pt x="27754" y="111540"/>
                  </a:cubicBezTo>
                  <a:cubicBezTo>
                    <a:pt x="27665" y="112200"/>
                    <a:pt x="27683" y="112905"/>
                    <a:pt x="27718" y="113279"/>
                  </a:cubicBezTo>
                  <a:cubicBezTo>
                    <a:pt x="27781" y="113886"/>
                    <a:pt x="28468" y="114145"/>
                    <a:pt x="28700" y="114885"/>
                  </a:cubicBezTo>
                  <a:cubicBezTo>
                    <a:pt x="28932" y="115626"/>
                    <a:pt x="28789" y="117445"/>
                    <a:pt x="29101" y="118141"/>
                  </a:cubicBezTo>
                  <a:cubicBezTo>
                    <a:pt x="29422" y="118846"/>
                    <a:pt x="29378" y="118989"/>
                    <a:pt x="29761" y="119801"/>
                  </a:cubicBezTo>
                  <a:cubicBezTo>
                    <a:pt x="30145" y="120603"/>
                    <a:pt x="30894" y="120889"/>
                    <a:pt x="31519" y="120648"/>
                  </a:cubicBezTo>
                  <a:cubicBezTo>
                    <a:pt x="32152" y="120398"/>
                    <a:pt x="32018" y="119890"/>
                    <a:pt x="32018" y="119890"/>
                  </a:cubicBezTo>
                  <a:cubicBezTo>
                    <a:pt x="32188" y="120282"/>
                    <a:pt x="32340" y="120443"/>
                    <a:pt x="32482" y="120505"/>
                  </a:cubicBezTo>
                  <a:cubicBezTo>
                    <a:pt x="32634" y="120559"/>
                    <a:pt x="32794" y="120568"/>
                    <a:pt x="32964" y="120559"/>
                  </a:cubicBezTo>
                  <a:cubicBezTo>
                    <a:pt x="33455" y="120532"/>
                    <a:pt x="33615" y="119970"/>
                    <a:pt x="33615" y="119970"/>
                  </a:cubicBezTo>
                  <a:cubicBezTo>
                    <a:pt x="34258" y="120140"/>
                    <a:pt x="34552" y="119658"/>
                    <a:pt x="34579" y="119399"/>
                  </a:cubicBezTo>
                  <a:cubicBezTo>
                    <a:pt x="34579" y="119399"/>
                    <a:pt x="34784" y="119417"/>
                    <a:pt x="34944" y="119337"/>
                  </a:cubicBezTo>
                  <a:cubicBezTo>
                    <a:pt x="35150" y="119239"/>
                    <a:pt x="35301" y="118891"/>
                    <a:pt x="35212" y="118552"/>
                  </a:cubicBezTo>
                  <a:cubicBezTo>
                    <a:pt x="35212" y="118552"/>
                    <a:pt x="35328" y="118650"/>
                    <a:pt x="35551" y="118552"/>
                  </a:cubicBezTo>
                  <a:cubicBezTo>
                    <a:pt x="36202" y="118257"/>
                    <a:pt x="35515" y="117231"/>
                    <a:pt x="35087" y="116812"/>
                  </a:cubicBezTo>
                  <a:cubicBezTo>
                    <a:pt x="34659" y="116384"/>
                    <a:pt x="33383" y="114394"/>
                    <a:pt x="32830" y="113342"/>
                  </a:cubicBezTo>
                  <a:cubicBezTo>
                    <a:pt x="32518" y="112744"/>
                    <a:pt x="32259" y="112057"/>
                    <a:pt x="32099" y="111566"/>
                  </a:cubicBezTo>
                  <a:cubicBezTo>
                    <a:pt x="32018" y="111343"/>
                    <a:pt x="31974" y="111120"/>
                    <a:pt x="31965" y="110888"/>
                  </a:cubicBezTo>
                  <a:cubicBezTo>
                    <a:pt x="31885" y="109550"/>
                    <a:pt x="31599" y="104706"/>
                    <a:pt x="31751" y="102815"/>
                  </a:cubicBezTo>
                  <a:cubicBezTo>
                    <a:pt x="31920" y="100611"/>
                    <a:pt x="32429" y="97498"/>
                    <a:pt x="32545" y="93475"/>
                  </a:cubicBezTo>
                  <a:cubicBezTo>
                    <a:pt x="32661" y="89460"/>
                    <a:pt x="32803" y="87257"/>
                    <a:pt x="32518" y="85785"/>
                  </a:cubicBezTo>
                  <a:cubicBezTo>
                    <a:pt x="32232" y="84313"/>
                    <a:pt x="31492" y="81708"/>
                    <a:pt x="31269" y="80468"/>
                  </a:cubicBezTo>
                  <a:cubicBezTo>
                    <a:pt x="31207" y="80138"/>
                    <a:pt x="32170" y="70583"/>
                    <a:pt x="32438" y="68933"/>
                  </a:cubicBezTo>
                  <a:cubicBezTo>
                    <a:pt x="33169" y="64410"/>
                    <a:pt x="32821" y="59780"/>
                    <a:pt x="32375" y="55213"/>
                  </a:cubicBezTo>
                  <a:cubicBezTo>
                    <a:pt x="32179" y="53170"/>
                    <a:pt x="31733" y="51207"/>
                    <a:pt x="31296" y="49209"/>
                  </a:cubicBezTo>
                  <a:cubicBezTo>
                    <a:pt x="30903" y="47389"/>
                    <a:pt x="31296" y="49209"/>
                    <a:pt x="30029" y="42973"/>
                  </a:cubicBezTo>
                  <a:cubicBezTo>
                    <a:pt x="29306" y="39431"/>
                    <a:pt x="30511" y="35836"/>
                    <a:pt x="31688" y="33392"/>
                  </a:cubicBezTo>
                  <a:cubicBezTo>
                    <a:pt x="32455" y="36113"/>
                    <a:pt x="33535" y="38646"/>
                    <a:pt x="33660" y="39663"/>
                  </a:cubicBezTo>
                  <a:cubicBezTo>
                    <a:pt x="33847" y="41224"/>
                    <a:pt x="33401" y="42473"/>
                    <a:pt x="34659" y="46104"/>
                  </a:cubicBezTo>
                  <a:cubicBezTo>
                    <a:pt x="35640" y="48914"/>
                    <a:pt x="37139" y="53535"/>
                    <a:pt x="37763" y="55462"/>
                  </a:cubicBezTo>
                  <a:lnTo>
                    <a:pt x="37746" y="55471"/>
                  </a:lnTo>
                  <a:cubicBezTo>
                    <a:pt x="37746" y="55471"/>
                    <a:pt x="38067" y="56363"/>
                    <a:pt x="38227" y="57050"/>
                  </a:cubicBezTo>
                  <a:cubicBezTo>
                    <a:pt x="38281" y="57282"/>
                    <a:pt x="38343" y="57693"/>
                    <a:pt x="38406" y="58165"/>
                  </a:cubicBezTo>
                  <a:cubicBezTo>
                    <a:pt x="38575" y="58290"/>
                    <a:pt x="38745" y="58397"/>
                    <a:pt x="38923" y="58478"/>
                  </a:cubicBezTo>
                  <a:cubicBezTo>
                    <a:pt x="39673" y="58834"/>
                    <a:pt x="41082" y="58977"/>
                    <a:pt x="41510" y="58032"/>
                  </a:cubicBezTo>
                  <a:cubicBezTo>
                    <a:pt x="41769" y="57470"/>
                    <a:pt x="41733" y="56863"/>
                    <a:pt x="41840" y="56283"/>
                  </a:cubicBezTo>
                  <a:cubicBezTo>
                    <a:pt x="41823" y="56274"/>
                    <a:pt x="41814" y="56265"/>
                    <a:pt x="41796" y="5625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8;p72">
              <a:extLst>
                <a:ext uri="{FF2B5EF4-FFF2-40B4-BE49-F238E27FC236}">
                  <a16:creationId xmlns:a16="http://schemas.microsoft.com/office/drawing/2014/main" id="{84396D79-F411-9DDE-BED7-F3C8439CCAD8}"/>
                </a:ext>
              </a:extLst>
            </p:cNvPr>
            <p:cNvSpPr/>
            <p:nvPr/>
          </p:nvSpPr>
          <p:spPr>
            <a:xfrm>
              <a:off x="4265314" y="423962"/>
              <a:ext cx="2270553" cy="5159439"/>
            </a:xfrm>
            <a:custGeom>
              <a:avLst/>
              <a:gdLst/>
              <a:ahLst/>
              <a:cxnLst/>
              <a:rect l="l" t="t" r="r" b="b"/>
              <a:pathLst>
                <a:path w="53131" h="120731" extrusionOk="0">
                  <a:moveTo>
                    <a:pt x="26561" y="0"/>
                  </a:moveTo>
                  <a:cubicBezTo>
                    <a:pt x="26079" y="9"/>
                    <a:pt x="22591" y="188"/>
                    <a:pt x="21699" y="2712"/>
                  </a:cubicBezTo>
                  <a:cubicBezTo>
                    <a:pt x="21280" y="3917"/>
                    <a:pt x="21191" y="5112"/>
                    <a:pt x="21378" y="6352"/>
                  </a:cubicBezTo>
                  <a:cubicBezTo>
                    <a:pt x="21467" y="6986"/>
                    <a:pt x="21503" y="7619"/>
                    <a:pt x="21538" y="8252"/>
                  </a:cubicBezTo>
                  <a:cubicBezTo>
                    <a:pt x="21440" y="8199"/>
                    <a:pt x="21351" y="8136"/>
                    <a:pt x="21307" y="8065"/>
                  </a:cubicBezTo>
                  <a:cubicBezTo>
                    <a:pt x="21226" y="7944"/>
                    <a:pt x="21046" y="7742"/>
                    <a:pt x="20887" y="7742"/>
                  </a:cubicBezTo>
                  <a:cubicBezTo>
                    <a:pt x="20799" y="7742"/>
                    <a:pt x="20718" y="7804"/>
                    <a:pt x="20664" y="7976"/>
                  </a:cubicBezTo>
                  <a:cubicBezTo>
                    <a:pt x="20513" y="8458"/>
                    <a:pt x="20646" y="9742"/>
                    <a:pt x="20753" y="10126"/>
                  </a:cubicBezTo>
                  <a:cubicBezTo>
                    <a:pt x="20850" y="10496"/>
                    <a:pt x="21173" y="11188"/>
                    <a:pt x="21396" y="11188"/>
                  </a:cubicBezTo>
                  <a:cubicBezTo>
                    <a:pt x="21399" y="11188"/>
                    <a:pt x="21402" y="11188"/>
                    <a:pt x="21405" y="11187"/>
                  </a:cubicBezTo>
                  <a:cubicBezTo>
                    <a:pt x="21574" y="11170"/>
                    <a:pt x="21753" y="10973"/>
                    <a:pt x="21833" y="10857"/>
                  </a:cubicBezTo>
                  <a:cubicBezTo>
                    <a:pt x="22038" y="11830"/>
                    <a:pt x="22324" y="12936"/>
                    <a:pt x="22868" y="13783"/>
                  </a:cubicBezTo>
                  <a:cubicBezTo>
                    <a:pt x="22903" y="15086"/>
                    <a:pt x="22850" y="16451"/>
                    <a:pt x="22502" y="16718"/>
                  </a:cubicBezTo>
                  <a:cubicBezTo>
                    <a:pt x="21788" y="17254"/>
                    <a:pt x="18104" y="18770"/>
                    <a:pt x="16302" y="19181"/>
                  </a:cubicBezTo>
                  <a:cubicBezTo>
                    <a:pt x="14500" y="19600"/>
                    <a:pt x="10476" y="20519"/>
                    <a:pt x="9932" y="25729"/>
                  </a:cubicBezTo>
                  <a:cubicBezTo>
                    <a:pt x="9388" y="30930"/>
                    <a:pt x="10521" y="30225"/>
                    <a:pt x="9932" y="34534"/>
                  </a:cubicBezTo>
                  <a:cubicBezTo>
                    <a:pt x="9343" y="38851"/>
                    <a:pt x="9031" y="39663"/>
                    <a:pt x="8532" y="40725"/>
                  </a:cubicBezTo>
                  <a:cubicBezTo>
                    <a:pt x="8023" y="41786"/>
                    <a:pt x="7086" y="45730"/>
                    <a:pt x="7086" y="50288"/>
                  </a:cubicBezTo>
                  <a:cubicBezTo>
                    <a:pt x="7086" y="52215"/>
                    <a:pt x="6908" y="53366"/>
                    <a:pt x="6712" y="54088"/>
                  </a:cubicBezTo>
                  <a:cubicBezTo>
                    <a:pt x="6614" y="54445"/>
                    <a:pt x="6542" y="54811"/>
                    <a:pt x="6453" y="55177"/>
                  </a:cubicBezTo>
                  <a:cubicBezTo>
                    <a:pt x="6364" y="55543"/>
                    <a:pt x="6310" y="56024"/>
                    <a:pt x="5980" y="56256"/>
                  </a:cubicBezTo>
                  <a:cubicBezTo>
                    <a:pt x="5820" y="56372"/>
                    <a:pt x="5632" y="56435"/>
                    <a:pt x="5445" y="56506"/>
                  </a:cubicBezTo>
                  <a:cubicBezTo>
                    <a:pt x="4446" y="56890"/>
                    <a:pt x="3491" y="57470"/>
                    <a:pt x="2813" y="58290"/>
                  </a:cubicBezTo>
                  <a:cubicBezTo>
                    <a:pt x="1662" y="59682"/>
                    <a:pt x="1011" y="60074"/>
                    <a:pt x="476" y="60449"/>
                  </a:cubicBezTo>
                  <a:cubicBezTo>
                    <a:pt x="1" y="60776"/>
                    <a:pt x="76" y="61545"/>
                    <a:pt x="923" y="61545"/>
                  </a:cubicBezTo>
                  <a:cubicBezTo>
                    <a:pt x="1046" y="61545"/>
                    <a:pt x="1185" y="61529"/>
                    <a:pt x="1341" y="61493"/>
                  </a:cubicBezTo>
                  <a:cubicBezTo>
                    <a:pt x="2529" y="61224"/>
                    <a:pt x="3329" y="59759"/>
                    <a:pt x="3652" y="59759"/>
                  </a:cubicBezTo>
                  <a:cubicBezTo>
                    <a:pt x="3661" y="59759"/>
                    <a:pt x="3670" y="59760"/>
                    <a:pt x="3679" y="59762"/>
                  </a:cubicBezTo>
                  <a:cubicBezTo>
                    <a:pt x="3982" y="59851"/>
                    <a:pt x="3348" y="62153"/>
                    <a:pt x="3090" y="62920"/>
                  </a:cubicBezTo>
                  <a:cubicBezTo>
                    <a:pt x="2840" y="63696"/>
                    <a:pt x="2590" y="64624"/>
                    <a:pt x="2430" y="65097"/>
                  </a:cubicBezTo>
                  <a:cubicBezTo>
                    <a:pt x="2269" y="65570"/>
                    <a:pt x="2091" y="66444"/>
                    <a:pt x="2456" y="66926"/>
                  </a:cubicBezTo>
                  <a:cubicBezTo>
                    <a:pt x="2539" y="67040"/>
                    <a:pt x="2630" y="67093"/>
                    <a:pt x="2725" y="67093"/>
                  </a:cubicBezTo>
                  <a:cubicBezTo>
                    <a:pt x="3041" y="67093"/>
                    <a:pt x="3404" y="66502"/>
                    <a:pt x="3679" y="65543"/>
                  </a:cubicBezTo>
                  <a:cubicBezTo>
                    <a:pt x="4035" y="64303"/>
                    <a:pt x="4767" y="62082"/>
                    <a:pt x="4767" y="62082"/>
                  </a:cubicBezTo>
                  <a:lnTo>
                    <a:pt x="4767" y="62082"/>
                  </a:lnTo>
                  <a:cubicBezTo>
                    <a:pt x="4767" y="62082"/>
                    <a:pt x="4365" y="63955"/>
                    <a:pt x="4071" y="65088"/>
                  </a:cubicBezTo>
                  <a:cubicBezTo>
                    <a:pt x="3768" y="66230"/>
                    <a:pt x="3001" y="67675"/>
                    <a:pt x="3661" y="68228"/>
                  </a:cubicBezTo>
                  <a:cubicBezTo>
                    <a:pt x="3742" y="68297"/>
                    <a:pt x="3827" y="68328"/>
                    <a:pt x="3913" y="68328"/>
                  </a:cubicBezTo>
                  <a:cubicBezTo>
                    <a:pt x="4186" y="68328"/>
                    <a:pt x="4466" y="68015"/>
                    <a:pt x="4642" y="67595"/>
                  </a:cubicBezTo>
                  <a:cubicBezTo>
                    <a:pt x="4874" y="67042"/>
                    <a:pt x="5159" y="66123"/>
                    <a:pt x="5177" y="66034"/>
                  </a:cubicBezTo>
                  <a:cubicBezTo>
                    <a:pt x="5391" y="65106"/>
                    <a:pt x="6033" y="62555"/>
                    <a:pt x="6034" y="62555"/>
                  </a:cubicBezTo>
                  <a:lnTo>
                    <a:pt x="6034" y="62555"/>
                  </a:lnTo>
                  <a:cubicBezTo>
                    <a:pt x="6034" y="62555"/>
                    <a:pt x="5614" y="64687"/>
                    <a:pt x="5374" y="65704"/>
                  </a:cubicBezTo>
                  <a:cubicBezTo>
                    <a:pt x="5240" y="66275"/>
                    <a:pt x="4928" y="67006"/>
                    <a:pt x="4928" y="67461"/>
                  </a:cubicBezTo>
                  <a:cubicBezTo>
                    <a:pt x="4928" y="67767"/>
                    <a:pt x="5122" y="67986"/>
                    <a:pt x="5410" y="67986"/>
                  </a:cubicBezTo>
                  <a:cubicBezTo>
                    <a:pt x="5466" y="67986"/>
                    <a:pt x="5525" y="67978"/>
                    <a:pt x="5588" y="67961"/>
                  </a:cubicBezTo>
                  <a:cubicBezTo>
                    <a:pt x="5927" y="67854"/>
                    <a:pt x="6221" y="67095"/>
                    <a:pt x="6426" y="66301"/>
                  </a:cubicBezTo>
                  <a:cubicBezTo>
                    <a:pt x="6623" y="65481"/>
                    <a:pt x="6935" y="63982"/>
                    <a:pt x="7113" y="63277"/>
                  </a:cubicBezTo>
                  <a:cubicBezTo>
                    <a:pt x="7167" y="63083"/>
                    <a:pt x="7246" y="62883"/>
                    <a:pt x="7278" y="62883"/>
                  </a:cubicBezTo>
                  <a:cubicBezTo>
                    <a:pt x="7288" y="62883"/>
                    <a:pt x="7294" y="62905"/>
                    <a:pt x="7292" y="62956"/>
                  </a:cubicBezTo>
                  <a:cubicBezTo>
                    <a:pt x="7274" y="63384"/>
                    <a:pt x="6944" y="64571"/>
                    <a:pt x="6828" y="65159"/>
                  </a:cubicBezTo>
                  <a:cubicBezTo>
                    <a:pt x="6694" y="65909"/>
                    <a:pt x="6712" y="66444"/>
                    <a:pt x="7069" y="66489"/>
                  </a:cubicBezTo>
                  <a:cubicBezTo>
                    <a:pt x="7100" y="66492"/>
                    <a:pt x="7131" y="66495"/>
                    <a:pt x="7162" y="66495"/>
                  </a:cubicBezTo>
                  <a:cubicBezTo>
                    <a:pt x="7347" y="66495"/>
                    <a:pt x="7516" y="66415"/>
                    <a:pt x="7684" y="66132"/>
                  </a:cubicBezTo>
                  <a:cubicBezTo>
                    <a:pt x="7898" y="65748"/>
                    <a:pt x="8121" y="64758"/>
                    <a:pt x="8273" y="64053"/>
                  </a:cubicBezTo>
                  <a:cubicBezTo>
                    <a:pt x="8532" y="62911"/>
                    <a:pt x="8880" y="61868"/>
                    <a:pt x="9031" y="60842"/>
                  </a:cubicBezTo>
                  <a:cubicBezTo>
                    <a:pt x="9174" y="59825"/>
                    <a:pt x="9388" y="57728"/>
                    <a:pt x="9549" y="57050"/>
                  </a:cubicBezTo>
                  <a:cubicBezTo>
                    <a:pt x="9709" y="56363"/>
                    <a:pt x="10030" y="55471"/>
                    <a:pt x="10030" y="55471"/>
                  </a:cubicBezTo>
                  <a:lnTo>
                    <a:pt x="10012" y="55462"/>
                  </a:lnTo>
                  <a:cubicBezTo>
                    <a:pt x="10637" y="53535"/>
                    <a:pt x="12136" y="48914"/>
                    <a:pt x="13117" y="46104"/>
                  </a:cubicBezTo>
                  <a:cubicBezTo>
                    <a:pt x="14375" y="42473"/>
                    <a:pt x="13929" y="41224"/>
                    <a:pt x="14125" y="39663"/>
                  </a:cubicBezTo>
                  <a:cubicBezTo>
                    <a:pt x="14241" y="38646"/>
                    <a:pt x="15321" y="36113"/>
                    <a:pt x="16088" y="33392"/>
                  </a:cubicBezTo>
                  <a:cubicBezTo>
                    <a:pt x="17265" y="35836"/>
                    <a:pt x="18470" y="39431"/>
                    <a:pt x="17747" y="42973"/>
                  </a:cubicBezTo>
                  <a:cubicBezTo>
                    <a:pt x="16480" y="49209"/>
                    <a:pt x="16873" y="47389"/>
                    <a:pt x="16480" y="49209"/>
                  </a:cubicBezTo>
                  <a:cubicBezTo>
                    <a:pt x="16043" y="51207"/>
                    <a:pt x="15597" y="53170"/>
                    <a:pt x="15401" y="55213"/>
                  </a:cubicBezTo>
                  <a:cubicBezTo>
                    <a:pt x="14955" y="59780"/>
                    <a:pt x="14607" y="64410"/>
                    <a:pt x="15338" y="68933"/>
                  </a:cubicBezTo>
                  <a:cubicBezTo>
                    <a:pt x="15606" y="70583"/>
                    <a:pt x="16569" y="80138"/>
                    <a:pt x="16507" y="80468"/>
                  </a:cubicBezTo>
                  <a:cubicBezTo>
                    <a:pt x="16284" y="81708"/>
                    <a:pt x="15544" y="84313"/>
                    <a:pt x="15258" y="85785"/>
                  </a:cubicBezTo>
                  <a:cubicBezTo>
                    <a:pt x="14973" y="87257"/>
                    <a:pt x="15115" y="89460"/>
                    <a:pt x="15231" y="93475"/>
                  </a:cubicBezTo>
                  <a:cubicBezTo>
                    <a:pt x="15347" y="97498"/>
                    <a:pt x="15856" y="100611"/>
                    <a:pt x="16025" y="102815"/>
                  </a:cubicBezTo>
                  <a:cubicBezTo>
                    <a:pt x="16177" y="104706"/>
                    <a:pt x="15891" y="109550"/>
                    <a:pt x="15811" y="110888"/>
                  </a:cubicBezTo>
                  <a:cubicBezTo>
                    <a:pt x="15802" y="111120"/>
                    <a:pt x="15758" y="111343"/>
                    <a:pt x="15677" y="111566"/>
                  </a:cubicBezTo>
                  <a:cubicBezTo>
                    <a:pt x="15517" y="112057"/>
                    <a:pt x="15258" y="112744"/>
                    <a:pt x="14946" y="113342"/>
                  </a:cubicBezTo>
                  <a:cubicBezTo>
                    <a:pt x="14393" y="114394"/>
                    <a:pt x="13117" y="116384"/>
                    <a:pt x="12689" y="116812"/>
                  </a:cubicBezTo>
                  <a:cubicBezTo>
                    <a:pt x="12261" y="117231"/>
                    <a:pt x="11574" y="118257"/>
                    <a:pt x="12225" y="118552"/>
                  </a:cubicBezTo>
                  <a:cubicBezTo>
                    <a:pt x="12299" y="118584"/>
                    <a:pt x="12362" y="118595"/>
                    <a:pt x="12412" y="118595"/>
                  </a:cubicBezTo>
                  <a:cubicBezTo>
                    <a:pt x="12512" y="118595"/>
                    <a:pt x="12564" y="118552"/>
                    <a:pt x="12564" y="118552"/>
                  </a:cubicBezTo>
                  <a:lnTo>
                    <a:pt x="12564" y="118552"/>
                  </a:lnTo>
                  <a:cubicBezTo>
                    <a:pt x="12475" y="118891"/>
                    <a:pt x="12626" y="119239"/>
                    <a:pt x="12832" y="119337"/>
                  </a:cubicBezTo>
                  <a:cubicBezTo>
                    <a:pt x="12943" y="119392"/>
                    <a:pt x="13075" y="119401"/>
                    <a:pt x="13146" y="119401"/>
                  </a:cubicBezTo>
                  <a:cubicBezTo>
                    <a:pt x="13178" y="119401"/>
                    <a:pt x="13197" y="119399"/>
                    <a:pt x="13197" y="119399"/>
                  </a:cubicBezTo>
                  <a:cubicBezTo>
                    <a:pt x="13220" y="119621"/>
                    <a:pt x="13439" y="120005"/>
                    <a:pt x="13905" y="120005"/>
                  </a:cubicBezTo>
                  <a:cubicBezTo>
                    <a:pt x="13983" y="120005"/>
                    <a:pt x="14068" y="119994"/>
                    <a:pt x="14161" y="119970"/>
                  </a:cubicBezTo>
                  <a:cubicBezTo>
                    <a:pt x="14161" y="119970"/>
                    <a:pt x="14321" y="120532"/>
                    <a:pt x="14812" y="120559"/>
                  </a:cubicBezTo>
                  <a:cubicBezTo>
                    <a:pt x="14849" y="120561"/>
                    <a:pt x="14885" y="120562"/>
                    <a:pt x="14920" y="120562"/>
                  </a:cubicBezTo>
                  <a:cubicBezTo>
                    <a:pt x="15050" y="120562"/>
                    <a:pt x="15175" y="120547"/>
                    <a:pt x="15294" y="120505"/>
                  </a:cubicBezTo>
                  <a:cubicBezTo>
                    <a:pt x="15436" y="120443"/>
                    <a:pt x="15588" y="120282"/>
                    <a:pt x="15758" y="119890"/>
                  </a:cubicBezTo>
                  <a:lnTo>
                    <a:pt x="15758" y="119890"/>
                  </a:lnTo>
                  <a:cubicBezTo>
                    <a:pt x="15758" y="119890"/>
                    <a:pt x="15624" y="120398"/>
                    <a:pt x="16257" y="120648"/>
                  </a:cubicBezTo>
                  <a:cubicBezTo>
                    <a:pt x="16400" y="120703"/>
                    <a:pt x="16550" y="120731"/>
                    <a:pt x="16701" y="120731"/>
                  </a:cubicBezTo>
                  <a:cubicBezTo>
                    <a:pt x="17206" y="120731"/>
                    <a:pt x="17719" y="120419"/>
                    <a:pt x="18015" y="119801"/>
                  </a:cubicBezTo>
                  <a:cubicBezTo>
                    <a:pt x="18398" y="118989"/>
                    <a:pt x="18354" y="118846"/>
                    <a:pt x="18675" y="118141"/>
                  </a:cubicBezTo>
                  <a:cubicBezTo>
                    <a:pt x="18996" y="117445"/>
                    <a:pt x="18844" y="115626"/>
                    <a:pt x="19076" y="114885"/>
                  </a:cubicBezTo>
                  <a:cubicBezTo>
                    <a:pt x="19308" y="114145"/>
                    <a:pt x="19995" y="113886"/>
                    <a:pt x="20058" y="113279"/>
                  </a:cubicBezTo>
                  <a:cubicBezTo>
                    <a:pt x="20093" y="112905"/>
                    <a:pt x="20111" y="112200"/>
                    <a:pt x="20022" y="111540"/>
                  </a:cubicBezTo>
                  <a:cubicBezTo>
                    <a:pt x="20040" y="111531"/>
                    <a:pt x="20067" y="108765"/>
                    <a:pt x="20067" y="108765"/>
                  </a:cubicBezTo>
                  <a:lnTo>
                    <a:pt x="20147" y="107534"/>
                  </a:lnTo>
                  <a:cubicBezTo>
                    <a:pt x="20272" y="105625"/>
                    <a:pt x="20513" y="103734"/>
                    <a:pt x="20869" y="101852"/>
                  </a:cubicBezTo>
                  <a:cubicBezTo>
                    <a:pt x="21476" y="98702"/>
                    <a:pt x="22315" y="93475"/>
                    <a:pt x="22573" y="90308"/>
                  </a:cubicBezTo>
                  <a:cubicBezTo>
                    <a:pt x="22912" y="86070"/>
                    <a:pt x="23314" y="82502"/>
                    <a:pt x="23537" y="81824"/>
                  </a:cubicBezTo>
                  <a:cubicBezTo>
                    <a:pt x="23546" y="81797"/>
                    <a:pt x="23564" y="81753"/>
                    <a:pt x="23581" y="81699"/>
                  </a:cubicBezTo>
                  <a:cubicBezTo>
                    <a:pt x="24429" y="79103"/>
                    <a:pt x="25027" y="76427"/>
                    <a:pt x="25339" y="73715"/>
                  </a:cubicBezTo>
                  <a:cubicBezTo>
                    <a:pt x="25437" y="72858"/>
                    <a:pt x="25526" y="71913"/>
                    <a:pt x="25598" y="70896"/>
                  </a:cubicBezTo>
                  <a:cubicBezTo>
                    <a:pt x="25901" y="66426"/>
                    <a:pt x="25767" y="64000"/>
                    <a:pt x="26570" y="63884"/>
                  </a:cubicBezTo>
                  <a:cubicBezTo>
                    <a:pt x="27364" y="64000"/>
                    <a:pt x="27230" y="66426"/>
                    <a:pt x="27533" y="70896"/>
                  </a:cubicBezTo>
                  <a:cubicBezTo>
                    <a:pt x="27605" y="71913"/>
                    <a:pt x="27694" y="72858"/>
                    <a:pt x="27792" y="73715"/>
                  </a:cubicBezTo>
                  <a:cubicBezTo>
                    <a:pt x="28104" y="76427"/>
                    <a:pt x="28702" y="79103"/>
                    <a:pt x="29550" y="81699"/>
                  </a:cubicBezTo>
                  <a:cubicBezTo>
                    <a:pt x="29567" y="81753"/>
                    <a:pt x="29585" y="81797"/>
                    <a:pt x="29594" y="81824"/>
                  </a:cubicBezTo>
                  <a:cubicBezTo>
                    <a:pt x="29817" y="82502"/>
                    <a:pt x="30219" y="86070"/>
                    <a:pt x="30558" y="90308"/>
                  </a:cubicBezTo>
                  <a:cubicBezTo>
                    <a:pt x="30816" y="93475"/>
                    <a:pt x="31655" y="98702"/>
                    <a:pt x="32262" y="101852"/>
                  </a:cubicBezTo>
                  <a:cubicBezTo>
                    <a:pt x="32618" y="103734"/>
                    <a:pt x="32859" y="105625"/>
                    <a:pt x="32984" y="107534"/>
                  </a:cubicBezTo>
                  <a:lnTo>
                    <a:pt x="33064" y="108765"/>
                  </a:lnTo>
                  <a:cubicBezTo>
                    <a:pt x="33064" y="108765"/>
                    <a:pt x="33091" y="111531"/>
                    <a:pt x="33109" y="111540"/>
                  </a:cubicBezTo>
                  <a:cubicBezTo>
                    <a:pt x="33020" y="112200"/>
                    <a:pt x="33038" y="112905"/>
                    <a:pt x="33073" y="113279"/>
                  </a:cubicBezTo>
                  <a:cubicBezTo>
                    <a:pt x="33136" y="113886"/>
                    <a:pt x="33823" y="114145"/>
                    <a:pt x="34055" y="114885"/>
                  </a:cubicBezTo>
                  <a:cubicBezTo>
                    <a:pt x="34287" y="115626"/>
                    <a:pt x="34144" y="117445"/>
                    <a:pt x="34456" y="118141"/>
                  </a:cubicBezTo>
                  <a:cubicBezTo>
                    <a:pt x="34777" y="118846"/>
                    <a:pt x="34733" y="118989"/>
                    <a:pt x="35116" y="119801"/>
                  </a:cubicBezTo>
                  <a:cubicBezTo>
                    <a:pt x="35412" y="120419"/>
                    <a:pt x="35925" y="120731"/>
                    <a:pt x="36430" y="120731"/>
                  </a:cubicBezTo>
                  <a:cubicBezTo>
                    <a:pt x="36581" y="120731"/>
                    <a:pt x="36731" y="120703"/>
                    <a:pt x="36874" y="120648"/>
                  </a:cubicBezTo>
                  <a:cubicBezTo>
                    <a:pt x="37507" y="120398"/>
                    <a:pt x="37373" y="119890"/>
                    <a:pt x="37373" y="119890"/>
                  </a:cubicBezTo>
                  <a:lnTo>
                    <a:pt x="37373" y="119890"/>
                  </a:lnTo>
                  <a:cubicBezTo>
                    <a:pt x="37543" y="120282"/>
                    <a:pt x="37695" y="120443"/>
                    <a:pt x="37837" y="120505"/>
                  </a:cubicBezTo>
                  <a:cubicBezTo>
                    <a:pt x="37956" y="120547"/>
                    <a:pt x="38081" y="120562"/>
                    <a:pt x="38211" y="120562"/>
                  </a:cubicBezTo>
                  <a:cubicBezTo>
                    <a:pt x="38246" y="120562"/>
                    <a:pt x="38282" y="120561"/>
                    <a:pt x="38319" y="120559"/>
                  </a:cubicBezTo>
                  <a:cubicBezTo>
                    <a:pt x="38810" y="120532"/>
                    <a:pt x="38970" y="119970"/>
                    <a:pt x="38970" y="119970"/>
                  </a:cubicBezTo>
                  <a:cubicBezTo>
                    <a:pt x="39063" y="119994"/>
                    <a:pt x="39148" y="120005"/>
                    <a:pt x="39226" y="120005"/>
                  </a:cubicBezTo>
                  <a:cubicBezTo>
                    <a:pt x="39692" y="120005"/>
                    <a:pt x="39911" y="119621"/>
                    <a:pt x="39934" y="119399"/>
                  </a:cubicBezTo>
                  <a:cubicBezTo>
                    <a:pt x="39934" y="119399"/>
                    <a:pt x="39953" y="119401"/>
                    <a:pt x="39985" y="119401"/>
                  </a:cubicBezTo>
                  <a:cubicBezTo>
                    <a:pt x="40056" y="119401"/>
                    <a:pt x="40188" y="119392"/>
                    <a:pt x="40299" y="119337"/>
                  </a:cubicBezTo>
                  <a:cubicBezTo>
                    <a:pt x="40505" y="119239"/>
                    <a:pt x="40656" y="118891"/>
                    <a:pt x="40567" y="118552"/>
                  </a:cubicBezTo>
                  <a:lnTo>
                    <a:pt x="40567" y="118552"/>
                  </a:lnTo>
                  <a:cubicBezTo>
                    <a:pt x="40567" y="118552"/>
                    <a:pt x="40619" y="118595"/>
                    <a:pt x="40719" y="118595"/>
                  </a:cubicBezTo>
                  <a:cubicBezTo>
                    <a:pt x="40769" y="118595"/>
                    <a:pt x="40832" y="118584"/>
                    <a:pt x="40906" y="118552"/>
                  </a:cubicBezTo>
                  <a:cubicBezTo>
                    <a:pt x="41557" y="118257"/>
                    <a:pt x="40870" y="117231"/>
                    <a:pt x="40442" y="116812"/>
                  </a:cubicBezTo>
                  <a:cubicBezTo>
                    <a:pt x="40014" y="116384"/>
                    <a:pt x="38738" y="114394"/>
                    <a:pt x="38185" y="113342"/>
                  </a:cubicBezTo>
                  <a:cubicBezTo>
                    <a:pt x="37873" y="112744"/>
                    <a:pt x="37614" y="112057"/>
                    <a:pt x="37454" y="111566"/>
                  </a:cubicBezTo>
                  <a:cubicBezTo>
                    <a:pt x="37373" y="111343"/>
                    <a:pt x="37329" y="111120"/>
                    <a:pt x="37320" y="110888"/>
                  </a:cubicBezTo>
                  <a:cubicBezTo>
                    <a:pt x="37240" y="109550"/>
                    <a:pt x="36954" y="104706"/>
                    <a:pt x="37106" y="102815"/>
                  </a:cubicBezTo>
                  <a:cubicBezTo>
                    <a:pt x="37275" y="100611"/>
                    <a:pt x="37784" y="97498"/>
                    <a:pt x="37900" y="93475"/>
                  </a:cubicBezTo>
                  <a:cubicBezTo>
                    <a:pt x="38016" y="89460"/>
                    <a:pt x="38158" y="87257"/>
                    <a:pt x="37873" y="85785"/>
                  </a:cubicBezTo>
                  <a:cubicBezTo>
                    <a:pt x="37587" y="84313"/>
                    <a:pt x="36847" y="81708"/>
                    <a:pt x="36624" y="80468"/>
                  </a:cubicBezTo>
                  <a:cubicBezTo>
                    <a:pt x="36562" y="80138"/>
                    <a:pt x="37525" y="70583"/>
                    <a:pt x="37793" y="68933"/>
                  </a:cubicBezTo>
                  <a:cubicBezTo>
                    <a:pt x="38524" y="64410"/>
                    <a:pt x="38176" y="59780"/>
                    <a:pt x="37730" y="55213"/>
                  </a:cubicBezTo>
                  <a:cubicBezTo>
                    <a:pt x="37534" y="53170"/>
                    <a:pt x="37088" y="51207"/>
                    <a:pt x="36651" y="49209"/>
                  </a:cubicBezTo>
                  <a:cubicBezTo>
                    <a:pt x="36258" y="47389"/>
                    <a:pt x="36651" y="49209"/>
                    <a:pt x="35384" y="42973"/>
                  </a:cubicBezTo>
                  <a:cubicBezTo>
                    <a:pt x="34661" y="39431"/>
                    <a:pt x="35866" y="35836"/>
                    <a:pt x="37043" y="33392"/>
                  </a:cubicBezTo>
                  <a:cubicBezTo>
                    <a:pt x="37810" y="36113"/>
                    <a:pt x="38890" y="38646"/>
                    <a:pt x="39015" y="39663"/>
                  </a:cubicBezTo>
                  <a:cubicBezTo>
                    <a:pt x="39202" y="41224"/>
                    <a:pt x="38756" y="42473"/>
                    <a:pt x="40014" y="46104"/>
                  </a:cubicBezTo>
                  <a:cubicBezTo>
                    <a:pt x="40995" y="48914"/>
                    <a:pt x="42494" y="53535"/>
                    <a:pt x="43118" y="55462"/>
                  </a:cubicBezTo>
                  <a:lnTo>
                    <a:pt x="43101" y="55471"/>
                  </a:lnTo>
                  <a:cubicBezTo>
                    <a:pt x="43101" y="55471"/>
                    <a:pt x="43422" y="56363"/>
                    <a:pt x="43582" y="57050"/>
                  </a:cubicBezTo>
                  <a:cubicBezTo>
                    <a:pt x="43743" y="57728"/>
                    <a:pt x="43957" y="59825"/>
                    <a:pt x="44100" y="60842"/>
                  </a:cubicBezTo>
                  <a:cubicBezTo>
                    <a:pt x="44251" y="61868"/>
                    <a:pt x="44599" y="62911"/>
                    <a:pt x="44858" y="64053"/>
                  </a:cubicBezTo>
                  <a:cubicBezTo>
                    <a:pt x="45010" y="64758"/>
                    <a:pt x="45233" y="65748"/>
                    <a:pt x="45447" y="66132"/>
                  </a:cubicBezTo>
                  <a:cubicBezTo>
                    <a:pt x="45615" y="66415"/>
                    <a:pt x="45784" y="66495"/>
                    <a:pt x="45969" y="66495"/>
                  </a:cubicBezTo>
                  <a:cubicBezTo>
                    <a:pt x="46000" y="66495"/>
                    <a:pt x="46031" y="66492"/>
                    <a:pt x="46062" y="66489"/>
                  </a:cubicBezTo>
                  <a:cubicBezTo>
                    <a:pt x="46419" y="66444"/>
                    <a:pt x="46437" y="65909"/>
                    <a:pt x="46303" y="65159"/>
                  </a:cubicBezTo>
                  <a:cubicBezTo>
                    <a:pt x="46187" y="64571"/>
                    <a:pt x="45857" y="63384"/>
                    <a:pt x="45839" y="62956"/>
                  </a:cubicBezTo>
                  <a:cubicBezTo>
                    <a:pt x="45837" y="62905"/>
                    <a:pt x="45843" y="62883"/>
                    <a:pt x="45853" y="62883"/>
                  </a:cubicBezTo>
                  <a:cubicBezTo>
                    <a:pt x="45885" y="62883"/>
                    <a:pt x="45964" y="63083"/>
                    <a:pt x="46018" y="63277"/>
                  </a:cubicBezTo>
                  <a:cubicBezTo>
                    <a:pt x="46196" y="63982"/>
                    <a:pt x="46508" y="65481"/>
                    <a:pt x="46705" y="66301"/>
                  </a:cubicBezTo>
                  <a:cubicBezTo>
                    <a:pt x="46910" y="67095"/>
                    <a:pt x="47204" y="67854"/>
                    <a:pt x="47543" y="67961"/>
                  </a:cubicBezTo>
                  <a:cubicBezTo>
                    <a:pt x="47606" y="67978"/>
                    <a:pt x="47665" y="67986"/>
                    <a:pt x="47721" y="67986"/>
                  </a:cubicBezTo>
                  <a:cubicBezTo>
                    <a:pt x="48009" y="67986"/>
                    <a:pt x="48203" y="67767"/>
                    <a:pt x="48203" y="67461"/>
                  </a:cubicBezTo>
                  <a:cubicBezTo>
                    <a:pt x="48203" y="67006"/>
                    <a:pt x="47891" y="66275"/>
                    <a:pt x="47757" y="65704"/>
                  </a:cubicBezTo>
                  <a:cubicBezTo>
                    <a:pt x="47517" y="64687"/>
                    <a:pt x="47097" y="62555"/>
                    <a:pt x="47097" y="62555"/>
                  </a:cubicBezTo>
                  <a:lnTo>
                    <a:pt x="47097" y="62555"/>
                  </a:lnTo>
                  <a:cubicBezTo>
                    <a:pt x="47098" y="62556"/>
                    <a:pt x="47740" y="65106"/>
                    <a:pt x="47954" y="66034"/>
                  </a:cubicBezTo>
                  <a:cubicBezTo>
                    <a:pt x="47972" y="66123"/>
                    <a:pt x="48257" y="67042"/>
                    <a:pt x="48489" y="67595"/>
                  </a:cubicBezTo>
                  <a:cubicBezTo>
                    <a:pt x="48665" y="68015"/>
                    <a:pt x="48945" y="68328"/>
                    <a:pt x="49218" y="68328"/>
                  </a:cubicBezTo>
                  <a:cubicBezTo>
                    <a:pt x="49304" y="68328"/>
                    <a:pt x="49389" y="68297"/>
                    <a:pt x="49470" y="68228"/>
                  </a:cubicBezTo>
                  <a:cubicBezTo>
                    <a:pt x="50130" y="67675"/>
                    <a:pt x="49363" y="66230"/>
                    <a:pt x="49060" y="65088"/>
                  </a:cubicBezTo>
                  <a:cubicBezTo>
                    <a:pt x="48766" y="63955"/>
                    <a:pt x="48364" y="62082"/>
                    <a:pt x="48364" y="62082"/>
                  </a:cubicBezTo>
                  <a:lnTo>
                    <a:pt x="48364" y="62082"/>
                  </a:lnTo>
                  <a:cubicBezTo>
                    <a:pt x="48364" y="62082"/>
                    <a:pt x="49096" y="64303"/>
                    <a:pt x="49452" y="65543"/>
                  </a:cubicBezTo>
                  <a:cubicBezTo>
                    <a:pt x="49727" y="66502"/>
                    <a:pt x="50090" y="67093"/>
                    <a:pt x="50406" y="67093"/>
                  </a:cubicBezTo>
                  <a:cubicBezTo>
                    <a:pt x="50501" y="67093"/>
                    <a:pt x="50592" y="67040"/>
                    <a:pt x="50675" y="66926"/>
                  </a:cubicBezTo>
                  <a:cubicBezTo>
                    <a:pt x="51040" y="66444"/>
                    <a:pt x="50862" y="65570"/>
                    <a:pt x="50701" y="65097"/>
                  </a:cubicBezTo>
                  <a:cubicBezTo>
                    <a:pt x="50541" y="64624"/>
                    <a:pt x="50291" y="63696"/>
                    <a:pt x="50041" y="62920"/>
                  </a:cubicBezTo>
                  <a:cubicBezTo>
                    <a:pt x="49783" y="62153"/>
                    <a:pt x="49149" y="59851"/>
                    <a:pt x="49452" y="59762"/>
                  </a:cubicBezTo>
                  <a:cubicBezTo>
                    <a:pt x="49461" y="59760"/>
                    <a:pt x="49470" y="59759"/>
                    <a:pt x="49479" y="59759"/>
                  </a:cubicBezTo>
                  <a:cubicBezTo>
                    <a:pt x="49802" y="59759"/>
                    <a:pt x="50602" y="61224"/>
                    <a:pt x="51790" y="61493"/>
                  </a:cubicBezTo>
                  <a:cubicBezTo>
                    <a:pt x="51946" y="61529"/>
                    <a:pt x="52085" y="61545"/>
                    <a:pt x="52208" y="61545"/>
                  </a:cubicBezTo>
                  <a:cubicBezTo>
                    <a:pt x="53055" y="61545"/>
                    <a:pt x="53130" y="60776"/>
                    <a:pt x="52655" y="60449"/>
                  </a:cubicBezTo>
                  <a:cubicBezTo>
                    <a:pt x="52120" y="60074"/>
                    <a:pt x="51469" y="59682"/>
                    <a:pt x="50318" y="58290"/>
                  </a:cubicBezTo>
                  <a:cubicBezTo>
                    <a:pt x="49640" y="57470"/>
                    <a:pt x="48685" y="56890"/>
                    <a:pt x="47686" y="56506"/>
                  </a:cubicBezTo>
                  <a:cubicBezTo>
                    <a:pt x="47499" y="56435"/>
                    <a:pt x="47311" y="56372"/>
                    <a:pt x="47151" y="56256"/>
                  </a:cubicBezTo>
                  <a:cubicBezTo>
                    <a:pt x="46821" y="56024"/>
                    <a:pt x="46767" y="55543"/>
                    <a:pt x="46678" y="55177"/>
                  </a:cubicBezTo>
                  <a:cubicBezTo>
                    <a:pt x="46589" y="54811"/>
                    <a:pt x="46517" y="54445"/>
                    <a:pt x="46419" y="54088"/>
                  </a:cubicBezTo>
                  <a:cubicBezTo>
                    <a:pt x="46223" y="53366"/>
                    <a:pt x="46045" y="52215"/>
                    <a:pt x="46045" y="50288"/>
                  </a:cubicBezTo>
                  <a:cubicBezTo>
                    <a:pt x="46045" y="45730"/>
                    <a:pt x="45108" y="41786"/>
                    <a:pt x="44599" y="40725"/>
                  </a:cubicBezTo>
                  <a:cubicBezTo>
                    <a:pt x="44100" y="39663"/>
                    <a:pt x="43788" y="38851"/>
                    <a:pt x="43199" y="34534"/>
                  </a:cubicBezTo>
                  <a:cubicBezTo>
                    <a:pt x="42610" y="30225"/>
                    <a:pt x="43743" y="30930"/>
                    <a:pt x="43199" y="25729"/>
                  </a:cubicBezTo>
                  <a:cubicBezTo>
                    <a:pt x="42655" y="20519"/>
                    <a:pt x="38631" y="19600"/>
                    <a:pt x="36829" y="19181"/>
                  </a:cubicBezTo>
                  <a:cubicBezTo>
                    <a:pt x="35027" y="18770"/>
                    <a:pt x="31343" y="17254"/>
                    <a:pt x="30629" y="16718"/>
                  </a:cubicBezTo>
                  <a:cubicBezTo>
                    <a:pt x="30281" y="16451"/>
                    <a:pt x="30228" y="15086"/>
                    <a:pt x="30263" y="13783"/>
                  </a:cubicBezTo>
                  <a:cubicBezTo>
                    <a:pt x="30807" y="12936"/>
                    <a:pt x="31093" y="11830"/>
                    <a:pt x="31298" y="10857"/>
                  </a:cubicBezTo>
                  <a:cubicBezTo>
                    <a:pt x="31378" y="10973"/>
                    <a:pt x="31566" y="11170"/>
                    <a:pt x="31726" y="11187"/>
                  </a:cubicBezTo>
                  <a:cubicBezTo>
                    <a:pt x="31729" y="11188"/>
                    <a:pt x="31732" y="11188"/>
                    <a:pt x="31735" y="11188"/>
                  </a:cubicBezTo>
                  <a:cubicBezTo>
                    <a:pt x="31958" y="11188"/>
                    <a:pt x="32281" y="10496"/>
                    <a:pt x="32378" y="10126"/>
                  </a:cubicBezTo>
                  <a:cubicBezTo>
                    <a:pt x="32485" y="9742"/>
                    <a:pt x="32618" y="8458"/>
                    <a:pt x="32467" y="7976"/>
                  </a:cubicBezTo>
                  <a:cubicBezTo>
                    <a:pt x="32413" y="7804"/>
                    <a:pt x="32332" y="7742"/>
                    <a:pt x="32244" y="7742"/>
                  </a:cubicBezTo>
                  <a:cubicBezTo>
                    <a:pt x="32085" y="7742"/>
                    <a:pt x="31905" y="7944"/>
                    <a:pt x="31824" y="8065"/>
                  </a:cubicBezTo>
                  <a:cubicBezTo>
                    <a:pt x="31780" y="8136"/>
                    <a:pt x="31691" y="8199"/>
                    <a:pt x="31593" y="8252"/>
                  </a:cubicBezTo>
                  <a:cubicBezTo>
                    <a:pt x="31628" y="7619"/>
                    <a:pt x="31664" y="6986"/>
                    <a:pt x="31753" y="6352"/>
                  </a:cubicBezTo>
                  <a:cubicBezTo>
                    <a:pt x="31940" y="5112"/>
                    <a:pt x="31851" y="3917"/>
                    <a:pt x="31432" y="2712"/>
                  </a:cubicBezTo>
                  <a:cubicBezTo>
                    <a:pt x="30540" y="188"/>
                    <a:pt x="27052" y="9"/>
                    <a:pt x="2657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19;p72">
              <a:extLst>
                <a:ext uri="{FF2B5EF4-FFF2-40B4-BE49-F238E27FC236}">
                  <a16:creationId xmlns:a16="http://schemas.microsoft.com/office/drawing/2014/main" id="{F1FE1B0F-8B07-6C68-95DD-92EAD929AB3C}"/>
                </a:ext>
              </a:extLst>
            </p:cNvPr>
            <p:cNvSpPr/>
            <p:nvPr/>
          </p:nvSpPr>
          <p:spPr>
            <a:xfrm>
              <a:off x="4262365" y="423962"/>
              <a:ext cx="2276451" cy="5166191"/>
            </a:xfrm>
            <a:custGeom>
              <a:avLst/>
              <a:gdLst/>
              <a:ahLst/>
              <a:cxnLst/>
              <a:rect l="l" t="t" r="r" b="b"/>
              <a:pathLst>
                <a:path w="53269" h="120889" fill="none" extrusionOk="0">
                  <a:moveTo>
                    <a:pt x="52724" y="60449"/>
                  </a:moveTo>
                  <a:cubicBezTo>
                    <a:pt x="52189" y="60074"/>
                    <a:pt x="51538" y="59682"/>
                    <a:pt x="50387" y="58290"/>
                  </a:cubicBezTo>
                  <a:cubicBezTo>
                    <a:pt x="49709" y="57470"/>
                    <a:pt x="48754" y="56890"/>
                    <a:pt x="47755" y="56506"/>
                  </a:cubicBezTo>
                  <a:cubicBezTo>
                    <a:pt x="47568" y="56435"/>
                    <a:pt x="47380" y="56372"/>
                    <a:pt x="47220" y="56256"/>
                  </a:cubicBezTo>
                  <a:cubicBezTo>
                    <a:pt x="46890" y="56024"/>
                    <a:pt x="46836" y="55543"/>
                    <a:pt x="46747" y="55177"/>
                  </a:cubicBezTo>
                  <a:cubicBezTo>
                    <a:pt x="46658" y="54811"/>
                    <a:pt x="46586" y="54445"/>
                    <a:pt x="46488" y="54088"/>
                  </a:cubicBezTo>
                  <a:cubicBezTo>
                    <a:pt x="46292" y="53366"/>
                    <a:pt x="46114" y="52215"/>
                    <a:pt x="46114" y="50288"/>
                  </a:cubicBezTo>
                  <a:cubicBezTo>
                    <a:pt x="46114" y="45730"/>
                    <a:pt x="45177" y="41786"/>
                    <a:pt x="44668" y="40725"/>
                  </a:cubicBezTo>
                  <a:cubicBezTo>
                    <a:pt x="44169" y="39663"/>
                    <a:pt x="43857" y="38851"/>
                    <a:pt x="43268" y="34534"/>
                  </a:cubicBezTo>
                  <a:cubicBezTo>
                    <a:pt x="42679" y="30225"/>
                    <a:pt x="43812" y="30930"/>
                    <a:pt x="43268" y="25729"/>
                  </a:cubicBezTo>
                  <a:cubicBezTo>
                    <a:pt x="42724" y="20519"/>
                    <a:pt x="38700" y="19600"/>
                    <a:pt x="36898" y="19181"/>
                  </a:cubicBezTo>
                  <a:cubicBezTo>
                    <a:pt x="35096" y="18770"/>
                    <a:pt x="31412" y="17254"/>
                    <a:pt x="30698" y="16718"/>
                  </a:cubicBezTo>
                  <a:cubicBezTo>
                    <a:pt x="30350" y="16451"/>
                    <a:pt x="30297" y="15086"/>
                    <a:pt x="30332" y="13783"/>
                  </a:cubicBezTo>
                  <a:cubicBezTo>
                    <a:pt x="30876" y="12936"/>
                    <a:pt x="31162" y="11830"/>
                    <a:pt x="31367" y="10857"/>
                  </a:cubicBezTo>
                  <a:cubicBezTo>
                    <a:pt x="31447" y="10973"/>
                    <a:pt x="31635" y="11170"/>
                    <a:pt x="31795" y="11187"/>
                  </a:cubicBezTo>
                  <a:cubicBezTo>
                    <a:pt x="32018" y="11205"/>
                    <a:pt x="32348" y="10501"/>
                    <a:pt x="32447" y="10126"/>
                  </a:cubicBezTo>
                  <a:cubicBezTo>
                    <a:pt x="32554" y="9742"/>
                    <a:pt x="32687" y="8458"/>
                    <a:pt x="32536" y="7976"/>
                  </a:cubicBezTo>
                  <a:cubicBezTo>
                    <a:pt x="32384" y="7494"/>
                    <a:pt x="32018" y="7878"/>
                    <a:pt x="31893" y="8065"/>
                  </a:cubicBezTo>
                  <a:cubicBezTo>
                    <a:pt x="31849" y="8136"/>
                    <a:pt x="31760" y="8199"/>
                    <a:pt x="31662" y="8252"/>
                  </a:cubicBezTo>
                  <a:cubicBezTo>
                    <a:pt x="31697" y="7619"/>
                    <a:pt x="31733" y="6986"/>
                    <a:pt x="31822" y="6352"/>
                  </a:cubicBezTo>
                  <a:cubicBezTo>
                    <a:pt x="32009" y="5112"/>
                    <a:pt x="31920" y="3917"/>
                    <a:pt x="31501" y="2712"/>
                  </a:cubicBezTo>
                  <a:cubicBezTo>
                    <a:pt x="30609" y="188"/>
                    <a:pt x="27121" y="9"/>
                    <a:pt x="26639" y="0"/>
                  </a:cubicBezTo>
                  <a:lnTo>
                    <a:pt x="26639" y="0"/>
                  </a:lnTo>
                  <a:lnTo>
                    <a:pt x="26630" y="0"/>
                  </a:lnTo>
                  <a:cubicBezTo>
                    <a:pt x="26148" y="9"/>
                    <a:pt x="22660" y="188"/>
                    <a:pt x="21768" y="2712"/>
                  </a:cubicBezTo>
                  <a:cubicBezTo>
                    <a:pt x="21349" y="3917"/>
                    <a:pt x="21260" y="5112"/>
                    <a:pt x="21447" y="6352"/>
                  </a:cubicBezTo>
                  <a:cubicBezTo>
                    <a:pt x="21536" y="6986"/>
                    <a:pt x="21572" y="7619"/>
                    <a:pt x="21607" y="8252"/>
                  </a:cubicBezTo>
                  <a:cubicBezTo>
                    <a:pt x="21509" y="8199"/>
                    <a:pt x="21420" y="8136"/>
                    <a:pt x="21376" y="8065"/>
                  </a:cubicBezTo>
                  <a:cubicBezTo>
                    <a:pt x="21251" y="7878"/>
                    <a:pt x="20885" y="7494"/>
                    <a:pt x="20733" y="7976"/>
                  </a:cubicBezTo>
                  <a:cubicBezTo>
                    <a:pt x="20582" y="8458"/>
                    <a:pt x="20715" y="9742"/>
                    <a:pt x="20822" y="10126"/>
                  </a:cubicBezTo>
                  <a:cubicBezTo>
                    <a:pt x="20921" y="10501"/>
                    <a:pt x="21251" y="11205"/>
                    <a:pt x="21474" y="11187"/>
                  </a:cubicBezTo>
                  <a:cubicBezTo>
                    <a:pt x="21643" y="11170"/>
                    <a:pt x="21822" y="10973"/>
                    <a:pt x="21902" y="10857"/>
                  </a:cubicBezTo>
                  <a:cubicBezTo>
                    <a:pt x="22107" y="11830"/>
                    <a:pt x="22393" y="12936"/>
                    <a:pt x="22937" y="13783"/>
                  </a:cubicBezTo>
                  <a:cubicBezTo>
                    <a:pt x="22972" y="15086"/>
                    <a:pt x="22919" y="16451"/>
                    <a:pt x="22571" y="16718"/>
                  </a:cubicBezTo>
                  <a:cubicBezTo>
                    <a:pt x="21857" y="17254"/>
                    <a:pt x="18173" y="18770"/>
                    <a:pt x="16371" y="19181"/>
                  </a:cubicBezTo>
                  <a:cubicBezTo>
                    <a:pt x="14569" y="19600"/>
                    <a:pt x="10545" y="20519"/>
                    <a:pt x="10001" y="25729"/>
                  </a:cubicBezTo>
                  <a:cubicBezTo>
                    <a:pt x="9457" y="30930"/>
                    <a:pt x="10590" y="30225"/>
                    <a:pt x="10001" y="34534"/>
                  </a:cubicBezTo>
                  <a:cubicBezTo>
                    <a:pt x="9412" y="38851"/>
                    <a:pt x="9100" y="39663"/>
                    <a:pt x="8601" y="40725"/>
                  </a:cubicBezTo>
                  <a:cubicBezTo>
                    <a:pt x="8092" y="41786"/>
                    <a:pt x="7155" y="45730"/>
                    <a:pt x="7155" y="50288"/>
                  </a:cubicBezTo>
                  <a:cubicBezTo>
                    <a:pt x="7155" y="52215"/>
                    <a:pt x="6977" y="53366"/>
                    <a:pt x="6781" y="54088"/>
                  </a:cubicBezTo>
                  <a:cubicBezTo>
                    <a:pt x="6683" y="54445"/>
                    <a:pt x="6611" y="54811"/>
                    <a:pt x="6522" y="55177"/>
                  </a:cubicBezTo>
                  <a:cubicBezTo>
                    <a:pt x="6433" y="55543"/>
                    <a:pt x="6379" y="56024"/>
                    <a:pt x="6049" y="56256"/>
                  </a:cubicBezTo>
                  <a:cubicBezTo>
                    <a:pt x="5889" y="56372"/>
                    <a:pt x="5701" y="56435"/>
                    <a:pt x="5514" y="56506"/>
                  </a:cubicBezTo>
                  <a:cubicBezTo>
                    <a:pt x="4515" y="56890"/>
                    <a:pt x="3560" y="57470"/>
                    <a:pt x="2882" y="58290"/>
                  </a:cubicBezTo>
                  <a:cubicBezTo>
                    <a:pt x="1731" y="59682"/>
                    <a:pt x="1080" y="60074"/>
                    <a:pt x="545" y="60449"/>
                  </a:cubicBezTo>
                  <a:cubicBezTo>
                    <a:pt x="1" y="60824"/>
                    <a:pt x="179" y="61778"/>
                    <a:pt x="1410" y="61493"/>
                  </a:cubicBezTo>
                  <a:cubicBezTo>
                    <a:pt x="2632" y="61216"/>
                    <a:pt x="3444" y="59673"/>
                    <a:pt x="3748" y="59762"/>
                  </a:cubicBezTo>
                  <a:cubicBezTo>
                    <a:pt x="4051" y="59851"/>
                    <a:pt x="3417" y="62153"/>
                    <a:pt x="3159" y="62920"/>
                  </a:cubicBezTo>
                  <a:cubicBezTo>
                    <a:pt x="2909" y="63696"/>
                    <a:pt x="2659" y="64624"/>
                    <a:pt x="2499" y="65097"/>
                  </a:cubicBezTo>
                  <a:cubicBezTo>
                    <a:pt x="2338" y="65570"/>
                    <a:pt x="2160" y="66444"/>
                    <a:pt x="2525" y="66926"/>
                  </a:cubicBezTo>
                  <a:cubicBezTo>
                    <a:pt x="2882" y="67416"/>
                    <a:pt x="3391" y="66792"/>
                    <a:pt x="3748" y="65543"/>
                  </a:cubicBezTo>
                  <a:cubicBezTo>
                    <a:pt x="4104" y="64303"/>
                    <a:pt x="4836" y="62082"/>
                    <a:pt x="4836" y="62082"/>
                  </a:cubicBezTo>
                  <a:cubicBezTo>
                    <a:pt x="4836" y="62082"/>
                    <a:pt x="4434" y="63955"/>
                    <a:pt x="4140" y="65088"/>
                  </a:cubicBezTo>
                  <a:cubicBezTo>
                    <a:pt x="3837" y="66230"/>
                    <a:pt x="3070" y="67675"/>
                    <a:pt x="3730" y="68228"/>
                  </a:cubicBezTo>
                  <a:cubicBezTo>
                    <a:pt x="4069" y="68514"/>
                    <a:pt x="4479" y="68148"/>
                    <a:pt x="4711" y="67595"/>
                  </a:cubicBezTo>
                  <a:cubicBezTo>
                    <a:pt x="4943" y="67042"/>
                    <a:pt x="5228" y="66123"/>
                    <a:pt x="5246" y="66034"/>
                  </a:cubicBezTo>
                  <a:cubicBezTo>
                    <a:pt x="5460" y="65106"/>
                    <a:pt x="6103" y="62555"/>
                    <a:pt x="6103" y="62555"/>
                  </a:cubicBezTo>
                  <a:cubicBezTo>
                    <a:pt x="6103" y="62555"/>
                    <a:pt x="5683" y="64687"/>
                    <a:pt x="5443" y="65704"/>
                  </a:cubicBezTo>
                  <a:cubicBezTo>
                    <a:pt x="5309" y="66275"/>
                    <a:pt x="4997" y="67006"/>
                    <a:pt x="4997" y="67461"/>
                  </a:cubicBezTo>
                  <a:cubicBezTo>
                    <a:pt x="4997" y="67827"/>
                    <a:pt x="5273" y="68068"/>
                    <a:pt x="5657" y="67961"/>
                  </a:cubicBezTo>
                  <a:cubicBezTo>
                    <a:pt x="5996" y="67854"/>
                    <a:pt x="6290" y="67095"/>
                    <a:pt x="6495" y="66301"/>
                  </a:cubicBezTo>
                  <a:cubicBezTo>
                    <a:pt x="6692" y="65481"/>
                    <a:pt x="7004" y="63982"/>
                    <a:pt x="7182" y="63277"/>
                  </a:cubicBezTo>
                  <a:cubicBezTo>
                    <a:pt x="7254" y="63018"/>
                    <a:pt x="7370" y="62751"/>
                    <a:pt x="7361" y="62956"/>
                  </a:cubicBezTo>
                  <a:cubicBezTo>
                    <a:pt x="7343" y="63384"/>
                    <a:pt x="7013" y="64571"/>
                    <a:pt x="6897" y="65159"/>
                  </a:cubicBezTo>
                  <a:cubicBezTo>
                    <a:pt x="6763" y="65909"/>
                    <a:pt x="6781" y="66444"/>
                    <a:pt x="7138" y="66489"/>
                  </a:cubicBezTo>
                  <a:cubicBezTo>
                    <a:pt x="7361" y="66515"/>
                    <a:pt x="7557" y="66462"/>
                    <a:pt x="7753" y="66132"/>
                  </a:cubicBezTo>
                  <a:cubicBezTo>
                    <a:pt x="7967" y="65748"/>
                    <a:pt x="8190" y="64758"/>
                    <a:pt x="8342" y="64053"/>
                  </a:cubicBezTo>
                  <a:cubicBezTo>
                    <a:pt x="8601" y="62911"/>
                    <a:pt x="8949" y="61868"/>
                    <a:pt x="9100" y="60842"/>
                  </a:cubicBezTo>
                  <a:cubicBezTo>
                    <a:pt x="9243" y="59825"/>
                    <a:pt x="9457" y="57728"/>
                    <a:pt x="9618" y="57050"/>
                  </a:cubicBezTo>
                  <a:cubicBezTo>
                    <a:pt x="9778" y="56363"/>
                    <a:pt x="10099" y="55471"/>
                    <a:pt x="10099" y="55471"/>
                  </a:cubicBezTo>
                  <a:lnTo>
                    <a:pt x="10081" y="55462"/>
                  </a:lnTo>
                  <a:cubicBezTo>
                    <a:pt x="10706" y="53535"/>
                    <a:pt x="12205" y="48914"/>
                    <a:pt x="13186" y="46104"/>
                  </a:cubicBezTo>
                  <a:cubicBezTo>
                    <a:pt x="14444" y="42473"/>
                    <a:pt x="13998" y="41224"/>
                    <a:pt x="14194" y="39663"/>
                  </a:cubicBezTo>
                  <a:cubicBezTo>
                    <a:pt x="14310" y="38646"/>
                    <a:pt x="15390" y="36113"/>
                    <a:pt x="16157" y="33392"/>
                  </a:cubicBezTo>
                  <a:cubicBezTo>
                    <a:pt x="17334" y="35836"/>
                    <a:pt x="18539" y="39431"/>
                    <a:pt x="17816" y="42973"/>
                  </a:cubicBezTo>
                  <a:cubicBezTo>
                    <a:pt x="16549" y="49209"/>
                    <a:pt x="16942" y="47389"/>
                    <a:pt x="16549" y="49209"/>
                  </a:cubicBezTo>
                  <a:cubicBezTo>
                    <a:pt x="16112" y="51207"/>
                    <a:pt x="15666" y="53170"/>
                    <a:pt x="15470" y="55213"/>
                  </a:cubicBezTo>
                  <a:cubicBezTo>
                    <a:pt x="15024" y="59780"/>
                    <a:pt x="14676" y="64410"/>
                    <a:pt x="15407" y="68933"/>
                  </a:cubicBezTo>
                  <a:cubicBezTo>
                    <a:pt x="15675" y="70583"/>
                    <a:pt x="16638" y="80138"/>
                    <a:pt x="16576" y="80468"/>
                  </a:cubicBezTo>
                  <a:cubicBezTo>
                    <a:pt x="16353" y="81708"/>
                    <a:pt x="15613" y="84313"/>
                    <a:pt x="15327" y="85785"/>
                  </a:cubicBezTo>
                  <a:cubicBezTo>
                    <a:pt x="15042" y="87257"/>
                    <a:pt x="15184" y="89460"/>
                    <a:pt x="15300" y="93475"/>
                  </a:cubicBezTo>
                  <a:cubicBezTo>
                    <a:pt x="15416" y="97498"/>
                    <a:pt x="15925" y="100611"/>
                    <a:pt x="16094" y="102815"/>
                  </a:cubicBezTo>
                  <a:cubicBezTo>
                    <a:pt x="16246" y="104706"/>
                    <a:pt x="15960" y="109550"/>
                    <a:pt x="15880" y="110888"/>
                  </a:cubicBezTo>
                  <a:cubicBezTo>
                    <a:pt x="15871" y="111120"/>
                    <a:pt x="15827" y="111343"/>
                    <a:pt x="15746" y="111566"/>
                  </a:cubicBezTo>
                  <a:cubicBezTo>
                    <a:pt x="15586" y="112057"/>
                    <a:pt x="15327" y="112744"/>
                    <a:pt x="15015" y="113342"/>
                  </a:cubicBezTo>
                  <a:cubicBezTo>
                    <a:pt x="14462" y="114394"/>
                    <a:pt x="13186" y="116384"/>
                    <a:pt x="12758" y="116812"/>
                  </a:cubicBezTo>
                  <a:cubicBezTo>
                    <a:pt x="12330" y="117231"/>
                    <a:pt x="11643" y="118257"/>
                    <a:pt x="12294" y="118552"/>
                  </a:cubicBezTo>
                  <a:cubicBezTo>
                    <a:pt x="12517" y="118650"/>
                    <a:pt x="12633" y="118552"/>
                    <a:pt x="12633" y="118552"/>
                  </a:cubicBezTo>
                  <a:cubicBezTo>
                    <a:pt x="12544" y="118891"/>
                    <a:pt x="12695" y="119239"/>
                    <a:pt x="12901" y="119337"/>
                  </a:cubicBezTo>
                  <a:cubicBezTo>
                    <a:pt x="13061" y="119417"/>
                    <a:pt x="13266" y="119399"/>
                    <a:pt x="13266" y="119399"/>
                  </a:cubicBezTo>
                  <a:cubicBezTo>
                    <a:pt x="13293" y="119658"/>
                    <a:pt x="13587" y="120140"/>
                    <a:pt x="14230" y="119970"/>
                  </a:cubicBezTo>
                  <a:cubicBezTo>
                    <a:pt x="14230" y="119970"/>
                    <a:pt x="14390" y="120532"/>
                    <a:pt x="14881" y="120559"/>
                  </a:cubicBezTo>
                  <a:cubicBezTo>
                    <a:pt x="15051" y="120568"/>
                    <a:pt x="15211" y="120559"/>
                    <a:pt x="15363" y="120505"/>
                  </a:cubicBezTo>
                  <a:cubicBezTo>
                    <a:pt x="15505" y="120443"/>
                    <a:pt x="15657" y="120282"/>
                    <a:pt x="15827" y="119890"/>
                  </a:cubicBezTo>
                  <a:cubicBezTo>
                    <a:pt x="15827" y="119890"/>
                    <a:pt x="15693" y="120398"/>
                    <a:pt x="16326" y="120648"/>
                  </a:cubicBezTo>
                  <a:cubicBezTo>
                    <a:pt x="16951" y="120889"/>
                    <a:pt x="17700" y="120603"/>
                    <a:pt x="18084" y="119801"/>
                  </a:cubicBezTo>
                  <a:cubicBezTo>
                    <a:pt x="18467" y="118989"/>
                    <a:pt x="18423" y="118846"/>
                    <a:pt x="18744" y="118141"/>
                  </a:cubicBezTo>
                  <a:cubicBezTo>
                    <a:pt x="19065" y="117445"/>
                    <a:pt x="18913" y="115626"/>
                    <a:pt x="19145" y="114885"/>
                  </a:cubicBezTo>
                  <a:cubicBezTo>
                    <a:pt x="19377" y="114145"/>
                    <a:pt x="20064" y="113886"/>
                    <a:pt x="20127" y="113279"/>
                  </a:cubicBezTo>
                  <a:cubicBezTo>
                    <a:pt x="20162" y="112905"/>
                    <a:pt x="20180" y="112200"/>
                    <a:pt x="20091" y="111540"/>
                  </a:cubicBezTo>
                  <a:cubicBezTo>
                    <a:pt x="20109" y="111531"/>
                    <a:pt x="20136" y="108765"/>
                    <a:pt x="20136" y="108765"/>
                  </a:cubicBezTo>
                  <a:lnTo>
                    <a:pt x="20216" y="107534"/>
                  </a:lnTo>
                  <a:cubicBezTo>
                    <a:pt x="20341" y="105625"/>
                    <a:pt x="20582" y="103734"/>
                    <a:pt x="20938" y="101852"/>
                  </a:cubicBezTo>
                  <a:cubicBezTo>
                    <a:pt x="21545" y="98702"/>
                    <a:pt x="22384" y="93475"/>
                    <a:pt x="22642" y="90308"/>
                  </a:cubicBezTo>
                  <a:cubicBezTo>
                    <a:pt x="22981" y="86070"/>
                    <a:pt x="23383" y="82502"/>
                    <a:pt x="23606" y="81824"/>
                  </a:cubicBezTo>
                  <a:cubicBezTo>
                    <a:pt x="23615" y="81797"/>
                    <a:pt x="23633" y="81753"/>
                    <a:pt x="23650" y="81699"/>
                  </a:cubicBezTo>
                  <a:cubicBezTo>
                    <a:pt x="24498" y="79103"/>
                    <a:pt x="25096" y="76427"/>
                    <a:pt x="25408" y="73715"/>
                  </a:cubicBezTo>
                  <a:cubicBezTo>
                    <a:pt x="25506" y="72858"/>
                    <a:pt x="25595" y="71913"/>
                    <a:pt x="25667" y="70896"/>
                  </a:cubicBezTo>
                  <a:cubicBezTo>
                    <a:pt x="25970" y="66426"/>
                    <a:pt x="25836" y="64000"/>
                    <a:pt x="26639" y="63884"/>
                  </a:cubicBezTo>
                  <a:cubicBezTo>
                    <a:pt x="27433" y="64000"/>
                    <a:pt x="27299" y="66426"/>
                    <a:pt x="27602" y="70896"/>
                  </a:cubicBezTo>
                  <a:cubicBezTo>
                    <a:pt x="27674" y="71913"/>
                    <a:pt x="27763" y="72858"/>
                    <a:pt x="27861" y="73715"/>
                  </a:cubicBezTo>
                  <a:cubicBezTo>
                    <a:pt x="28173" y="76427"/>
                    <a:pt x="28771" y="79103"/>
                    <a:pt x="29619" y="81699"/>
                  </a:cubicBezTo>
                  <a:cubicBezTo>
                    <a:pt x="29636" y="81753"/>
                    <a:pt x="29654" y="81797"/>
                    <a:pt x="29663" y="81824"/>
                  </a:cubicBezTo>
                  <a:cubicBezTo>
                    <a:pt x="29886" y="82502"/>
                    <a:pt x="30288" y="86070"/>
                    <a:pt x="30627" y="90308"/>
                  </a:cubicBezTo>
                  <a:cubicBezTo>
                    <a:pt x="30885" y="93475"/>
                    <a:pt x="31724" y="98702"/>
                    <a:pt x="32331" y="101852"/>
                  </a:cubicBezTo>
                  <a:cubicBezTo>
                    <a:pt x="32687" y="103734"/>
                    <a:pt x="32928" y="105625"/>
                    <a:pt x="33053" y="107534"/>
                  </a:cubicBezTo>
                  <a:lnTo>
                    <a:pt x="33133" y="108765"/>
                  </a:lnTo>
                  <a:cubicBezTo>
                    <a:pt x="33133" y="108765"/>
                    <a:pt x="33160" y="111531"/>
                    <a:pt x="33178" y="111540"/>
                  </a:cubicBezTo>
                  <a:cubicBezTo>
                    <a:pt x="33089" y="112200"/>
                    <a:pt x="33107" y="112905"/>
                    <a:pt x="33142" y="113279"/>
                  </a:cubicBezTo>
                  <a:cubicBezTo>
                    <a:pt x="33205" y="113886"/>
                    <a:pt x="33892" y="114145"/>
                    <a:pt x="34124" y="114885"/>
                  </a:cubicBezTo>
                  <a:cubicBezTo>
                    <a:pt x="34356" y="115626"/>
                    <a:pt x="34213" y="117445"/>
                    <a:pt x="34525" y="118141"/>
                  </a:cubicBezTo>
                  <a:cubicBezTo>
                    <a:pt x="34846" y="118846"/>
                    <a:pt x="34802" y="118989"/>
                    <a:pt x="35185" y="119801"/>
                  </a:cubicBezTo>
                  <a:cubicBezTo>
                    <a:pt x="35569" y="120603"/>
                    <a:pt x="36318" y="120889"/>
                    <a:pt x="36943" y="120648"/>
                  </a:cubicBezTo>
                  <a:cubicBezTo>
                    <a:pt x="37576" y="120398"/>
                    <a:pt x="37442" y="119890"/>
                    <a:pt x="37442" y="119890"/>
                  </a:cubicBezTo>
                  <a:cubicBezTo>
                    <a:pt x="37612" y="120282"/>
                    <a:pt x="37764" y="120443"/>
                    <a:pt x="37906" y="120505"/>
                  </a:cubicBezTo>
                  <a:cubicBezTo>
                    <a:pt x="38058" y="120559"/>
                    <a:pt x="38218" y="120568"/>
                    <a:pt x="38388" y="120559"/>
                  </a:cubicBezTo>
                  <a:cubicBezTo>
                    <a:pt x="38879" y="120532"/>
                    <a:pt x="39039" y="119970"/>
                    <a:pt x="39039" y="119970"/>
                  </a:cubicBezTo>
                  <a:cubicBezTo>
                    <a:pt x="39682" y="120140"/>
                    <a:pt x="39976" y="119658"/>
                    <a:pt x="40003" y="119399"/>
                  </a:cubicBezTo>
                  <a:cubicBezTo>
                    <a:pt x="40003" y="119399"/>
                    <a:pt x="40208" y="119417"/>
                    <a:pt x="40368" y="119337"/>
                  </a:cubicBezTo>
                  <a:cubicBezTo>
                    <a:pt x="40574" y="119239"/>
                    <a:pt x="40725" y="118891"/>
                    <a:pt x="40636" y="118552"/>
                  </a:cubicBezTo>
                  <a:cubicBezTo>
                    <a:pt x="40636" y="118552"/>
                    <a:pt x="40752" y="118650"/>
                    <a:pt x="40975" y="118552"/>
                  </a:cubicBezTo>
                  <a:cubicBezTo>
                    <a:pt x="41626" y="118257"/>
                    <a:pt x="40939" y="117231"/>
                    <a:pt x="40511" y="116812"/>
                  </a:cubicBezTo>
                  <a:cubicBezTo>
                    <a:pt x="40083" y="116384"/>
                    <a:pt x="38807" y="114394"/>
                    <a:pt x="38254" y="113342"/>
                  </a:cubicBezTo>
                  <a:cubicBezTo>
                    <a:pt x="37942" y="112744"/>
                    <a:pt x="37683" y="112057"/>
                    <a:pt x="37523" y="111566"/>
                  </a:cubicBezTo>
                  <a:cubicBezTo>
                    <a:pt x="37442" y="111343"/>
                    <a:pt x="37398" y="111120"/>
                    <a:pt x="37389" y="110888"/>
                  </a:cubicBezTo>
                  <a:cubicBezTo>
                    <a:pt x="37309" y="109550"/>
                    <a:pt x="37023" y="104706"/>
                    <a:pt x="37175" y="102815"/>
                  </a:cubicBezTo>
                  <a:cubicBezTo>
                    <a:pt x="37344" y="100611"/>
                    <a:pt x="37853" y="97498"/>
                    <a:pt x="37969" y="93475"/>
                  </a:cubicBezTo>
                  <a:cubicBezTo>
                    <a:pt x="38085" y="89460"/>
                    <a:pt x="38227" y="87257"/>
                    <a:pt x="37942" y="85785"/>
                  </a:cubicBezTo>
                  <a:cubicBezTo>
                    <a:pt x="37656" y="84313"/>
                    <a:pt x="36916" y="81708"/>
                    <a:pt x="36693" y="80468"/>
                  </a:cubicBezTo>
                  <a:cubicBezTo>
                    <a:pt x="36631" y="80138"/>
                    <a:pt x="37594" y="70583"/>
                    <a:pt x="37862" y="68933"/>
                  </a:cubicBezTo>
                  <a:cubicBezTo>
                    <a:pt x="38593" y="64410"/>
                    <a:pt x="38245" y="59780"/>
                    <a:pt x="37799" y="55213"/>
                  </a:cubicBezTo>
                  <a:cubicBezTo>
                    <a:pt x="37603" y="53170"/>
                    <a:pt x="37157" y="51207"/>
                    <a:pt x="36720" y="49209"/>
                  </a:cubicBezTo>
                  <a:cubicBezTo>
                    <a:pt x="36327" y="47389"/>
                    <a:pt x="36720" y="49209"/>
                    <a:pt x="35453" y="42973"/>
                  </a:cubicBezTo>
                  <a:cubicBezTo>
                    <a:pt x="34730" y="39431"/>
                    <a:pt x="35935" y="35836"/>
                    <a:pt x="37112" y="33392"/>
                  </a:cubicBezTo>
                  <a:cubicBezTo>
                    <a:pt x="37879" y="36113"/>
                    <a:pt x="38959" y="38646"/>
                    <a:pt x="39084" y="39663"/>
                  </a:cubicBezTo>
                  <a:cubicBezTo>
                    <a:pt x="39271" y="41224"/>
                    <a:pt x="38825" y="42473"/>
                    <a:pt x="40083" y="46104"/>
                  </a:cubicBezTo>
                  <a:cubicBezTo>
                    <a:pt x="41064" y="48914"/>
                    <a:pt x="42563" y="53535"/>
                    <a:pt x="43187" y="55462"/>
                  </a:cubicBezTo>
                  <a:lnTo>
                    <a:pt x="43170" y="55471"/>
                  </a:lnTo>
                  <a:cubicBezTo>
                    <a:pt x="43170" y="55471"/>
                    <a:pt x="43491" y="56363"/>
                    <a:pt x="43651" y="57050"/>
                  </a:cubicBezTo>
                  <a:cubicBezTo>
                    <a:pt x="43812" y="57728"/>
                    <a:pt x="44026" y="59825"/>
                    <a:pt x="44169" y="60842"/>
                  </a:cubicBezTo>
                  <a:cubicBezTo>
                    <a:pt x="44320" y="61868"/>
                    <a:pt x="44668" y="62911"/>
                    <a:pt x="44927" y="64053"/>
                  </a:cubicBezTo>
                  <a:cubicBezTo>
                    <a:pt x="45079" y="64758"/>
                    <a:pt x="45302" y="65748"/>
                    <a:pt x="45516" y="66132"/>
                  </a:cubicBezTo>
                  <a:cubicBezTo>
                    <a:pt x="45712" y="66462"/>
                    <a:pt x="45908" y="66515"/>
                    <a:pt x="46131" y="66489"/>
                  </a:cubicBezTo>
                  <a:cubicBezTo>
                    <a:pt x="46488" y="66444"/>
                    <a:pt x="46506" y="65909"/>
                    <a:pt x="46372" y="65159"/>
                  </a:cubicBezTo>
                  <a:cubicBezTo>
                    <a:pt x="46256" y="64571"/>
                    <a:pt x="45926" y="63384"/>
                    <a:pt x="45908" y="62956"/>
                  </a:cubicBezTo>
                  <a:cubicBezTo>
                    <a:pt x="45899" y="62751"/>
                    <a:pt x="46015" y="63018"/>
                    <a:pt x="46087" y="63277"/>
                  </a:cubicBezTo>
                  <a:cubicBezTo>
                    <a:pt x="46265" y="63982"/>
                    <a:pt x="46577" y="65481"/>
                    <a:pt x="46774" y="66301"/>
                  </a:cubicBezTo>
                  <a:cubicBezTo>
                    <a:pt x="46979" y="67095"/>
                    <a:pt x="47273" y="67854"/>
                    <a:pt x="47612" y="67961"/>
                  </a:cubicBezTo>
                  <a:cubicBezTo>
                    <a:pt x="47996" y="68068"/>
                    <a:pt x="48272" y="67827"/>
                    <a:pt x="48272" y="67461"/>
                  </a:cubicBezTo>
                  <a:cubicBezTo>
                    <a:pt x="48272" y="67006"/>
                    <a:pt x="47960" y="66275"/>
                    <a:pt x="47826" y="65704"/>
                  </a:cubicBezTo>
                  <a:cubicBezTo>
                    <a:pt x="47586" y="64687"/>
                    <a:pt x="47166" y="62555"/>
                    <a:pt x="47166" y="62555"/>
                  </a:cubicBezTo>
                  <a:cubicBezTo>
                    <a:pt x="47166" y="62555"/>
                    <a:pt x="47809" y="65106"/>
                    <a:pt x="48023" y="66034"/>
                  </a:cubicBezTo>
                  <a:cubicBezTo>
                    <a:pt x="48041" y="66123"/>
                    <a:pt x="48326" y="67042"/>
                    <a:pt x="48558" y="67595"/>
                  </a:cubicBezTo>
                  <a:cubicBezTo>
                    <a:pt x="48790" y="68148"/>
                    <a:pt x="49200" y="68514"/>
                    <a:pt x="49539" y="68228"/>
                  </a:cubicBezTo>
                  <a:cubicBezTo>
                    <a:pt x="50199" y="67675"/>
                    <a:pt x="49432" y="66230"/>
                    <a:pt x="49129" y="65088"/>
                  </a:cubicBezTo>
                  <a:cubicBezTo>
                    <a:pt x="48835" y="63955"/>
                    <a:pt x="48433" y="62082"/>
                    <a:pt x="48433" y="62082"/>
                  </a:cubicBezTo>
                  <a:cubicBezTo>
                    <a:pt x="48433" y="62082"/>
                    <a:pt x="49165" y="64303"/>
                    <a:pt x="49521" y="65543"/>
                  </a:cubicBezTo>
                  <a:cubicBezTo>
                    <a:pt x="49878" y="66792"/>
                    <a:pt x="50387" y="67416"/>
                    <a:pt x="50744" y="66926"/>
                  </a:cubicBezTo>
                  <a:cubicBezTo>
                    <a:pt x="51109" y="66444"/>
                    <a:pt x="50931" y="65570"/>
                    <a:pt x="50770" y="65097"/>
                  </a:cubicBezTo>
                  <a:cubicBezTo>
                    <a:pt x="50610" y="64624"/>
                    <a:pt x="50360" y="63696"/>
                    <a:pt x="50110" y="62920"/>
                  </a:cubicBezTo>
                  <a:cubicBezTo>
                    <a:pt x="49852" y="62153"/>
                    <a:pt x="49218" y="59851"/>
                    <a:pt x="49521" y="59762"/>
                  </a:cubicBezTo>
                  <a:cubicBezTo>
                    <a:pt x="49825" y="59673"/>
                    <a:pt x="50637" y="61216"/>
                    <a:pt x="51859" y="61493"/>
                  </a:cubicBezTo>
                  <a:cubicBezTo>
                    <a:pt x="53090" y="61778"/>
                    <a:pt x="53268" y="60824"/>
                    <a:pt x="52724" y="6044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0;p72">
              <a:extLst>
                <a:ext uri="{FF2B5EF4-FFF2-40B4-BE49-F238E27FC236}">
                  <a16:creationId xmlns:a16="http://schemas.microsoft.com/office/drawing/2014/main" id="{1726A4D0-B6B0-0E54-C8E5-2B079553D28A}"/>
                </a:ext>
              </a:extLst>
            </p:cNvPr>
            <p:cNvSpPr/>
            <p:nvPr/>
          </p:nvSpPr>
          <p:spPr>
            <a:xfrm>
              <a:off x="4494160" y="423962"/>
              <a:ext cx="1788075" cy="5159439"/>
            </a:xfrm>
            <a:custGeom>
              <a:avLst/>
              <a:gdLst/>
              <a:ahLst/>
              <a:cxnLst/>
              <a:rect l="l" t="t" r="r" b="b"/>
              <a:pathLst>
                <a:path w="41841" h="120731" extrusionOk="0">
                  <a:moveTo>
                    <a:pt x="21206" y="0"/>
                  </a:moveTo>
                  <a:cubicBezTo>
                    <a:pt x="20724" y="9"/>
                    <a:pt x="17236" y="188"/>
                    <a:pt x="16344" y="2712"/>
                  </a:cubicBezTo>
                  <a:cubicBezTo>
                    <a:pt x="15925" y="3917"/>
                    <a:pt x="15836" y="5112"/>
                    <a:pt x="16023" y="6352"/>
                  </a:cubicBezTo>
                  <a:cubicBezTo>
                    <a:pt x="16112" y="6986"/>
                    <a:pt x="16148" y="7619"/>
                    <a:pt x="16183" y="8252"/>
                  </a:cubicBezTo>
                  <a:cubicBezTo>
                    <a:pt x="16085" y="8199"/>
                    <a:pt x="15996" y="8136"/>
                    <a:pt x="15952" y="8065"/>
                  </a:cubicBezTo>
                  <a:cubicBezTo>
                    <a:pt x="15871" y="7944"/>
                    <a:pt x="15691" y="7742"/>
                    <a:pt x="15532" y="7742"/>
                  </a:cubicBezTo>
                  <a:cubicBezTo>
                    <a:pt x="15444" y="7742"/>
                    <a:pt x="15363" y="7804"/>
                    <a:pt x="15309" y="7976"/>
                  </a:cubicBezTo>
                  <a:cubicBezTo>
                    <a:pt x="15158" y="8458"/>
                    <a:pt x="15291" y="9742"/>
                    <a:pt x="15398" y="10126"/>
                  </a:cubicBezTo>
                  <a:cubicBezTo>
                    <a:pt x="15495" y="10496"/>
                    <a:pt x="15818" y="11188"/>
                    <a:pt x="16041" y="11188"/>
                  </a:cubicBezTo>
                  <a:cubicBezTo>
                    <a:pt x="16044" y="11188"/>
                    <a:pt x="16047" y="11188"/>
                    <a:pt x="16050" y="11187"/>
                  </a:cubicBezTo>
                  <a:cubicBezTo>
                    <a:pt x="16219" y="11170"/>
                    <a:pt x="16398" y="10973"/>
                    <a:pt x="16478" y="10857"/>
                  </a:cubicBezTo>
                  <a:cubicBezTo>
                    <a:pt x="16683" y="11830"/>
                    <a:pt x="16969" y="12936"/>
                    <a:pt x="17513" y="13783"/>
                  </a:cubicBezTo>
                  <a:cubicBezTo>
                    <a:pt x="17548" y="15086"/>
                    <a:pt x="17495" y="16451"/>
                    <a:pt x="17147" y="16718"/>
                  </a:cubicBezTo>
                  <a:cubicBezTo>
                    <a:pt x="16433" y="17254"/>
                    <a:pt x="12749" y="18770"/>
                    <a:pt x="10947" y="19181"/>
                  </a:cubicBezTo>
                  <a:cubicBezTo>
                    <a:pt x="9145" y="19600"/>
                    <a:pt x="5121" y="20519"/>
                    <a:pt x="4577" y="25729"/>
                  </a:cubicBezTo>
                  <a:cubicBezTo>
                    <a:pt x="4033" y="30930"/>
                    <a:pt x="5166" y="30225"/>
                    <a:pt x="4577" y="34534"/>
                  </a:cubicBezTo>
                  <a:cubicBezTo>
                    <a:pt x="3988" y="38851"/>
                    <a:pt x="3676" y="39663"/>
                    <a:pt x="3177" y="40725"/>
                  </a:cubicBezTo>
                  <a:cubicBezTo>
                    <a:pt x="2668" y="41786"/>
                    <a:pt x="1731" y="45730"/>
                    <a:pt x="1731" y="50288"/>
                  </a:cubicBezTo>
                  <a:cubicBezTo>
                    <a:pt x="1731" y="52215"/>
                    <a:pt x="1553" y="53366"/>
                    <a:pt x="1357" y="54088"/>
                  </a:cubicBezTo>
                  <a:cubicBezTo>
                    <a:pt x="1259" y="54445"/>
                    <a:pt x="1187" y="54811"/>
                    <a:pt x="1098" y="55177"/>
                  </a:cubicBezTo>
                  <a:cubicBezTo>
                    <a:pt x="1009" y="55543"/>
                    <a:pt x="955" y="56024"/>
                    <a:pt x="625" y="56256"/>
                  </a:cubicBezTo>
                  <a:cubicBezTo>
                    <a:pt x="465" y="56372"/>
                    <a:pt x="277" y="56435"/>
                    <a:pt x="90" y="56506"/>
                  </a:cubicBezTo>
                  <a:cubicBezTo>
                    <a:pt x="63" y="56515"/>
                    <a:pt x="36" y="56533"/>
                    <a:pt x="1" y="56542"/>
                  </a:cubicBezTo>
                  <a:cubicBezTo>
                    <a:pt x="536" y="57398"/>
                    <a:pt x="661" y="58594"/>
                    <a:pt x="1838" y="58817"/>
                  </a:cubicBezTo>
                  <a:cubicBezTo>
                    <a:pt x="2167" y="58879"/>
                    <a:pt x="2488" y="58911"/>
                    <a:pt x="2798" y="58911"/>
                  </a:cubicBezTo>
                  <a:cubicBezTo>
                    <a:pt x="3195" y="58911"/>
                    <a:pt x="3575" y="58859"/>
                    <a:pt x="3935" y="58754"/>
                  </a:cubicBezTo>
                  <a:cubicBezTo>
                    <a:pt x="4024" y="58040"/>
                    <a:pt x="4113" y="57380"/>
                    <a:pt x="4194" y="57050"/>
                  </a:cubicBezTo>
                  <a:cubicBezTo>
                    <a:pt x="4354" y="56363"/>
                    <a:pt x="4675" y="55471"/>
                    <a:pt x="4675" y="55471"/>
                  </a:cubicBezTo>
                  <a:lnTo>
                    <a:pt x="4657" y="55462"/>
                  </a:lnTo>
                  <a:cubicBezTo>
                    <a:pt x="5282" y="53535"/>
                    <a:pt x="6781" y="48914"/>
                    <a:pt x="7762" y="46104"/>
                  </a:cubicBezTo>
                  <a:cubicBezTo>
                    <a:pt x="9020" y="42473"/>
                    <a:pt x="8574" y="41224"/>
                    <a:pt x="8770" y="39663"/>
                  </a:cubicBezTo>
                  <a:cubicBezTo>
                    <a:pt x="8886" y="38646"/>
                    <a:pt x="9966" y="36113"/>
                    <a:pt x="10733" y="33392"/>
                  </a:cubicBezTo>
                  <a:cubicBezTo>
                    <a:pt x="11910" y="35836"/>
                    <a:pt x="13115" y="39431"/>
                    <a:pt x="12392" y="42973"/>
                  </a:cubicBezTo>
                  <a:cubicBezTo>
                    <a:pt x="11125" y="49209"/>
                    <a:pt x="11518" y="47389"/>
                    <a:pt x="11125" y="49209"/>
                  </a:cubicBezTo>
                  <a:cubicBezTo>
                    <a:pt x="10688" y="51207"/>
                    <a:pt x="10242" y="53170"/>
                    <a:pt x="10046" y="55213"/>
                  </a:cubicBezTo>
                  <a:cubicBezTo>
                    <a:pt x="9600" y="59780"/>
                    <a:pt x="9252" y="64410"/>
                    <a:pt x="9983" y="68933"/>
                  </a:cubicBezTo>
                  <a:cubicBezTo>
                    <a:pt x="10251" y="70583"/>
                    <a:pt x="11214" y="80138"/>
                    <a:pt x="11152" y="80468"/>
                  </a:cubicBezTo>
                  <a:cubicBezTo>
                    <a:pt x="10929" y="81708"/>
                    <a:pt x="10189" y="84313"/>
                    <a:pt x="9903" y="85785"/>
                  </a:cubicBezTo>
                  <a:cubicBezTo>
                    <a:pt x="9618" y="87257"/>
                    <a:pt x="9760" y="89460"/>
                    <a:pt x="9876" y="93475"/>
                  </a:cubicBezTo>
                  <a:cubicBezTo>
                    <a:pt x="9992" y="97498"/>
                    <a:pt x="10501" y="100611"/>
                    <a:pt x="10670" y="102815"/>
                  </a:cubicBezTo>
                  <a:cubicBezTo>
                    <a:pt x="10822" y="104706"/>
                    <a:pt x="10536" y="109550"/>
                    <a:pt x="10456" y="110888"/>
                  </a:cubicBezTo>
                  <a:cubicBezTo>
                    <a:pt x="10447" y="111120"/>
                    <a:pt x="10403" y="111343"/>
                    <a:pt x="10322" y="111566"/>
                  </a:cubicBezTo>
                  <a:cubicBezTo>
                    <a:pt x="10162" y="112057"/>
                    <a:pt x="9903" y="112744"/>
                    <a:pt x="9591" y="113342"/>
                  </a:cubicBezTo>
                  <a:cubicBezTo>
                    <a:pt x="9038" y="114394"/>
                    <a:pt x="7762" y="116384"/>
                    <a:pt x="7334" y="116812"/>
                  </a:cubicBezTo>
                  <a:cubicBezTo>
                    <a:pt x="6906" y="117231"/>
                    <a:pt x="6219" y="118257"/>
                    <a:pt x="6870" y="118552"/>
                  </a:cubicBezTo>
                  <a:cubicBezTo>
                    <a:pt x="6944" y="118584"/>
                    <a:pt x="7007" y="118595"/>
                    <a:pt x="7057" y="118595"/>
                  </a:cubicBezTo>
                  <a:cubicBezTo>
                    <a:pt x="7157" y="118595"/>
                    <a:pt x="7209" y="118552"/>
                    <a:pt x="7209" y="118552"/>
                  </a:cubicBezTo>
                  <a:lnTo>
                    <a:pt x="7209" y="118552"/>
                  </a:lnTo>
                  <a:cubicBezTo>
                    <a:pt x="7120" y="118891"/>
                    <a:pt x="7271" y="119239"/>
                    <a:pt x="7477" y="119337"/>
                  </a:cubicBezTo>
                  <a:cubicBezTo>
                    <a:pt x="7588" y="119392"/>
                    <a:pt x="7720" y="119401"/>
                    <a:pt x="7791" y="119401"/>
                  </a:cubicBezTo>
                  <a:cubicBezTo>
                    <a:pt x="7823" y="119401"/>
                    <a:pt x="7842" y="119399"/>
                    <a:pt x="7842" y="119399"/>
                  </a:cubicBezTo>
                  <a:cubicBezTo>
                    <a:pt x="7865" y="119621"/>
                    <a:pt x="8084" y="120005"/>
                    <a:pt x="8550" y="120005"/>
                  </a:cubicBezTo>
                  <a:cubicBezTo>
                    <a:pt x="8628" y="120005"/>
                    <a:pt x="8713" y="119994"/>
                    <a:pt x="8806" y="119970"/>
                  </a:cubicBezTo>
                  <a:cubicBezTo>
                    <a:pt x="8806" y="119970"/>
                    <a:pt x="8966" y="120532"/>
                    <a:pt x="9457" y="120559"/>
                  </a:cubicBezTo>
                  <a:cubicBezTo>
                    <a:pt x="9494" y="120561"/>
                    <a:pt x="9530" y="120562"/>
                    <a:pt x="9565" y="120562"/>
                  </a:cubicBezTo>
                  <a:cubicBezTo>
                    <a:pt x="9695" y="120562"/>
                    <a:pt x="9820" y="120547"/>
                    <a:pt x="9939" y="120505"/>
                  </a:cubicBezTo>
                  <a:cubicBezTo>
                    <a:pt x="10081" y="120443"/>
                    <a:pt x="10233" y="120282"/>
                    <a:pt x="10403" y="119890"/>
                  </a:cubicBezTo>
                  <a:lnTo>
                    <a:pt x="10403" y="119890"/>
                  </a:lnTo>
                  <a:cubicBezTo>
                    <a:pt x="10403" y="119890"/>
                    <a:pt x="10269" y="120398"/>
                    <a:pt x="10902" y="120648"/>
                  </a:cubicBezTo>
                  <a:cubicBezTo>
                    <a:pt x="11045" y="120703"/>
                    <a:pt x="11195" y="120731"/>
                    <a:pt x="11346" y="120731"/>
                  </a:cubicBezTo>
                  <a:cubicBezTo>
                    <a:pt x="11851" y="120731"/>
                    <a:pt x="12364" y="120419"/>
                    <a:pt x="12660" y="119801"/>
                  </a:cubicBezTo>
                  <a:cubicBezTo>
                    <a:pt x="13043" y="118989"/>
                    <a:pt x="12999" y="118846"/>
                    <a:pt x="13320" y="118141"/>
                  </a:cubicBezTo>
                  <a:cubicBezTo>
                    <a:pt x="13641" y="117445"/>
                    <a:pt x="13489" y="115626"/>
                    <a:pt x="13721" y="114885"/>
                  </a:cubicBezTo>
                  <a:cubicBezTo>
                    <a:pt x="13953" y="114145"/>
                    <a:pt x="14640" y="113886"/>
                    <a:pt x="14703" y="113279"/>
                  </a:cubicBezTo>
                  <a:cubicBezTo>
                    <a:pt x="14738" y="112905"/>
                    <a:pt x="14756" y="112200"/>
                    <a:pt x="14667" y="111540"/>
                  </a:cubicBezTo>
                  <a:cubicBezTo>
                    <a:pt x="14685" y="111531"/>
                    <a:pt x="14712" y="108765"/>
                    <a:pt x="14712" y="108765"/>
                  </a:cubicBezTo>
                  <a:lnTo>
                    <a:pt x="14792" y="107534"/>
                  </a:lnTo>
                  <a:cubicBezTo>
                    <a:pt x="14917" y="105625"/>
                    <a:pt x="15158" y="103734"/>
                    <a:pt x="15514" y="101852"/>
                  </a:cubicBezTo>
                  <a:cubicBezTo>
                    <a:pt x="16121" y="98702"/>
                    <a:pt x="16960" y="93475"/>
                    <a:pt x="17218" y="90308"/>
                  </a:cubicBezTo>
                  <a:cubicBezTo>
                    <a:pt x="17557" y="86070"/>
                    <a:pt x="17959" y="82502"/>
                    <a:pt x="18182" y="81824"/>
                  </a:cubicBezTo>
                  <a:cubicBezTo>
                    <a:pt x="18191" y="81797"/>
                    <a:pt x="18209" y="81753"/>
                    <a:pt x="18226" y="81699"/>
                  </a:cubicBezTo>
                  <a:cubicBezTo>
                    <a:pt x="19074" y="79103"/>
                    <a:pt x="19672" y="76427"/>
                    <a:pt x="19984" y="73715"/>
                  </a:cubicBezTo>
                  <a:cubicBezTo>
                    <a:pt x="20082" y="72858"/>
                    <a:pt x="20171" y="71913"/>
                    <a:pt x="20243" y="70896"/>
                  </a:cubicBezTo>
                  <a:cubicBezTo>
                    <a:pt x="20546" y="66426"/>
                    <a:pt x="20412" y="64000"/>
                    <a:pt x="21215" y="63884"/>
                  </a:cubicBezTo>
                  <a:cubicBezTo>
                    <a:pt x="22009" y="64000"/>
                    <a:pt x="21875" y="66426"/>
                    <a:pt x="22178" y="70896"/>
                  </a:cubicBezTo>
                  <a:cubicBezTo>
                    <a:pt x="22250" y="71913"/>
                    <a:pt x="22339" y="72858"/>
                    <a:pt x="22437" y="73715"/>
                  </a:cubicBezTo>
                  <a:cubicBezTo>
                    <a:pt x="22749" y="76427"/>
                    <a:pt x="23347" y="79103"/>
                    <a:pt x="24195" y="81699"/>
                  </a:cubicBezTo>
                  <a:cubicBezTo>
                    <a:pt x="24212" y="81753"/>
                    <a:pt x="24230" y="81797"/>
                    <a:pt x="24239" y="81824"/>
                  </a:cubicBezTo>
                  <a:cubicBezTo>
                    <a:pt x="24462" y="82502"/>
                    <a:pt x="24864" y="86070"/>
                    <a:pt x="25203" y="90308"/>
                  </a:cubicBezTo>
                  <a:cubicBezTo>
                    <a:pt x="25461" y="93475"/>
                    <a:pt x="26300" y="98702"/>
                    <a:pt x="26907" y="101852"/>
                  </a:cubicBezTo>
                  <a:cubicBezTo>
                    <a:pt x="27263" y="103734"/>
                    <a:pt x="27504" y="105625"/>
                    <a:pt x="27629" y="107534"/>
                  </a:cubicBezTo>
                  <a:lnTo>
                    <a:pt x="27709" y="108765"/>
                  </a:lnTo>
                  <a:cubicBezTo>
                    <a:pt x="27709" y="108765"/>
                    <a:pt x="27736" y="111531"/>
                    <a:pt x="27754" y="111540"/>
                  </a:cubicBezTo>
                  <a:cubicBezTo>
                    <a:pt x="27665" y="112200"/>
                    <a:pt x="27683" y="112905"/>
                    <a:pt x="27718" y="113279"/>
                  </a:cubicBezTo>
                  <a:cubicBezTo>
                    <a:pt x="27781" y="113886"/>
                    <a:pt x="28468" y="114145"/>
                    <a:pt x="28700" y="114885"/>
                  </a:cubicBezTo>
                  <a:cubicBezTo>
                    <a:pt x="28932" y="115626"/>
                    <a:pt x="28789" y="117445"/>
                    <a:pt x="29101" y="118141"/>
                  </a:cubicBezTo>
                  <a:cubicBezTo>
                    <a:pt x="29422" y="118846"/>
                    <a:pt x="29378" y="118989"/>
                    <a:pt x="29761" y="119801"/>
                  </a:cubicBezTo>
                  <a:cubicBezTo>
                    <a:pt x="30057" y="120419"/>
                    <a:pt x="30570" y="120731"/>
                    <a:pt x="31075" y="120731"/>
                  </a:cubicBezTo>
                  <a:cubicBezTo>
                    <a:pt x="31226" y="120731"/>
                    <a:pt x="31376" y="120703"/>
                    <a:pt x="31519" y="120648"/>
                  </a:cubicBezTo>
                  <a:cubicBezTo>
                    <a:pt x="32152" y="120398"/>
                    <a:pt x="32018" y="119890"/>
                    <a:pt x="32018" y="119890"/>
                  </a:cubicBezTo>
                  <a:lnTo>
                    <a:pt x="32018" y="119890"/>
                  </a:lnTo>
                  <a:cubicBezTo>
                    <a:pt x="32188" y="120282"/>
                    <a:pt x="32340" y="120443"/>
                    <a:pt x="32482" y="120505"/>
                  </a:cubicBezTo>
                  <a:cubicBezTo>
                    <a:pt x="32601" y="120547"/>
                    <a:pt x="32726" y="120562"/>
                    <a:pt x="32856" y="120562"/>
                  </a:cubicBezTo>
                  <a:cubicBezTo>
                    <a:pt x="32891" y="120562"/>
                    <a:pt x="32927" y="120561"/>
                    <a:pt x="32964" y="120559"/>
                  </a:cubicBezTo>
                  <a:cubicBezTo>
                    <a:pt x="33455" y="120532"/>
                    <a:pt x="33615" y="119970"/>
                    <a:pt x="33615" y="119970"/>
                  </a:cubicBezTo>
                  <a:cubicBezTo>
                    <a:pt x="33708" y="119994"/>
                    <a:pt x="33793" y="120005"/>
                    <a:pt x="33871" y="120005"/>
                  </a:cubicBezTo>
                  <a:cubicBezTo>
                    <a:pt x="34337" y="120005"/>
                    <a:pt x="34556" y="119621"/>
                    <a:pt x="34579" y="119399"/>
                  </a:cubicBezTo>
                  <a:cubicBezTo>
                    <a:pt x="34579" y="119399"/>
                    <a:pt x="34598" y="119401"/>
                    <a:pt x="34630" y="119401"/>
                  </a:cubicBezTo>
                  <a:cubicBezTo>
                    <a:pt x="34701" y="119401"/>
                    <a:pt x="34833" y="119392"/>
                    <a:pt x="34944" y="119337"/>
                  </a:cubicBezTo>
                  <a:cubicBezTo>
                    <a:pt x="35150" y="119239"/>
                    <a:pt x="35301" y="118891"/>
                    <a:pt x="35212" y="118552"/>
                  </a:cubicBezTo>
                  <a:lnTo>
                    <a:pt x="35212" y="118552"/>
                  </a:lnTo>
                  <a:cubicBezTo>
                    <a:pt x="35212" y="118552"/>
                    <a:pt x="35264" y="118595"/>
                    <a:pt x="35364" y="118595"/>
                  </a:cubicBezTo>
                  <a:cubicBezTo>
                    <a:pt x="35414" y="118595"/>
                    <a:pt x="35477" y="118584"/>
                    <a:pt x="35551" y="118552"/>
                  </a:cubicBezTo>
                  <a:cubicBezTo>
                    <a:pt x="36202" y="118257"/>
                    <a:pt x="35515" y="117231"/>
                    <a:pt x="35087" y="116812"/>
                  </a:cubicBezTo>
                  <a:cubicBezTo>
                    <a:pt x="34659" y="116384"/>
                    <a:pt x="33383" y="114394"/>
                    <a:pt x="32830" y="113342"/>
                  </a:cubicBezTo>
                  <a:cubicBezTo>
                    <a:pt x="32518" y="112744"/>
                    <a:pt x="32259" y="112057"/>
                    <a:pt x="32099" y="111566"/>
                  </a:cubicBezTo>
                  <a:cubicBezTo>
                    <a:pt x="32018" y="111343"/>
                    <a:pt x="31974" y="111120"/>
                    <a:pt x="31965" y="110888"/>
                  </a:cubicBezTo>
                  <a:cubicBezTo>
                    <a:pt x="31885" y="109550"/>
                    <a:pt x="31599" y="104706"/>
                    <a:pt x="31751" y="102815"/>
                  </a:cubicBezTo>
                  <a:cubicBezTo>
                    <a:pt x="31920" y="100611"/>
                    <a:pt x="32429" y="97498"/>
                    <a:pt x="32545" y="93475"/>
                  </a:cubicBezTo>
                  <a:cubicBezTo>
                    <a:pt x="32661" y="89460"/>
                    <a:pt x="32803" y="87257"/>
                    <a:pt x="32518" y="85785"/>
                  </a:cubicBezTo>
                  <a:cubicBezTo>
                    <a:pt x="32232" y="84313"/>
                    <a:pt x="31492" y="81708"/>
                    <a:pt x="31269" y="80468"/>
                  </a:cubicBezTo>
                  <a:cubicBezTo>
                    <a:pt x="31207" y="80138"/>
                    <a:pt x="32170" y="70583"/>
                    <a:pt x="32438" y="68933"/>
                  </a:cubicBezTo>
                  <a:cubicBezTo>
                    <a:pt x="33169" y="64410"/>
                    <a:pt x="32821" y="59780"/>
                    <a:pt x="32375" y="55213"/>
                  </a:cubicBezTo>
                  <a:cubicBezTo>
                    <a:pt x="32179" y="53170"/>
                    <a:pt x="31733" y="51207"/>
                    <a:pt x="31296" y="49209"/>
                  </a:cubicBezTo>
                  <a:cubicBezTo>
                    <a:pt x="30903" y="47389"/>
                    <a:pt x="31296" y="49209"/>
                    <a:pt x="30029" y="42973"/>
                  </a:cubicBezTo>
                  <a:cubicBezTo>
                    <a:pt x="29306" y="39431"/>
                    <a:pt x="30511" y="35836"/>
                    <a:pt x="31688" y="33392"/>
                  </a:cubicBezTo>
                  <a:cubicBezTo>
                    <a:pt x="32455" y="36113"/>
                    <a:pt x="33535" y="38646"/>
                    <a:pt x="33660" y="39663"/>
                  </a:cubicBezTo>
                  <a:cubicBezTo>
                    <a:pt x="33847" y="41224"/>
                    <a:pt x="33401" y="42473"/>
                    <a:pt x="34659" y="46104"/>
                  </a:cubicBezTo>
                  <a:cubicBezTo>
                    <a:pt x="35640" y="48914"/>
                    <a:pt x="37139" y="53535"/>
                    <a:pt x="37763" y="55462"/>
                  </a:cubicBezTo>
                  <a:lnTo>
                    <a:pt x="37746" y="55471"/>
                  </a:lnTo>
                  <a:cubicBezTo>
                    <a:pt x="37746" y="55471"/>
                    <a:pt x="38067" y="56363"/>
                    <a:pt x="38227" y="57050"/>
                  </a:cubicBezTo>
                  <a:cubicBezTo>
                    <a:pt x="38281" y="57282"/>
                    <a:pt x="38343" y="57693"/>
                    <a:pt x="38406" y="58165"/>
                  </a:cubicBezTo>
                  <a:cubicBezTo>
                    <a:pt x="38575" y="58290"/>
                    <a:pt x="38745" y="58397"/>
                    <a:pt x="38923" y="58478"/>
                  </a:cubicBezTo>
                  <a:cubicBezTo>
                    <a:pt x="39252" y="58634"/>
                    <a:pt x="39709" y="58750"/>
                    <a:pt x="40154" y="58750"/>
                  </a:cubicBezTo>
                  <a:cubicBezTo>
                    <a:pt x="40722" y="58750"/>
                    <a:pt x="41270" y="58562"/>
                    <a:pt x="41510" y="58032"/>
                  </a:cubicBezTo>
                  <a:cubicBezTo>
                    <a:pt x="41769" y="57470"/>
                    <a:pt x="41733" y="56863"/>
                    <a:pt x="41840" y="56283"/>
                  </a:cubicBezTo>
                  <a:cubicBezTo>
                    <a:pt x="41823" y="56274"/>
                    <a:pt x="41814" y="56265"/>
                    <a:pt x="41796" y="56256"/>
                  </a:cubicBezTo>
                  <a:cubicBezTo>
                    <a:pt x="41466" y="56024"/>
                    <a:pt x="41412" y="55543"/>
                    <a:pt x="41323" y="55177"/>
                  </a:cubicBezTo>
                  <a:cubicBezTo>
                    <a:pt x="41234" y="54811"/>
                    <a:pt x="41162" y="54445"/>
                    <a:pt x="41064" y="54088"/>
                  </a:cubicBezTo>
                  <a:cubicBezTo>
                    <a:pt x="40868" y="53366"/>
                    <a:pt x="40690" y="52215"/>
                    <a:pt x="40690" y="50288"/>
                  </a:cubicBezTo>
                  <a:cubicBezTo>
                    <a:pt x="40690" y="45730"/>
                    <a:pt x="39753" y="41786"/>
                    <a:pt x="39244" y="40725"/>
                  </a:cubicBezTo>
                  <a:cubicBezTo>
                    <a:pt x="38745" y="39663"/>
                    <a:pt x="38433" y="38851"/>
                    <a:pt x="37844" y="34534"/>
                  </a:cubicBezTo>
                  <a:cubicBezTo>
                    <a:pt x="37255" y="30225"/>
                    <a:pt x="38388" y="30930"/>
                    <a:pt x="37844" y="25729"/>
                  </a:cubicBezTo>
                  <a:cubicBezTo>
                    <a:pt x="37300" y="20519"/>
                    <a:pt x="33276" y="19600"/>
                    <a:pt x="31474" y="19181"/>
                  </a:cubicBezTo>
                  <a:cubicBezTo>
                    <a:pt x="29672" y="18770"/>
                    <a:pt x="25988" y="17254"/>
                    <a:pt x="25274" y="16718"/>
                  </a:cubicBezTo>
                  <a:cubicBezTo>
                    <a:pt x="24926" y="16451"/>
                    <a:pt x="24873" y="15086"/>
                    <a:pt x="24908" y="13783"/>
                  </a:cubicBezTo>
                  <a:cubicBezTo>
                    <a:pt x="25452" y="12936"/>
                    <a:pt x="25738" y="11830"/>
                    <a:pt x="25943" y="10857"/>
                  </a:cubicBezTo>
                  <a:cubicBezTo>
                    <a:pt x="26023" y="10973"/>
                    <a:pt x="26211" y="11170"/>
                    <a:pt x="26371" y="11187"/>
                  </a:cubicBezTo>
                  <a:cubicBezTo>
                    <a:pt x="26374" y="11188"/>
                    <a:pt x="26377" y="11188"/>
                    <a:pt x="26380" y="11188"/>
                  </a:cubicBezTo>
                  <a:cubicBezTo>
                    <a:pt x="26603" y="11188"/>
                    <a:pt x="26926" y="10496"/>
                    <a:pt x="27023" y="10126"/>
                  </a:cubicBezTo>
                  <a:cubicBezTo>
                    <a:pt x="27130" y="9742"/>
                    <a:pt x="27263" y="8458"/>
                    <a:pt x="27112" y="7976"/>
                  </a:cubicBezTo>
                  <a:cubicBezTo>
                    <a:pt x="27058" y="7804"/>
                    <a:pt x="26977" y="7742"/>
                    <a:pt x="26889" y="7742"/>
                  </a:cubicBezTo>
                  <a:cubicBezTo>
                    <a:pt x="26730" y="7742"/>
                    <a:pt x="26550" y="7944"/>
                    <a:pt x="26469" y="8065"/>
                  </a:cubicBezTo>
                  <a:cubicBezTo>
                    <a:pt x="26425" y="8136"/>
                    <a:pt x="26336" y="8199"/>
                    <a:pt x="26246" y="8252"/>
                  </a:cubicBezTo>
                  <a:cubicBezTo>
                    <a:pt x="26273" y="7619"/>
                    <a:pt x="26309" y="6986"/>
                    <a:pt x="26398" y="6352"/>
                  </a:cubicBezTo>
                  <a:cubicBezTo>
                    <a:pt x="26585" y="5112"/>
                    <a:pt x="26496" y="3917"/>
                    <a:pt x="26077" y="2712"/>
                  </a:cubicBezTo>
                  <a:cubicBezTo>
                    <a:pt x="25185" y="188"/>
                    <a:pt x="21697" y="9"/>
                    <a:pt x="21215" y="0"/>
                  </a:cubicBezTo>
                  <a:close/>
                </a:path>
              </a:pathLst>
            </a:custGeom>
            <a:solidFill>
              <a:srgbClr val="F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1;p72">
              <a:extLst>
                <a:ext uri="{FF2B5EF4-FFF2-40B4-BE49-F238E27FC236}">
                  <a16:creationId xmlns:a16="http://schemas.microsoft.com/office/drawing/2014/main" id="{1935D400-7CB1-5F30-DC58-2F2915884089}"/>
                </a:ext>
              </a:extLst>
            </p:cNvPr>
            <p:cNvSpPr/>
            <p:nvPr/>
          </p:nvSpPr>
          <p:spPr>
            <a:xfrm>
              <a:off x="4494160" y="423962"/>
              <a:ext cx="1788075" cy="5166191"/>
            </a:xfrm>
            <a:custGeom>
              <a:avLst/>
              <a:gdLst/>
              <a:ahLst/>
              <a:cxnLst/>
              <a:rect l="l" t="t" r="r" b="b"/>
              <a:pathLst>
                <a:path w="41841" h="120889" fill="none" extrusionOk="0">
                  <a:moveTo>
                    <a:pt x="41796" y="56256"/>
                  </a:moveTo>
                  <a:cubicBezTo>
                    <a:pt x="41466" y="56024"/>
                    <a:pt x="41412" y="55543"/>
                    <a:pt x="41323" y="55177"/>
                  </a:cubicBezTo>
                  <a:cubicBezTo>
                    <a:pt x="41234" y="54811"/>
                    <a:pt x="41162" y="54445"/>
                    <a:pt x="41064" y="54088"/>
                  </a:cubicBezTo>
                  <a:cubicBezTo>
                    <a:pt x="40868" y="53366"/>
                    <a:pt x="40690" y="52215"/>
                    <a:pt x="40690" y="50288"/>
                  </a:cubicBezTo>
                  <a:cubicBezTo>
                    <a:pt x="40690" y="45730"/>
                    <a:pt x="39753" y="41786"/>
                    <a:pt x="39244" y="40725"/>
                  </a:cubicBezTo>
                  <a:cubicBezTo>
                    <a:pt x="38745" y="39663"/>
                    <a:pt x="38433" y="38851"/>
                    <a:pt x="37844" y="34534"/>
                  </a:cubicBezTo>
                  <a:cubicBezTo>
                    <a:pt x="37255" y="30225"/>
                    <a:pt x="38388" y="30930"/>
                    <a:pt x="37844" y="25729"/>
                  </a:cubicBezTo>
                  <a:cubicBezTo>
                    <a:pt x="37300" y="20519"/>
                    <a:pt x="33276" y="19600"/>
                    <a:pt x="31474" y="19181"/>
                  </a:cubicBezTo>
                  <a:cubicBezTo>
                    <a:pt x="29672" y="18770"/>
                    <a:pt x="25988" y="17254"/>
                    <a:pt x="25274" y="16718"/>
                  </a:cubicBezTo>
                  <a:cubicBezTo>
                    <a:pt x="24926" y="16451"/>
                    <a:pt x="24873" y="15086"/>
                    <a:pt x="24908" y="13783"/>
                  </a:cubicBezTo>
                  <a:cubicBezTo>
                    <a:pt x="25452" y="12936"/>
                    <a:pt x="25738" y="11830"/>
                    <a:pt x="25943" y="10857"/>
                  </a:cubicBezTo>
                  <a:cubicBezTo>
                    <a:pt x="26023" y="10973"/>
                    <a:pt x="26211" y="11170"/>
                    <a:pt x="26371" y="11187"/>
                  </a:cubicBezTo>
                  <a:cubicBezTo>
                    <a:pt x="26594" y="11205"/>
                    <a:pt x="26924" y="10501"/>
                    <a:pt x="27023" y="10126"/>
                  </a:cubicBezTo>
                  <a:cubicBezTo>
                    <a:pt x="27130" y="9742"/>
                    <a:pt x="27263" y="8458"/>
                    <a:pt x="27112" y="7976"/>
                  </a:cubicBezTo>
                  <a:cubicBezTo>
                    <a:pt x="26960" y="7494"/>
                    <a:pt x="26594" y="7878"/>
                    <a:pt x="26469" y="8065"/>
                  </a:cubicBezTo>
                  <a:cubicBezTo>
                    <a:pt x="26425" y="8136"/>
                    <a:pt x="26336" y="8199"/>
                    <a:pt x="26246" y="8252"/>
                  </a:cubicBezTo>
                  <a:cubicBezTo>
                    <a:pt x="26273" y="7619"/>
                    <a:pt x="26309" y="6986"/>
                    <a:pt x="26398" y="6352"/>
                  </a:cubicBezTo>
                  <a:cubicBezTo>
                    <a:pt x="26585" y="5112"/>
                    <a:pt x="26496" y="3917"/>
                    <a:pt x="26077" y="2712"/>
                  </a:cubicBezTo>
                  <a:cubicBezTo>
                    <a:pt x="25185" y="188"/>
                    <a:pt x="21697" y="9"/>
                    <a:pt x="21215" y="0"/>
                  </a:cubicBezTo>
                  <a:lnTo>
                    <a:pt x="21215" y="0"/>
                  </a:lnTo>
                  <a:lnTo>
                    <a:pt x="21215" y="0"/>
                  </a:lnTo>
                  <a:lnTo>
                    <a:pt x="21206" y="0"/>
                  </a:lnTo>
                  <a:lnTo>
                    <a:pt x="21206" y="0"/>
                  </a:lnTo>
                  <a:cubicBezTo>
                    <a:pt x="20724" y="9"/>
                    <a:pt x="17236" y="188"/>
                    <a:pt x="16344" y="2712"/>
                  </a:cubicBezTo>
                  <a:cubicBezTo>
                    <a:pt x="15925" y="3917"/>
                    <a:pt x="15836" y="5112"/>
                    <a:pt x="16023" y="6352"/>
                  </a:cubicBezTo>
                  <a:cubicBezTo>
                    <a:pt x="16112" y="6986"/>
                    <a:pt x="16148" y="7619"/>
                    <a:pt x="16183" y="8252"/>
                  </a:cubicBezTo>
                  <a:cubicBezTo>
                    <a:pt x="16085" y="8199"/>
                    <a:pt x="15996" y="8136"/>
                    <a:pt x="15952" y="8065"/>
                  </a:cubicBezTo>
                  <a:cubicBezTo>
                    <a:pt x="15827" y="7878"/>
                    <a:pt x="15461" y="7494"/>
                    <a:pt x="15309" y="7976"/>
                  </a:cubicBezTo>
                  <a:cubicBezTo>
                    <a:pt x="15158" y="8458"/>
                    <a:pt x="15291" y="9742"/>
                    <a:pt x="15398" y="10126"/>
                  </a:cubicBezTo>
                  <a:cubicBezTo>
                    <a:pt x="15497" y="10501"/>
                    <a:pt x="15827" y="11205"/>
                    <a:pt x="16050" y="11187"/>
                  </a:cubicBezTo>
                  <a:cubicBezTo>
                    <a:pt x="16219" y="11170"/>
                    <a:pt x="16398" y="10973"/>
                    <a:pt x="16478" y="10857"/>
                  </a:cubicBezTo>
                  <a:cubicBezTo>
                    <a:pt x="16683" y="11830"/>
                    <a:pt x="16969" y="12936"/>
                    <a:pt x="17513" y="13783"/>
                  </a:cubicBezTo>
                  <a:cubicBezTo>
                    <a:pt x="17548" y="15086"/>
                    <a:pt x="17495" y="16451"/>
                    <a:pt x="17147" y="16718"/>
                  </a:cubicBezTo>
                  <a:cubicBezTo>
                    <a:pt x="16433" y="17254"/>
                    <a:pt x="12749" y="18770"/>
                    <a:pt x="10947" y="19181"/>
                  </a:cubicBezTo>
                  <a:cubicBezTo>
                    <a:pt x="9145" y="19600"/>
                    <a:pt x="5121" y="20519"/>
                    <a:pt x="4577" y="25729"/>
                  </a:cubicBezTo>
                  <a:cubicBezTo>
                    <a:pt x="4033" y="30930"/>
                    <a:pt x="5166" y="30225"/>
                    <a:pt x="4577" y="34534"/>
                  </a:cubicBezTo>
                  <a:cubicBezTo>
                    <a:pt x="3988" y="38851"/>
                    <a:pt x="3676" y="39663"/>
                    <a:pt x="3177" y="40725"/>
                  </a:cubicBezTo>
                  <a:cubicBezTo>
                    <a:pt x="2668" y="41786"/>
                    <a:pt x="1731" y="45730"/>
                    <a:pt x="1731" y="50288"/>
                  </a:cubicBezTo>
                  <a:cubicBezTo>
                    <a:pt x="1731" y="52215"/>
                    <a:pt x="1553" y="53366"/>
                    <a:pt x="1357" y="54088"/>
                  </a:cubicBezTo>
                  <a:cubicBezTo>
                    <a:pt x="1259" y="54445"/>
                    <a:pt x="1187" y="54811"/>
                    <a:pt x="1098" y="55177"/>
                  </a:cubicBezTo>
                  <a:cubicBezTo>
                    <a:pt x="1009" y="55543"/>
                    <a:pt x="955" y="56024"/>
                    <a:pt x="625" y="56256"/>
                  </a:cubicBezTo>
                  <a:cubicBezTo>
                    <a:pt x="465" y="56372"/>
                    <a:pt x="277" y="56435"/>
                    <a:pt x="90" y="56506"/>
                  </a:cubicBezTo>
                  <a:cubicBezTo>
                    <a:pt x="63" y="56515"/>
                    <a:pt x="36" y="56533"/>
                    <a:pt x="1" y="56542"/>
                  </a:cubicBezTo>
                  <a:cubicBezTo>
                    <a:pt x="536" y="57398"/>
                    <a:pt x="661" y="58594"/>
                    <a:pt x="1838" y="58817"/>
                  </a:cubicBezTo>
                  <a:cubicBezTo>
                    <a:pt x="2588" y="58959"/>
                    <a:pt x="3293" y="58942"/>
                    <a:pt x="3935" y="58754"/>
                  </a:cubicBezTo>
                  <a:cubicBezTo>
                    <a:pt x="4024" y="58040"/>
                    <a:pt x="4113" y="57380"/>
                    <a:pt x="4194" y="57050"/>
                  </a:cubicBezTo>
                  <a:cubicBezTo>
                    <a:pt x="4354" y="56363"/>
                    <a:pt x="4675" y="55471"/>
                    <a:pt x="4675" y="55471"/>
                  </a:cubicBezTo>
                  <a:lnTo>
                    <a:pt x="4657" y="55462"/>
                  </a:lnTo>
                  <a:cubicBezTo>
                    <a:pt x="5282" y="53535"/>
                    <a:pt x="6781" y="48914"/>
                    <a:pt x="7762" y="46104"/>
                  </a:cubicBezTo>
                  <a:cubicBezTo>
                    <a:pt x="9020" y="42473"/>
                    <a:pt x="8574" y="41224"/>
                    <a:pt x="8770" y="39663"/>
                  </a:cubicBezTo>
                  <a:cubicBezTo>
                    <a:pt x="8886" y="38646"/>
                    <a:pt x="9966" y="36113"/>
                    <a:pt x="10733" y="33392"/>
                  </a:cubicBezTo>
                  <a:cubicBezTo>
                    <a:pt x="11910" y="35836"/>
                    <a:pt x="13115" y="39431"/>
                    <a:pt x="12392" y="42973"/>
                  </a:cubicBezTo>
                  <a:cubicBezTo>
                    <a:pt x="11125" y="49209"/>
                    <a:pt x="11518" y="47389"/>
                    <a:pt x="11125" y="49209"/>
                  </a:cubicBezTo>
                  <a:cubicBezTo>
                    <a:pt x="10688" y="51207"/>
                    <a:pt x="10242" y="53170"/>
                    <a:pt x="10046" y="55213"/>
                  </a:cubicBezTo>
                  <a:cubicBezTo>
                    <a:pt x="9600" y="59780"/>
                    <a:pt x="9252" y="64410"/>
                    <a:pt x="9983" y="68933"/>
                  </a:cubicBezTo>
                  <a:cubicBezTo>
                    <a:pt x="10251" y="70583"/>
                    <a:pt x="11214" y="80138"/>
                    <a:pt x="11152" y="80468"/>
                  </a:cubicBezTo>
                  <a:cubicBezTo>
                    <a:pt x="10929" y="81708"/>
                    <a:pt x="10189" y="84313"/>
                    <a:pt x="9903" y="85785"/>
                  </a:cubicBezTo>
                  <a:cubicBezTo>
                    <a:pt x="9618" y="87257"/>
                    <a:pt x="9760" y="89460"/>
                    <a:pt x="9876" y="93475"/>
                  </a:cubicBezTo>
                  <a:cubicBezTo>
                    <a:pt x="9992" y="97498"/>
                    <a:pt x="10501" y="100611"/>
                    <a:pt x="10670" y="102815"/>
                  </a:cubicBezTo>
                  <a:cubicBezTo>
                    <a:pt x="10822" y="104706"/>
                    <a:pt x="10536" y="109550"/>
                    <a:pt x="10456" y="110888"/>
                  </a:cubicBezTo>
                  <a:cubicBezTo>
                    <a:pt x="10447" y="111120"/>
                    <a:pt x="10403" y="111343"/>
                    <a:pt x="10322" y="111566"/>
                  </a:cubicBezTo>
                  <a:cubicBezTo>
                    <a:pt x="10162" y="112057"/>
                    <a:pt x="9903" y="112744"/>
                    <a:pt x="9591" y="113342"/>
                  </a:cubicBezTo>
                  <a:cubicBezTo>
                    <a:pt x="9038" y="114394"/>
                    <a:pt x="7762" y="116384"/>
                    <a:pt x="7334" y="116812"/>
                  </a:cubicBezTo>
                  <a:cubicBezTo>
                    <a:pt x="6906" y="117231"/>
                    <a:pt x="6219" y="118257"/>
                    <a:pt x="6870" y="118552"/>
                  </a:cubicBezTo>
                  <a:cubicBezTo>
                    <a:pt x="7093" y="118650"/>
                    <a:pt x="7209" y="118552"/>
                    <a:pt x="7209" y="118552"/>
                  </a:cubicBezTo>
                  <a:cubicBezTo>
                    <a:pt x="7120" y="118891"/>
                    <a:pt x="7271" y="119239"/>
                    <a:pt x="7477" y="119337"/>
                  </a:cubicBezTo>
                  <a:cubicBezTo>
                    <a:pt x="7637" y="119417"/>
                    <a:pt x="7842" y="119399"/>
                    <a:pt x="7842" y="119399"/>
                  </a:cubicBezTo>
                  <a:cubicBezTo>
                    <a:pt x="7869" y="119658"/>
                    <a:pt x="8163" y="120140"/>
                    <a:pt x="8806" y="119970"/>
                  </a:cubicBezTo>
                  <a:cubicBezTo>
                    <a:pt x="8806" y="119970"/>
                    <a:pt x="8966" y="120532"/>
                    <a:pt x="9457" y="120559"/>
                  </a:cubicBezTo>
                  <a:cubicBezTo>
                    <a:pt x="9627" y="120568"/>
                    <a:pt x="9787" y="120559"/>
                    <a:pt x="9939" y="120505"/>
                  </a:cubicBezTo>
                  <a:cubicBezTo>
                    <a:pt x="10081" y="120443"/>
                    <a:pt x="10233" y="120282"/>
                    <a:pt x="10403" y="119890"/>
                  </a:cubicBezTo>
                  <a:cubicBezTo>
                    <a:pt x="10403" y="119890"/>
                    <a:pt x="10269" y="120398"/>
                    <a:pt x="10902" y="120648"/>
                  </a:cubicBezTo>
                  <a:cubicBezTo>
                    <a:pt x="11527" y="120889"/>
                    <a:pt x="12276" y="120603"/>
                    <a:pt x="12660" y="119801"/>
                  </a:cubicBezTo>
                  <a:cubicBezTo>
                    <a:pt x="13043" y="118989"/>
                    <a:pt x="12999" y="118846"/>
                    <a:pt x="13320" y="118141"/>
                  </a:cubicBezTo>
                  <a:cubicBezTo>
                    <a:pt x="13641" y="117445"/>
                    <a:pt x="13489" y="115626"/>
                    <a:pt x="13721" y="114885"/>
                  </a:cubicBezTo>
                  <a:cubicBezTo>
                    <a:pt x="13953" y="114145"/>
                    <a:pt x="14640" y="113886"/>
                    <a:pt x="14703" y="113279"/>
                  </a:cubicBezTo>
                  <a:cubicBezTo>
                    <a:pt x="14738" y="112905"/>
                    <a:pt x="14756" y="112200"/>
                    <a:pt x="14667" y="111540"/>
                  </a:cubicBezTo>
                  <a:cubicBezTo>
                    <a:pt x="14685" y="111531"/>
                    <a:pt x="14712" y="108765"/>
                    <a:pt x="14712" y="108765"/>
                  </a:cubicBezTo>
                  <a:lnTo>
                    <a:pt x="14792" y="107534"/>
                  </a:lnTo>
                  <a:cubicBezTo>
                    <a:pt x="14917" y="105625"/>
                    <a:pt x="15158" y="103734"/>
                    <a:pt x="15514" y="101852"/>
                  </a:cubicBezTo>
                  <a:cubicBezTo>
                    <a:pt x="16121" y="98702"/>
                    <a:pt x="16960" y="93475"/>
                    <a:pt x="17218" y="90308"/>
                  </a:cubicBezTo>
                  <a:cubicBezTo>
                    <a:pt x="17557" y="86070"/>
                    <a:pt x="17959" y="82502"/>
                    <a:pt x="18182" y="81824"/>
                  </a:cubicBezTo>
                  <a:cubicBezTo>
                    <a:pt x="18191" y="81797"/>
                    <a:pt x="18209" y="81753"/>
                    <a:pt x="18226" y="81699"/>
                  </a:cubicBezTo>
                  <a:cubicBezTo>
                    <a:pt x="19074" y="79103"/>
                    <a:pt x="19672" y="76427"/>
                    <a:pt x="19984" y="73715"/>
                  </a:cubicBezTo>
                  <a:cubicBezTo>
                    <a:pt x="20082" y="72858"/>
                    <a:pt x="20171" y="71913"/>
                    <a:pt x="20243" y="70896"/>
                  </a:cubicBezTo>
                  <a:cubicBezTo>
                    <a:pt x="20546" y="66426"/>
                    <a:pt x="20412" y="64000"/>
                    <a:pt x="21215" y="63884"/>
                  </a:cubicBezTo>
                  <a:cubicBezTo>
                    <a:pt x="22009" y="64000"/>
                    <a:pt x="21875" y="66426"/>
                    <a:pt x="22178" y="70896"/>
                  </a:cubicBezTo>
                  <a:cubicBezTo>
                    <a:pt x="22250" y="71913"/>
                    <a:pt x="22339" y="72858"/>
                    <a:pt x="22437" y="73715"/>
                  </a:cubicBezTo>
                  <a:cubicBezTo>
                    <a:pt x="22749" y="76427"/>
                    <a:pt x="23347" y="79103"/>
                    <a:pt x="24195" y="81699"/>
                  </a:cubicBezTo>
                  <a:cubicBezTo>
                    <a:pt x="24212" y="81753"/>
                    <a:pt x="24230" y="81797"/>
                    <a:pt x="24239" y="81824"/>
                  </a:cubicBezTo>
                  <a:cubicBezTo>
                    <a:pt x="24462" y="82502"/>
                    <a:pt x="24864" y="86070"/>
                    <a:pt x="25203" y="90308"/>
                  </a:cubicBezTo>
                  <a:cubicBezTo>
                    <a:pt x="25461" y="93475"/>
                    <a:pt x="26300" y="98702"/>
                    <a:pt x="26907" y="101852"/>
                  </a:cubicBezTo>
                  <a:cubicBezTo>
                    <a:pt x="27263" y="103734"/>
                    <a:pt x="27504" y="105625"/>
                    <a:pt x="27629" y="107534"/>
                  </a:cubicBezTo>
                  <a:lnTo>
                    <a:pt x="27709" y="108765"/>
                  </a:lnTo>
                  <a:cubicBezTo>
                    <a:pt x="27709" y="108765"/>
                    <a:pt x="27736" y="111531"/>
                    <a:pt x="27754" y="111540"/>
                  </a:cubicBezTo>
                  <a:cubicBezTo>
                    <a:pt x="27665" y="112200"/>
                    <a:pt x="27683" y="112905"/>
                    <a:pt x="27718" y="113279"/>
                  </a:cubicBezTo>
                  <a:cubicBezTo>
                    <a:pt x="27781" y="113886"/>
                    <a:pt x="28468" y="114145"/>
                    <a:pt x="28700" y="114885"/>
                  </a:cubicBezTo>
                  <a:cubicBezTo>
                    <a:pt x="28932" y="115626"/>
                    <a:pt x="28789" y="117445"/>
                    <a:pt x="29101" y="118141"/>
                  </a:cubicBezTo>
                  <a:cubicBezTo>
                    <a:pt x="29422" y="118846"/>
                    <a:pt x="29378" y="118989"/>
                    <a:pt x="29761" y="119801"/>
                  </a:cubicBezTo>
                  <a:cubicBezTo>
                    <a:pt x="30145" y="120603"/>
                    <a:pt x="30894" y="120889"/>
                    <a:pt x="31519" y="120648"/>
                  </a:cubicBezTo>
                  <a:cubicBezTo>
                    <a:pt x="32152" y="120398"/>
                    <a:pt x="32018" y="119890"/>
                    <a:pt x="32018" y="119890"/>
                  </a:cubicBezTo>
                  <a:cubicBezTo>
                    <a:pt x="32188" y="120282"/>
                    <a:pt x="32340" y="120443"/>
                    <a:pt x="32482" y="120505"/>
                  </a:cubicBezTo>
                  <a:cubicBezTo>
                    <a:pt x="32634" y="120559"/>
                    <a:pt x="32794" y="120568"/>
                    <a:pt x="32964" y="120559"/>
                  </a:cubicBezTo>
                  <a:cubicBezTo>
                    <a:pt x="33455" y="120532"/>
                    <a:pt x="33615" y="119970"/>
                    <a:pt x="33615" y="119970"/>
                  </a:cubicBezTo>
                  <a:cubicBezTo>
                    <a:pt x="34258" y="120140"/>
                    <a:pt x="34552" y="119658"/>
                    <a:pt x="34579" y="119399"/>
                  </a:cubicBezTo>
                  <a:cubicBezTo>
                    <a:pt x="34579" y="119399"/>
                    <a:pt x="34784" y="119417"/>
                    <a:pt x="34944" y="119337"/>
                  </a:cubicBezTo>
                  <a:cubicBezTo>
                    <a:pt x="35150" y="119239"/>
                    <a:pt x="35301" y="118891"/>
                    <a:pt x="35212" y="118552"/>
                  </a:cubicBezTo>
                  <a:cubicBezTo>
                    <a:pt x="35212" y="118552"/>
                    <a:pt x="35328" y="118650"/>
                    <a:pt x="35551" y="118552"/>
                  </a:cubicBezTo>
                  <a:cubicBezTo>
                    <a:pt x="36202" y="118257"/>
                    <a:pt x="35515" y="117231"/>
                    <a:pt x="35087" y="116812"/>
                  </a:cubicBezTo>
                  <a:cubicBezTo>
                    <a:pt x="34659" y="116384"/>
                    <a:pt x="33383" y="114394"/>
                    <a:pt x="32830" y="113342"/>
                  </a:cubicBezTo>
                  <a:cubicBezTo>
                    <a:pt x="32518" y="112744"/>
                    <a:pt x="32259" y="112057"/>
                    <a:pt x="32099" y="111566"/>
                  </a:cubicBezTo>
                  <a:cubicBezTo>
                    <a:pt x="32018" y="111343"/>
                    <a:pt x="31974" y="111120"/>
                    <a:pt x="31965" y="110888"/>
                  </a:cubicBezTo>
                  <a:cubicBezTo>
                    <a:pt x="31885" y="109550"/>
                    <a:pt x="31599" y="104706"/>
                    <a:pt x="31751" y="102815"/>
                  </a:cubicBezTo>
                  <a:cubicBezTo>
                    <a:pt x="31920" y="100611"/>
                    <a:pt x="32429" y="97498"/>
                    <a:pt x="32545" y="93475"/>
                  </a:cubicBezTo>
                  <a:cubicBezTo>
                    <a:pt x="32661" y="89460"/>
                    <a:pt x="32803" y="87257"/>
                    <a:pt x="32518" y="85785"/>
                  </a:cubicBezTo>
                  <a:cubicBezTo>
                    <a:pt x="32232" y="84313"/>
                    <a:pt x="31492" y="81708"/>
                    <a:pt x="31269" y="80468"/>
                  </a:cubicBezTo>
                  <a:cubicBezTo>
                    <a:pt x="31207" y="80138"/>
                    <a:pt x="32170" y="70583"/>
                    <a:pt x="32438" y="68933"/>
                  </a:cubicBezTo>
                  <a:cubicBezTo>
                    <a:pt x="33169" y="64410"/>
                    <a:pt x="32821" y="59780"/>
                    <a:pt x="32375" y="55213"/>
                  </a:cubicBezTo>
                  <a:cubicBezTo>
                    <a:pt x="32179" y="53170"/>
                    <a:pt x="31733" y="51207"/>
                    <a:pt x="31296" y="49209"/>
                  </a:cubicBezTo>
                  <a:cubicBezTo>
                    <a:pt x="30903" y="47389"/>
                    <a:pt x="31296" y="49209"/>
                    <a:pt x="30029" y="42973"/>
                  </a:cubicBezTo>
                  <a:cubicBezTo>
                    <a:pt x="29306" y="39431"/>
                    <a:pt x="30511" y="35836"/>
                    <a:pt x="31688" y="33392"/>
                  </a:cubicBezTo>
                  <a:cubicBezTo>
                    <a:pt x="32455" y="36113"/>
                    <a:pt x="33535" y="38646"/>
                    <a:pt x="33660" y="39663"/>
                  </a:cubicBezTo>
                  <a:cubicBezTo>
                    <a:pt x="33847" y="41224"/>
                    <a:pt x="33401" y="42473"/>
                    <a:pt x="34659" y="46104"/>
                  </a:cubicBezTo>
                  <a:cubicBezTo>
                    <a:pt x="35640" y="48914"/>
                    <a:pt x="37139" y="53535"/>
                    <a:pt x="37763" y="55462"/>
                  </a:cubicBezTo>
                  <a:lnTo>
                    <a:pt x="37746" y="55471"/>
                  </a:lnTo>
                  <a:cubicBezTo>
                    <a:pt x="37746" y="55471"/>
                    <a:pt x="38067" y="56363"/>
                    <a:pt x="38227" y="57050"/>
                  </a:cubicBezTo>
                  <a:cubicBezTo>
                    <a:pt x="38281" y="57282"/>
                    <a:pt x="38343" y="57693"/>
                    <a:pt x="38406" y="58165"/>
                  </a:cubicBezTo>
                  <a:cubicBezTo>
                    <a:pt x="38575" y="58290"/>
                    <a:pt x="38745" y="58397"/>
                    <a:pt x="38923" y="58478"/>
                  </a:cubicBezTo>
                  <a:cubicBezTo>
                    <a:pt x="39673" y="58834"/>
                    <a:pt x="41082" y="58977"/>
                    <a:pt x="41510" y="58032"/>
                  </a:cubicBezTo>
                  <a:cubicBezTo>
                    <a:pt x="41769" y="57470"/>
                    <a:pt x="41733" y="56863"/>
                    <a:pt x="41840" y="56283"/>
                  </a:cubicBezTo>
                  <a:cubicBezTo>
                    <a:pt x="41823" y="56274"/>
                    <a:pt x="41814" y="56265"/>
                    <a:pt x="41796" y="5625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2;p72">
              <a:extLst>
                <a:ext uri="{FF2B5EF4-FFF2-40B4-BE49-F238E27FC236}">
                  <a16:creationId xmlns:a16="http://schemas.microsoft.com/office/drawing/2014/main" id="{4D7FDC6B-2BCC-459E-63CE-FC83A949C5F4}"/>
                </a:ext>
              </a:extLst>
            </p:cNvPr>
            <p:cNvSpPr/>
            <p:nvPr/>
          </p:nvSpPr>
          <p:spPr>
            <a:xfrm>
              <a:off x="4905142" y="3980540"/>
              <a:ext cx="333248" cy="1207990"/>
            </a:xfrm>
            <a:custGeom>
              <a:avLst/>
              <a:gdLst/>
              <a:ahLst/>
              <a:cxnLst/>
              <a:rect l="l" t="t" r="r" b="b"/>
              <a:pathLst>
                <a:path w="7798" h="28267" extrusionOk="0">
                  <a:moveTo>
                    <a:pt x="884" y="0"/>
                  </a:moveTo>
                  <a:cubicBezTo>
                    <a:pt x="652" y="928"/>
                    <a:pt x="420" y="1874"/>
                    <a:pt x="286" y="2561"/>
                  </a:cubicBezTo>
                  <a:cubicBezTo>
                    <a:pt x="1" y="4033"/>
                    <a:pt x="143" y="6236"/>
                    <a:pt x="259" y="10251"/>
                  </a:cubicBezTo>
                  <a:cubicBezTo>
                    <a:pt x="375" y="14274"/>
                    <a:pt x="884" y="17387"/>
                    <a:pt x="1053" y="19591"/>
                  </a:cubicBezTo>
                  <a:cubicBezTo>
                    <a:pt x="1116" y="20403"/>
                    <a:pt x="1107" y="21750"/>
                    <a:pt x="1062" y="23133"/>
                  </a:cubicBezTo>
                  <a:cubicBezTo>
                    <a:pt x="1767" y="23802"/>
                    <a:pt x="1374" y="25604"/>
                    <a:pt x="2391" y="25773"/>
                  </a:cubicBezTo>
                  <a:cubicBezTo>
                    <a:pt x="2534" y="25800"/>
                    <a:pt x="3614" y="28244"/>
                    <a:pt x="3756" y="28253"/>
                  </a:cubicBezTo>
                  <a:cubicBezTo>
                    <a:pt x="3878" y="28261"/>
                    <a:pt x="3983" y="28266"/>
                    <a:pt x="4079" y="28266"/>
                  </a:cubicBezTo>
                  <a:cubicBezTo>
                    <a:pt x="4406" y="28266"/>
                    <a:pt x="4631" y="28210"/>
                    <a:pt x="5059" y="28030"/>
                  </a:cubicBezTo>
                  <a:cubicBezTo>
                    <a:pt x="5059" y="28030"/>
                    <a:pt x="5095" y="25541"/>
                    <a:pt x="5202" y="23962"/>
                  </a:cubicBezTo>
                  <a:cubicBezTo>
                    <a:pt x="5335" y="22169"/>
                    <a:pt x="5558" y="20394"/>
                    <a:pt x="5897" y="18628"/>
                  </a:cubicBezTo>
                  <a:cubicBezTo>
                    <a:pt x="6504" y="15478"/>
                    <a:pt x="7343" y="10251"/>
                    <a:pt x="7601" y="7084"/>
                  </a:cubicBezTo>
                  <a:cubicBezTo>
                    <a:pt x="7664" y="6281"/>
                    <a:pt x="7726" y="5496"/>
                    <a:pt x="7798" y="4755"/>
                  </a:cubicBezTo>
                  <a:lnTo>
                    <a:pt x="7798" y="4755"/>
                  </a:lnTo>
                  <a:cubicBezTo>
                    <a:pt x="7717" y="4853"/>
                    <a:pt x="7637" y="4952"/>
                    <a:pt x="7557" y="5050"/>
                  </a:cubicBezTo>
                  <a:cubicBezTo>
                    <a:pt x="7193" y="5492"/>
                    <a:pt x="6823" y="5711"/>
                    <a:pt x="6449" y="5711"/>
                  </a:cubicBezTo>
                  <a:cubicBezTo>
                    <a:pt x="6190" y="5711"/>
                    <a:pt x="5928" y="5606"/>
                    <a:pt x="5665" y="5398"/>
                  </a:cubicBezTo>
                  <a:cubicBezTo>
                    <a:pt x="5073" y="5835"/>
                    <a:pt x="4344" y="6342"/>
                    <a:pt x="3678" y="6342"/>
                  </a:cubicBezTo>
                  <a:cubicBezTo>
                    <a:pt x="3311" y="6342"/>
                    <a:pt x="2963" y="6187"/>
                    <a:pt x="2668" y="5781"/>
                  </a:cubicBezTo>
                  <a:cubicBezTo>
                    <a:pt x="2151" y="5068"/>
                    <a:pt x="2347" y="3658"/>
                    <a:pt x="2151" y="2855"/>
                  </a:cubicBezTo>
                  <a:cubicBezTo>
                    <a:pt x="1883" y="1785"/>
                    <a:pt x="1490" y="857"/>
                    <a:pt x="884" y="0"/>
                  </a:cubicBezTo>
                  <a:close/>
                </a:path>
              </a:pathLst>
            </a:custGeom>
            <a:solidFill>
              <a:srgbClr val="454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3;p72">
              <a:extLst>
                <a:ext uri="{FF2B5EF4-FFF2-40B4-BE49-F238E27FC236}">
                  <a16:creationId xmlns:a16="http://schemas.microsoft.com/office/drawing/2014/main" id="{D136812A-1034-D745-C0E1-C6B0D4822F0D}"/>
                </a:ext>
              </a:extLst>
            </p:cNvPr>
            <p:cNvSpPr/>
            <p:nvPr/>
          </p:nvSpPr>
          <p:spPr>
            <a:xfrm>
              <a:off x="4905142" y="3980540"/>
              <a:ext cx="333248" cy="1208930"/>
            </a:xfrm>
            <a:custGeom>
              <a:avLst/>
              <a:gdLst/>
              <a:ahLst/>
              <a:cxnLst/>
              <a:rect l="l" t="t" r="r" b="b"/>
              <a:pathLst>
                <a:path w="7798" h="28289" fill="none" extrusionOk="0">
                  <a:moveTo>
                    <a:pt x="7557" y="5050"/>
                  </a:moveTo>
                  <a:cubicBezTo>
                    <a:pt x="6941" y="5799"/>
                    <a:pt x="6308" y="5906"/>
                    <a:pt x="5665" y="5398"/>
                  </a:cubicBezTo>
                  <a:cubicBezTo>
                    <a:pt x="4747" y="6076"/>
                    <a:pt x="3498" y="6923"/>
                    <a:pt x="2668" y="5781"/>
                  </a:cubicBezTo>
                  <a:cubicBezTo>
                    <a:pt x="2151" y="5068"/>
                    <a:pt x="2347" y="3658"/>
                    <a:pt x="2151" y="2855"/>
                  </a:cubicBezTo>
                  <a:cubicBezTo>
                    <a:pt x="1883" y="1785"/>
                    <a:pt x="1490" y="857"/>
                    <a:pt x="884" y="0"/>
                  </a:cubicBezTo>
                  <a:cubicBezTo>
                    <a:pt x="652" y="928"/>
                    <a:pt x="420" y="1874"/>
                    <a:pt x="286" y="2561"/>
                  </a:cubicBezTo>
                  <a:cubicBezTo>
                    <a:pt x="1" y="4033"/>
                    <a:pt x="143" y="6236"/>
                    <a:pt x="259" y="10251"/>
                  </a:cubicBezTo>
                  <a:cubicBezTo>
                    <a:pt x="375" y="14274"/>
                    <a:pt x="884" y="17387"/>
                    <a:pt x="1053" y="19591"/>
                  </a:cubicBezTo>
                  <a:cubicBezTo>
                    <a:pt x="1116" y="20403"/>
                    <a:pt x="1107" y="21750"/>
                    <a:pt x="1062" y="23133"/>
                  </a:cubicBezTo>
                  <a:cubicBezTo>
                    <a:pt x="1767" y="23802"/>
                    <a:pt x="1374" y="25604"/>
                    <a:pt x="2391" y="25773"/>
                  </a:cubicBezTo>
                  <a:cubicBezTo>
                    <a:pt x="2534" y="25800"/>
                    <a:pt x="3614" y="28244"/>
                    <a:pt x="3756" y="28253"/>
                  </a:cubicBezTo>
                  <a:cubicBezTo>
                    <a:pt x="4292" y="28289"/>
                    <a:pt x="4506" y="28262"/>
                    <a:pt x="5059" y="28030"/>
                  </a:cubicBezTo>
                  <a:cubicBezTo>
                    <a:pt x="5059" y="28030"/>
                    <a:pt x="5095" y="25541"/>
                    <a:pt x="5202" y="23962"/>
                  </a:cubicBezTo>
                  <a:cubicBezTo>
                    <a:pt x="5335" y="22169"/>
                    <a:pt x="5558" y="20394"/>
                    <a:pt x="5897" y="18628"/>
                  </a:cubicBezTo>
                  <a:cubicBezTo>
                    <a:pt x="6504" y="15478"/>
                    <a:pt x="7343" y="10251"/>
                    <a:pt x="7601" y="7084"/>
                  </a:cubicBezTo>
                  <a:cubicBezTo>
                    <a:pt x="7664" y="6281"/>
                    <a:pt x="7726" y="5496"/>
                    <a:pt x="7798" y="4755"/>
                  </a:cubicBezTo>
                  <a:cubicBezTo>
                    <a:pt x="7717" y="4853"/>
                    <a:pt x="7637" y="4952"/>
                    <a:pt x="7557" y="505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4;p72">
              <a:extLst>
                <a:ext uri="{FF2B5EF4-FFF2-40B4-BE49-F238E27FC236}">
                  <a16:creationId xmlns:a16="http://schemas.microsoft.com/office/drawing/2014/main" id="{E837CEDC-C8B5-04A5-F2CB-1FDCD4503B2F}"/>
                </a:ext>
              </a:extLst>
            </p:cNvPr>
            <p:cNvSpPr/>
            <p:nvPr/>
          </p:nvSpPr>
          <p:spPr>
            <a:xfrm>
              <a:off x="4905142" y="3980540"/>
              <a:ext cx="333248" cy="1204272"/>
            </a:xfrm>
            <a:custGeom>
              <a:avLst/>
              <a:gdLst/>
              <a:ahLst/>
              <a:cxnLst/>
              <a:rect l="l" t="t" r="r" b="b"/>
              <a:pathLst>
                <a:path w="7798" h="28180" extrusionOk="0">
                  <a:moveTo>
                    <a:pt x="884" y="0"/>
                  </a:moveTo>
                  <a:cubicBezTo>
                    <a:pt x="652" y="928"/>
                    <a:pt x="420" y="1874"/>
                    <a:pt x="286" y="2561"/>
                  </a:cubicBezTo>
                  <a:cubicBezTo>
                    <a:pt x="1" y="4033"/>
                    <a:pt x="143" y="6236"/>
                    <a:pt x="259" y="10251"/>
                  </a:cubicBezTo>
                  <a:cubicBezTo>
                    <a:pt x="375" y="14274"/>
                    <a:pt x="884" y="17387"/>
                    <a:pt x="1053" y="19591"/>
                  </a:cubicBezTo>
                  <a:cubicBezTo>
                    <a:pt x="1134" y="20581"/>
                    <a:pt x="1089" y="22374"/>
                    <a:pt x="1027" y="24051"/>
                  </a:cubicBezTo>
                  <a:cubicBezTo>
                    <a:pt x="1089" y="24132"/>
                    <a:pt x="1160" y="24212"/>
                    <a:pt x="1232" y="24301"/>
                  </a:cubicBezTo>
                  <a:cubicBezTo>
                    <a:pt x="1571" y="24721"/>
                    <a:pt x="1910" y="25167"/>
                    <a:pt x="2329" y="25515"/>
                  </a:cubicBezTo>
                  <a:cubicBezTo>
                    <a:pt x="3127" y="26188"/>
                    <a:pt x="4187" y="28180"/>
                    <a:pt x="4808" y="28180"/>
                  </a:cubicBezTo>
                  <a:cubicBezTo>
                    <a:pt x="4903" y="28180"/>
                    <a:pt x="4987" y="28134"/>
                    <a:pt x="5059" y="28030"/>
                  </a:cubicBezTo>
                  <a:cubicBezTo>
                    <a:pt x="5059" y="28030"/>
                    <a:pt x="4943" y="24016"/>
                    <a:pt x="5237" y="23498"/>
                  </a:cubicBezTo>
                  <a:cubicBezTo>
                    <a:pt x="5380" y="21866"/>
                    <a:pt x="5585" y="20233"/>
                    <a:pt x="5897" y="18628"/>
                  </a:cubicBezTo>
                  <a:cubicBezTo>
                    <a:pt x="6504" y="15478"/>
                    <a:pt x="7343" y="10251"/>
                    <a:pt x="7601" y="7084"/>
                  </a:cubicBezTo>
                  <a:cubicBezTo>
                    <a:pt x="7664" y="6281"/>
                    <a:pt x="7726" y="5496"/>
                    <a:pt x="7798" y="4755"/>
                  </a:cubicBezTo>
                  <a:lnTo>
                    <a:pt x="7798" y="4755"/>
                  </a:lnTo>
                  <a:cubicBezTo>
                    <a:pt x="7717" y="4853"/>
                    <a:pt x="7637" y="4952"/>
                    <a:pt x="7557" y="5050"/>
                  </a:cubicBezTo>
                  <a:cubicBezTo>
                    <a:pt x="7193" y="5492"/>
                    <a:pt x="6823" y="5711"/>
                    <a:pt x="6449" y="5711"/>
                  </a:cubicBezTo>
                  <a:cubicBezTo>
                    <a:pt x="6190" y="5711"/>
                    <a:pt x="5928" y="5606"/>
                    <a:pt x="5665" y="5398"/>
                  </a:cubicBezTo>
                  <a:cubicBezTo>
                    <a:pt x="5073" y="5835"/>
                    <a:pt x="4344" y="6342"/>
                    <a:pt x="3678" y="6342"/>
                  </a:cubicBezTo>
                  <a:cubicBezTo>
                    <a:pt x="3311" y="6342"/>
                    <a:pt x="2963" y="6187"/>
                    <a:pt x="2668" y="5781"/>
                  </a:cubicBezTo>
                  <a:cubicBezTo>
                    <a:pt x="2151" y="5068"/>
                    <a:pt x="2347" y="3658"/>
                    <a:pt x="2151" y="2855"/>
                  </a:cubicBezTo>
                  <a:cubicBezTo>
                    <a:pt x="1883" y="1785"/>
                    <a:pt x="1490" y="857"/>
                    <a:pt x="884" y="0"/>
                  </a:cubicBezTo>
                  <a:close/>
                </a:path>
              </a:pathLst>
            </a:custGeom>
            <a:solidFill>
              <a:srgbClr val="FD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5;p72">
              <a:extLst>
                <a:ext uri="{FF2B5EF4-FFF2-40B4-BE49-F238E27FC236}">
                  <a16:creationId xmlns:a16="http://schemas.microsoft.com/office/drawing/2014/main" id="{E60499D3-B17F-5B04-FF8E-9970F58ECB70}"/>
                </a:ext>
              </a:extLst>
            </p:cNvPr>
            <p:cNvSpPr/>
            <p:nvPr/>
          </p:nvSpPr>
          <p:spPr>
            <a:xfrm>
              <a:off x="4905142" y="3980540"/>
              <a:ext cx="333248" cy="1231452"/>
            </a:xfrm>
            <a:custGeom>
              <a:avLst/>
              <a:gdLst/>
              <a:ahLst/>
              <a:cxnLst/>
              <a:rect l="l" t="t" r="r" b="b"/>
              <a:pathLst>
                <a:path w="7798" h="28816" fill="none" extrusionOk="0">
                  <a:moveTo>
                    <a:pt x="7557" y="5050"/>
                  </a:moveTo>
                  <a:cubicBezTo>
                    <a:pt x="6941" y="5799"/>
                    <a:pt x="6308" y="5906"/>
                    <a:pt x="5665" y="5398"/>
                  </a:cubicBezTo>
                  <a:cubicBezTo>
                    <a:pt x="4747" y="6076"/>
                    <a:pt x="3498" y="6923"/>
                    <a:pt x="2668" y="5781"/>
                  </a:cubicBezTo>
                  <a:cubicBezTo>
                    <a:pt x="2151" y="5068"/>
                    <a:pt x="2347" y="3658"/>
                    <a:pt x="2151" y="2855"/>
                  </a:cubicBezTo>
                  <a:cubicBezTo>
                    <a:pt x="1883" y="1785"/>
                    <a:pt x="1490" y="857"/>
                    <a:pt x="884" y="0"/>
                  </a:cubicBezTo>
                  <a:cubicBezTo>
                    <a:pt x="652" y="928"/>
                    <a:pt x="420" y="1874"/>
                    <a:pt x="286" y="2561"/>
                  </a:cubicBezTo>
                  <a:cubicBezTo>
                    <a:pt x="1" y="4033"/>
                    <a:pt x="143" y="6236"/>
                    <a:pt x="259" y="10251"/>
                  </a:cubicBezTo>
                  <a:cubicBezTo>
                    <a:pt x="375" y="14274"/>
                    <a:pt x="884" y="17387"/>
                    <a:pt x="1053" y="19591"/>
                  </a:cubicBezTo>
                  <a:cubicBezTo>
                    <a:pt x="1134" y="20581"/>
                    <a:pt x="1089" y="22374"/>
                    <a:pt x="1027" y="24051"/>
                  </a:cubicBezTo>
                  <a:cubicBezTo>
                    <a:pt x="1089" y="24132"/>
                    <a:pt x="1160" y="24212"/>
                    <a:pt x="1232" y="24301"/>
                  </a:cubicBezTo>
                  <a:cubicBezTo>
                    <a:pt x="1571" y="24721"/>
                    <a:pt x="1910" y="25167"/>
                    <a:pt x="2329" y="25515"/>
                  </a:cubicBezTo>
                  <a:cubicBezTo>
                    <a:pt x="3248" y="26291"/>
                    <a:pt x="4515" y="28815"/>
                    <a:pt x="5059" y="28030"/>
                  </a:cubicBezTo>
                  <a:cubicBezTo>
                    <a:pt x="5059" y="28030"/>
                    <a:pt x="4943" y="24016"/>
                    <a:pt x="5237" y="23498"/>
                  </a:cubicBezTo>
                  <a:cubicBezTo>
                    <a:pt x="5380" y="21866"/>
                    <a:pt x="5585" y="20233"/>
                    <a:pt x="5897" y="18628"/>
                  </a:cubicBezTo>
                  <a:cubicBezTo>
                    <a:pt x="6504" y="15478"/>
                    <a:pt x="7343" y="10251"/>
                    <a:pt x="7601" y="7084"/>
                  </a:cubicBezTo>
                  <a:cubicBezTo>
                    <a:pt x="7664" y="6281"/>
                    <a:pt x="7726" y="5496"/>
                    <a:pt x="7798" y="4755"/>
                  </a:cubicBezTo>
                  <a:cubicBezTo>
                    <a:pt x="7717" y="4853"/>
                    <a:pt x="7637" y="4952"/>
                    <a:pt x="7557" y="505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26;p72">
              <a:extLst>
                <a:ext uri="{FF2B5EF4-FFF2-40B4-BE49-F238E27FC236}">
                  <a16:creationId xmlns:a16="http://schemas.microsoft.com/office/drawing/2014/main" id="{708BC50F-CA82-D3CD-1038-A4F572337B34}"/>
                </a:ext>
              </a:extLst>
            </p:cNvPr>
            <p:cNvSpPr/>
            <p:nvPr/>
          </p:nvSpPr>
          <p:spPr>
            <a:xfrm>
              <a:off x="5677534" y="4969470"/>
              <a:ext cx="350769" cy="613888"/>
            </a:xfrm>
            <a:custGeom>
              <a:avLst/>
              <a:gdLst/>
              <a:ahLst/>
              <a:cxnLst/>
              <a:rect l="l" t="t" r="r" b="b"/>
              <a:pathLst>
                <a:path w="8208" h="14365" extrusionOk="0">
                  <a:moveTo>
                    <a:pt x="4051" y="1"/>
                  </a:moveTo>
                  <a:cubicBezTo>
                    <a:pt x="3739" y="304"/>
                    <a:pt x="3462" y="625"/>
                    <a:pt x="3284" y="1009"/>
                  </a:cubicBezTo>
                  <a:cubicBezTo>
                    <a:pt x="2757" y="2177"/>
                    <a:pt x="3533" y="3444"/>
                    <a:pt x="2748" y="4568"/>
                  </a:cubicBezTo>
                  <a:cubicBezTo>
                    <a:pt x="2466" y="4970"/>
                    <a:pt x="2075" y="5118"/>
                    <a:pt x="1637" y="5118"/>
                  </a:cubicBezTo>
                  <a:cubicBezTo>
                    <a:pt x="1134" y="5118"/>
                    <a:pt x="570" y="4922"/>
                    <a:pt x="45" y="4693"/>
                  </a:cubicBezTo>
                  <a:lnTo>
                    <a:pt x="45" y="4693"/>
                  </a:lnTo>
                  <a:cubicBezTo>
                    <a:pt x="54" y="4845"/>
                    <a:pt x="54" y="4970"/>
                    <a:pt x="54" y="5059"/>
                  </a:cubicBezTo>
                  <a:cubicBezTo>
                    <a:pt x="54" y="5130"/>
                    <a:pt x="63" y="5175"/>
                    <a:pt x="63" y="5175"/>
                  </a:cubicBezTo>
                  <a:cubicBezTo>
                    <a:pt x="36" y="5344"/>
                    <a:pt x="27" y="5514"/>
                    <a:pt x="18" y="5683"/>
                  </a:cubicBezTo>
                  <a:cubicBezTo>
                    <a:pt x="1" y="5933"/>
                    <a:pt x="1" y="6165"/>
                    <a:pt x="1" y="6370"/>
                  </a:cubicBezTo>
                  <a:cubicBezTo>
                    <a:pt x="1" y="6584"/>
                    <a:pt x="18" y="6772"/>
                    <a:pt x="27" y="6914"/>
                  </a:cubicBezTo>
                  <a:cubicBezTo>
                    <a:pt x="36" y="6986"/>
                    <a:pt x="54" y="7057"/>
                    <a:pt x="81" y="7128"/>
                  </a:cubicBezTo>
                  <a:cubicBezTo>
                    <a:pt x="259" y="7592"/>
                    <a:pt x="804" y="7869"/>
                    <a:pt x="1009" y="8520"/>
                  </a:cubicBezTo>
                  <a:cubicBezTo>
                    <a:pt x="1027" y="8565"/>
                    <a:pt x="1035" y="8618"/>
                    <a:pt x="1044" y="8672"/>
                  </a:cubicBezTo>
                  <a:cubicBezTo>
                    <a:pt x="1223" y="9484"/>
                    <a:pt x="1116" y="11125"/>
                    <a:pt x="1410" y="11785"/>
                  </a:cubicBezTo>
                  <a:cubicBezTo>
                    <a:pt x="1571" y="12133"/>
                    <a:pt x="1642" y="12338"/>
                    <a:pt x="1722" y="12570"/>
                  </a:cubicBezTo>
                  <a:cubicBezTo>
                    <a:pt x="1794" y="12793"/>
                    <a:pt x="1883" y="13034"/>
                    <a:pt x="2070" y="13436"/>
                  </a:cubicBezTo>
                  <a:cubicBezTo>
                    <a:pt x="2311" y="13935"/>
                    <a:pt x="2695" y="14238"/>
                    <a:pt x="3096" y="14328"/>
                  </a:cubicBezTo>
                  <a:cubicBezTo>
                    <a:pt x="3177" y="14345"/>
                    <a:pt x="3266" y="14363"/>
                    <a:pt x="3346" y="14363"/>
                  </a:cubicBezTo>
                  <a:cubicBezTo>
                    <a:pt x="3363" y="14364"/>
                    <a:pt x="3379" y="14365"/>
                    <a:pt x="3396" y="14365"/>
                  </a:cubicBezTo>
                  <a:cubicBezTo>
                    <a:pt x="3541" y="14365"/>
                    <a:pt x="3692" y="14331"/>
                    <a:pt x="3828" y="14283"/>
                  </a:cubicBezTo>
                  <a:cubicBezTo>
                    <a:pt x="4301" y="14096"/>
                    <a:pt x="4345" y="13766"/>
                    <a:pt x="4345" y="13614"/>
                  </a:cubicBezTo>
                  <a:cubicBezTo>
                    <a:pt x="4336" y="13560"/>
                    <a:pt x="4327" y="13525"/>
                    <a:pt x="4327" y="13525"/>
                  </a:cubicBezTo>
                  <a:lnTo>
                    <a:pt x="4327" y="13525"/>
                  </a:lnTo>
                  <a:cubicBezTo>
                    <a:pt x="4354" y="13578"/>
                    <a:pt x="4372" y="13623"/>
                    <a:pt x="4390" y="13667"/>
                  </a:cubicBezTo>
                  <a:cubicBezTo>
                    <a:pt x="4434" y="13748"/>
                    <a:pt x="4470" y="13819"/>
                    <a:pt x="4515" y="13882"/>
                  </a:cubicBezTo>
                  <a:cubicBezTo>
                    <a:pt x="4577" y="13971"/>
                    <a:pt x="4631" y="14033"/>
                    <a:pt x="4684" y="14069"/>
                  </a:cubicBezTo>
                  <a:cubicBezTo>
                    <a:pt x="4702" y="14087"/>
                    <a:pt x="4720" y="14096"/>
                    <a:pt x="4738" y="14114"/>
                  </a:cubicBezTo>
                  <a:cubicBezTo>
                    <a:pt x="4756" y="14122"/>
                    <a:pt x="4773" y="14131"/>
                    <a:pt x="4791" y="14140"/>
                  </a:cubicBezTo>
                  <a:cubicBezTo>
                    <a:pt x="4827" y="14149"/>
                    <a:pt x="4872" y="14167"/>
                    <a:pt x="4907" y="14176"/>
                  </a:cubicBezTo>
                  <a:cubicBezTo>
                    <a:pt x="4981" y="14193"/>
                    <a:pt x="5058" y="14199"/>
                    <a:pt x="5136" y="14199"/>
                  </a:cubicBezTo>
                  <a:cubicBezTo>
                    <a:pt x="5182" y="14199"/>
                    <a:pt x="5227" y="14197"/>
                    <a:pt x="5273" y="14194"/>
                  </a:cubicBezTo>
                  <a:cubicBezTo>
                    <a:pt x="5389" y="14185"/>
                    <a:pt x="5496" y="14149"/>
                    <a:pt x="5585" y="14087"/>
                  </a:cubicBezTo>
                  <a:cubicBezTo>
                    <a:pt x="5666" y="14033"/>
                    <a:pt x="5728" y="13962"/>
                    <a:pt x="5781" y="13891"/>
                  </a:cubicBezTo>
                  <a:cubicBezTo>
                    <a:pt x="5889" y="13748"/>
                    <a:pt x="5924" y="13605"/>
                    <a:pt x="5924" y="13605"/>
                  </a:cubicBezTo>
                  <a:cubicBezTo>
                    <a:pt x="6017" y="13628"/>
                    <a:pt x="6103" y="13639"/>
                    <a:pt x="6181" y="13639"/>
                  </a:cubicBezTo>
                  <a:cubicBezTo>
                    <a:pt x="6374" y="13639"/>
                    <a:pt x="6524" y="13575"/>
                    <a:pt x="6638" y="13480"/>
                  </a:cubicBezTo>
                  <a:cubicBezTo>
                    <a:pt x="6638" y="13480"/>
                    <a:pt x="6638" y="13480"/>
                    <a:pt x="6638" y="13471"/>
                  </a:cubicBezTo>
                  <a:cubicBezTo>
                    <a:pt x="6691" y="13427"/>
                    <a:pt x="6736" y="13382"/>
                    <a:pt x="6772" y="13329"/>
                  </a:cubicBezTo>
                  <a:cubicBezTo>
                    <a:pt x="6834" y="13221"/>
                    <a:pt x="6879" y="13114"/>
                    <a:pt x="6888" y="13034"/>
                  </a:cubicBezTo>
                  <a:lnTo>
                    <a:pt x="7013" y="13034"/>
                  </a:lnTo>
                  <a:cubicBezTo>
                    <a:pt x="7084" y="13025"/>
                    <a:pt x="7173" y="13007"/>
                    <a:pt x="7253" y="12972"/>
                  </a:cubicBezTo>
                  <a:cubicBezTo>
                    <a:pt x="7334" y="12936"/>
                    <a:pt x="7405" y="12865"/>
                    <a:pt x="7450" y="12766"/>
                  </a:cubicBezTo>
                  <a:cubicBezTo>
                    <a:pt x="7485" y="12713"/>
                    <a:pt x="7503" y="12651"/>
                    <a:pt x="7521" y="12579"/>
                  </a:cubicBezTo>
                  <a:cubicBezTo>
                    <a:pt x="7530" y="12535"/>
                    <a:pt x="7539" y="12490"/>
                    <a:pt x="7548" y="12436"/>
                  </a:cubicBezTo>
                  <a:cubicBezTo>
                    <a:pt x="7548" y="12356"/>
                    <a:pt x="7548" y="12267"/>
                    <a:pt x="7521" y="12187"/>
                  </a:cubicBezTo>
                  <a:lnTo>
                    <a:pt x="7521" y="12187"/>
                  </a:lnTo>
                  <a:cubicBezTo>
                    <a:pt x="7521" y="12187"/>
                    <a:pt x="7539" y="12196"/>
                    <a:pt x="7566" y="12213"/>
                  </a:cubicBezTo>
                  <a:cubicBezTo>
                    <a:pt x="7591" y="12222"/>
                    <a:pt x="7626" y="12230"/>
                    <a:pt x="7671" y="12230"/>
                  </a:cubicBezTo>
                  <a:cubicBezTo>
                    <a:pt x="7722" y="12230"/>
                    <a:pt x="7785" y="12220"/>
                    <a:pt x="7860" y="12187"/>
                  </a:cubicBezTo>
                  <a:cubicBezTo>
                    <a:pt x="7905" y="12169"/>
                    <a:pt x="7940" y="12142"/>
                    <a:pt x="7967" y="12124"/>
                  </a:cubicBezTo>
                  <a:cubicBezTo>
                    <a:pt x="8208" y="11928"/>
                    <a:pt x="8146" y="11580"/>
                    <a:pt x="7967" y="11232"/>
                  </a:cubicBezTo>
                  <a:cubicBezTo>
                    <a:pt x="7860" y="11018"/>
                    <a:pt x="7708" y="10804"/>
                    <a:pt x="7566" y="10634"/>
                  </a:cubicBezTo>
                  <a:cubicBezTo>
                    <a:pt x="7503" y="10563"/>
                    <a:pt x="7450" y="10501"/>
                    <a:pt x="7396" y="10447"/>
                  </a:cubicBezTo>
                  <a:cubicBezTo>
                    <a:pt x="7182" y="10233"/>
                    <a:pt x="6754" y="9635"/>
                    <a:pt x="6317" y="8948"/>
                  </a:cubicBezTo>
                  <a:cubicBezTo>
                    <a:pt x="6201" y="8779"/>
                    <a:pt x="6094" y="8600"/>
                    <a:pt x="5987" y="8431"/>
                  </a:cubicBezTo>
                  <a:cubicBezTo>
                    <a:pt x="5871" y="8252"/>
                    <a:pt x="5764" y="8074"/>
                    <a:pt x="5666" y="7905"/>
                  </a:cubicBezTo>
                  <a:cubicBezTo>
                    <a:pt x="5460" y="7566"/>
                    <a:pt x="5273" y="7235"/>
                    <a:pt x="5139" y="6977"/>
                  </a:cubicBezTo>
                  <a:cubicBezTo>
                    <a:pt x="4827" y="6379"/>
                    <a:pt x="4568" y="5692"/>
                    <a:pt x="4408" y="5201"/>
                  </a:cubicBezTo>
                  <a:cubicBezTo>
                    <a:pt x="4345" y="5041"/>
                    <a:pt x="4318" y="4862"/>
                    <a:pt x="4292" y="4693"/>
                  </a:cubicBezTo>
                  <a:cubicBezTo>
                    <a:pt x="4283" y="4639"/>
                    <a:pt x="4274" y="4577"/>
                    <a:pt x="4274" y="4523"/>
                  </a:cubicBezTo>
                  <a:cubicBezTo>
                    <a:pt x="4229" y="3756"/>
                    <a:pt x="4113" y="1847"/>
                    <a:pt x="4051" y="1"/>
                  </a:cubicBezTo>
                  <a:close/>
                </a:path>
              </a:pathLst>
            </a:custGeom>
            <a:solidFill>
              <a:srgbClr val="DD9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27;p72">
              <a:extLst>
                <a:ext uri="{FF2B5EF4-FFF2-40B4-BE49-F238E27FC236}">
                  <a16:creationId xmlns:a16="http://schemas.microsoft.com/office/drawing/2014/main" id="{7D563E87-87AC-157F-455B-49EBDDE7C428}"/>
                </a:ext>
              </a:extLst>
            </p:cNvPr>
            <p:cNvSpPr/>
            <p:nvPr/>
          </p:nvSpPr>
          <p:spPr>
            <a:xfrm>
              <a:off x="5677534" y="4969470"/>
              <a:ext cx="350769" cy="614230"/>
            </a:xfrm>
            <a:custGeom>
              <a:avLst/>
              <a:gdLst/>
              <a:ahLst/>
              <a:cxnLst/>
              <a:rect l="l" t="t" r="r" b="b"/>
              <a:pathLst>
                <a:path w="8208" h="14373" fill="none" extrusionOk="0">
                  <a:moveTo>
                    <a:pt x="7566" y="10634"/>
                  </a:moveTo>
                  <a:cubicBezTo>
                    <a:pt x="7503" y="10563"/>
                    <a:pt x="7450" y="10501"/>
                    <a:pt x="7396" y="10447"/>
                  </a:cubicBezTo>
                  <a:cubicBezTo>
                    <a:pt x="7182" y="10233"/>
                    <a:pt x="6754" y="9635"/>
                    <a:pt x="6317" y="8948"/>
                  </a:cubicBezTo>
                  <a:cubicBezTo>
                    <a:pt x="6201" y="8779"/>
                    <a:pt x="6094" y="8600"/>
                    <a:pt x="5987" y="8431"/>
                  </a:cubicBezTo>
                  <a:cubicBezTo>
                    <a:pt x="5871" y="8252"/>
                    <a:pt x="5764" y="8074"/>
                    <a:pt x="5666" y="7905"/>
                  </a:cubicBezTo>
                  <a:cubicBezTo>
                    <a:pt x="5460" y="7566"/>
                    <a:pt x="5273" y="7235"/>
                    <a:pt x="5139" y="6977"/>
                  </a:cubicBezTo>
                  <a:cubicBezTo>
                    <a:pt x="4827" y="6379"/>
                    <a:pt x="4568" y="5692"/>
                    <a:pt x="4408" y="5201"/>
                  </a:cubicBezTo>
                  <a:cubicBezTo>
                    <a:pt x="4345" y="5041"/>
                    <a:pt x="4318" y="4862"/>
                    <a:pt x="4292" y="4693"/>
                  </a:cubicBezTo>
                  <a:cubicBezTo>
                    <a:pt x="4283" y="4639"/>
                    <a:pt x="4274" y="4577"/>
                    <a:pt x="4274" y="4523"/>
                  </a:cubicBezTo>
                  <a:cubicBezTo>
                    <a:pt x="4229" y="3756"/>
                    <a:pt x="4113" y="1847"/>
                    <a:pt x="4051" y="1"/>
                  </a:cubicBezTo>
                  <a:cubicBezTo>
                    <a:pt x="3739" y="304"/>
                    <a:pt x="3462" y="625"/>
                    <a:pt x="3284" y="1009"/>
                  </a:cubicBezTo>
                  <a:cubicBezTo>
                    <a:pt x="2757" y="2177"/>
                    <a:pt x="3533" y="3444"/>
                    <a:pt x="2748" y="4568"/>
                  </a:cubicBezTo>
                  <a:cubicBezTo>
                    <a:pt x="2142" y="5433"/>
                    <a:pt x="1027" y="5121"/>
                    <a:pt x="45" y="4693"/>
                  </a:cubicBezTo>
                  <a:cubicBezTo>
                    <a:pt x="54" y="4845"/>
                    <a:pt x="54" y="4970"/>
                    <a:pt x="54" y="5059"/>
                  </a:cubicBezTo>
                  <a:cubicBezTo>
                    <a:pt x="54" y="5130"/>
                    <a:pt x="63" y="5175"/>
                    <a:pt x="63" y="5175"/>
                  </a:cubicBezTo>
                  <a:cubicBezTo>
                    <a:pt x="36" y="5344"/>
                    <a:pt x="27" y="5514"/>
                    <a:pt x="18" y="5683"/>
                  </a:cubicBezTo>
                  <a:cubicBezTo>
                    <a:pt x="1" y="5933"/>
                    <a:pt x="1" y="6165"/>
                    <a:pt x="1" y="6370"/>
                  </a:cubicBezTo>
                  <a:cubicBezTo>
                    <a:pt x="1" y="6584"/>
                    <a:pt x="18" y="6772"/>
                    <a:pt x="27" y="6914"/>
                  </a:cubicBezTo>
                  <a:cubicBezTo>
                    <a:pt x="36" y="6986"/>
                    <a:pt x="54" y="7057"/>
                    <a:pt x="81" y="7128"/>
                  </a:cubicBezTo>
                  <a:cubicBezTo>
                    <a:pt x="259" y="7592"/>
                    <a:pt x="804" y="7869"/>
                    <a:pt x="1009" y="8520"/>
                  </a:cubicBezTo>
                  <a:cubicBezTo>
                    <a:pt x="1027" y="8565"/>
                    <a:pt x="1035" y="8618"/>
                    <a:pt x="1044" y="8672"/>
                  </a:cubicBezTo>
                  <a:cubicBezTo>
                    <a:pt x="1223" y="9484"/>
                    <a:pt x="1116" y="11125"/>
                    <a:pt x="1410" y="11785"/>
                  </a:cubicBezTo>
                  <a:cubicBezTo>
                    <a:pt x="1571" y="12133"/>
                    <a:pt x="1642" y="12338"/>
                    <a:pt x="1722" y="12570"/>
                  </a:cubicBezTo>
                  <a:cubicBezTo>
                    <a:pt x="1794" y="12793"/>
                    <a:pt x="1883" y="13034"/>
                    <a:pt x="2070" y="13436"/>
                  </a:cubicBezTo>
                  <a:cubicBezTo>
                    <a:pt x="2311" y="13935"/>
                    <a:pt x="2695" y="14238"/>
                    <a:pt x="3096" y="14328"/>
                  </a:cubicBezTo>
                  <a:cubicBezTo>
                    <a:pt x="3177" y="14345"/>
                    <a:pt x="3266" y="14363"/>
                    <a:pt x="3346" y="14363"/>
                  </a:cubicBezTo>
                  <a:cubicBezTo>
                    <a:pt x="3507" y="14372"/>
                    <a:pt x="3676" y="14337"/>
                    <a:pt x="3828" y="14283"/>
                  </a:cubicBezTo>
                  <a:cubicBezTo>
                    <a:pt x="4301" y="14096"/>
                    <a:pt x="4345" y="13766"/>
                    <a:pt x="4345" y="13614"/>
                  </a:cubicBezTo>
                  <a:cubicBezTo>
                    <a:pt x="4336" y="13560"/>
                    <a:pt x="4327" y="13525"/>
                    <a:pt x="4327" y="13525"/>
                  </a:cubicBezTo>
                  <a:cubicBezTo>
                    <a:pt x="4354" y="13578"/>
                    <a:pt x="4372" y="13623"/>
                    <a:pt x="4390" y="13667"/>
                  </a:cubicBezTo>
                  <a:cubicBezTo>
                    <a:pt x="4434" y="13748"/>
                    <a:pt x="4470" y="13819"/>
                    <a:pt x="4515" y="13882"/>
                  </a:cubicBezTo>
                  <a:cubicBezTo>
                    <a:pt x="4577" y="13971"/>
                    <a:pt x="4631" y="14033"/>
                    <a:pt x="4684" y="14069"/>
                  </a:cubicBezTo>
                  <a:cubicBezTo>
                    <a:pt x="4702" y="14087"/>
                    <a:pt x="4720" y="14096"/>
                    <a:pt x="4738" y="14114"/>
                  </a:cubicBezTo>
                  <a:cubicBezTo>
                    <a:pt x="4756" y="14122"/>
                    <a:pt x="4773" y="14131"/>
                    <a:pt x="4791" y="14140"/>
                  </a:cubicBezTo>
                  <a:cubicBezTo>
                    <a:pt x="4827" y="14149"/>
                    <a:pt x="4872" y="14167"/>
                    <a:pt x="4907" y="14176"/>
                  </a:cubicBezTo>
                  <a:cubicBezTo>
                    <a:pt x="5023" y="14203"/>
                    <a:pt x="5148" y="14203"/>
                    <a:pt x="5273" y="14194"/>
                  </a:cubicBezTo>
                  <a:cubicBezTo>
                    <a:pt x="5389" y="14185"/>
                    <a:pt x="5496" y="14149"/>
                    <a:pt x="5585" y="14087"/>
                  </a:cubicBezTo>
                  <a:cubicBezTo>
                    <a:pt x="5666" y="14033"/>
                    <a:pt x="5728" y="13962"/>
                    <a:pt x="5781" y="13891"/>
                  </a:cubicBezTo>
                  <a:cubicBezTo>
                    <a:pt x="5889" y="13748"/>
                    <a:pt x="5924" y="13605"/>
                    <a:pt x="5924" y="13605"/>
                  </a:cubicBezTo>
                  <a:cubicBezTo>
                    <a:pt x="6245" y="13685"/>
                    <a:pt x="6477" y="13614"/>
                    <a:pt x="6638" y="13480"/>
                  </a:cubicBezTo>
                  <a:cubicBezTo>
                    <a:pt x="6638" y="13480"/>
                    <a:pt x="6638" y="13480"/>
                    <a:pt x="6638" y="13471"/>
                  </a:cubicBezTo>
                  <a:cubicBezTo>
                    <a:pt x="6691" y="13427"/>
                    <a:pt x="6736" y="13382"/>
                    <a:pt x="6772" y="13329"/>
                  </a:cubicBezTo>
                  <a:cubicBezTo>
                    <a:pt x="6834" y="13221"/>
                    <a:pt x="6879" y="13114"/>
                    <a:pt x="6888" y="13034"/>
                  </a:cubicBezTo>
                  <a:cubicBezTo>
                    <a:pt x="6888" y="13034"/>
                    <a:pt x="6888" y="13034"/>
                    <a:pt x="6897" y="13034"/>
                  </a:cubicBezTo>
                  <a:cubicBezTo>
                    <a:pt x="6914" y="13034"/>
                    <a:pt x="6950" y="13034"/>
                    <a:pt x="7013" y="13034"/>
                  </a:cubicBezTo>
                  <a:cubicBezTo>
                    <a:pt x="7084" y="13025"/>
                    <a:pt x="7173" y="13007"/>
                    <a:pt x="7253" y="12972"/>
                  </a:cubicBezTo>
                  <a:cubicBezTo>
                    <a:pt x="7334" y="12936"/>
                    <a:pt x="7405" y="12865"/>
                    <a:pt x="7450" y="12766"/>
                  </a:cubicBezTo>
                  <a:cubicBezTo>
                    <a:pt x="7485" y="12713"/>
                    <a:pt x="7503" y="12651"/>
                    <a:pt x="7521" y="12579"/>
                  </a:cubicBezTo>
                  <a:cubicBezTo>
                    <a:pt x="7530" y="12535"/>
                    <a:pt x="7539" y="12490"/>
                    <a:pt x="7548" y="12436"/>
                  </a:cubicBezTo>
                  <a:cubicBezTo>
                    <a:pt x="7548" y="12436"/>
                    <a:pt x="7548" y="12436"/>
                    <a:pt x="7548" y="12436"/>
                  </a:cubicBezTo>
                  <a:cubicBezTo>
                    <a:pt x="7548" y="12356"/>
                    <a:pt x="7548" y="12267"/>
                    <a:pt x="7521" y="12187"/>
                  </a:cubicBezTo>
                  <a:cubicBezTo>
                    <a:pt x="7521" y="12187"/>
                    <a:pt x="7539" y="12196"/>
                    <a:pt x="7566" y="12213"/>
                  </a:cubicBezTo>
                  <a:cubicBezTo>
                    <a:pt x="7619" y="12231"/>
                    <a:pt x="7717" y="12249"/>
                    <a:pt x="7860" y="12187"/>
                  </a:cubicBezTo>
                  <a:cubicBezTo>
                    <a:pt x="7905" y="12169"/>
                    <a:pt x="7940" y="12142"/>
                    <a:pt x="7967" y="12124"/>
                  </a:cubicBezTo>
                  <a:cubicBezTo>
                    <a:pt x="8208" y="11928"/>
                    <a:pt x="8146" y="11580"/>
                    <a:pt x="7967" y="11232"/>
                  </a:cubicBezTo>
                  <a:cubicBezTo>
                    <a:pt x="7860" y="11018"/>
                    <a:pt x="7708" y="10804"/>
                    <a:pt x="7566" y="106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28;p72">
              <a:extLst>
                <a:ext uri="{FF2B5EF4-FFF2-40B4-BE49-F238E27FC236}">
                  <a16:creationId xmlns:a16="http://schemas.microsoft.com/office/drawing/2014/main" id="{FEC4A94C-3542-8625-2F95-1E3502F7D475}"/>
                </a:ext>
              </a:extLst>
            </p:cNvPr>
            <p:cNvSpPr/>
            <p:nvPr/>
          </p:nvSpPr>
          <p:spPr>
            <a:xfrm>
              <a:off x="4265228" y="2836823"/>
              <a:ext cx="399401" cy="507136"/>
            </a:xfrm>
            <a:custGeom>
              <a:avLst/>
              <a:gdLst/>
              <a:ahLst/>
              <a:cxnLst/>
              <a:rect l="l" t="t" r="r" b="b"/>
              <a:pathLst>
                <a:path w="9346" h="11867" extrusionOk="0">
                  <a:moveTo>
                    <a:pt x="5563" y="0"/>
                  </a:moveTo>
                  <a:cubicBezTo>
                    <a:pt x="5527" y="9"/>
                    <a:pt x="5492" y="27"/>
                    <a:pt x="5447" y="45"/>
                  </a:cubicBezTo>
                  <a:cubicBezTo>
                    <a:pt x="5420" y="54"/>
                    <a:pt x="5393" y="72"/>
                    <a:pt x="5358" y="81"/>
                  </a:cubicBezTo>
                  <a:cubicBezTo>
                    <a:pt x="4394" y="464"/>
                    <a:pt x="3475" y="1026"/>
                    <a:pt x="2815" y="1829"/>
                  </a:cubicBezTo>
                  <a:cubicBezTo>
                    <a:pt x="1664" y="3221"/>
                    <a:pt x="1013" y="3613"/>
                    <a:pt x="478" y="3988"/>
                  </a:cubicBezTo>
                  <a:cubicBezTo>
                    <a:pt x="1" y="4317"/>
                    <a:pt x="79" y="5090"/>
                    <a:pt x="935" y="5090"/>
                  </a:cubicBezTo>
                  <a:cubicBezTo>
                    <a:pt x="1055" y="5090"/>
                    <a:pt x="1191" y="5075"/>
                    <a:pt x="1343" y="5041"/>
                  </a:cubicBezTo>
                  <a:cubicBezTo>
                    <a:pt x="2531" y="4763"/>
                    <a:pt x="3331" y="3298"/>
                    <a:pt x="3654" y="3298"/>
                  </a:cubicBezTo>
                  <a:cubicBezTo>
                    <a:pt x="3663" y="3298"/>
                    <a:pt x="3672" y="3299"/>
                    <a:pt x="3681" y="3301"/>
                  </a:cubicBezTo>
                  <a:cubicBezTo>
                    <a:pt x="3984" y="3390"/>
                    <a:pt x="3350" y="5692"/>
                    <a:pt x="3092" y="6459"/>
                  </a:cubicBezTo>
                  <a:cubicBezTo>
                    <a:pt x="2842" y="7235"/>
                    <a:pt x="2592" y="8163"/>
                    <a:pt x="2432" y="8636"/>
                  </a:cubicBezTo>
                  <a:cubicBezTo>
                    <a:pt x="2271" y="9109"/>
                    <a:pt x="2093" y="9983"/>
                    <a:pt x="2458" y="10465"/>
                  </a:cubicBezTo>
                  <a:cubicBezTo>
                    <a:pt x="2541" y="10579"/>
                    <a:pt x="2632" y="10632"/>
                    <a:pt x="2727" y="10632"/>
                  </a:cubicBezTo>
                  <a:cubicBezTo>
                    <a:pt x="3043" y="10632"/>
                    <a:pt x="3406" y="10041"/>
                    <a:pt x="3681" y="9082"/>
                  </a:cubicBezTo>
                  <a:cubicBezTo>
                    <a:pt x="4037" y="7842"/>
                    <a:pt x="4769" y="5621"/>
                    <a:pt x="4769" y="5621"/>
                  </a:cubicBezTo>
                  <a:lnTo>
                    <a:pt x="4769" y="5621"/>
                  </a:lnTo>
                  <a:cubicBezTo>
                    <a:pt x="4769" y="5621"/>
                    <a:pt x="4367" y="7494"/>
                    <a:pt x="4073" y="8627"/>
                  </a:cubicBezTo>
                  <a:cubicBezTo>
                    <a:pt x="3770" y="9769"/>
                    <a:pt x="3003" y="11214"/>
                    <a:pt x="3663" y="11767"/>
                  </a:cubicBezTo>
                  <a:cubicBezTo>
                    <a:pt x="3744" y="11836"/>
                    <a:pt x="3829" y="11867"/>
                    <a:pt x="3915" y="11867"/>
                  </a:cubicBezTo>
                  <a:cubicBezTo>
                    <a:pt x="4188" y="11867"/>
                    <a:pt x="4468" y="11554"/>
                    <a:pt x="4644" y="11134"/>
                  </a:cubicBezTo>
                  <a:cubicBezTo>
                    <a:pt x="4876" y="10581"/>
                    <a:pt x="5161" y="9662"/>
                    <a:pt x="5179" y="9573"/>
                  </a:cubicBezTo>
                  <a:cubicBezTo>
                    <a:pt x="5393" y="8645"/>
                    <a:pt x="6035" y="6094"/>
                    <a:pt x="6036" y="6094"/>
                  </a:cubicBezTo>
                  <a:lnTo>
                    <a:pt x="6036" y="6094"/>
                  </a:lnTo>
                  <a:cubicBezTo>
                    <a:pt x="6036" y="6094"/>
                    <a:pt x="5616" y="8226"/>
                    <a:pt x="5376" y="9243"/>
                  </a:cubicBezTo>
                  <a:cubicBezTo>
                    <a:pt x="5242" y="9814"/>
                    <a:pt x="4930" y="10545"/>
                    <a:pt x="4930" y="11000"/>
                  </a:cubicBezTo>
                  <a:cubicBezTo>
                    <a:pt x="4930" y="11306"/>
                    <a:pt x="5124" y="11525"/>
                    <a:pt x="5412" y="11525"/>
                  </a:cubicBezTo>
                  <a:cubicBezTo>
                    <a:pt x="5468" y="11525"/>
                    <a:pt x="5527" y="11517"/>
                    <a:pt x="5590" y="11500"/>
                  </a:cubicBezTo>
                  <a:cubicBezTo>
                    <a:pt x="5929" y="11393"/>
                    <a:pt x="6223" y="10643"/>
                    <a:pt x="6428" y="9840"/>
                  </a:cubicBezTo>
                  <a:cubicBezTo>
                    <a:pt x="6625" y="9020"/>
                    <a:pt x="6937" y="7521"/>
                    <a:pt x="7115" y="6816"/>
                  </a:cubicBezTo>
                  <a:cubicBezTo>
                    <a:pt x="7169" y="6622"/>
                    <a:pt x="7248" y="6422"/>
                    <a:pt x="7280" y="6422"/>
                  </a:cubicBezTo>
                  <a:cubicBezTo>
                    <a:pt x="7290" y="6422"/>
                    <a:pt x="7296" y="6444"/>
                    <a:pt x="7294" y="6495"/>
                  </a:cubicBezTo>
                  <a:cubicBezTo>
                    <a:pt x="7276" y="6923"/>
                    <a:pt x="6946" y="8110"/>
                    <a:pt x="6830" y="8698"/>
                  </a:cubicBezTo>
                  <a:cubicBezTo>
                    <a:pt x="6696" y="9448"/>
                    <a:pt x="6714" y="9983"/>
                    <a:pt x="7071" y="10028"/>
                  </a:cubicBezTo>
                  <a:cubicBezTo>
                    <a:pt x="7102" y="10031"/>
                    <a:pt x="7133" y="10034"/>
                    <a:pt x="7164" y="10034"/>
                  </a:cubicBezTo>
                  <a:cubicBezTo>
                    <a:pt x="7349" y="10034"/>
                    <a:pt x="7518" y="9954"/>
                    <a:pt x="7686" y="9671"/>
                  </a:cubicBezTo>
                  <a:cubicBezTo>
                    <a:pt x="7900" y="9287"/>
                    <a:pt x="8123" y="8297"/>
                    <a:pt x="8275" y="7592"/>
                  </a:cubicBezTo>
                  <a:cubicBezTo>
                    <a:pt x="8534" y="6450"/>
                    <a:pt x="8882" y="5407"/>
                    <a:pt x="9033" y="4381"/>
                  </a:cubicBezTo>
                  <a:cubicBezTo>
                    <a:pt x="9105" y="3854"/>
                    <a:pt x="9203" y="3051"/>
                    <a:pt x="9292" y="2293"/>
                  </a:cubicBezTo>
                  <a:cubicBezTo>
                    <a:pt x="9310" y="2204"/>
                    <a:pt x="9319" y="2124"/>
                    <a:pt x="9328" y="2034"/>
                  </a:cubicBezTo>
                  <a:lnTo>
                    <a:pt x="9328" y="2026"/>
                  </a:lnTo>
                  <a:cubicBezTo>
                    <a:pt x="9336" y="1990"/>
                    <a:pt x="9336" y="1954"/>
                    <a:pt x="9345" y="1927"/>
                  </a:cubicBezTo>
                  <a:lnTo>
                    <a:pt x="9345" y="1927"/>
                  </a:lnTo>
                  <a:cubicBezTo>
                    <a:pt x="8861" y="2051"/>
                    <a:pt x="8382" y="2150"/>
                    <a:pt x="7900" y="2150"/>
                  </a:cubicBezTo>
                  <a:cubicBezTo>
                    <a:pt x="7512" y="2150"/>
                    <a:pt x="7121" y="2086"/>
                    <a:pt x="6723" y="1918"/>
                  </a:cubicBezTo>
                  <a:cubicBezTo>
                    <a:pt x="5822" y="1544"/>
                    <a:pt x="5991" y="625"/>
                    <a:pt x="5563" y="0"/>
                  </a:cubicBezTo>
                  <a:close/>
                </a:path>
              </a:pathLst>
            </a:custGeom>
            <a:solidFill>
              <a:srgbClr val="DD9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29;p72">
              <a:extLst>
                <a:ext uri="{FF2B5EF4-FFF2-40B4-BE49-F238E27FC236}">
                  <a16:creationId xmlns:a16="http://schemas.microsoft.com/office/drawing/2014/main" id="{465915CE-8813-E368-49C9-8E3E86DCED7F}"/>
                </a:ext>
              </a:extLst>
            </p:cNvPr>
            <p:cNvSpPr/>
            <p:nvPr/>
          </p:nvSpPr>
          <p:spPr>
            <a:xfrm>
              <a:off x="4262365" y="2836823"/>
              <a:ext cx="402265" cy="515085"/>
            </a:xfrm>
            <a:custGeom>
              <a:avLst/>
              <a:gdLst/>
              <a:ahLst/>
              <a:cxnLst/>
              <a:rect l="l" t="t" r="r" b="b"/>
              <a:pathLst>
                <a:path w="9413" h="12053" fill="none" extrusionOk="0">
                  <a:moveTo>
                    <a:pt x="6790" y="1918"/>
                  </a:moveTo>
                  <a:cubicBezTo>
                    <a:pt x="5889" y="1544"/>
                    <a:pt x="6058" y="625"/>
                    <a:pt x="5630" y="0"/>
                  </a:cubicBezTo>
                  <a:cubicBezTo>
                    <a:pt x="5594" y="9"/>
                    <a:pt x="5559" y="27"/>
                    <a:pt x="5514" y="45"/>
                  </a:cubicBezTo>
                  <a:cubicBezTo>
                    <a:pt x="5487" y="54"/>
                    <a:pt x="5460" y="72"/>
                    <a:pt x="5425" y="81"/>
                  </a:cubicBezTo>
                  <a:cubicBezTo>
                    <a:pt x="4461" y="464"/>
                    <a:pt x="3542" y="1026"/>
                    <a:pt x="2882" y="1829"/>
                  </a:cubicBezTo>
                  <a:cubicBezTo>
                    <a:pt x="1731" y="3221"/>
                    <a:pt x="1080" y="3613"/>
                    <a:pt x="545" y="3988"/>
                  </a:cubicBezTo>
                  <a:cubicBezTo>
                    <a:pt x="1" y="4363"/>
                    <a:pt x="179" y="5317"/>
                    <a:pt x="1410" y="5041"/>
                  </a:cubicBezTo>
                  <a:cubicBezTo>
                    <a:pt x="2632" y="4755"/>
                    <a:pt x="3444" y="3212"/>
                    <a:pt x="3748" y="3301"/>
                  </a:cubicBezTo>
                  <a:cubicBezTo>
                    <a:pt x="4051" y="3390"/>
                    <a:pt x="3417" y="5692"/>
                    <a:pt x="3159" y="6459"/>
                  </a:cubicBezTo>
                  <a:cubicBezTo>
                    <a:pt x="2909" y="7235"/>
                    <a:pt x="2659" y="8163"/>
                    <a:pt x="2499" y="8636"/>
                  </a:cubicBezTo>
                  <a:cubicBezTo>
                    <a:pt x="2338" y="9109"/>
                    <a:pt x="2160" y="9983"/>
                    <a:pt x="2525" y="10465"/>
                  </a:cubicBezTo>
                  <a:cubicBezTo>
                    <a:pt x="2882" y="10955"/>
                    <a:pt x="3391" y="10331"/>
                    <a:pt x="3748" y="9082"/>
                  </a:cubicBezTo>
                  <a:cubicBezTo>
                    <a:pt x="4104" y="7842"/>
                    <a:pt x="4836" y="5621"/>
                    <a:pt x="4836" y="5621"/>
                  </a:cubicBezTo>
                  <a:cubicBezTo>
                    <a:pt x="4836" y="5621"/>
                    <a:pt x="4434" y="7494"/>
                    <a:pt x="4140" y="8627"/>
                  </a:cubicBezTo>
                  <a:cubicBezTo>
                    <a:pt x="3837" y="9769"/>
                    <a:pt x="3070" y="11214"/>
                    <a:pt x="3730" y="11767"/>
                  </a:cubicBezTo>
                  <a:cubicBezTo>
                    <a:pt x="4069" y="12053"/>
                    <a:pt x="4479" y="11687"/>
                    <a:pt x="4711" y="11134"/>
                  </a:cubicBezTo>
                  <a:cubicBezTo>
                    <a:pt x="4943" y="10581"/>
                    <a:pt x="5228" y="9662"/>
                    <a:pt x="5246" y="9573"/>
                  </a:cubicBezTo>
                  <a:cubicBezTo>
                    <a:pt x="5460" y="8645"/>
                    <a:pt x="6103" y="6094"/>
                    <a:pt x="6103" y="6094"/>
                  </a:cubicBezTo>
                  <a:cubicBezTo>
                    <a:pt x="6103" y="6094"/>
                    <a:pt x="5683" y="8226"/>
                    <a:pt x="5443" y="9243"/>
                  </a:cubicBezTo>
                  <a:cubicBezTo>
                    <a:pt x="5309" y="9814"/>
                    <a:pt x="4997" y="10545"/>
                    <a:pt x="4997" y="11000"/>
                  </a:cubicBezTo>
                  <a:cubicBezTo>
                    <a:pt x="4997" y="11366"/>
                    <a:pt x="5273" y="11607"/>
                    <a:pt x="5657" y="11500"/>
                  </a:cubicBezTo>
                  <a:cubicBezTo>
                    <a:pt x="5996" y="11393"/>
                    <a:pt x="6290" y="10643"/>
                    <a:pt x="6495" y="9840"/>
                  </a:cubicBezTo>
                  <a:cubicBezTo>
                    <a:pt x="6692" y="9020"/>
                    <a:pt x="7004" y="7521"/>
                    <a:pt x="7182" y="6816"/>
                  </a:cubicBezTo>
                  <a:cubicBezTo>
                    <a:pt x="7254" y="6557"/>
                    <a:pt x="7370" y="6290"/>
                    <a:pt x="7361" y="6495"/>
                  </a:cubicBezTo>
                  <a:cubicBezTo>
                    <a:pt x="7343" y="6923"/>
                    <a:pt x="7013" y="8110"/>
                    <a:pt x="6897" y="8698"/>
                  </a:cubicBezTo>
                  <a:cubicBezTo>
                    <a:pt x="6763" y="9448"/>
                    <a:pt x="6781" y="9983"/>
                    <a:pt x="7138" y="10028"/>
                  </a:cubicBezTo>
                  <a:cubicBezTo>
                    <a:pt x="7361" y="10054"/>
                    <a:pt x="7557" y="10001"/>
                    <a:pt x="7753" y="9671"/>
                  </a:cubicBezTo>
                  <a:cubicBezTo>
                    <a:pt x="7967" y="9287"/>
                    <a:pt x="8190" y="8297"/>
                    <a:pt x="8342" y="7592"/>
                  </a:cubicBezTo>
                  <a:cubicBezTo>
                    <a:pt x="8601" y="6450"/>
                    <a:pt x="8949" y="5407"/>
                    <a:pt x="9100" y="4381"/>
                  </a:cubicBezTo>
                  <a:cubicBezTo>
                    <a:pt x="9172" y="3854"/>
                    <a:pt x="9270" y="3051"/>
                    <a:pt x="9359" y="2293"/>
                  </a:cubicBezTo>
                  <a:cubicBezTo>
                    <a:pt x="9377" y="2204"/>
                    <a:pt x="9386" y="2124"/>
                    <a:pt x="9395" y="2034"/>
                  </a:cubicBezTo>
                  <a:lnTo>
                    <a:pt x="9395" y="2026"/>
                  </a:lnTo>
                  <a:cubicBezTo>
                    <a:pt x="9403" y="1990"/>
                    <a:pt x="9403" y="1954"/>
                    <a:pt x="9412" y="1927"/>
                  </a:cubicBezTo>
                  <a:cubicBezTo>
                    <a:pt x="8538" y="2150"/>
                    <a:pt x="7682" y="2293"/>
                    <a:pt x="6790" y="191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0;p72">
              <a:extLst>
                <a:ext uri="{FF2B5EF4-FFF2-40B4-BE49-F238E27FC236}">
                  <a16:creationId xmlns:a16="http://schemas.microsoft.com/office/drawing/2014/main" id="{BCB457A3-6B98-1E12-914C-B2EEB63017AF}"/>
                </a:ext>
              </a:extLst>
            </p:cNvPr>
            <p:cNvSpPr/>
            <p:nvPr/>
          </p:nvSpPr>
          <p:spPr>
            <a:xfrm>
              <a:off x="6133517" y="2829216"/>
              <a:ext cx="402350" cy="514743"/>
            </a:xfrm>
            <a:custGeom>
              <a:avLst/>
              <a:gdLst/>
              <a:ahLst/>
              <a:cxnLst/>
              <a:rect l="l" t="t" r="r" b="b"/>
              <a:pathLst>
                <a:path w="9415" h="12045" extrusionOk="0">
                  <a:moveTo>
                    <a:pt x="3479" y="0"/>
                  </a:moveTo>
                  <a:cubicBezTo>
                    <a:pt x="3247" y="848"/>
                    <a:pt x="3408" y="1740"/>
                    <a:pt x="2346" y="1909"/>
                  </a:cubicBezTo>
                  <a:cubicBezTo>
                    <a:pt x="2152" y="1938"/>
                    <a:pt x="1959" y="1953"/>
                    <a:pt x="1769" y="1953"/>
                  </a:cubicBezTo>
                  <a:cubicBezTo>
                    <a:pt x="1148" y="1953"/>
                    <a:pt x="553" y="1803"/>
                    <a:pt x="0" y="1543"/>
                  </a:cubicBezTo>
                  <a:lnTo>
                    <a:pt x="0" y="1543"/>
                  </a:lnTo>
                  <a:cubicBezTo>
                    <a:pt x="18" y="1650"/>
                    <a:pt x="27" y="1766"/>
                    <a:pt x="45" y="1882"/>
                  </a:cubicBezTo>
                  <a:cubicBezTo>
                    <a:pt x="161" y="2774"/>
                    <a:pt x="286" y="3890"/>
                    <a:pt x="384" y="4559"/>
                  </a:cubicBezTo>
                  <a:cubicBezTo>
                    <a:pt x="535" y="5585"/>
                    <a:pt x="883" y="6628"/>
                    <a:pt x="1142" y="7770"/>
                  </a:cubicBezTo>
                  <a:cubicBezTo>
                    <a:pt x="1294" y="8475"/>
                    <a:pt x="1517" y="9465"/>
                    <a:pt x="1731" y="9849"/>
                  </a:cubicBezTo>
                  <a:cubicBezTo>
                    <a:pt x="1899" y="10132"/>
                    <a:pt x="2068" y="10212"/>
                    <a:pt x="2253" y="10212"/>
                  </a:cubicBezTo>
                  <a:cubicBezTo>
                    <a:pt x="2284" y="10212"/>
                    <a:pt x="2315" y="10209"/>
                    <a:pt x="2346" y="10206"/>
                  </a:cubicBezTo>
                  <a:cubicBezTo>
                    <a:pt x="2703" y="10161"/>
                    <a:pt x="2721" y="9626"/>
                    <a:pt x="2587" y="8876"/>
                  </a:cubicBezTo>
                  <a:cubicBezTo>
                    <a:pt x="2471" y="8288"/>
                    <a:pt x="2141" y="7101"/>
                    <a:pt x="2123" y="6673"/>
                  </a:cubicBezTo>
                  <a:cubicBezTo>
                    <a:pt x="2121" y="6622"/>
                    <a:pt x="2127" y="6600"/>
                    <a:pt x="2137" y="6600"/>
                  </a:cubicBezTo>
                  <a:cubicBezTo>
                    <a:pt x="2169" y="6600"/>
                    <a:pt x="2248" y="6800"/>
                    <a:pt x="2302" y="6994"/>
                  </a:cubicBezTo>
                  <a:cubicBezTo>
                    <a:pt x="2480" y="7699"/>
                    <a:pt x="2792" y="9198"/>
                    <a:pt x="2989" y="10018"/>
                  </a:cubicBezTo>
                  <a:cubicBezTo>
                    <a:pt x="3194" y="10812"/>
                    <a:pt x="3488" y="11571"/>
                    <a:pt x="3827" y="11669"/>
                  </a:cubicBezTo>
                  <a:cubicBezTo>
                    <a:pt x="3893" y="11689"/>
                    <a:pt x="3956" y="11698"/>
                    <a:pt x="4015" y="11698"/>
                  </a:cubicBezTo>
                  <a:cubicBezTo>
                    <a:pt x="4298" y="11698"/>
                    <a:pt x="4487" y="11481"/>
                    <a:pt x="4487" y="11178"/>
                  </a:cubicBezTo>
                  <a:cubicBezTo>
                    <a:pt x="4487" y="10723"/>
                    <a:pt x="4175" y="9992"/>
                    <a:pt x="4041" y="9421"/>
                  </a:cubicBezTo>
                  <a:cubicBezTo>
                    <a:pt x="3801" y="8404"/>
                    <a:pt x="3381" y="6272"/>
                    <a:pt x="3381" y="6272"/>
                  </a:cubicBezTo>
                  <a:lnTo>
                    <a:pt x="3381" y="6272"/>
                  </a:lnTo>
                  <a:cubicBezTo>
                    <a:pt x="3382" y="6273"/>
                    <a:pt x="4024" y="8823"/>
                    <a:pt x="4238" y="9751"/>
                  </a:cubicBezTo>
                  <a:cubicBezTo>
                    <a:pt x="4256" y="9840"/>
                    <a:pt x="4541" y="10759"/>
                    <a:pt x="4773" y="11312"/>
                  </a:cubicBezTo>
                  <a:cubicBezTo>
                    <a:pt x="4949" y="11732"/>
                    <a:pt x="5229" y="12045"/>
                    <a:pt x="5502" y="12045"/>
                  </a:cubicBezTo>
                  <a:cubicBezTo>
                    <a:pt x="5588" y="12045"/>
                    <a:pt x="5673" y="12014"/>
                    <a:pt x="5754" y="11945"/>
                  </a:cubicBezTo>
                  <a:cubicBezTo>
                    <a:pt x="6414" y="11392"/>
                    <a:pt x="5647" y="9947"/>
                    <a:pt x="5344" y="8805"/>
                  </a:cubicBezTo>
                  <a:cubicBezTo>
                    <a:pt x="5050" y="7672"/>
                    <a:pt x="4648" y="5799"/>
                    <a:pt x="4648" y="5799"/>
                  </a:cubicBezTo>
                  <a:lnTo>
                    <a:pt x="4648" y="5799"/>
                  </a:lnTo>
                  <a:cubicBezTo>
                    <a:pt x="4648" y="5799"/>
                    <a:pt x="5380" y="8020"/>
                    <a:pt x="5736" y="9260"/>
                  </a:cubicBezTo>
                  <a:cubicBezTo>
                    <a:pt x="6011" y="10219"/>
                    <a:pt x="6374" y="10810"/>
                    <a:pt x="6690" y="10810"/>
                  </a:cubicBezTo>
                  <a:cubicBezTo>
                    <a:pt x="6785" y="10810"/>
                    <a:pt x="6876" y="10757"/>
                    <a:pt x="6959" y="10643"/>
                  </a:cubicBezTo>
                  <a:cubicBezTo>
                    <a:pt x="7324" y="10161"/>
                    <a:pt x="7146" y="9287"/>
                    <a:pt x="6985" y="8814"/>
                  </a:cubicBezTo>
                  <a:cubicBezTo>
                    <a:pt x="6825" y="8341"/>
                    <a:pt x="6575" y="7413"/>
                    <a:pt x="6325" y="6637"/>
                  </a:cubicBezTo>
                  <a:cubicBezTo>
                    <a:pt x="6067" y="5870"/>
                    <a:pt x="5433" y="3568"/>
                    <a:pt x="5736" y="3479"/>
                  </a:cubicBezTo>
                  <a:cubicBezTo>
                    <a:pt x="5745" y="3477"/>
                    <a:pt x="5754" y="3476"/>
                    <a:pt x="5763" y="3476"/>
                  </a:cubicBezTo>
                  <a:cubicBezTo>
                    <a:pt x="6086" y="3476"/>
                    <a:pt x="6886" y="4941"/>
                    <a:pt x="8074" y="5210"/>
                  </a:cubicBezTo>
                  <a:cubicBezTo>
                    <a:pt x="8230" y="5246"/>
                    <a:pt x="8369" y="5262"/>
                    <a:pt x="8492" y="5262"/>
                  </a:cubicBezTo>
                  <a:cubicBezTo>
                    <a:pt x="9339" y="5262"/>
                    <a:pt x="9414" y="4493"/>
                    <a:pt x="8939" y="4166"/>
                  </a:cubicBezTo>
                  <a:cubicBezTo>
                    <a:pt x="8404" y="3791"/>
                    <a:pt x="7753" y="3399"/>
                    <a:pt x="6602" y="2007"/>
                  </a:cubicBezTo>
                  <a:cubicBezTo>
                    <a:pt x="5942" y="1213"/>
                    <a:pt x="4612" y="402"/>
                    <a:pt x="3479" y="0"/>
                  </a:cubicBezTo>
                  <a:close/>
                </a:path>
              </a:pathLst>
            </a:custGeom>
            <a:solidFill>
              <a:srgbClr val="DD9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1;p72">
              <a:extLst>
                <a:ext uri="{FF2B5EF4-FFF2-40B4-BE49-F238E27FC236}">
                  <a16:creationId xmlns:a16="http://schemas.microsoft.com/office/drawing/2014/main" id="{0AFB4242-9552-2E97-3390-7611440F3FB2}"/>
                </a:ext>
              </a:extLst>
            </p:cNvPr>
            <p:cNvSpPr/>
            <p:nvPr/>
          </p:nvSpPr>
          <p:spPr>
            <a:xfrm>
              <a:off x="6133517" y="2829216"/>
              <a:ext cx="405299" cy="522692"/>
            </a:xfrm>
            <a:custGeom>
              <a:avLst/>
              <a:gdLst/>
              <a:ahLst/>
              <a:cxnLst/>
              <a:rect l="l" t="t" r="r" b="b"/>
              <a:pathLst>
                <a:path w="9484" h="12231" fill="none" extrusionOk="0">
                  <a:moveTo>
                    <a:pt x="8939" y="4166"/>
                  </a:moveTo>
                  <a:cubicBezTo>
                    <a:pt x="8404" y="3791"/>
                    <a:pt x="7753" y="3399"/>
                    <a:pt x="6602" y="2007"/>
                  </a:cubicBezTo>
                  <a:cubicBezTo>
                    <a:pt x="5942" y="1213"/>
                    <a:pt x="4612" y="402"/>
                    <a:pt x="3479" y="0"/>
                  </a:cubicBezTo>
                  <a:cubicBezTo>
                    <a:pt x="3247" y="848"/>
                    <a:pt x="3408" y="1740"/>
                    <a:pt x="2346" y="1909"/>
                  </a:cubicBezTo>
                  <a:cubicBezTo>
                    <a:pt x="1517" y="2034"/>
                    <a:pt x="723" y="1882"/>
                    <a:pt x="0" y="1543"/>
                  </a:cubicBezTo>
                  <a:cubicBezTo>
                    <a:pt x="18" y="1650"/>
                    <a:pt x="27" y="1766"/>
                    <a:pt x="45" y="1882"/>
                  </a:cubicBezTo>
                  <a:cubicBezTo>
                    <a:pt x="161" y="2774"/>
                    <a:pt x="286" y="3890"/>
                    <a:pt x="384" y="4559"/>
                  </a:cubicBezTo>
                  <a:cubicBezTo>
                    <a:pt x="535" y="5585"/>
                    <a:pt x="883" y="6628"/>
                    <a:pt x="1142" y="7770"/>
                  </a:cubicBezTo>
                  <a:cubicBezTo>
                    <a:pt x="1294" y="8475"/>
                    <a:pt x="1517" y="9465"/>
                    <a:pt x="1731" y="9849"/>
                  </a:cubicBezTo>
                  <a:cubicBezTo>
                    <a:pt x="1927" y="10179"/>
                    <a:pt x="2123" y="10232"/>
                    <a:pt x="2346" y="10206"/>
                  </a:cubicBezTo>
                  <a:cubicBezTo>
                    <a:pt x="2703" y="10161"/>
                    <a:pt x="2721" y="9626"/>
                    <a:pt x="2587" y="8876"/>
                  </a:cubicBezTo>
                  <a:cubicBezTo>
                    <a:pt x="2471" y="8288"/>
                    <a:pt x="2141" y="7101"/>
                    <a:pt x="2123" y="6673"/>
                  </a:cubicBezTo>
                  <a:cubicBezTo>
                    <a:pt x="2114" y="6468"/>
                    <a:pt x="2230" y="6735"/>
                    <a:pt x="2302" y="6994"/>
                  </a:cubicBezTo>
                  <a:cubicBezTo>
                    <a:pt x="2480" y="7699"/>
                    <a:pt x="2792" y="9198"/>
                    <a:pt x="2989" y="10018"/>
                  </a:cubicBezTo>
                  <a:cubicBezTo>
                    <a:pt x="3194" y="10812"/>
                    <a:pt x="3488" y="11571"/>
                    <a:pt x="3827" y="11669"/>
                  </a:cubicBezTo>
                  <a:cubicBezTo>
                    <a:pt x="4211" y="11785"/>
                    <a:pt x="4487" y="11544"/>
                    <a:pt x="4487" y="11178"/>
                  </a:cubicBezTo>
                  <a:cubicBezTo>
                    <a:pt x="4487" y="10723"/>
                    <a:pt x="4175" y="9992"/>
                    <a:pt x="4041" y="9421"/>
                  </a:cubicBezTo>
                  <a:cubicBezTo>
                    <a:pt x="3801" y="8404"/>
                    <a:pt x="3381" y="6272"/>
                    <a:pt x="3381" y="6272"/>
                  </a:cubicBezTo>
                  <a:cubicBezTo>
                    <a:pt x="3381" y="6272"/>
                    <a:pt x="4024" y="8823"/>
                    <a:pt x="4238" y="9751"/>
                  </a:cubicBezTo>
                  <a:cubicBezTo>
                    <a:pt x="4256" y="9840"/>
                    <a:pt x="4541" y="10759"/>
                    <a:pt x="4773" y="11312"/>
                  </a:cubicBezTo>
                  <a:cubicBezTo>
                    <a:pt x="5005" y="11865"/>
                    <a:pt x="5415" y="12231"/>
                    <a:pt x="5754" y="11945"/>
                  </a:cubicBezTo>
                  <a:cubicBezTo>
                    <a:pt x="6414" y="11392"/>
                    <a:pt x="5647" y="9947"/>
                    <a:pt x="5344" y="8805"/>
                  </a:cubicBezTo>
                  <a:cubicBezTo>
                    <a:pt x="5050" y="7672"/>
                    <a:pt x="4648" y="5799"/>
                    <a:pt x="4648" y="5799"/>
                  </a:cubicBezTo>
                  <a:cubicBezTo>
                    <a:pt x="4648" y="5799"/>
                    <a:pt x="5380" y="8020"/>
                    <a:pt x="5736" y="9260"/>
                  </a:cubicBezTo>
                  <a:cubicBezTo>
                    <a:pt x="6093" y="10509"/>
                    <a:pt x="6602" y="11133"/>
                    <a:pt x="6959" y="10643"/>
                  </a:cubicBezTo>
                  <a:cubicBezTo>
                    <a:pt x="7324" y="10161"/>
                    <a:pt x="7146" y="9287"/>
                    <a:pt x="6985" y="8814"/>
                  </a:cubicBezTo>
                  <a:cubicBezTo>
                    <a:pt x="6825" y="8341"/>
                    <a:pt x="6575" y="7413"/>
                    <a:pt x="6325" y="6637"/>
                  </a:cubicBezTo>
                  <a:cubicBezTo>
                    <a:pt x="6067" y="5870"/>
                    <a:pt x="5433" y="3568"/>
                    <a:pt x="5736" y="3479"/>
                  </a:cubicBezTo>
                  <a:cubicBezTo>
                    <a:pt x="6040" y="3390"/>
                    <a:pt x="6852" y="4933"/>
                    <a:pt x="8074" y="5210"/>
                  </a:cubicBezTo>
                  <a:cubicBezTo>
                    <a:pt x="9305" y="5495"/>
                    <a:pt x="9483" y="4541"/>
                    <a:pt x="8939" y="416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2;p72">
              <a:extLst>
                <a:ext uri="{FF2B5EF4-FFF2-40B4-BE49-F238E27FC236}">
                  <a16:creationId xmlns:a16="http://schemas.microsoft.com/office/drawing/2014/main" id="{BBDC0CC6-5195-296E-DC6C-BA2DD25D6F31}"/>
                </a:ext>
              </a:extLst>
            </p:cNvPr>
            <p:cNvSpPr/>
            <p:nvPr/>
          </p:nvSpPr>
          <p:spPr>
            <a:xfrm>
              <a:off x="4770954" y="5016735"/>
              <a:ext cx="352692" cy="566581"/>
            </a:xfrm>
            <a:custGeom>
              <a:avLst/>
              <a:gdLst/>
              <a:ahLst/>
              <a:cxnLst/>
              <a:rect l="l" t="t" r="r" b="b"/>
              <a:pathLst>
                <a:path w="8253" h="13258" extrusionOk="0">
                  <a:moveTo>
                    <a:pt x="4158" y="1"/>
                  </a:moveTo>
                  <a:cubicBezTo>
                    <a:pt x="4149" y="161"/>
                    <a:pt x="4149" y="322"/>
                    <a:pt x="4140" y="482"/>
                  </a:cubicBezTo>
                  <a:cubicBezTo>
                    <a:pt x="4122" y="777"/>
                    <a:pt x="4113" y="1062"/>
                    <a:pt x="4095" y="1330"/>
                  </a:cubicBezTo>
                  <a:cubicBezTo>
                    <a:pt x="4095" y="1419"/>
                    <a:pt x="4086" y="1508"/>
                    <a:pt x="4086" y="1598"/>
                  </a:cubicBezTo>
                  <a:cubicBezTo>
                    <a:pt x="4077" y="1776"/>
                    <a:pt x="4068" y="1954"/>
                    <a:pt x="4059" y="2115"/>
                  </a:cubicBezTo>
                  <a:cubicBezTo>
                    <a:pt x="4024" y="2668"/>
                    <a:pt x="3997" y="3123"/>
                    <a:pt x="3979" y="3417"/>
                  </a:cubicBezTo>
                  <a:cubicBezTo>
                    <a:pt x="3970" y="3533"/>
                    <a:pt x="3961" y="3649"/>
                    <a:pt x="3935" y="3756"/>
                  </a:cubicBezTo>
                  <a:cubicBezTo>
                    <a:pt x="3917" y="3872"/>
                    <a:pt x="3890" y="3988"/>
                    <a:pt x="3845" y="4095"/>
                  </a:cubicBezTo>
                  <a:cubicBezTo>
                    <a:pt x="3783" y="4292"/>
                    <a:pt x="3694" y="4533"/>
                    <a:pt x="3604" y="4773"/>
                  </a:cubicBezTo>
                  <a:cubicBezTo>
                    <a:pt x="3506" y="5005"/>
                    <a:pt x="3408" y="5255"/>
                    <a:pt x="3292" y="5496"/>
                  </a:cubicBezTo>
                  <a:cubicBezTo>
                    <a:pt x="3239" y="5621"/>
                    <a:pt x="3176" y="5746"/>
                    <a:pt x="3114" y="5871"/>
                  </a:cubicBezTo>
                  <a:cubicBezTo>
                    <a:pt x="2980" y="6129"/>
                    <a:pt x="2793" y="6460"/>
                    <a:pt x="2587" y="6799"/>
                  </a:cubicBezTo>
                  <a:cubicBezTo>
                    <a:pt x="2534" y="6879"/>
                    <a:pt x="2489" y="6968"/>
                    <a:pt x="2436" y="7057"/>
                  </a:cubicBezTo>
                  <a:cubicBezTo>
                    <a:pt x="2329" y="7236"/>
                    <a:pt x="2213" y="7405"/>
                    <a:pt x="2106" y="7584"/>
                  </a:cubicBezTo>
                  <a:cubicBezTo>
                    <a:pt x="1883" y="7932"/>
                    <a:pt x="1660" y="8270"/>
                    <a:pt x="1455" y="8565"/>
                  </a:cubicBezTo>
                  <a:cubicBezTo>
                    <a:pt x="1356" y="8708"/>
                    <a:pt x="1267" y="8841"/>
                    <a:pt x="1178" y="8957"/>
                  </a:cubicBezTo>
                  <a:cubicBezTo>
                    <a:pt x="1133" y="9011"/>
                    <a:pt x="1089" y="9064"/>
                    <a:pt x="1053" y="9109"/>
                  </a:cubicBezTo>
                  <a:cubicBezTo>
                    <a:pt x="982" y="9207"/>
                    <a:pt x="910" y="9287"/>
                    <a:pt x="857" y="9341"/>
                  </a:cubicBezTo>
                  <a:cubicBezTo>
                    <a:pt x="803" y="9395"/>
                    <a:pt x="750" y="9457"/>
                    <a:pt x="687" y="9528"/>
                  </a:cubicBezTo>
                  <a:cubicBezTo>
                    <a:pt x="634" y="9591"/>
                    <a:pt x="571" y="9671"/>
                    <a:pt x="518" y="9751"/>
                  </a:cubicBezTo>
                  <a:cubicBezTo>
                    <a:pt x="232" y="10153"/>
                    <a:pt x="0" y="10652"/>
                    <a:pt x="206" y="10938"/>
                  </a:cubicBezTo>
                  <a:cubicBezTo>
                    <a:pt x="250" y="10991"/>
                    <a:pt x="313" y="11045"/>
                    <a:pt x="393" y="11081"/>
                  </a:cubicBezTo>
                  <a:cubicBezTo>
                    <a:pt x="464" y="11114"/>
                    <a:pt x="524" y="11124"/>
                    <a:pt x="574" y="11124"/>
                  </a:cubicBezTo>
                  <a:cubicBezTo>
                    <a:pt x="618" y="11124"/>
                    <a:pt x="653" y="11116"/>
                    <a:pt x="678" y="11107"/>
                  </a:cubicBezTo>
                  <a:cubicBezTo>
                    <a:pt x="705" y="11098"/>
                    <a:pt x="732" y="11081"/>
                    <a:pt x="732" y="11081"/>
                  </a:cubicBezTo>
                  <a:lnTo>
                    <a:pt x="732" y="11081"/>
                  </a:lnTo>
                  <a:cubicBezTo>
                    <a:pt x="705" y="11161"/>
                    <a:pt x="705" y="11250"/>
                    <a:pt x="705" y="11330"/>
                  </a:cubicBezTo>
                  <a:cubicBezTo>
                    <a:pt x="714" y="11411"/>
                    <a:pt x="732" y="11491"/>
                    <a:pt x="759" y="11562"/>
                  </a:cubicBezTo>
                  <a:cubicBezTo>
                    <a:pt x="803" y="11705"/>
                    <a:pt x="892" y="11821"/>
                    <a:pt x="1000" y="11866"/>
                  </a:cubicBezTo>
                  <a:cubicBezTo>
                    <a:pt x="1098" y="11919"/>
                    <a:pt x="1223" y="11928"/>
                    <a:pt x="1294" y="11928"/>
                  </a:cubicBezTo>
                  <a:lnTo>
                    <a:pt x="1365" y="11928"/>
                  </a:lnTo>
                  <a:cubicBezTo>
                    <a:pt x="1374" y="11991"/>
                    <a:pt x="1392" y="12071"/>
                    <a:pt x="1437" y="12151"/>
                  </a:cubicBezTo>
                  <a:cubicBezTo>
                    <a:pt x="1538" y="12339"/>
                    <a:pt x="1745" y="12533"/>
                    <a:pt x="2076" y="12533"/>
                  </a:cubicBezTo>
                  <a:cubicBezTo>
                    <a:pt x="2154" y="12533"/>
                    <a:pt x="2238" y="12523"/>
                    <a:pt x="2329" y="12499"/>
                  </a:cubicBezTo>
                  <a:cubicBezTo>
                    <a:pt x="2329" y="12499"/>
                    <a:pt x="2364" y="12642"/>
                    <a:pt x="2472" y="12785"/>
                  </a:cubicBezTo>
                  <a:cubicBezTo>
                    <a:pt x="2525" y="12856"/>
                    <a:pt x="2587" y="12927"/>
                    <a:pt x="2677" y="12981"/>
                  </a:cubicBezTo>
                  <a:cubicBezTo>
                    <a:pt x="2757" y="13043"/>
                    <a:pt x="2864" y="13079"/>
                    <a:pt x="2980" y="13088"/>
                  </a:cubicBezTo>
                  <a:lnTo>
                    <a:pt x="3230" y="13088"/>
                  </a:lnTo>
                  <a:cubicBezTo>
                    <a:pt x="3310" y="13079"/>
                    <a:pt x="3381" y="13061"/>
                    <a:pt x="3462" y="13034"/>
                  </a:cubicBezTo>
                  <a:cubicBezTo>
                    <a:pt x="3497" y="13016"/>
                    <a:pt x="3533" y="12999"/>
                    <a:pt x="3569" y="12963"/>
                  </a:cubicBezTo>
                  <a:cubicBezTo>
                    <a:pt x="3604" y="12936"/>
                    <a:pt x="3640" y="12900"/>
                    <a:pt x="3685" y="12856"/>
                  </a:cubicBezTo>
                  <a:cubicBezTo>
                    <a:pt x="3738" y="12785"/>
                    <a:pt x="3801" y="12686"/>
                    <a:pt x="3863" y="12561"/>
                  </a:cubicBezTo>
                  <a:cubicBezTo>
                    <a:pt x="3881" y="12517"/>
                    <a:pt x="3899" y="12472"/>
                    <a:pt x="3926" y="12419"/>
                  </a:cubicBezTo>
                  <a:lnTo>
                    <a:pt x="3926" y="12419"/>
                  </a:lnTo>
                  <a:cubicBezTo>
                    <a:pt x="3926" y="12419"/>
                    <a:pt x="3917" y="12454"/>
                    <a:pt x="3917" y="12508"/>
                  </a:cubicBezTo>
                  <a:cubicBezTo>
                    <a:pt x="3908" y="12660"/>
                    <a:pt x="3952" y="12990"/>
                    <a:pt x="4425" y="13177"/>
                  </a:cubicBezTo>
                  <a:cubicBezTo>
                    <a:pt x="4577" y="13231"/>
                    <a:pt x="4746" y="13257"/>
                    <a:pt x="4907" y="13257"/>
                  </a:cubicBezTo>
                  <a:cubicBezTo>
                    <a:pt x="4987" y="13257"/>
                    <a:pt x="5076" y="13239"/>
                    <a:pt x="5157" y="13222"/>
                  </a:cubicBezTo>
                  <a:cubicBezTo>
                    <a:pt x="5398" y="13168"/>
                    <a:pt x="5630" y="13034"/>
                    <a:pt x="5835" y="12829"/>
                  </a:cubicBezTo>
                  <a:cubicBezTo>
                    <a:pt x="5897" y="12767"/>
                    <a:pt x="5960" y="12686"/>
                    <a:pt x="6022" y="12606"/>
                  </a:cubicBezTo>
                  <a:cubicBezTo>
                    <a:pt x="6076" y="12517"/>
                    <a:pt x="6129" y="12428"/>
                    <a:pt x="6183" y="12330"/>
                  </a:cubicBezTo>
                  <a:cubicBezTo>
                    <a:pt x="6325" y="12026"/>
                    <a:pt x="6406" y="11812"/>
                    <a:pt x="6477" y="11634"/>
                  </a:cubicBezTo>
                  <a:cubicBezTo>
                    <a:pt x="6513" y="11518"/>
                    <a:pt x="6548" y="11402"/>
                    <a:pt x="6593" y="11295"/>
                  </a:cubicBezTo>
                  <a:cubicBezTo>
                    <a:pt x="6655" y="11125"/>
                    <a:pt x="6718" y="10938"/>
                    <a:pt x="6843" y="10670"/>
                  </a:cubicBezTo>
                  <a:cubicBezTo>
                    <a:pt x="6879" y="10590"/>
                    <a:pt x="6914" y="10483"/>
                    <a:pt x="6941" y="10367"/>
                  </a:cubicBezTo>
                  <a:cubicBezTo>
                    <a:pt x="6968" y="10242"/>
                    <a:pt x="6986" y="10117"/>
                    <a:pt x="7003" y="9974"/>
                  </a:cubicBezTo>
                  <a:cubicBezTo>
                    <a:pt x="7102" y="9207"/>
                    <a:pt x="7075" y="8163"/>
                    <a:pt x="7209" y="7566"/>
                  </a:cubicBezTo>
                  <a:cubicBezTo>
                    <a:pt x="7218" y="7512"/>
                    <a:pt x="7226" y="7459"/>
                    <a:pt x="7244" y="7414"/>
                  </a:cubicBezTo>
                  <a:cubicBezTo>
                    <a:pt x="7449" y="6763"/>
                    <a:pt x="7994" y="6486"/>
                    <a:pt x="8172" y="6022"/>
                  </a:cubicBezTo>
                  <a:cubicBezTo>
                    <a:pt x="8199" y="5951"/>
                    <a:pt x="8217" y="5880"/>
                    <a:pt x="8226" y="5808"/>
                  </a:cubicBezTo>
                  <a:cubicBezTo>
                    <a:pt x="8243" y="5621"/>
                    <a:pt x="8252" y="5353"/>
                    <a:pt x="8252" y="5050"/>
                  </a:cubicBezTo>
                  <a:cubicBezTo>
                    <a:pt x="8252" y="4898"/>
                    <a:pt x="8252" y="4738"/>
                    <a:pt x="8235" y="4577"/>
                  </a:cubicBezTo>
                  <a:cubicBezTo>
                    <a:pt x="8235" y="4568"/>
                    <a:pt x="8235" y="4559"/>
                    <a:pt x="8235" y="4550"/>
                  </a:cubicBezTo>
                  <a:cubicBezTo>
                    <a:pt x="8226" y="4390"/>
                    <a:pt x="8208" y="4229"/>
                    <a:pt x="8190" y="4069"/>
                  </a:cubicBezTo>
                  <a:cubicBezTo>
                    <a:pt x="8190" y="4069"/>
                    <a:pt x="8199" y="3962"/>
                    <a:pt x="8199" y="3783"/>
                  </a:cubicBezTo>
                  <a:lnTo>
                    <a:pt x="8199" y="3783"/>
                  </a:lnTo>
                  <a:cubicBezTo>
                    <a:pt x="7886" y="3939"/>
                    <a:pt x="7563" y="4056"/>
                    <a:pt x="7239" y="4056"/>
                  </a:cubicBezTo>
                  <a:cubicBezTo>
                    <a:pt x="6972" y="4056"/>
                    <a:pt x="6704" y="3976"/>
                    <a:pt x="6441" y="3774"/>
                  </a:cubicBezTo>
                  <a:cubicBezTo>
                    <a:pt x="5612" y="3132"/>
                    <a:pt x="5665" y="1865"/>
                    <a:pt x="5228" y="1009"/>
                  </a:cubicBezTo>
                  <a:cubicBezTo>
                    <a:pt x="4987" y="527"/>
                    <a:pt x="4613" y="206"/>
                    <a:pt x="4158" y="1"/>
                  </a:cubicBezTo>
                  <a:close/>
                </a:path>
              </a:pathLst>
            </a:custGeom>
            <a:solidFill>
              <a:srgbClr val="DD9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3;p72">
              <a:extLst>
                <a:ext uri="{FF2B5EF4-FFF2-40B4-BE49-F238E27FC236}">
                  <a16:creationId xmlns:a16="http://schemas.microsoft.com/office/drawing/2014/main" id="{D4E9B54F-3A9F-C506-AAB8-41FBA590FFDF}"/>
                </a:ext>
              </a:extLst>
            </p:cNvPr>
            <p:cNvSpPr/>
            <p:nvPr/>
          </p:nvSpPr>
          <p:spPr>
            <a:xfrm>
              <a:off x="4770954" y="5016735"/>
              <a:ext cx="352692" cy="566581"/>
            </a:xfrm>
            <a:custGeom>
              <a:avLst/>
              <a:gdLst/>
              <a:ahLst/>
              <a:cxnLst/>
              <a:rect l="l" t="t" r="r" b="b"/>
              <a:pathLst>
                <a:path w="8253" h="13258" fill="none" extrusionOk="0">
                  <a:moveTo>
                    <a:pt x="8235" y="4550"/>
                  </a:moveTo>
                  <a:cubicBezTo>
                    <a:pt x="8226" y="4390"/>
                    <a:pt x="8208" y="4229"/>
                    <a:pt x="8190" y="4069"/>
                  </a:cubicBezTo>
                  <a:cubicBezTo>
                    <a:pt x="8190" y="4069"/>
                    <a:pt x="8199" y="3962"/>
                    <a:pt x="8199" y="3783"/>
                  </a:cubicBezTo>
                  <a:cubicBezTo>
                    <a:pt x="7628" y="4069"/>
                    <a:pt x="7021" y="4220"/>
                    <a:pt x="6441" y="3774"/>
                  </a:cubicBezTo>
                  <a:cubicBezTo>
                    <a:pt x="5612" y="3132"/>
                    <a:pt x="5665" y="1865"/>
                    <a:pt x="5228" y="1009"/>
                  </a:cubicBezTo>
                  <a:cubicBezTo>
                    <a:pt x="4987" y="527"/>
                    <a:pt x="4613" y="206"/>
                    <a:pt x="4158" y="1"/>
                  </a:cubicBezTo>
                  <a:cubicBezTo>
                    <a:pt x="4149" y="161"/>
                    <a:pt x="4149" y="322"/>
                    <a:pt x="4140" y="482"/>
                  </a:cubicBezTo>
                  <a:cubicBezTo>
                    <a:pt x="4122" y="777"/>
                    <a:pt x="4113" y="1062"/>
                    <a:pt x="4095" y="1330"/>
                  </a:cubicBezTo>
                  <a:cubicBezTo>
                    <a:pt x="4095" y="1419"/>
                    <a:pt x="4086" y="1508"/>
                    <a:pt x="4086" y="1598"/>
                  </a:cubicBezTo>
                  <a:cubicBezTo>
                    <a:pt x="4077" y="1776"/>
                    <a:pt x="4068" y="1954"/>
                    <a:pt x="4059" y="2115"/>
                  </a:cubicBezTo>
                  <a:cubicBezTo>
                    <a:pt x="4024" y="2668"/>
                    <a:pt x="3997" y="3123"/>
                    <a:pt x="3979" y="3417"/>
                  </a:cubicBezTo>
                  <a:cubicBezTo>
                    <a:pt x="3970" y="3533"/>
                    <a:pt x="3961" y="3649"/>
                    <a:pt x="3935" y="3756"/>
                  </a:cubicBezTo>
                  <a:cubicBezTo>
                    <a:pt x="3917" y="3872"/>
                    <a:pt x="3890" y="3988"/>
                    <a:pt x="3845" y="4095"/>
                  </a:cubicBezTo>
                  <a:cubicBezTo>
                    <a:pt x="3783" y="4292"/>
                    <a:pt x="3694" y="4533"/>
                    <a:pt x="3604" y="4773"/>
                  </a:cubicBezTo>
                  <a:cubicBezTo>
                    <a:pt x="3506" y="5005"/>
                    <a:pt x="3408" y="5255"/>
                    <a:pt x="3292" y="5496"/>
                  </a:cubicBezTo>
                  <a:cubicBezTo>
                    <a:pt x="3239" y="5621"/>
                    <a:pt x="3176" y="5746"/>
                    <a:pt x="3114" y="5871"/>
                  </a:cubicBezTo>
                  <a:cubicBezTo>
                    <a:pt x="2980" y="6129"/>
                    <a:pt x="2793" y="6460"/>
                    <a:pt x="2587" y="6799"/>
                  </a:cubicBezTo>
                  <a:cubicBezTo>
                    <a:pt x="2534" y="6879"/>
                    <a:pt x="2489" y="6968"/>
                    <a:pt x="2436" y="7057"/>
                  </a:cubicBezTo>
                  <a:cubicBezTo>
                    <a:pt x="2329" y="7236"/>
                    <a:pt x="2213" y="7405"/>
                    <a:pt x="2106" y="7584"/>
                  </a:cubicBezTo>
                  <a:cubicBezTo>
                    <a:pt x="1883" y="7932"/>
                    <a:pt x="1660" y="8270"/>
                    <a:pt x="1455" y="8565"/>
                  </a:cubicBezTo>
                  <a:cubicBezTo>
                    <a:pt x="1356" y="8708"/>
                    <a:pt x="1267" y="8841"/>
                    <a:pt x="1178" y="8957"/>
                  </a:cubicBezTo>
                  <a:cubicBezTo>
                    <a:pt x="1133" y="9011"/>
                    <a:pt x="1089" y="9064"/>
                    <a:pt x="1053" y="9109"/>
                  </a:cubicBezTo>
                  <a:cubicBezTo>
                    <a:pt x="982" y="9207"/>
                    <a:pt x="910" y="9287"/>
                    <a:pt x="857" y="9341"/>
                  </a:cubicBezTo>
                  <a:cubicBezTo>
                    <a:pt x="803" y="9395"/>
                    <a:pt x="750" y="9457"/>
                    <a:pt x="687" y="9528"/>
                  </a:cubicBezTo>
                  <a:cubicBezTo>
                    <a:pt x="634" y="9591"/>
                    <a:pt x="571" y="9671"/>
                    <a:pt x="518" y="9751"/>
                  </a:cubicBezTo>
                  <a:cubicBezTo>
                    <a:pt x="232" y="10153"/>
                    <a:pt x="0" y="10652"/>
                    <a:pt x="206" y="10938"/>
                  </a:cubicBezTo>
                  <a:cubicBezTo>
                    <a:pt x="250" y="10991"/>
                    <a:pt x="313" y="11045"/>
                    <a:pt x="393" y="11081"/>
                  </a:cubicBezTo>
                  <a:cubicBezTo>
                    <a:pt x="527" y="11143"/>
                    <a:pt x="625" y="11125"/>
                    <a:pt x="678" y="11107"/>
                  </a:cubicBezTo>
                  <a:cubicBezTo>
                    <a:pt x="705" y="11098"/>
                    <a:pt x="732" y="11081"/>
                    <a:pt x="732" y="11081"/>
                  </a:cubicBezTo>
                  <a:cubicBezTo>
                    <a:pt x="705" y="11161"/>
                    <a:pt x="705" y="11250"/>
                    <a:pt x="705" y="11330"/>
                  </a:cubicBezTo>
                  <a:lnTo>
                    <a:pt x="705" y="11330"/>
                  </a:lnTo>
                  <a:cubicBezTo>
                    <a:pt x="714" y="11411"/>
                    <a:pt x="732" y="11491"/>
                    <a:pt x="759" y="11562"/>
                  </a:cubicBezTo>
                  <a:cubicBezTo>
                    <a:pt x="803" y="11705"/>
                    <a:pt x="892" y="11821"/>
                    <a:pt x="1000" y="11866"/>
                  </a:cubicBezTo>
                  <a:cubicBezTo>
                    <a:pt x="1098" y="11919"/>
                    <a:pt x="1223" y="11928"/>
                    <a:pt x="1294" y="11928"/>
                  </a:cubicBezTo>
                  <a:cubicBezTo>
                    <a:pt x="1321" y="11928"/>
                    <a:pt x="1347" y="11928"/>
                    <a:pt x="1356" y="11928"/>
                  </a:cubicBezTo>
                  <a:cubicBezTo>
                    <a:pt x="1365" y="11928"/>
                    <a:pt x="1365" y="11928"/>
                    <a:pt x="1365" y="11928"/>
                  </a:cubicBezTo>
                  <a:cubicBezTo>
                    <a:pt x="1374" y="11991"/>
                    <a:pt x="1392" y="12071"/>
                    <a:pt x="1437" y="12151"/>
                  </a:cubicBezTo>
                  <a:cubicBezTo>
                    <a:pt x="1562" y="12383"/>
                    <a:pt x="1847" y="12624"/>
                    <a:pt x="2329" y="12499"/>
                  </a:cubicBezTo>
                  <a:cubicBezTo>
                    <a:pt x="2329" y="12499"/>
                    <a:pt x="2364" y="12642"/>
                    <a:pt x="2472" y="12785"/>
                  </a:cubicBezTo>
                  <a:cubicBezTo>
                    <a:pt x="2525" y="12856"/>
                    <a:pt x="2587" y="12927"/>
                    <a:pt x="2677" y="12981"/>
                  </a:cubicBezTo>
                  <a:cubicBezTo>
                    <a:pt x="2757" y="13043"/>
                    <a:pt x="2864" y="13079"/>
                    <a:pt x="2980" y="13088"/>
                  </a:cubicBezTo>
                  <a:cubicBezTo>
                    <a:pt x="3025" y="13088"/>
                    <a:pt x="3069" y="13088"/>
                    <a:pt x="3105" y="13088"/>
                  </a:cubicBezTo>
                  <a:cubicBezTo>
                    <a:pt x="3150" y="13088"/>
                    <a:pt x="3185" y="13088"/>
                    <a:pt x="3230" y="13088"/>
                  </a:cubicBezTo>
                  <a:cubicBezTo>
                    <a:pt x="3310" y="13079"/>
                    <a:pt x="3381" y="13061"/>
                    <a:pt x="3462" y="13034"/>
                  </a:cubicBezTo>
                  <a:cubicBezTo>
                    <a:pt x="3497" y="13016"/>
                    <a:pt x="3533" y="12999"/>
                    <a:pt x="3569" y="12963"/>
                  </a:cubicBezTo>
                  <a:cubicBezTo>
                    <a:pt x="3604" y="12936"/>
                    <a:pt x="3640" y="12900"/>
                    <a:pt x="3685" y="12856"/>
                  </a:cubicBezTo>
                  <a:cubicBezTo>
                    <a:pt x="3738" y="12785"/>
                    <a:pt x="3801" y="12686"/>
                    <a:pt x="3863" y="12561"/>
                  </a:cubicBezTo>
                  <a:cubicBezTo>
                    <a:pt x="3881" y="12517"/>
                    <a:pt x="3899" y="12472"/>
                    <a:pt x="3926" y="12419"/>
                  </a:cubicBezTo>
                  <a:cubicBezTo>
                    <a:pt x="3926" y="12419"/>
                    <a:pt x="3917" y="12454"/>
                    <a:pt x="3917" y="12508"/>
                  </a:cubicBezTo>
                  <a:cubicBezTo>
                    <a:pt x="3908" y="12660"/>
                    <a:pt x="3952" y="12990"/>
                    <a:pt x="4425" y="13177"/>
                  </a:cubicBezTo>
                  <a:cubicBezTo>
                    <a:pt x="4577" y="13231"/>
                    <a:pt x="4746" y="13257"/>
                    <a:pt x="4907" y="13257"/>
                  </a:cubicBezTo>
                  <a:cubicBezTo>
                    <a:pt x="4987" y="13257"/>
                    <a:pt x="5076" y="13239"/>
                    <a:pt x="5157" y="13222"/>
                  </a:cubicBezTo>
                  <a:cubicBezTo>
                    <a:pt x="5398" y="13168"/>
                    <a:pt x="5630" y="13034"/>
                    <a:pt x="5835" y="12829"/>
                  </a:cubicBezTo>
                  <a:cubicBezTo>
                    <a:pt x="5897" y="12767"/>
                    <a:pt x="5960" y="12686"/>
                    <a:pt x="6022" y="12606"/>
                  </a:cubicBezTo>
                  <a:cubicBezTo>
                    <a:pt x="6076" y="12517"/>
                    <a:pt x="6129" y="12428"/>
                    <a:pt x="6183" y="12330"/>
                  </a:cubicBezTo>
                  <a:cubicBezTo>
                    <a:pt x="6325" y="12026"/>
                    <a:pt x="6406" y="11812"/>
                    <a:pt x="6477" y="11634"/>
                  </a:cubicBezTo>
                  <a:cubicBezTo>
                    <a:pt x="6513" y="11518"/>
                    <a:pt x="6548" y="11402"/>
                    <a:pt x="6593" y="11295"/>
                  </a:cubicBezTo>
                  <a:cubicBezTo>
                    <a:pt x="6655" y="11125"/>
                    <a:pt x="6718" y="10938"/>
                    <a:pt x="6843" y="10670"/>
                  </a:cubicBezTo>
                  <a:cubicBezTo>
                    <a:pt x="6879" y="10590"/>
                    <a:pt x="6914" y="10483"/>
                    <a:pt x="6941" y="10367"/>
                  </a:cubicBezTo>
                  <a:cubicBezTo>
                    <a:pt x="6968" y="10242"/>
                    <a:pt x="6986" y="10117"/>
                    <a:pt x="7003" y="9974"/>
                  </a:cubicBezTo>
                  <a:cubicBezTo>
                    <a:pt x="7102" y="9207"/>
                    <a:pt x="7075" y="8163"/>
                    <a:pt x="7209" y="7566"/>
                  </a:cubicBezTo>
                  <a:cubicBezTo>
                    <a:pt x="7218" y="7512"/>
                    <a:pt x="7226" y="7459"/>
                    <a:pt x="7244" y="7414"/>
                  </a:cubicBezTo>
                  <a:cubicBezTo>
                    <a:pt x="7449" y="6763"/>
                    <a:pt x="7994" y="6486"/>
                    <a:pt x="8172" y="6022"/>
                  </a:cubicBezTo>
                  <a:cubicBezTo>
                    <a:pt x="8199" y="5951"/>
                    <a:pt x="8217" y="5880"/>
                    <a:pt x="8226" y="5808"/>
                  </a:cubicBezTo>
                  <a:cubicBezTo>
                    <a:pt x="8243" y="5621"/>
                    <a:pt x="8252" y="5353"/>
                    <a:pt x="8252" y="5050"/>
                  </a:cubicBezTo>
                  <a:cubicBezTo>
                    <a:pt x="8252" y="4898"/>
                    <a:pt x="8252" y="4738"/>
                    <a:pt x="8235" y="4577"/>
                  </a:cubicBezTo>
                  <a:cubicBezTo>
                    <a:pt x="8235" y="4568"/>
                    <a:pt x="8235" y="4559"/>
                    <a:pt x="8235" y="455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34;p72">
              <a:extLst>
                <a:ext uri="{FF2B5EF4-FFF2-40B4-BE49-F238E27FC236}">
                  <a16:creationId xmlns:a16="http://schemas.microsoft.com/office/drawing/2014/main" id="{3BB89E16-C05E-3BB1-7593-CD35B660177C}"/>
                </a:ext>
              </a:extLst>
            </p:cNvPr>
            <p:cNvSpPr/>
            <p:nvPr/>
          </p:nvSpPr>
          <p:spPr>
            <a:xfrm>
              <a:off x="4910099" y="4146779"/>
              <a:ext cx="167008" cy="1067862"/>
            </a:xfrm>
            <a:custGeom>
              <a:avLst/>
              <a:gdLst/>
              <a:ahLst/>
              <a:cxnLst/>
              <a:rect l="l" t="t" r="r" b="b"/>
              <a:pathLst>
                <a:path w="3908" h="24988" extrusionOk="0">
                  <a:moveTo>
                    <a:pt x="1205" y="45"/>
                  </a:moveTo>
                  <a:cubicBezTo>
                    <a:pt x="1151" y="98"/>
                    <a:pt x="1125" y="187"/>
                    <a:pt x="1107" y="268"/>
                  </a:cubicBezTo>
                  <a:lnTo>
                    <a:pt x="1107" y="268"/>
                  </a:lnTo>
                  <a:cubicBezTo>
                    <a:pt x="937" y="1035"/>
                    <a:pt x="768" y="1811"/>
                    <a:pt x="598" y="2578"/>
                  </a:cubicBezTo>
                  <a:lnTo>
                    <a:pt x="598" y="2578"/>
                  </a:lnTo>
                  <a:cubicBezTo>
                    <a:pt x="536" y="2846"/>
                    <a:pt x="393" y="3176"/>
                    <a:pt x="197" y="3078"/>
                  </a:cubicBezTo>
                  <a:lnTo>
                    <a:pt x="197" y="3078"/>
                  </a:lnTo>
                  <a:cubicBezTo>
                    <a:pt x="99" y="2221"/>
                    <a:pt x="72" y="1347"/>
                    <a:pt x="117" y="482"/>
                  </a:cubicBezTo>
                  <a:lnTo>
                    <a:pt x="117" y="482"/>
                  </a:lnTo>
                  <a:cubicBezTo>
                    <a:pt x="72" y="642"/>
                    <a:pt x="36" y="794"/>
                    <a:pt x="9" y="955"/>
                  </a:cubicBezTo>
                  <a:lnTo>
                    <a:pt x="9" y="955"/>
                  </a:lnTo>
                  <a:cubicBezTo>
                    <a:pt x="1" y="2284"/>
                    <a:pt x="81" y="4006"/>
                    <a:pt x="143" y="6361"/>
                  </a:cubicBezTo>
                  <a:lnTo>
                    <a:pt x="143" y="6361"/>
                  </a:lnTo>
                  <a:cubicBezTo>
                    <a:pt x="197" y="8118"/>
                    <a:pt x="322" y="9706"/>
                    <a:pt x="464" y="11116"/>
                  </a:cubicBezTo>
                  <a:lnTo>
                    <a:pt x="464" y="11116"/>
                  </a:lnTo>
                  <a:cubicBezTo>
                    <a:pt x="580" y="12329"/>
                    <a:pt x="714" y="13408"/>
                    <a:pt x="812" y="14363"/>
                  </a:cubicBezTo>
                  <a:lnTo>
                    <a:pt x="812" y="14363"/>
                  </a:lnTo>
                  <a:cubicBezTo>
                    <a:pt x="866" y="14845"/>
                    <a:pt x="911" y="15291"/>
                    <a:pt x="937" y="15701"/>
                  </a:cubicBezTo>
                  <a:lnTo>
                    <a:pt x="937" y="15701"/>
                  </a:lnTo>
                  <a:cubicBezTo>
                    <a:pt x="991" y="16352"/>
                    <a:pt x="991" y="17351"/>
                    <a:pt x="964" y="18431"/>
                  </a:cubicBezTo>
                  <a:lnTo>
                    <a:pt x="964" y="18431"/>
                  </a:lnTo>
                  <a:cubicBezTo>
                    <a:pt x="964" y="18529"/>
                    <a:pt x="964" y="18636"/>
                    <a:pt x="955" y="18734"/>
                  </a:cubicBezTo>
                  <a:lnTo>
                    <a:pt x="955" y="18734"/>
                  </a:lnTo>
                  <a:cubicBezTo>
                    <a:pt x="955" y="18930"/>
                    <a:pt x="946" y="19136"/>
                    <a:pt x="937" y="19341"/>
                  </a:cubicBezTo>
                  <a:lnTo>
                    <a:pt x="937" y="19341"/>
                  </a:lnTo>
                  <a:cubicBezTo>
                    <a:pt x="937" y="19412"/>
                    <a:pt x="937" y="19492"/>
                    <a:pt x="928" y="19573"/>
                  </a:cubicBezTo>
                  <a:lnTo>
                    <a:pt x="928" y="19573"/>
                  </a:lnTo>
                  <a:cubicBezTo>
                    <a:pt x="1018" y="20054"/>
                    <a:pt x="1107" y="20545"/>
                    <a:pt x="1196" y="21027"/>
                  </a:cubicBezTo>
                  <a:lnTo>
                    <a:pt x="1196" y="21027"/>
                  </a:lnTo>
                  <a:cubicBezTo>
                    <a:pt x="1446" y="22267"/>
                    <a:pt x="1749" y="23578"/>
                    <a:pt x="2490" y="24390"/>
                  </a:cubicBezTo>
                  <a:lnTo>
                    <a:pt x="2490" y="24390"/>
                  </a:lnTo>
                  <a:cubicBezTo>
                    <a:pt x="2846" y="24783"/>
                    <a:pt x="3417" y="24988"/>
                    <a:pt x="3721" y="24533"/>
                  </a:cubicBezTo>
                  <a:lnTo>
                    <a:pt x="3721" y="24533"/>
                  </a:lnTo>
                  <a:cubicBezTo>
                    <a:pt x="3890" y="24274"/>
                    <a:pt x="3908" y="23899"/>
                    <a:pt x="3899" y="23551"/>
                  </a:cubicBezTo>
                  <a:lnTo>
                    <a:pt x="3899" y="23551"/>
                  </a:lnTo>
                  <a:cubicBezTo>
                    <a:pt x="3837" y="21723"/>
                    <a:pt x="3292" y="19992"/>
                    <a:pt x="2864" y="18243"/>
                  </a:cubicBezTo>
                  <a:lnTo>
                    <a:pt x="2864" y="18243"/>
                  </a:lnTo>
                  <a:cubicBezTo>
                    <a:pt x="2775" y="17878"/>
                    <a:pt x="2695" y="17458"/>
                    <a:pt x="2811" y="17110"/>
                  </a:cubicBezTo>
                  <a:lnTo>
                    <a:pt x="2811" y="17110"/>
                  </a:lnTo>
                  <a:cubicBezTo>
                    <a:pt x="2936" y="16754"/>
                    <a:pt x="3373" y="16602"/>
                    <a:pt x="3515" y="16941"/>
                  </a:cubicBezTo>
                  <a:lnTo>
                    <a:pt x="3515" y="16941"/>
                  </a:lnTo>
                  <a:cubicBezTo>
                    <a:pt x="3658" y="16584"/>
                    <a:pt x="3649" y="16156"/>
                    <a:pt x="3623" y="15755"/>
                  </a:cubicBezTo>
                  <a:lnTo>
                    <a:pt x="3623" y="15755"/>
                  </a:lnTo>
                  <a:cubicBezTo>
                    <a:pt x="3355" y="10625"/>
                    <a:pt x="1892" y="5701"/>
                    <a:pt x="1580" y="571"/>
                  </a:cubicBezTo>
                  <a:lnTo>
                    <a:pt x="1580" y="571"/>
                  </a:lnTo>
                  <a:cubicBezTo>
                    <a:pt x="1562" y="321"/>
                    <a:pt x="1437" y="0"/>
                    <a:pt x="1294" y="0"/>
                  </a:cubicBezTo>
                  <a:lnTo>
                    <a:pt x="1294" y="0"/>
                  </a:lnTo>
                  <a:cubicBezTo>
                    <a:pt x="1258" y="0"/>
                    <a:pt x="1232" y="9"/>
                    <a:pt x="1205" y="4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35;p72">
              <a:extLst>
                <a:ext uri="{FF2B5EF4-FFF2-40B4-BE49-F238E27FC236}">
                  <a16:creationId xmlns:a16="http://schemas.microsoft.com/office/drawing/2014/main" id="{30966BE9-93FA-21DF-7203-DF658C644B99}"/>
                </a:ext>
              </a:extLst>
            </p:cNvPr>
            <p:cNvSpPr/>
            <p:nvPr/>
          </p:nvSpPr>
          <p:spPr>
            <a:xfrm>
              <a:off x="4910099" y="4140668"/>
              <a:ext cx="167008" cy="1073973"/>
            </a:xfrm>
            <a:custGeom>
              <a:avLst/>
              <a:gdLst/>
              <a:ahLst/>
              <a:cxnLst/>
              <a:rect l="l" t="t" r="r" b="b"/>
              <a:pathLst>
                <a:path w="3908" h="25131" fill="none" extrusionOk="0">
                  <a:moveTo>
                    <a:pt x="3899" y="23694"/>
                  </a:moveTo>
                  <a:cubicBezTo>
                    <a:pt x="3837" y="21866"/>
                    <a:pt x="3292" y="20135"/>
                    <a:pt x="2864" y="18386"/>
                  </a:cubicBezTo>
                  <a:cubicBezTo>
                    <a:pt x="2775" y="18021"/>
                    <a:pt x="2695" y="17601"/>
                    <a:pt x="2811" y="17253"/>
                  </a:cubicBezTo>
                  <a:cubicBezTo>
                    <a:pt x="2936" y="16897"/>
                    <a:pt x="3373" y="16745"/>
                    <a:pt x="3515" y="17084"/>
                  </a:cubicBezTo>
                  <a:cubicBezTo>
                    <a:pt x="3658" y="16727"/>
                    <a:pt x="3649" y="16299"/>
                    <a:pt x="3623" y="15898"/>
                  </a:cubicBezTo>
                  <a:cubicBezTo>
                    <a:pt x="3355" y="10768"/>
                    <a:pt x="1892" y="5844"/>
                    <a:pt x="1580" y="714"/>
                  </a:cubicBezTo>
                  <a:cubicBezTo>
                    <a:pt x="1562" y="411"/>
                    <a:pt x="1383" y="0"/>
                    <a:pt x="1205" y="188"/>
                  </a:cubicBezTo>
                  <a:cubicBezTo>
                    <a:pt x="1151" y="241"/>
                    <a:pt x="1125" y="330"/>
                    <a:pt x="1107" y="411"/>
                  </a:cubicBezTo>
                  <a:cubicBezTo>
                    <a:pt x="937" y="1178"/>
                    <a:pt x="768" y="1954"/>
                    <a:pt x="598" y="2721"/>
                  </a:cubicBezTo>
                  <a:cubicBezTo>
                    <a:pt x="536" y="2989"/>
                    <a:pt x="393" y="3319"/>
                    <a:pt x="197" y="3221"/>
                  </a:cubicBezTo>
                  <a:cubicBezTo>
                    <a:pt x="99" y="2364"/>
                    <a:pt x="72" y="1490"/>
                    <a:pt x="117" y="625"/>
                  </a:cubicBezTo>
                  <a:cubicBezTo>
                    <a:pt x="72" y="785"/>
                    <a:pt x="36" y="937"/>
                    <a:pt x="9" y="1098"/>
                  </a:cubicBezTo>
                  <a:cubicBezTo>
                    <a:pt x="1" y="2418"/>
                    <a:pt x="81" y="4149"/>
                    <a:pt x="143" y="6504"/>
                  </a:cubicBezTo>
                  <a:cubicBezTo>
                    <a:pt x="197" y="8261"/>
                    <a:pt x="322" y="9849"/>
                    <a:pt x="464" y="11259"/>
                  </a:cubicBezTo>
                  <a:cubicBezTo>
                    <a:pt x="580" y="12472"/>
                    <a:pt x="714" y="13551"/>
                    <a:pt x="812" y="14506"/>
                  </a:cubicBezTo>
                  <a:cubicBezTo>
                    <a:pt x="866" y="14988"/>
                    <a:pt x="911" y="15434"/>
                    <a:pt x="937" y="15844"/>
                  </a:cubicBezTo>
                  <a:cubicBezTo>
                    <a:pt x="991" y="16495"/>
                    <a:pt x="991" y="17494"/>
                    <a:pt x="964" y="18574"/>
                  </a:cubicBezTo>
                  <a:cubicBezTo>
                    <a:pt x="964" y="18672"/>
                    <a:pt x="964" y="18779"/>
                    <a:pt x="955" y="18877"/>
                  </a:cubicBezTo>
                  <a:cubicBezTo>
                    <a:pt x="955" y="19073"/>
                    <a:pt x="946" y="19279"/>
                    <a:pt x="937" y="19484"/>
                  </a:cubicBezTo>
                  <a:cubicBezTo>
                    <a:pt x="937" y="19555"/>
                    <a:pt x="937" y="19635"/>
                    <a:pt x="928" y="19716"/>
                  </a:cubicBezTo>
                  <a:cubicBezTo>
                    <a:pt x="1018" y="20197"/>
                    <a:pt x="1107" y="20679"/>
                    <a:pt x="1196" y="21170"/>
                  </a:cubicBezTo>
                  <a:cubicBezTo>
                    <a:pt x="1446" y="22410"/>
                    <a:pt x="1749" y="23721"/>
                    <a:pt x="2490" y="24533"/>
                  </a:cubicBezTo>
                  <a:cubicBezTo>
                    <a:pt x="2846" y="24926"/>
                    <a:pt x="3417" y="25131"/>
                    <a:pt x="3721" y="24676"/>
                  </a:cubicBezTo>
                  <a:cubicBezTo>
                    <a:pt x="3890" y="24417"/>
                    <a:pt x="3908" y="24042"/>
                    <a:pt x="3899" y="236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36;p72">
              <a:extLst>
                <a:ext uri="{FF2B5EF4-FFF2-40B4-BE49-F238E27FC236}">
                  <a16:creationId xmlns:a16="http://schemas.microsoft.com/office/drawing/2014/main" id="{36F29AA9-B3C5-5513-B471-B362DA647C09}"/>
                </a:ext>
              </a:extLst>
            </p:cNvPr>
            <p:cNvSpPr/>
            <p:nvPr/>
          </p:nvSpPr>
          <p:spPr>
            <a:xfrm>
              <a:off x="5562791" y="3980540"/>
              <a:ext cx="333248" cy="1204272"/>
            </a:xfrm>
            <a:custGeom>
              <a:avLst/>
              <a:gdLst/>
              <a:ahLst/>
              <a:cxnLst/>
              <a:rect l="l" t="t" r="r" b="b"/>
              <a:pathLst>
                <a:path w="7798" h="28180" extrusionOk="0">
                  <a:moveTo>
                    <a:pt x="6914" y="0"/>
                  </a:moveTo>
                  <a:cubicBezTo>
                    <a:pt x="6308" y="857"/>
                    <a:pt x="5915" y="1785"/>
                    <a:pt x="5647" y="2855"/>
                  </a:cubicBezTo>
                  <a:cubicBezTo>
                    <a:pt x="5451" y="3658"/>
                    <a:pt x="5647" y="5068"/>
                    <a:pt x="5130" y="5781"/>
                  </a:cubicBezTo>
                  <a:cubicBezTo>
                    <a:pt x="4835" y="6187"/>
                    <a:pt x="4487" y="6342"/>
                    <a:pt x="4120" y="6342"/>
                  </a:cubicBezTo>
                  <a:cubicBezTo>
                    <a:pt x="3454" y="6342"/>
                    <a:pt x="2725" y="5835"/>
                    <a:pt x="2133" y="5398"/>
                  </a:cubicBezTo>
                  <a:cubicBezTo>
                    <a:pt x="1870" y="5606"/>
                    <a:pt x="1608" y="5711"/>
                    <a:pt x="1349" y="5711"/>
                  </a:cubicBezTo>
                  <a:cubicBezTo>
                    <a:pt x="975" y="5711"/>
                    <a:pt x="605" y="5492"/>
                    <a:pt x="241" y="5050"/>
                  </a:cubicBezTo>
                  <a:cubicBezTo>
                    <a:pt x="161" y="4952"/>
                    <a:pt x="81" y="4853"/>
                    <a:pt x="0" y="4755"/>
                  </a:cubicBezTo>
                  <a:lnTo>
                    <a:pt x="0" y="4755"/>
                  </a:lnTo>
                  <a:cubicBezTo>
                    <a:pt x="72" y="5496"/>
                    <a:pt x="134" y="6281"/>
                    <a:pt x="197" y="7084"/>
                  </a:cubicBezTo>
                  <a:cubicBezTo>
                    <a:pt x="455" y="10251"/>
                    <a:pt x="1294" y="15478"/>
                    <a:pt x="1901" y="18628"/>
                  </a:cubicBezTo>
                  <a:cubicBezTo>
                    <a:pt x="2213" y="20233"/>
                    <a:pt x="2427" y="21866"/>
                    <a:pt x="2561" y="23498"/>
                  </a:cubicBezTo>
                  <a:cubicBezTo>
                    <a:pt x="2864" y="24016"/>
                    <a:pt x="2739" y="28030"/>
                    <a:pt x="2739" y="28030"/>
                  </a:cubicBezTo>
                  <a:cubicBezTo>
                    <a:pt x="2811" y="28134"/>
                    <a:pt x="2895" y="28180"/>
                    <a:pt x="2990" y="28180"/>
                  </a:cubicBezTo>
                  <a:cubicBezTo>
                    <a:pt x="3611" y="28180"/>
                    <a:pt x="4671" y="26188"/>
                    <a:pt x="5469" y="25515"/>
                  </a:cubicBezTo>
                  <a:cubicBezTo>
                    <a:pt x="5888" y="25167"/>
                    <a:pt x="6227" y="24721"/>
                    <a:pt x="6575" y="24301"/>
                  </a:cubicBezTo>
                  <a:cubicBezTo>
                    <a:pt x="6638" y="24212"/>
                    <a:pt x="6709" y="24132"/>
                    <a:pt x="6771" y="24051"/>
                  </a:cubicBezTo>
                  <a:cubicBezTo>
                    <a:pt x="6709" y="22374"/>
                    <a:pt x="6664" y="20581"/>
                    <a:pt x="6745" y="19591"/>
                  </a:cubicBezTo>
                  <a:cubicBezTo>
                    <a:pt x="6914" y="17387"/>
                    <a:pt x="7423" y="14274"/>
                    <a:pt x="7539" y="10251"/>
                  </a:cubicBezTo>
                  <a:cubicBezTo>
                    <a:pt x="7655" y="6236"/>
                    <a:pt x="7797" y="4033"/>
                    <a:pt x="7512" y="2561"/>
                  </a:cubicBezTo>
                  <a:cubicBezTo>
                    <a:pt x="7378" y="1874"/>
                    <a:pt x="7146" y="928"/>
                    <a:pt x="6914" y="0"/>
                  </a:cubicBezTo>
                  <a:close/>
                </a:path>
              </a:pathLst>
            </a:custGeom>
            <a:solidFill>
              <a:srgbClr val="FD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37;p72">
              <a:extLst>
                <a:ext uri="{FF2B5EF4-FFF2-40B4-BE49-F238E27FC236}">
                  <a16:creationId xmlns:a16="http://schemas.microsoft.com/office/drawing/2014/main" id="{BF1D3F9D-8422-C538-4C10-AEF69DBE092E}"/>
                </a:ext>
              </a:extLst>
            </p:cNvPr>
            <p:cNvSpPr/>
            <p:nvPr/>
          </p:nvSpPr>
          <p:spPr>
            <a:xfrm>
              <a:off x="5562791" y="3980540"/>
              <a:ext cx="333248" cy="1231452"/>
            </a:xfrm>
            <a:custGeom>
              <a:avLst/>
              <a:gdLst/>
              <a:ahLst/>
              <a:cxnLst/>
              <a:rect l="l" t="t" r="r" b="b"/>
              <a:pathLst>
                <a:path w="7798" h="28816" fill="none" extrusionOk="0">
                  <a:moveTo>
                    <a:pt x="241" y="5050"/>
                  </a:moveTo>
                  <a:cubicBezTo>
                    <a:pt x="857" y="5799"/>
                    <a:pt x="1490" y="5906"/>
                    <a:pt x="2133" y="5398"/>
                  </a:cubicBezTo>
                  <a:cubicBezTo>
                    <a:pt x="3051" y="6076"/>
                    <a:pt x="4300" y="6923"/>
                    <a:pt x="5130" y="5781"/>
                  </a:cubicBezTo>
                  <a:cubicBezTo>
                    <a:pt x="5647" y="5068"/>
                    <a:pt x="5451" y="3658"/>
                    <a:pt x="5647" y="2855"/>
                  </a:cubicBezTo>
                  <a:cubicBezTo>
                    <a:pt x="5915" y="1785"/>
                    <a:pt x="6308" y="857"/>
                    <a:pt x="6914" y="0"/>
                  </a:cubicBezTo>
                  <a:cubicBezTo>
                    <a:pt x="7146" y="928"/>
                    <a:pt x="7378" y="1874"/>
                    <a:pt x="7512" y="2561"/>
                  </a:cubicBezTo>
                  <a:cubicBezTo>
                    <a:pt x="7797" y="4033"/>
                    <a:pt x="7655" y="6236"/>
                    <a:pt x="7539" y="10251"/>
                  </a:cubicBezTo>
                  <a:cubicBezTo>
                    <a:pt x="7423" y="14274"/>
                    <a:pt x="6914" y="17387"/>
                    <a:pt x="6745" y="19591"/>
                  </a:cubicBezTo>
                  <a:cubicBezTo>
                    <a:pt x="6664" y="20581"/>
                    <a:pt x="6709" y="22374"/>
                    <a:pt x="6771" y="24051"/>
                  </a:cubicBezTo>
                  <a:cubicBezTo>
                    <a:pt x="6709" y="24132"/>
                    <a:pt x="6638" y="24212"/>
                    <a:pt x="6575" y="24301"/>
                  </a:cubicBezTo>
                  <a:cubicBezTo>
                    <a:pt x="6227" y="24721"/>
                    <a:pt x="5888" y="25167"/>
                    <a:pt x="5469" y="25515"/>
                  </a:cubicBezTo>
                  <a:cubicBezTo>
                    <a:pt x="4550" y="26291"/>
                    <a:pt x="3283" y="28815"/>
                    <a:pt x="2739" y="28030"/>
                  </a:cubicBezTo>
                  <a:cubicBezTo>
                    <a:pt x="2739" y="28030"/>
                    <a:pt x="2864" y="24016"/>
                    <a:pt x="2561" y="23498"/>
                  </a:cubicBezTo>
                  <a:cubicBezTo>
                    <a:pt x="2427" y="21866"/>
                    <a:pt x="2213" y="20233"/>
                    <a:pt x="1901" y="18628"/>
                  </a:cubicBezTo>
                  <a:cubicBezTo>
                    <a:pt x="1294" y="15478"/>
                    <a:pt x="455" y="10251"/>
                    <a:pt x="197" y="7084"/>
                  </a:cubicBezTo>
                  <a:cubicBezTo>
                    <a:pt x="134" y="6281"/>
                    <a:pt x="72" y="5496"/>
                    <a:pt x="0" y="4755"/>
                  </a:cubicBezTo>
                  <a:cubicBezTo>
                    <a:pt x="81" y="4853"/>
                    <a:pt x="161" y="4952"/>
                    <a:pt x="241" y="505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38;p72">
              <a:extLst>
                <a:ext uri="{FF2B5EF4-FFF2-40B4-BE49-F238E27FC236}">
                  <a16:creationId xmlns:a16="http://schemas.microsoft.com/office/drawing/2014/main" id="{D2CF75F1-F52F-862B-398F-DC7C3F5D6D0C}"/>
                </a:ext>
              </a:extLst>
            </p:cNvPr>
            <p:cNvSpPr/>
            <p:nvPr/>
          </p:nvSpPr>
          <p:spPr>
            <a:xfrm>
              <a:off x="5082022" y="4269514"/>
              <a:ext cx="109102" cy="795298"/>
            </a:xfrm>
            <a:custGeom>
              <a:avLst/>
              <a:gdLst/>
              <a:ahLst/>
              <a:cxnLst/>
              <a:rect l="l" t="t" r="r" b="b"/>
              <a:pathLst>
                <a:path w="2553" h="18610" extrusionOk="0">
                  <a:moveTo>
                    <a:pt x="679" y="11179"/>
                  </a:moveTo>
                  <a:cubicBezTo>
                    <a:pt x="804" y="11857"/>
                    <a:pt x="956" y="12526"/>
                    <a:pt x="1027" y="13222"/>
                  </a:cubicBezTo>
                  <a:lnTo>
                    <a:pt x="1027" y="13222"/>
                  </a:lnTo>
                  <a:cubicBezTo>
                    <a:pt x="1152" y="14435"/>
                    <a:pt x="1000" y="15675"/>
                    <a:pt x="947" y="16906"/>
                  </a:cubicBezTo>
                  <a:lnTo>
                    <a:pt x="947" y="16906"/>
                  </a:lnTo>
                  <a:cubicBezTo>
                    <a:pt x="920" y="17468"/>
                    <a:pt x="920" y="18048"/>
                    <a:pt x="964" y="18610"/>
                  </a:cubicBezTo>
                  <a:lnTo>
                    <a:pt x="964" y="18610"/>
                  </a:lnTo>
                  <a:lnTo>
                    <a:pt x="1036" y="17548"/>
                  </a:lnTo>
                  <a:cubicBezTo>
                    <a:pt x="1098" y="16594"/>
                    <a:pt x="1187" y="15648"/>
                    <a:pt x="1312" y="14693"/>
                  </a:cubicBezTo>
                  <a:lnTo>
                    <a:pt x="1312" y="14693"/>
                  </a:lnTo>
                  <a:cubicBezTo>
                    <a:pt x="1428" y="13748"/>
                    <a:pt x="1580" y="12802"/>
                    <a:pt x="1758" y="11866"/>
                  </a:cubicBezTo>
                  <a:lnTo>
                    <a:pt x="1758" y="11866"/>
                  </a:lnTo>
                  <a:cubicBezTo>
                    <a:pt x="1830" y="11509"/>
                    <a:pt x="1901" y="11125"/>
                    <a:pt x="1973" y="10715"/>
                  </a:cubicBezTo>
                  <a:lnTo>
                    <a:pt x="1973" y="10715"/>
                  </a:lnTo>
                  <a:cubicBezTo>
                    <a:pt x="2115" y="9939"/>
                    <a:pt x="2267" y="9082"/>
                    <a:pt x="2410" y="8190"/>
                  </a:cubicBezTo>
                  <a:lnTo>
                    <a:pt x="2410" y="8190"/>
                  </a:lnTo>
                  <a:cubicBezTo>
                    <a:pt x="2410" y="8145"/>
                    <a:pt x="2419" y="8110"/>
                    <a:pt x="2419" y="8065"/>
                  </a:cubicBezTo>
                  <a:lnTo>
                    <a:pt x="2419" y="8065"/>
                  </a:lnTo>
                  <a:cubicBezTo>
                    <a:pt x="2552" y="5362"/>
                    <a:pt x="2160" y="2668"/>
                    <a:pt x="1776" y="1"/>
                  </a:cubicBezTo>
                  <a:lnTo>
                    <a:pt x="1776" y="1"/>
                  </a:lnTo>
                  <a:cubicBezTo>
                    <a:pt x="402" y="3382"/>
                    <a:pt x="1" y="7441"/>
                    <a:pt x="679" y="1117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39;p72">
              <a:extLst>
                <a:ext uri="{FF2B5EF4-FFF2-40B4-BE49-F238E27FC236}">
                  <a16:creationId xmlns:a16="http://schemas.microsoft.com/office/drawing/2014/main" id="{1E11939E-177F-8FBD-406B-2FF30A5E1828}"/>
                </a:ext>
              </a:extLst>
            </p:cNvPr>
            <p:cNvSpPr/>
            <p:nvPr/>
          </p:nvSpPr>
          <p:spPr>
            <a:xfrm>
              <a:off x="5082407" y="4269514"/>
              <a:ext cx="108718" cy="795298"/>
            </a:xfrm>
            <a:custGeom>
              <a:avLst/>
              <a:gdLst/>
              <a:ahLst/>
              <a:cxnLst/>
              <a:rect l="l" t="t" r="r" b="b"/>
              <a:pathLst>
                <a:path w="2544" h="18610" fill="none" extrusionOk="0">
                  <a:moveTo>
                    <a:pt x="670" y="11179"/>
                  </a:moveTo>
                  <a:cubicBezTo>
                    <a:pt x="795" y="11857"/>
                    <a:pt x="947" y="12526"/>
                    <a:pt x="1018" y="13222"/>
                  </a:cubicBezTo>
                  <a:cubicBezTo>
                    <a:pt x="1143" y="14435"/>
                    <a:pt x="991" y="15675"/>
                    <a:pt x="938" y="16906"/>
                  </a:cubicBezTo>
                  <a:cubicBezTo>
                    <a:pt x="911" y="17468"/>
                    <a:pt x="911" y="18048"/>
                    <a:pt x="955" y="18610"/>
                  </a:cubicBezTo>
                  <a:lnTo>
                    <a:pt x="1027" y="17548"/>
                  </a:lnTo>
                  <a:cubicBezTo>
                    <a:pt x="1089" y="16594"/>
                    <a:pt x="1178" y="15648"/>
                    <a:pt x="1303" y="14693"/>
                  </a:cubicBezTo>
                  <a:cubicBezTo>
                    <a:pt x="1419" y="13748"/>
                    <a:pt x="1571" y="12802"/>
                    <a:pt x="1749" y="11866"/>
                  </a:cubicBezTo>
                  <a:cubicBezTo>
                    <a:pt x="1821" y="11509"/>
                    <a:pt x="1892" y="11116"/>
                    <a:pt x="1964" y="10715"/>
                  </a:cubicBezTo>
                  <a:cubicBezTo>
                    <a:pt x="2106" y="9939"/>
                    <a:pt x="2258" y="9082"/>
                    <a:pt x="2401" y="8190"/>
                  </a:cubicBezTo>
                  <a:cubicBezTo>
                    <a:pt x="2401" y="8145"/>
                    <a:pt x="2410" y="8110"/>
                    <a:pt x="2410" y="8065"/>
                  </a:cubicBezTo>
                  <a:cubicBezTo>
                    <a:pt x="2543" y="5362"/>
                    <a:pt x="2151" y="2668"/>
                    <a:pt x="1767" y="1"/>
                  </a:cubicBezTo>
                  <a:cubicBezTo>
                    <a:pt x="393" y="3382"/>
                    <a:pt x="1" y="7441"/>
                    <a:pt x="670" y="111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40;p72">
              <a:extLst>
                <a:ext uri="{FF2B5EF4-FFF2-40B4-BE49-F238E27FC236}">
                  <a16:creationId xmlns:a16="http://schemas.microsoft.com/office/drawing/2014/main" id="{5EA57D19-E18B-55A5-8970-B373C9CD365F}"/>
                </a:ext>
              </a:extLst>
            </p:cNvPr>
            <p:cNvSpPr/>
            <p:nvPr/>
          </p:nvSpPr>
          <p:spPr>
            <a:xfrm>
              <a:off x="5235697" y="2968361"/>
              <a:ext cx="138803" cy="749914"/>
            </a:xfrm>
            <a:custGeom>
              <a:avLst/>
              <a:gdLst/>
              <a:ahLst/>
              <a:cxnLst/>
              <a:rect l="l" t="t" r="r" b="b"/>
              <a:pathLst>
                <a:path w="3248" h="17548" extrusionOk="0">
                  <a:moveTo>
                    <a:pt x="419" y="0"/>
                  </a:moveTo>
                  <a:cubicBezTo>
                    <a:pt x="36" y="9"/>
                    <a:pt x="0" y="553"/>
                    <a:pt x="89" y="919"/>
                  </a:cubicBezTo>
                  <a:lnTo>
                    <a:pt x="89" y="919"/>
                  </a:lnTo>
                  <a:cubicBezTo>
                    <a:pt x="723" y="3363"/>
                    <a:pt x="1856" y="5692"/>
                    <a:pt x="2088" y="8208"/>
                  </a:cubicBezTo>
                  <a:lnTo>
                    <a:pt x="2088" y="8208"/>
                  </a:lnTo>
                  <a:cubicBezTo>
                    <a:pt x="2337" y="11053"/>
                    <a:pt x="1410" y="13899"/>
                    <a:pt x="1588" y="16754"/>
                  </a:cubicBezTo>
                  <a:lnTo>
                    <a:pt x="1588" y="16754"/>
                  </a:lnTo>
                  <a:cubicBezTo>
                    <a:pt x="1606" y="17030"/>
                    <a:pt x="1633" y="17316"/>
                    <a:pt x="1784" y="17548"/>
                  </a:cubicBezTo>
                  <a:lnTo>
                    <a:pt x="1784" y="17548"/>
                  </a:lnTo>
                  <a:cubicBezTo>
                    <a:pt x="2016" y="16798"/>
                    <a:pt x="2257" y="16040"/>
                    <a:pt x="2489" y="15282"/>
                  </a:cubicBezTo>
                  <a:lnTo>
                    <a:pt x="2489" y="15282"/>
                  </a:lnTo>
                  <a:cubicBezTo>
                    <a:pt x="2543" y="14916"/>
                    <a:pt x="2587" y="14541"/>
                    <a:pt x="2632" y="14176"/>
                  </a:cubicBezTo>
                  <a:lnTo>
                    <a:pt x="2632" y="14176"/>
                  </a:lnTo>
                  <a:cubicBezTo>
                    <a:pt x="2703" y="13533"/>
                    <a:pt x="2775" y="12838"/>
                    <a:pt x="2828" y="12106"/>
                  </a:cubicBezTo>
                  <a:lnTo>
                    <a:pt x="2828" y="12106"/>
                  </a:lnTo>
                  <a:cubicBezTo>
                    <a:pt x="2855" y="11856"/>
                    <a:pt x="2873" y="11606"/>
                    <a:pt x="2891" y="11357"/>
                  </a:cubicBezTo>
                  <a:lnTo>
                    <a:pt x="2891" y="11357"/>
                  </a:lnTo>
                  <a:cubicBezTo>
                    <a:pt x="2926" y="10795"/>
                    <a:pt x="2962" y="10268"/>
                    <a:pt x="2989" y="9778"/>
                  </a:cubicBezTo>
                  <a:lnTo>
                    <a:pt x="2989" y="9778"/>
                  </a:lnTo>
                  <a:cubicBezTo>
                    <a:pt x="3042" y="8805"/>
                    <a:pt x="3078" y="7958"/>
                    <a:pt x="3114" y="7235"/>
                  </a:cubicBezTo>
                  <a:lnTo>
                    <a:pt x="3114" y="7235"/>
                  </a:lnTo>
                  <a:cubicBezTo>
                    <a:pt x="3131" y="7030"/>
                    <a:pt x="3140" y="6834"/>
                    <a:pt x="3158" y="6655"/>
                  </a:cubicBezTo>
                  <a:lnTo>
                    <a:pt x="3158" y="6655"/>
                  </a:lnTo>
                  <a:cubicBezTo>
                    <a:pt x="3176" y="6281"/>
                    <a:pt x="3212" y="5959"/>
                    <a:pt x="3247" y="5674"/>
                  </a:cubicBezTo>
                  <a:lnTo>
                    <a:pt x="3247" y="5674"/>
                  </a:lnTo>
                  <a:cubicBezTo>
                    <a:pt x="3033" y="4898"/>
                    <a:pt x="2775" y="4131"/>
                    <a:pt x="2498" y="3372"/>
                  </a:cubicBezTo>
                  <a:lnTo>
                    <a:pt x="2498" y="3372"/>
                  </a:lnTo>
                  <a:cubicBezTo>
                    <a:pt x="2257" y="2730"/>
                    <a:pt x="2016" y="2088"/>
                    <a:pt x="1677" y="1481"/>
                  </a:cubicBezTo>
                  <a:lnTo>
                    <a:pt x="1677" y="1481"/>
                  </a:lnTo>
                  <a:cubicBezTo>
                    <a:pt x="1445" y="1053"/>
                    <a:pt x="1169" y="651"/>
                    <a:pt x="865" y="286"/>
                  </a:cubicBezTo>
                  <a:lnTo>
                    <a:pt x="865" y="286"/>
                  </a:lnTo>
                  <a:cubicBezTo>
                    <a:pt x="750" y="143"/>
                    <a:pt x="598" y="0"/>
                    <a:pt x="419" y="0"/>
                  </a:cubicBezTo>
                  <a:lnTo>
                    <a:pt x="419" y="0"/>
                  </a:lnTo>
                  <a:cubicBezTo>
                    <a:pt x="419" y="0"/>
                    <a:pt x="419" y="0"/>
                    <a:pt x="41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41;p72">
              <a:extLst>
                <a:ext uri="{FF2B5EF4-FFF2-40B4-BE49-F238E27FC236}">
                  <a16:creationId xmlns:a16="http://schemas.microsoft.com/office/drawing/2014/main" id="{125BEC90-0107-7D8F-33B2-74EB3012718D}"/>
                </a:ext>
              </a:extLst>
            </p:cNvPr>
            <p:cNvSpPr/>
            <p:nvPr/>
          </p:nvSpPr>
          <p:spPr>
            <a:xfrm>
              <a:off x="5235697" y="2968361"/>
              <a:ext cx="138803" cy="749914"/>
            </a:xfrm>
            <a:custGeom>
              <a:avLst/>
              <a:gdLst/>
              <a:ahLst/>
              <a:cxnLst/>
              <a:rect l="l" t="t" r="r" b="b"/>
              <a:pathLst>
                <a:path w="3248" h="17548" fill="none" extrusionOk="0">
                  <a:moveTo>
                    <a:pt x="2498" y="3372"/>
                  </a:moveTo>
                  <a:cubicBezTo>
                    <a:pt x="2257" y="2730"/>
                    <a:pt x="2016" y="2088"/>
                    <a:pt x="1677" y="1481"/>
                  </a:cubicBezTo>
                  <a:cubicBezTo>
                    <a:pt x="1445" y="1053"/>
                    <a:pt x="1169" y="651"/>
                    <a:pt x="865" y="286"/>
                  </a:cubicBezTo>
                  <a:cubicBezTo>
                    <a:pt x="741" y="143"/>
                    <a:pt x="598" y="0"/>
                    <a:pt x="419" y="0"/>
                  </a:cubicBezTo>
                  <a:cubicBezTo>
                    <a:pt x="36" y="9"/>
                    <a:pt x="0" y="553"/>
                    <a:pt x="89" y="919"/>
                  </a:cubicBezTo>
                  <a:cubicBezTo>
                    <a:pt x="723" y="3363"/>
                    <a:pt x="1856" y="5692"/>
                    <a:pt x="2088" y="8208"/>
                  </a:cubicBezTo>
                  <a:cubicBezTo>
                    <a:pt x="2337" y="11053"/>
                    <a:pt x="1410" y="13899"/>
                    <a:pt x="1588" y="16754"/>
                  </a:cubicBezTo>
                  <a:cubicBezTo>
                    <a:pt x="1606" y="17030"/>
                    <a:pt x="1633" y="17316"/>
                    <a:pt x="1784" y="17548"/>
                  </a:cubicBezTo>
                  <a:cubicBezTo>
                    <a:pt x="2016" y="16798"/>
                    <a:pt x="2257" y="16040"/>
                    <a:pt x="2489" y="15282"/>
                  </a:cubicBezTo>
                  <a:cubicBezTo>
                    <a:pt x="2543" y="14916"/>
                    <a:pt x="2587" y="14541"/>
                    <a:pt x="2632" y="14176"/>
                  </a:cubicBezTo>
                  <a:cubicBezTo>
                    <a:pt x="2703" y="13533"/>
                    <a:pt x="2775" y="12838"/>
                    <a:pt x="2828" y="12106"/>
                  </a:cubicBezTo>
                  <a:cubicBezTo>
                    <a:pt x="2855" y="11856"/>
                    <a:pt x="2873" y="11606"/>
                    <a:pt x="2891" y="11357"/>
                  </a:cubicBezTo>
                  <a:cubicBezTo>
                    <a:pt x="2926" y="10795"/>
                    <a:pt x="2962" y="10268"/>
                    <a:pt x="2989" y="9778"/>
                  </a:cubicBezTo>
                  <a:cubicBezTo>
                    <a:pt x="3042" y="8805"/>
                    <a:pt x="3078" y="7958"/>
                    <a:pt x="3114" y="7235"/>
                  </a:cubicBezTo>
                  <a:cubicBezTo>
                    <a:pt x="3131" y="7030"/>
                    <a:pt x="3140" y="6834"/>
                    <a:pt x="3158" y="6655"/>
                  </a:cubicBezTo>
                  <a:cubicBezTo>
                    <a:pt x="3176" y="6281"/>
                    <a:pt x="3212" y="5959"/>
                    <a:pt x="3247" y="5674"/>
                  </a:cubicBezTo>
                  <a:cubicBezTo>
                    <a:pt x="3033" y="4898"/>
                    <a:pt x="2775" y="4131"/>
                    <a:pt x="2498" y="337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42;p72">
              <a:extLst>
                <a:ext uri="{FF2B5EF4-FFF2-40B4-BE49-F238E27FC236}">
                  <a16:creationId xmlns:a16="http://schemas.microsoft.com/office/drawing/2014/main" id="{FF7EFD00-A7BB-90C0-1C49-466145EF4560}"/>
                </a:ext>
              </a:extLst>
            </p:cNvPr>
            <p:cNvSpPr/>
            <p:nvPr/>
          </p:nvSpPr>
          <p:spPr>
            <a:xfrm>
              <a:off x="4903219" y="2850541"/>
              <a:ext cx="143034" cy="1164358"/>
            </a:xfrm>
            <a:custGeom>
              <a:avLst/>
              <a:gdLst/>
              <a:ahLst/>
              <a:cxnLst/>
              <a:rect l="l" t="t" r="r" b="b"/>
              <a:pathLst>
                <a:path w="3347" h="27246" extrusionOk="0">
                  <a:moveTo>
                    <a:pt x="19" y="7405"/>
                  </a:moveTo>
                  <a:cubicBezTo>
                    <a:pt x="10" y="7414"/>
                    <a:pt x="10" y="7423"/>
                    <a:pt x="1" y="7441"/>
                  </a:cubicBezTo>
                  <a:lnTo>
                    <a:pt x="1" y="7441"/>
                  </a:lnTo>
                  <a:cubicBezTo>
                    <a:pt x="19" y="8190"/>
                    <a:pt x="55" y="8931"/>
                    <a:pt x="117" y="9671"/>
                  </a:cubicBezTo>
                  <a:lnTo>
                    <a:pt x="117" y="9671"/>
                  </a:lnTo>
                  <a:cubicBezTo>
                    <a:pt x="162" y="10188"/>
                    <a:pt x="215" y="10697"/>
                    <a:pt x="278" y="11196"/>
                  </a:cubicBezTo>
                  <a:lnTo>
                    <a:pt x="278" y="11196"/>
                  </a:lnTo>
                  <a:cubicBezTo>
                    <a:pt x="286" y="11277"/>
                    <a:pt x="295" y="11348"/>
                    <a:pt x="304" y="11428"/>
                  </a:cubicBezTo>
                  <a:lnTo>
                    <a:pt x="304" y="11428"/>
                  </a:lnTo>
                  <a:cubicBezTo>
                    <a:pt x="340" y="11669"/>
                    <a:pt x="376" y="11910"/>
                    <a:pt x="411" y="12151"/>
                  </a:cubicBezTo>
                  <a:lnTo>
                    <a:pt x="411" y="12151"/>
                  </a:lnTo>
                  <a:cubicBezTo>
                    <a:pt x="438" y="12303"/>
                    <a:pt x="465" y="12508"/>
                    <a:pt x="501" y="12776"/>
                  </a:cubicBezTo>
                  <a:lnTo>
                    <a:pt x="501" y="12776"/>
                  </a:lnTo>
                  <a:cubicBezTo>
                    <a:pt x="536" y="13061"/>
                    <a:pt x="581" y="13409"/>
                    <a:pt x="625" y="13801"/>
                  </a:cubicBezTo>
                  <a:lnTo>
                    <a:pt x="625" y="13801"/>
                  </a:lnTo>
                  <a:cubicBezTo>
                    <a:pt x="643" y="13926"/>
                    <a:pt x="652" y="14051"/>
                    <a:pt x="670" y="14185"/>
                  </a:cubicBezTo>
                  <a:lnTo>
                    <a:pt x="670" y="14185"/>
                  </a:lnTo>
                  <a:cubicBezTo>
                    <a:pt x="688" y="14337"/>
                    <a:pt x="706" y="14488"/>
                    <a:pt x="724" y="14649"/>
                  </a:cubicBezTo>
                  <a:lnTo>
                    <a:pt x="724" y="14649"/>
                  </a:lnTo>
                  <a:cubicBezTo>
                    <a:pt x="750" y="14917"/>
                    <a:pt x="786" y="15202"/>
                    <a:pt x="813" y="15487"/>
                  </a:cubicBezTo>
                  <a:lnTo>
                    <a:pt x="813" y="15487"/>
                  </a:lnTo>
                  <a:cubicBezTo>
                    <a:pt x="929" y="16567"/>
                    <a:pt x="1054" y="17762"/>
                    <a:pt x="1170" y="18904"/>
                  </a:cubicBezTo>
                  <a:lnTo>
                    <a:pt x="1170" y="18904"/>
                  </a:lnTo>
                  <a:cubicBezTo>
                    <a:pt x="1205" y="19225"/>
                    <a:pt x="1232" y="19547"/>
                    <a:pt x="1268" y="19859"/>
                  </a:cubicBezTo>
                  <a:lnTo>
                    <a:pt x="1268" y="19859"/>
                  </a:lnTo>
                  <a:cubicBezTo>
                    <a:pt x="1277" y="20019"/>
                    <a:pt x="1295" y="20171"/>
                    <a:pt x="1312" y="20323"/>
                  </a:cubicBezTo>
                  <a:lnTo>
                    <a:pt x="1312" y="20323"/>
                  </a:lnTo>
                  <a:cubicBezTo>
                    <a:pt x="1357" y="20778"/>
                    <a:pt x="1393" y="21206"/>
                    <a:pt x="1428" y="21598"/>
                  </a:cubicBezTo>
                  <a:lnTo>
                    <a:pt x="1428" y="21598"/>
                  </a:lnTo>
                  <a:cubicBezTo>
                    <a:pt x="1437" y="21723"/>
                    <a:pt x="1455" y="21857"/>
                    <a:pt x="1464" y="21973"/>
                  </a:cubicBezTo>
                  <a:lnTo>
                    <a:pt x="1464" y="21973"/>
                  </a:lnTo>
                  <a:cubicBezTo>
                    <a:pt x="1544" y="22945"/>
                    <a:pt x="1598" y="23606"/>
                    <a:pt x="1580" y="23686"/>
                  </a:cubicBezTo>
                  <a:lnTo>
                    <a:pt x="1580" y="23686"/>
                  </a:lnTo>
                  <a:cubicBezTo>
                    <a:pt x="1482" y="24230"/>
                    <a:pt x="1286" y="25033"/>
                    <a:pt x="1072" y="25889"/>
                  </a:cubicBezTo>
                  <a:lnTo>
                    <a:pt x="1072" y="25889"/>
                  </a:lnTo>
                  <a:cubicBezTo>
                    <a:pt x="1045" y="25996"/>
                    <a:pt x="1018" y="26112"/>
                    <a:pt x="991" y="26219"/>
                  </a:cubicBezTo>
                  <a:lnTo>
                    <a:pt x="991" y="26219"/>
                  </a:lnTo>
                  <a:cubicBezTo>
                    <a:pt x="1125" y="26460"/>
                    <a:pt x="1277" y="26692"/>
                    <a:pt x="1464" y="26906"/>
                  </a:cubicBezTo>
                  <a:lnTo>
                    <a:pt x="1464" y="26906"/>
                  </a:lnTo>
                  <a:cubicBezTo>
                    <a:pt x="1562" y="27031"/>
                    <a:pt x="1687" y="27147"/>
                    <a:pt x="1839" y="27183"/>
                  </a:cubicBezTo>
                  <a:lnTo>
                    <a:pt x="1839" y="27183"/>
                  </a:lnTo>
                  <a:cubicBezTo>
                    <a:pt x="2124" y="27245"/>
                    <a:pt x="2374" y="26996"/>
                    <a:pt x="2535" y="26746"/>
                  </a:cubicBezTo>
                  <a:lnTo>
                    <a:pt x="2535" y="26746"/>
                  </a:lnTo>
                  <a:cubicBezTo>
                    <a:pt x="3239" y="25613"/>
                    <a:pt x="3150" y="24150"/>
                    <a:pt x="2793" y="22865"/>
                  </a:cubicBezTo>
                  <a:lnTo>
                    <a:pt x="2793" y="22865"/>
                  </a:lnTo>
                  <a:cubicBezTo>
                    <a:pt x="2436" y="21581"/>
                    <a:pt x="1839" y="20358"/>
                    <a:pt x="1607" y="19047"/>
                  </a:cubicBezTo>
                  <a:lnTo>
                    <a:pt x="1607" y="19047"/>
                  </a:lnTo>
                  <a:cubicBezTo>
                    <a:pt x="1509" y="18485"/>
                    <a:pt x="1473" y="17914"/>
                    <a:pt x="1375" y="17361"/>
                  </a:cubicBezTo>
                  <a:lnTo>
                    <a:pt x="1375" y="17361"/>
                  </a:lnTo>
                  <a:cubicBezTo>
                    <a:pt x="1259" y="16647"/>
                    <a:pt x="1045" y="15960"/>
                    <a:pt x="902" y="15256"/>
                  </a:cubicBezTo>
                  <a:lnTo>
                    <a:pt x="902" y="15256"/>
                  </a:lnTo>
                  <a:cubicBezTo>
                    <a:pt x="652" y="14096"/>
                    <a:pt x="581" y="12909"/>
                    <a:pt x="554" y="11732"/>
                  </a:cubicBezTo>
                  <a:lnTo>
                    <a:pt x="554" y="11732"/>
                  </a:lnTo>
                  <a:cubicBezTo>
                    <a:pt x="527" y="10322"/>
                    <a:pt x="572" y="8886"/>
                    <a:pt x="982" y="7539"/>
                  </a:cubicBezTo>
                  <a:lnTo>
                    <a:pt x="982" y="7539"/>
                  </a:lnTo>
                  <a:cubicBezTo>
                    <a:pt x="1375" y="6263"/>
                    <a:pt x="2089" y="5112"/>
                    <a:pt x="2579" y="3881"/>
                  </a:cubicBezTo>
                  <a:lnTo>
                    <a:pt x="2579" y="3881"/>
                  </a:lnTo>
                  <a:cubicBezTo>
                    <a:pt x="3070" y="2641"/>
                    <a:pt x="3346" y="1232"/>
                    <a:pt x="2847" y="1"/>
                  </a:cubicBezTo>
                  <a:lnTo>
                    <a:pt x="2847" y="1"/>
                  </a:lnTo>
                  <a:cubicBezTo>
                    <a:pt x="1901" y="2463"/>
                    <a:pt x="964" y="4934"/>
                    <a:pt x="19" y="740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43;p72">
              <a:extLst>
                <a:ext uri="{FF2B5EF4-FFF2-40B4-BE49-F238E27FC236}">
                  <a16:creationId xmlns:a16="http://schemas.microsoft.com/office/drawing/2014/main" id="{629980D2-B250-AB3D-C4F9-18111A7758F8}"/>
                </a:ext>
              </a:extLst>
            </p:cNvPr>
            <p:cNvSpPr/>
            <p:nvPr/>
          </p:nvSpPr>
          <p:spPr>
            <a:xfrm>
              <a:off x="4903219" y="2850541"/>
              <a:ext cx="143034" cy="1164358"/>
            </a:xfrm>
            <a:custGeom>
              <a:avLst/>
              <a:gdLst/>
              <a:ahLst/>
              <a:cxnLst/>
              <a:rect l="l" t="t" r="r" b="b"/>
              <a:pathLst>
                <a:path w="3347" h="27246" fill="none" extrusionOk="0">
                  <a:moveTo>
                    <a:pt x="19" y="7405"/>
                  </a:moveTo>
                  <a:cubicBezTo>
                    <a:pt x="10" y="7414"/>
                    <a:pt x="10" y="7423"/>
                    <a:pt x="1" y="7441"/>
                  </a:cubicBezTo>
                  <a:cubicBezTo>
                    <a:pt x="19" y="8190"/>
                    <a:pt x="55" y="8931"/>
                    <a:pt x="117" y="9671"/>
                  </a:cubicBezTo>
                  <a:cubicBezTo>
                    <a:pt x="162" y="10188"/>
                    <a:pt x="215" y="10697"/>
                    <a:pt x="278" y="11196"/>
                  </a:cubicBezTo>
                  <a:cubicBezTo>
                    <a:pt x="286" y="11277"/>
                    <a:pt x="295" y="11348"/>
                    <a:pt x="304" y="11428"/>
                  </a:cubicBezTo>
                  <a:cubicBezTo>
                    <a:pt x="340" y="11669"/>
                    <a:pt x="376" y="11910"/>
                    <a:pt x="411" y="12151"/>
                  </a:cubicBezTo>
                  <a:cubicBezTo>
                    <a:pt x="438" y="12303"/>
                    <a:pt x="465" y="12508"/>
                    <a:pt x="501" y="12776"/>
                  </a:cubicBezTo>
                  <a:cubicBezTo>
                    <a:pt x="536" y="13061"/>
                    <a:pt x="581" y="13409"/>
                    <a:pt x="625" y="13801"/>
                  </a:cubicBezTo>
                  <a:cubicBezTo>
                    <a:pt x="643" y="13926"/>
                    <a:pt x="652" y="14051"/>
                    <a:pt x="670" y="14185"/>
                  </a:cubicBezTo>
                  <a:cubicBezTo>
                    <a:pt x="688" y="14337"/>
                    <a:pt x="706" y="14488"/>
                    <a:pt x="724" y="14649"/>
                  </a:cubicBezTo>
                  <a:cubicBezTo>
                    <a:pt x="750" y="14917"/>
                    <a:pt x="786" y="15202"/>
                    <a:pt x="813" y="15487"/>
                  </a:cubicBezTo>
                  <a:cubicBezTo>
                    <a:pt x="929" y="16567"/>
                    <a:pt x="1054" y="17762"/>
                    <a:pt x="1170" y="18904"/>
                  </a:cubicBezTo>
                  <a:cubicBezTo>
                    <a:pt x="1205" y="19225"/>
                    <a:pt x="1232" y="19547"/>
                    <a:pt x="1268" y="19859"/>
                  </a:cubicBezTo>
                  <a:cubicBezTo>
                    <a:pt x="1277" y="20019"/>
                    <a:pt x="1295" y="20171"/>
                    <a:pt x="1312" y="20323"/>
                  </a:cubicBezTo>
                  <a:cubicBezTo>
                    <a:pt x="1357" y="20778"/>
                    <a:pt x="1393" y="21206"/>
                    <a:pt x="1428" y="21598"/>
                  </a:cubicBezTo>
                  <a:cubicBezTo>
                    <a:pt x="1437" y="21723"/>
                    <a:pt x="1455" y="21857"/>
                    <a:pt x="1464" y="21973"/>
                  </a:cubicBezTo>
                  <a:cubicBezTo>
                    <a:pt x="1553" y="22945"/>
                    <a:pt x="1598" y="23606"/>
                    <a:pt x="1580" y="23686"/>
                  </a:cubicBezTo>
                  <a:cubicBezTo>
                    <a:pt x="1482" y="24230"/>
                    <a:pt x="1286" y="25033"/>
                    <a:pt x="1072" y="25889"/>
                  </a:cubicBezTo>
                  <a:cubicBezTo>
                    <a:pt x="1045" y="25996"/>
                    <a:pt x="1018" y="26112"/>
                    <a:pt x="991" y="26219"/>
                  </a:cubicBezTo>
                  <a:cubicBezTo>
                    <a:pt x="1125" y="26460"/>
                    <a:pt x="1277" y="26692"/>
                    <a:pt x="1464" y="26906"/>
                  </a:cubicBezTo>
                  <a:cubicBezTo>
                    <a:pt x="1562" y="27031"/>
                    <a:pt x="1687" y="27147"/>
                    <a:pt x="1839" y="27183"/>
                  </a:cubicBezTo>
                  <a:cubicBezTo>
                    <a:pt x="2124" y="27245"/>
                    <a:pt x="2374" y="26996"/>
                    <a:pt x="2535" y="26746"/>
                  </a:cubicBezTo>
                  <a:cubicBezTo>
                    <a:pt x="3239" y="25613"/>
                    <a:pt x="3150" y="24150"/>
                    <a:pt x="2793" y="22865"/>
                  </a:cubicBezTo>
                  <a:cubicBezTo>
                    <a:pt x="2436" y="21581"/>
                    <a:pt x="1839" y="20358"/>
                    <a:pt x="1607" y="19047"/>
                  </a:cubicBezTo>
                  <a:cubicBezTo>
                    <a:pt x="1509" y="18485"/>
                    <a:pt x="1473" y="17914"/>
                    <a:pt x="1375" y="17361"/>
                  </a:cubicBezTo>
                  <a:cubicBezTo>
                    <a:pt x="1259" y="16647"/>
                    <a:pt x="1045" y="15960"/>
                    <a:pt x="902" y="15256"/>
                  </a:cubicBezTo>
                  <a:cubicBezTo>
                    <a:pt x="652" y="14096"/>
                    <a:pt x="581" y="12909"/>
                    <a:pt x="554" y="11732"/>
                  </a:cubicBezTo>
                  <a:cubicBezTo>
                    <a:pt x="527" y="10322"/>
                    <a:pt x="572" y="8886"/>
                    <a:pt x="991" y="7539"/>
                  </a:cubicBezTo>
                  <a:cubicBezTo>
                    <a:pt x="1375" y="6263"/>
                    <a:pt x="2089" y="5112"/>
                    <a:pt x="2579" y="3881"/>
                  </a:cubicBezTo>
                  <a:cubicBezTo>
                    <a:pt x="3070" y="2641"/>
                    <a:pt x="3346" y="1232"/>
                    <a:pt x="2847" y="1"/>
                  </a:cubicBezTo>
                  <a:cubicBezTo>
                    <a:pt x="1901" y="2463"/>
                    <a:pt x="964" y="4934"/>
                    <a:pt x="19" y="740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44;p72">
              <a:extLst>
                <a:ext uri="{FF2B5EF4-FFF2-40B4-BE49-F238E27FC236}">
                  <a16:creationId xmlns:a16="http://schemas.microsoft.com/office/drawing/2014/main" id="{A4744371-792C-2B25-E79D-BC1E68897F6E}"/>
                </a:ext>
              </a:extLst>
            </p:cNvPr>
            <p:cNvSpPr/>
            <p:nvPr/>
          </p:nvSpPr>
          <p:spPr>
            <a:xfrm>
              <a:off x="5002749" y="2734644"/>
              <a:ext cx="303504" cy="1150255"/>
            </a:xfrm>
            <a:custGeom>
              <a:avLst/>
              <a:gdLst/>
              <a:ahLst/>
              <a:cxnLst/>
              <a:rect l="l" t="t" r="r" b="b"/>
              <a:pathLst>
                <a:path w="7102" h="26916" extrusionOk="0">
                  <a:moveTo>
                    <a:pt x="1455" y="9903"/>
                  </a:moveTo>
                  <a:cubicBezTo>
                    <a:pt x="2391" y="13097"/>
                    <a:pt x="3765" y="16148"/>
                    <a:pt x="4880" y="19288"/>
                  </a:cubicBezTo>
                  <a:lnTo>
                    <a:pt x="4880" y="19288"/>
                  </a:lnTo>
                  <a:cubicBezTo>
                    <a:pt x="5326" y="20528"/>
                    <a:pt x="5737" y="21804"/>
                    <a:pt x="5862" y="23133"/>
                  </a:cubicBezTo>
                  <a:lnTo>
                    <a:pt x="5862" y="23133"/>
                  </a:lnTo>
                  <a:cubicBezTo>
                    <a:pt x="5969" y="24239"/>
                    <a:pt x="5870" y="25363"/>
                    <a:pt x="5933" y="26487"/>
                  </a:cubicBezTo>
                  <a:lnTo>
                    <a:pt x="5933" y="26487"/>
                  </a:lnTo>
                  <a:cubicBezTo>
                    <a:pt x="5942" y="26666"/>
                    <a:pt x="6004" y="26897"/>
                    <a:pt x="6174" y="26915"/>
                  </a:cubicBezTo>
                  <a:lnTo>
                    <a:pt x="6174" y="26915"/>
                  </a:lnTo>
                  <a:cubicBezTo>
                    <a:pt x="7102" y="24979"/>
                    <a:pt x="6923" y="22696"/>
                    <a:pt x="6629" y="20555"/>
                  </a:cubicBezTo>
                  <a:lnTo>
                    <a:pt x="6629" y="20555"/>
                  </a:lnTo>
                  <a:cubicBezTo>
                    <a:pt x="5808" y="14551"/>
                    <a:pt x="4193" y="8654"/>
                    <a:pt x="1856" y="3096"/>
                  </a:cubicBezTo>
                  <a:lnTo>
                    <a:pt x="1856" y="3096"/>
                  </a:lnTo>
                  <a:cubicBezTo>
                    <a:pt x="1633" y="2570"/>
                    <a:pt x="1401" y="2035"/>
                    <a:pt x="1258" y="1482"/>
                  </a:cubicBezTo>
                  <a:lnTo>
                    <a:pt x="1258" y="1482"/>
                  </a:lnTo>
                  <a:cubicBezTo>
                    <a:pt x="1124" y="955"/>
                    <a:pt x="1044" y="366"/>
                    <a:pt x="661" y="1"/>
                  </a:cubicBezTo>
                  <a:lnTo>
                    <a:pt x="661" y="1"/>
                  </a:lnTo>
                  <a:cubicBezTo>
                    <a:pt x="0" y="3275"/>
                    <a:pt x="509" y="6700"/>
                    <a:pt x="1455" y="9903"/>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45;p72">
              <a:extLst>
                <a:ext uri="{FF2B5EF4-FFF2-40B4-BE49-F238E27FC236}">
                  <a16:creationId xmlns:a16="http://schemas.microsoft.com/office/drawing/2014/main" id="{4221DEFE-D877-470E-BDE0-056479ABD0B2}"/>
                </a:ext>
              </a:extLst>
            </p:cNvPr>
            <p:cNvSpPr/>
            <p:nvPr/>
          </p:nvSpPr>
          <p:spPr>
            <a:xfrm>
              <a:off x="5002749" y="2734644"/>
              <a:ext cx="303504" cy="1150255"/>
            </a:xfrm>
            <a:custGeom>
              <a:avLst/>
              <a:gdLst/>
              <a:ahLst/>
              <a:cxnLst/>
              <a:rect l="l" t="t" r="r" b="b"/>
              <a:pathLst>
                <a:path w="7102" h="26916" fill="none" extrusionOk="0">
                  <a:moveTo>
                    <a:pt x="5862" y="23133"/>
                  </a:moveTo>
                  <a:cubicBezTo>
                    <a:pt x="5969" y="24239"/>
                    <a:pt x="5870" y="25363"/>
                    <a:pt x="5933" y="26487"/>
                  </a:cubicBezTo>
                  <a:cubicBezTo>
                    <a:pt x="5942" y="26666"/>
                    <a:pt x="6004" y="26897"/>
                    <a:pt x="6174" y="26915"/>
                  </a:cubicBezTo>
                  <a:cubicBezTo>
                    <a:pt x="7102" y="24979"/>
                    <a:pt x="6923" y="22696"/>
                    <a:pt x="6629" y="20555"/>
                  </a:cubicBezTo>
                  <a:cubicBezTo>
                    <a:pt x="5808" y="14551"/>
                    <a:pt x="4193" y="8654"/>
                    <a:pt x="1856" y="3096"/>
                  </a:cubicBezTo>
                  <a:cubicBezTo>
                    <a:pt x="1633" y="2570"/>
                    <a:pt x="1401" y="2035"/>
                    <a:pt x="1258" y="1482"/>
                  </a:cubicBezTo>
                  <a:cubicBezTo>
                    <a:pt x="1124" y="955"/>
                    <a:pt x="1044" y="366"/>
                    <a:pt x="661" y="1"/>
                  </a:cubicBezTo>
                  <a:cubicBezTo>
                    <a:pt x="0" y="3275"/>
                    <a:pt x="509" y="6700"/>
                    <a:pt x="1455" y="9903"/>
                  </a:cubicBezTo>
                  <a:cubicBezTo>
                    <a:pt x="2400" y="13097"/>
                    <a:pt x="3765" y="16148"/>
                    <a:pt x="4880" y="19288"/>
                  </a:cubicBezTo>
                  <a:cubicBezTo>
                    <a:pt x="5326" y="20528"/>
                    <a:pt x="5737" y="21804"/>
                    <a:pt x="5862" y="2313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46;p72">
              <a:extLst>
                <a:ext uri="{FF2B5EF4-FFF2-40B4-BE49-F238E27FC236}">
                  <a16:creationId xmlns:a16="http://schemas.microsoft.com/office/drawing/2014/main" id="{E9C4FC66-1D48-671B-90C0-490B753AE885}"/>
                </a:ext>
              </a:extLst>
            </p:cNvPr>
            <p:cNvSpPr/>
            <p:nvPr/>
          </p:nvSpPr>
          <p:spPr>
            <a:xfrm>
              <a:off x="5137321" y="3414771"/>
              <a:ext cx="168931" cy="637478"/>
            </a:xfrm>
            <a:custGeom>
              <a:avLst/>
              <a:gdLst/>
              <a:ahLst/>
              <a:cxnLst/>
              <a:rect l="l" t="t" r="r" b="b"/>
              <a:pathLst>
                <a:path w="3953" h="14917" extrusionOk="0">
                  <a:moveTo>
                    <a:pt x="90" y="11116"/>
                  </a:moveTo>
                  <a:cubicBezTo>
                    <a:pt x="9" y="12285"/>
                    <a:pt x="1" y="13596"/>
                    <a:pt x="786" y="14471"/>
                  </a:cubicBezTo>
                  <a:lnTo>
                    <a:pt x="786" y="14471"/>
                  </a:lnTo>
                  <a:cubicBezTo>
                    <a:pt x="946" y="14631"/>
                    <a:pt x="1133" y="14783"/>
                    <a:pt x="1348" y="14836"/>
                  </a:cubicBezTo>
                  <a:lnTo>
                    <a:pt x="1348" y="14836"/>
                  </a:lnTo>
                  <a:cubicBezTo>
                    <a:pt x="1704" y="14917"/>
                    <a:pt x="2088" y="14720"/>
                    <a:pt x="2311" y="14435"/>
                  </a:cubicBezTo>
                  <a:lnTo>
                    <a:pt x="2311" y="14435"/>
                  </a:lnTo>
                  <a:cubicBezTo>
                    <a:pt x="2543" y="14149"/>
                    <a:pt x="2659" y="13784"/>
                    <a:pt x="2748" y="13436"/>
                  </a:cubicBezTo>
                  <a:lnTo>
                    <a:pt x="2748" y="13436"/>
                  </a:lnTo>
                  <a:cubicBezTo>
                    <a:pt x="3953" y="8940"/>
                    <a:pt x="3212" y="3953"/>
                    <a:pt x="759" y="1"/>
                  </a:cubicBezTo>
                  <a:lnTo>
                    <a:pt x="759" y="1"/>
                  </a:lnTo>
                  <a:cubicBezTo>
                    <a:pt x="857" y="3712"/>
                    <a:pt x="348" y="7414"/>
                    <a:pt x="90" y="1111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47;p72">
              <a:extLst>
                <a:ext uri="{FF2B5EF4-FFF2-40B4-BE49-F238E27FC236}">
                  <a16:creationId xmlns:a16="http://schemas.microsoft.com/office/drawing/2014/main" id="{780C5930-6DE4-A810-3E83-70CC632013F3}"/>
                </a:ext>
              </a:extLst>
            </p:cNvPr>
            <p:cNvSpPr/>
            <p:nvPr/>
          </p:nvSpPr>
          <p:spPr>
            <a:xfrm>
              <a:off x="5137321" y="3414771"/>
              <a:ext cx="168931" cy="637478"/>
            </a:xfrm>
            <a:custGeom>
              <a:avLst/>
              <a:gdLst/>
              <a:ahLst/>
              <a:cxnLst/>
              <a:rect l="l" t="t" r="r" b="b"/>
              <a:pathLst>
                <a:path w="3953" h="14917" fill="none" extrusionOk="0">
                  <a:moveTo>
                    <a:pt x="2748" y="13436"/>
                  </a:moveTo>
                  <a:cubicBezTo>
                    <a:pt x="3953" y="8940"/>
                    <a:pt x="3212" y="3953"/>
                    <a:pt x="759" y="1"/>
                  </a:cubicBezTo>
                  <a:cubicBezTo>
                    <a:pt x="857" y="3712"/>
                    <a:pt x="348" y="7414"/>
                    <a:pt x="90" y="11116"/>
                  </a:cubicBezTo>
                  <a:cubicBezTo>
                    <a:pt x="9" y="12285"/>
                    <a:pt x="1" y="13596"/>
                    <a:pt x="786" y="14471"/>
                  </a:cubicBezTo>
                  <a:cubicBezTo>
                    <a:pt x="946" y="14631"/>
                    <a:pt x="1133" y="14783"/>
                    <a:pt x="1348" y="14836"/>
                  </a:cubicBezTo>
                  <a:cubicBezTo>
                    <a:pt x="1704" y="14917"/>
                    <a:pt x="2088" y="14720"/>
                    <a:pt x="2311" y="14435"/>
                  </a:cubicBezTo>
                  <a:cubicBezTo>
                    <a:pt x="2543" y="14149"/>
                    <a:pt x="2659" y="13784"/>
                    <a:pt x="2748" y="134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48;p72">
              <a:extLst>
                <a:ext uri="{FF2B5EF4-FFF2-40B4-BE49-F238E27FC236}">
                  <a16:creationId xmlns:a16="http://schemas.microsoft.com/office/drawing/2014/main" id="{6A569E5C-F21F-B814-4D2C-D21BF472A298}"/>
                </a:ext>
              </a:extLst>
            </p:cNvPr>
            <p:cNvSpPr/>
            <p:nvPr/>
          </p:nvSpPr>
          <p:spPr>
            <a:xfrm>
              <a:off x="4994757" y="3101395"/>
              <a:ext cx="184145" cy="768247"/>
            </a:xfrm>
            <a:custGeom>
              <a:avLst/>
              <a:gdLst/>
              <a:ahLst/>
              <a:cxnLst/>
              <a:rect l="l" t="t" r="r" b="b"/>
              <a:pathLst>
                <a:path w="4309" h="17977" extrusionOk="0">
                  <a:moveTo>
                    <a:pt x="36" y="5799"/>
                  </a:moveTo>
                  <a:cubicBezTo>
                    <a:pt x="62" y="7717"/>
                    <a:pt x="134" y="9635"/>
                    <a:pt x="232" y="11553"/>
                  </a:cubicBezTo>
                  <a:lnTo>
                    <a:pt x="232" y="11553"/>
                  </a:lnTo>
                  <a:cubicBezTo>
                    <a:pt x="348" y="13757"/>
                    <a:pt x="526" y="16032"/>
                    <a:pt x="1677" y="17976"/>
                  </a:cubicBezTo>
                  <a:lnTo>
                    <a:pt x="1677" y="17976"/>
                  </a:lnTo>
                  <a:cubicBezTo>
                    <a:pt x="1740" y="17334"/>
                    <a:pt x="2837" y="17067"/>
                    <a:pt x="3238" y="17584"/>
                  </a:cubicBezTo>
                  <a:lnTo>
                    <a:pt x="3238" y="17584"/>
                  </a:lnTo>
                  <a:cubicBezTo>
                    <a:pt x="3863" y="16237"/>
                    <a:pt x="3979" y="14747"/>
                    <a:pt x="4077" y="13284"/>
                  </a:cubicBezTo>
                  <a:lnTo>
                    <a:pt x="4077" y="13284"/>
                  </a:lnTo>
                  <a:cubicBezTo>
                    <a:pt x="4193" y="11696"/>
                    <a:pt x="4309" y="10108"/>
                    <a:pt x="4220" y="8520"/>
                  </a:cubicBezTo>
                  <a:lnTo>
                    <a:pt x="4220" y="8520"/>
                  </a:lnTo>
                  <a:cubicBezTo>
                    <a:pt x="4041" y="5550"/>
                    <a:pt x="3113" y="2606"/>
                    <a:pt x="1526" y="1"/>
                  </a:cubicBezTo>
                  <a:lnTo>
                    <a:pt x="1526" y="1"/>
                  </a:lnTo>
                  <a:cubicBezTo>
                    <a:pt x="89" y="1553"/>
                    <a:pt x="0" y="3774"/>
                    <a:pt x="36" y="5799"/>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49;p72">
              <a:extLst>
                <a:ext uri="{FF2B5EF4-FFF2-40B4-BE49-F238E27FC236}">
                  <a16:creationId xmlns:a16="http://schemas.microsoft.com/office/drawing/2014/main" id="{DF02DECC-DE0F-C140-E33C-EE5944511F7B}"/>
                </a:ext>
              </a:extLst>
            </p:cNvPr>
            <p:cNvSpPr/>
            <p:nvPr/>
          </p:nvSpPr>
          <p:spPr>
            <a:xfrm>
              <a:off x="4994757" y="3101395"/>
              <a:ext cx="184145" cy="767862"/>
            </a:xfrm>
            <a:custGeom>
              <a:avLst/>
              <a:gdLst/>
              <a:ahLst/>
              <a:cxnLst/>
              <a:rect l="l" t="t" r="r" b="b"/>
              <a:pathLst>
                <a:path w="4309" h="17968" fill="none" extrusionOk="0">
                  <a:moveTo>
                    <a:pt x="3238" y="17584"/>
                  </a:moveTo>
                  <a:cubicBezTo>
                    <a:pt x="3863" y="16237"/>
                    <a:pt x="3979" y="14747"/>
                    <a:pt x="4077" y="13284"/>
                  </a:cubicBezTo>
                  <a:cubicBezTo>
                    <a:pt x="4193" y="11696"/>
                    <a:pt x="4309" y="10108"/>
                    <a:pt x="4220" y="8520"/>
                  </a:cubicBezTo>
                  <a:cubicBezTo>
                    <a:pt x="4041" y="5550"/>
                    <a:pt x="3113" y="2606"/>
                    <a:pt x="1526" y="1"/>
                  </a:cubicBezTo>
                  <a:cubicBezTo>
                    <a:pt x="89" y="1553"/>
                    <a:pt x="0" y="3774"/>
                    <a:pt x="36" y="5799"/>
                  </a:cubicBezTo>
                  <a:cubicBezTo>
                    <a:pt x="62" y="7717"/>
                    <a:pt x="134" y="9635"/>
                    <a:pt x="232" y="11553"/>
                  </a:cubicBezTo>
                  <a:cubicBezTo>
                    <a:pt x="348" y="13757"/>
                    <a:pt x="526" y="16032"/>
                    <a:pt x="1677" y="17968"/>
                  </a:cubicBezTo>
                  <a:cubicBezTo>
                    <a:pt x="1740" y="17334"/>
                    <a:pt x="2837" y="17067"/>
                    <a:pt x="3238" y="1758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50;p72">
              <a:extLst>
                <a:ext uri="{FF2B5EF4-FFF2-40B4-BE49-F238E27FC236}">
                  <a16:creationId xmlns:a16="http://schemas.microsoft.com/office/drawing/2014/main" id="{7FA27277-BAC5-71FE-51CB-E6CEA91FE641}"/>
                </a:ext>
              </a:extLst>
            </p:cNvPr>
            <p:cNvSpPr/>
            <p:nvPr/>
          </p:nvSpPr>
          <p:spPr>
            <a:xfrm>
              <a:off x="4927279" y="3198618"/>
              <a:ext cx="138419" cy="672948"/>
            </a:xfrm>
            <a:custGeom>
              <a:avLst/>
              <a:gdLst/>
              <a:ahLst/>
              <a:cxnLst/>
              <a:rect l="l" t="t" r="r" b="b"/>
              <a:pathLst>
                <a:path w="3239" h="15747" extrusionOk="0">
                  <a:moveTo>
                    <a:pt x="1838" y="14907"/>
                  </a:moveTo>
                  <a:cubicBezTo>
                    <a:pt x="1972" y="15255"/>
                    <a:pt x="2159" y="15639"/>
                    <a:pt x="2516" y="15746"/>
                  </a:cubicBezTo>
                  <a:lnTo>
                    <a:pt x="2516" y="15746"/>
                  </a:lnTo>
                  <a:cubicBezTo>
                    <a:pt x="3238" y="14551"/>
                    <a:pt x="3033" y="13034"/>
                    <a:pt x="2855" y="11651"/>
                  </a:cubicBezTo>
                  <a:lnTo>
                    <a:pt x="2855" y="11651"/>
                  </a:lnTo>
                  <a:cubicBezTo>
                    <a:pt x="2569" y="9475"/>
                    <a:pt x="2418" y="7289"/>
                    <a:pt x="2516" y="5094"/>
                  </a:cubicBezTo>
                  <a:lnTo>
                    <a:pt x="2516" y="5094"/>
                  </a:lnTo>
                  <a:cubicBezTo>
                    <a:pt x="2569" y="3988"/>
                    <a:pt x="2685" y="2855"/>
                    <a:pt x="2427" y="1776"/>
                  </a:cubicBezTo>
                  <a:lnTo>
                    <a:pt x="2427" y="1776"/>
                  </a:lnTo>
                  <a:cubicBezTo>
                    <a:pt x="2284" y="1187"/>
                    <a:pt x="2034" y="589"/>
                    <a:pt x="2168" y="1"/>
                  </a:cubicBezTo>
                  <a:lnTo>
                    <a:pt x="2168" y="1"/>
                  </a:lnTo>
                  <a:cubicBezTo>
                    <a:pt x="651" y="4836"/>
                    <a:pt x="0" y="10188"/>
                    <a:pt x="1838" y="1490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51;p72">
              <a:extLst>
                <a:ext uri="{FF2B5EF4-FFF2-40B4-BE49-F238E27FC236}">
                  <a16:creationId xmlns:a16="http://schemas.microsoft.com/office/drawing/2014/main" id="{C0CEDCCB-F6BA-2ACB-1B77-0D4763FD33E2}"/>
                </a:ext>
              </a:extLst>
            </p:cNvPr>
            <p:cNvSpPr/>
            <p:nvPr/>
          </p:nvSpPr>
          <p:spPr>
            <a:xfrm>
              <a:off x="4927279" y="3198618"/>
              <a:ext cx="138419" cy="672948"/>
            </a:xfrm>
            <a:custGeom>
              <a:avLst/>
              <a:gdLst/>
              <a:ahLst/>
              <a:cxnLst/>
              <a:rect l="l" t="t" r="r" b="b"/>
              <a:pathLst>
                <a:path w="3239" h="15747" fill="none" extrusionOk="0">
                  <a:moveTo>
                    <a:pt x="2516" y="15746"/>
                  </a:moveTo>
                  <a:cubicBezTo>
                    <a:pt x="3238" y="14551"/>
                    <a:pt x="3033" y="13034"/>
                    <a:pt x="2855" y="11651"/>
                  </a:cubicBezTo>
                  <a:cubicBezTo>
                    <a:pt x="2569" y="9475"/>
                    <a:pt x="2418" y="7289"/>
                    <a:pt x="2516" y="5094"/>
                  </a:cubicBezTo>
                  <a:cubicBezTo>
                    <a:pt x="2569" y="3988"/>
                    <a:pt x="2685" y="2855"/>
                    <a:pt x="2427" y="1776"/>
                  </a:cubicBezTo>
                  <a:cubicBezTo>
                    <a:pt x="2284" y="1187"/>
                    <a:pt x="2034" y="589"/>
                    <a:pt x="2168" y="1"/>
                  </a:cubicBezTo>
                  <a:cubicBezTo>
                    <a:pt x="651" y="4836"/>
                    <a:pt x="0" y="10188"/>
                    <a:pt x="1838" y="14907"/>
                  </a:cubicBezTo>
                  <a:cubicBezTo>
                    <a:pt x="1972" y="15255"/>
                    <a:pt x="2159" y="15639"/>
                    <a:pt x="2516" y="1574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52;p72">
              <a:extLst>
                <a:ext uri="{FF2B5EF4-FFF2-40B4-BE49-F238E27FC236}">
                  <a16:creationId xmlns:a16="http://schemas.microsoft.com/office/drawing/2014/main" id="{042FCEBE-0B4A-CFE8-57EA-B83C92A4A23F}"/>
                </a:ext>
              </a:extLst>
            </p:cNvPr>
            <p:cNvSpPr/>
            <p:nvPr/>
          </p:nvSpPr>
          <p:spPr>
            <a:xfrm>
              <a:off x="4894458" y="3038874"/>
              <a:ext cx="138461" cy="540256"/>
            </a:xfrm>
            <a:custGeom>
              <a:avLst/>
              <a:gdLst/>
              <a:ahLst/>
              <a:cxnLst/>
              <a:rect l="l" t="t" r="r" b="b"/>
              <a:pathLst>
                <a:path w="3240" h="12642" extrusionOk="0">
                  <a:moveTo>
                    <a:pt x="1312" y="12642"/>
                  </a:moveTo>
                  <a:cubicBezTo>
                    <a:pt x="2927" y="8663"/>
                    <a:pt x="3239" y="4167"/>
                    <a:pt x="2186" y="1"/>
                  </a:cubicBezTo>
                  <a:lnTo>
                    <a:pt x="2186" y="1"/>
                  </a:lnTo>
                  <a:cubicBezTo>
                    <a:pt x="322" y="3908"/>
                    <a:pt x="1" y="8520"/>
                    <a:pt x="1312" y="1264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53;p72">
              <a:extLst>
                <a:ext uri="{FF2B5EF4-FFF2-40B4-BE49-F238E27FC236}">
                  <a16:creationId xmlns:a16="http://schemas.microsoft.com/office/drawing/2014/main" id="{29377CCC-BA9A-E2F2-3B8A-C4E136E6605D}"/>
                </a:ext>
              </a:extLst>
            </p:cNvPr>
            <p:cNvSpPr/>
            <p:nvPr/>
          </p:nvSpPr>
          <p:spPr>
            <a:xfrm>
              <a:off x="4894458" y="3038874"/>
              <a:ext cx="138461" cy="540256"/>
            </a:xfrm>
            <a:custGeom>
              <a:avLst/>
              <a:gdLst/>
              <a:ahLst/>
              <a:cxnLst/>
              <a:rect l="l" t="t" r="r" b="b"/>
              <a:pathLst>
                <a:path w="3240" h="12642" fill="none" extrusionOk="0">
                  <a:moveTo>
                    <a:pt x="1312" y="12642"/>
                  </a:moveTo>
                  <a:cubicBezTo>
                    <a:pt x="2927" y="8663"/>
                    <a:pt x="3239" y="4167"/>
                    <a:pt x="2186" y="1"/>
                  </a:cubicBezTo>
                  <a:cubicBezTo>
                    <a:pt x="322" y="3908"/>
                    <a:pt x="1" y="8520"/>
                    <a:pt x="1312" y="12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54;p72">
              <a:extLst>
                <a:ext uri="{FF2B5EF4-FFF2-40B4-BE49-F238E27FC236}">
                  <a16:creationId xmlns:a16="http://schemas.microsoft.com/office/drawing/2014/main" id="{B8FC4D8F-B5CF-8E8F-CD17-F50D574115D8}"/>
                </a:ext>
              </a:extLst>
            </p:cNvPr>
            <p:cNvSpPr/>
            <p:nvPr/>
          </p:nvSpPr>
          <p:spPr>
            <a:xfrm>
              <a:off x="4902493" y="2659558"/>
              <a:ext cx="121282" cy="550170"/>
            </a:xfrm>
            <a:custGeom>
              <a:avLst/>
              <a:gdLst/>
              <a:ahLst/>
              <a:cxnLst/>
              <a:rect l="l" t="t" r="r" b="b"/>
              <a:pathLst>
                <a:path w="2838" h="12874" extrusionOk="0">
                  <a:moveTo>
                    <a:pt x="205" y="6084"/>
                  </a:moveTo>
                  <a:cubicBezTo>
                    <a:pt x="98" y="7601"/>
                    <a:pt x="18" y="9117"/>
                    <a:pt x="9" y="10634"/>
                  </a:cubicBezTo>
                  <a:lnTo>
                    <a:pt x="9" y="10634"/>
                  </a:lnTo>
                  <a:cubicBezTo>
                    <a:pt x="0" y="11383"/>
                    <a:pt x="18" y="12133"/>
                    <a:pt x="54" y="12873"/>
                  </a:cubicBezTo>
                  <a:lnTo>
                    <a:pt x="54" y="12873"/>
                  </a:lnTo>
                  <a:cubicBezTo>
                    <a:pt x="428" y="11785"/>
                    <a:pt x="794" y="10688"/>
                    <a:pt x="1169" y="9599"/>
                  </a:cubicBezTo>
                  <a:lnTo>
                    <a:pt x="1169" y="9599"/>
                  </a:lnTo>
                  <a:cubicBezTo>
                    <a:pt x="1419" y="8841"/>
                    <a:pt x="1677" y="8092"/>
                    <a:pt x="1954" y="7342"/>
                  </a:cubicBezTo>
                  <a:lnTo>
                    <a:pt x="1954" y="7342"/>
                  </a:lnTo>
                  <a:cubicBezTo>
                    <a:pt x="2204" y="6691"/>
                    <a:pt x="2462" y="6040"/>
                    <a:pt x="2614" y="5353"/>
                  </a:cubicBezTo>
                  <a:lnTo>
                    <a:pt x="2614" y="5353"/>
                  </a:lnTo>
                  <a:cubicBezTo>
                    <a:pt x="2837" y="4372"/>
                    <a:pt x="2828" y="3355"/>
                    <a:pt x="2810" y="2346"/>
                  </a:cubicBezTo>
                  <a:lnTo>
                    <a:pt x="2810" y="2346"/>
                  </a:lnTo>
                  <a:cubicBezTo>
                    <a:pt x="2801" y="1472"/>
                    <a:pt x="2694" y="428"/>
                    <a:pt x="1927" y="0"/>
                  </a:cubicBezTo>
                  <a:lnTo>
                    <a:pt x="1927" y="0"/>
                  </a:lnTo>
                  <a:cubicBezTo>
                    <a:pt x="1231" y="1990"/>
                    <a:pt x="660" y="4024"/>
                    <a:pt x="205" y="608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55;p72">
              <a:extLst>
                <a:ext uri="{FF2B5EF4-FFF2-40B4-BE49-F238E27FC236}">
                  <a16:creationId xmlns:a16="http://schemas.microsoft.com/office/drawing/2014/main" id="{0F197CA4-6808-B6CB-F5B0-7682206BDCDD}"/>
                </a:ext>
              </a:extLst>
            </p:cNvPr>
            <p:cNvSpPr/>
            <p:nvPr/>
          </p:nvSpPr>
          <p:spPr>
            <a:xfrm>
              <a:off x="4902493" y="2659558"/>
              <a:ext cx="121282" cy="550170"/>
            </a:xfrm>
            <a:custGeom>
              <a:avLst/>
              <a:gdLst/>
              <a:ahLst/>
              <a:cxnLst/>
              <a:rect l="l" t="t" r="r" b="b"/>
              <a:pathLst>
                <a:path w="2838" h="12874" fill="none" extrusionOk="0">
                  <a:moveTo>
                    <a:pt x="2614" y="5353"/>
                  </a:moveTo>
                  <a:cubicBezTo>
                    <a:pt x="2837" y="4372"/>
                    <a:pt x="2828" y="3355"/>
                    <a:pt x="2810" y="2346"/>
                  </a:cubicBezTo>
                  <a:cubicBezTo>
                    <a:pt x="2801" y="1472"/>
                    <a:pt x="2694" y="428"/>
                    <a:pt x="1927" y="0"/>
                  </a:cubicBezTo>
                  <a:cubicBezTo>
                    <a:pt x="1231" y="1990"/>
                    <a:pt x="660" y="4024"/>
                    <a:pt x="205" y="6084"/>
                  </a:cubicBezTo>
                  <a:cubicBezTo>
                    <a:pt x="98" y="7601"/>
                    <a:pt x="18" y="9117"/>
                    <a:pt x="9" y="10634"/>
                  </a:cubicBezTo>
                  <a:cubicBezTo>
                    <a:pt x="0" y="11383"/>
                    <a:pt x="18" y="12133"/>
                    <a:pt x="54" y="12873"/>
                  </a:cubicBezTo>
                  <a:cubicBezTo>
                    <a:pt x="428" y="11785"/>
                    <a:pt x="794" y="10688"/>
                    <a:pt x="1169" y="9599"/>
                  </a:cubicBezTo>
                  <a:cubicBezTo>
                    <a:pt x="1419" y="8841"/>
                    <a:pt x="1677" y="8092"/>
                    <a:pt x="1954" y="7342"/>
                  </a:cubicBezTo>
                  <a:cubicBezTo>
                    <a:pt x="2204" y="6691"/>
                    <a:pt x="2462" y="6040"/>
                    <a:pt x="2614" y="535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56;p72">
              <a:extLst>
                <a:ext uri="{FF2B5EF4-FFF2-40B4-BE49-F238E27FC236}">
                  <a16:creationId xmlns:a16="http://schemas.microsoft.com/office/drawing/2014/main" id="{4F791E19-8DE0-DBEE-45D2-99E320F89F84}"/>
                </a:ext>
              </a:extLst>
            </p:cNvPr>
            <p:cNvSpPr/>
            <p:nvPr/>
          </p:nvSpPr>
          <p:spPr>
            <a:xfrm>
              <a:off x="5012279" y="2697293"/>
              <a:ext cx="330213" cy="925683"/>
            </a:xfrm>
            <a:custGeom>
              <a:avLst/>
              <a:gdLst/>
              <a:ahLst/>
              <a:cxnLst/>
              <a:rect l="l" t="t" r="r" b="b"/>
              <a:pathLst>
                <a:path w="7727" h="21661" extrusionOk="0">
                  <a:moveTo>
                    <a:pt x="5246" y="15639"/>
                  </a:moveTo>
                  <a:cubicBezTo>
                    <a:pt x="5398" y="16165"/>
                    <a:pt x="5549" y="16692"/>
                    <a:pt x="5612" y="17236"/>
                  </a:cubicBezTo>
                  <a:lnTo>
                    <a:pt x="5612" y="17236"/>
                  </a:lnTo>
                  <a:cubicBezTo>
                    <a:pt x="5674" y="17753"/>
                    <a:pt x="5665" y="18271"/>
                    <a:pt x="5701" y="18779"/>
                  </a:cubicBezTo>
                  <a:lnTo>
                    <a:pt x="5701" y="18779"/>
                  </a:lnTo>
                  <a:cubicBezTo>
                    <a:pt x="5790" y="19805"/>
                    <a:pt x="6120" y="20804"/>
                    <a:pt x="6664" y="21661"/>
                  </a:cubicBezTo>
                  <a:lnTo>
                    <a:pt x="6664" y="21661"/>
                  </a:lnTo>
                  <a:cubicBezTo>
                    <a:pt x="6816" y="20144"/>
                    <a:pt x="6968" y="18610"/>
                    <a:pt x="7387" y="17147"/>
                  </a:cubicBezTo>
                  <a:lnTo>
                    <a:pt x="7387" y="17147"/>
                  </a:lnTo>
                  <a:cubicBezTo>
                    <a:pt x="7494" y="16754"/>
                    <a:pt x="7628" y="16362"/>
                    <a:pt x="7664" y="15942"/>
                  </a:cubicBezTo>
                  <a:lnTo>
                    <a:pt x="7664" y="15942"/>
                  </a:lnTo>
                  <a:cubicBezTo>
                    <a:pt x="7726" y="15121"/>
                    <a:pt x="7405" y="14328"/>
                    <a:pt x="7182" y="13534"/>
                  </a:cubicBezTo>
                  <a:lnTo>
                    <a:pt x="7182" y="13534"/>
                  </a:lnTo>
                  <a:cubicBezTo>
                    <a:pt x="6575" y="11375"/>
                    <a:pt x="6656" y="8886"/>
                    <a:pt x="5308" y="7155"/>
                  </a:cubicBezTo>
                  <a:lnTo>
                    <a:pt x="5308" y="7155"/>
                  </a:lnTo>
                  <a:cubicBezTo>
                    <a:pt x="4952" y="6700"/>
                    <a:pt x="4514" y="6325"/>
                    <a:pt x="4113" y="5915"/>
                  </a:cubicBezTo>
                  <a:lnTo>
                    <a:pt x="4113" y="5915"/>
                  </a:lnTo>
                  <a:cubicBezTo>
                    <a:pt x="3435" y="5192"/>
                    <a:pt x="2873" y="4354"/>
                    <a:pt x="2320" y="3515"/>
                  </a:cubicBezTo>
                  <a:lnTo>
                    <a:pt x="2320" y="3515"/>
                  </a:lnTo>
                  <a:cubicBezTo>
                    <a:pt x="1544" y="2347"/>
                    <a:pt x="768" y="1178"/>
                    <a:pt x="0" y="0"/>
                  </a:cubicBezTo>
                  <a:lnTo>
                    <a:pt x="0" y="0"/>
                  </a:lnTo>
                  <a:cubicBezTo>
                    <a:pt x="2159" y="5041"/>
                    <a:pt x="3703" y="10349"/>
                    <a:pt x="5246" y="1563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57;p72">
              <a:extLst>
                <a:ext uri="{FF2B5EF4-FFF2-40B4-BE49-F238E27FC236}">
                  <a16:creationId xmlns:a16="http://schemas.microsoft.com/office/drawing/2014/main" id="{AE8AC0D0-E3CC-B200-7F3F-FDD18C5B05DA}"/>
                </a:ext>
              </a:extLst>
            </p:cNvPr>
            <p:cNvSpPr/>
            <p:nvPr/>
          </p:nvSpPr>
          <p:spPr>
            <a:xfrm>
              <a:off x="5012279" y="2697293"/>
              <a:ext cx="330213" cy="925683"/>
            </a:xfrm>
            <a:custGeom>
              <a:avLst/>
              <a:gdLst/>
              <a:ahLst/>
              <a:cxnLst/>
              <a:rect l="l" t="t" r="r" b="b"/>
              <a:pathLst>
                <a:path w="7727" h="21661" fill="none" extrusionOk="0">
                  <a:moveTo>
                    <a:pt x="7664" y="15942"/>
                  </a:moveTo>
                  <a:cubicBezTo>
                    <a:pt x="7628" y="16362"/>
                    <a:pt x="7494" y="16754"/>
                    <a:pt x="7387" y="17147"/>
                  </a:cubicBezTo>
                  <a:cubicBezTo>
                    <a:pt x="6968" y="18610"/>
                    <a:pt x="6816" y="20144"/>
                    <a:pt x="6664" y="21661"/>
                  </a:cubicBezTo>
                  <a:cubicBezTo>
                    <a:pt x="6120" y="20804"/>
                    <a:pt x="5790" y="19805"/>
                    <a:pt x="5701" y="18779"/>
                  </a:cubicBezTo>
                  <a:cubicBezTo>
                    <a:pt x="5665" y="18271"/>
                    <a:pt x="5674" y="17753"/>
                    <a:pt x="5612" y="17236"/>
                  </a:cubicBezTo>
                  <a:cubicBezTo>
                    <a:pt x="5549" y="16692"/>
                    <a:pt x="5398" y="16165"/>
                    <a:pt x="5246" y="15639"/>
                  </a:cubicBezTo>
                  <a:cubicBezTo>
                    <a:pt x="3703" y="10349"/>
                    <a:pt x="2159" y="5041"/>
                    <a:pt x="0" y="0"/>
                  </a:cubicBezTo>
                  <a:cubicBezTo>
                    <a:pt x="768" y="1178"/>
                    <a:pt x="1544" y="2347"/>
                    <a:pt x="2320" y="3515"/>
                  </a:cubicBezTo>
                  <a:cubicBezTo>
                    <a:pt x="2873" y="4354"/>
                    <a:pt x="3435" y="5192"/>
                    <a:pt x="4113" y="5915"/>
                  </a:cubicBezTo>
                  <a:cubicBezTo>
                    <a:pt x="4514" y="6325"/>
                    <a:pt x="4952" y="6700"/>
                    <a:pt x="5308" y="7155"/>
                  </a:cubicBezTo>
                  <a:cubicBezTo>
                    <a:pt x="6656" y="8886"/>
                    <a:pt x="6575" y="11375"/>
                    <a:pt x="7182" y="13534"/>
                  </a:cubicBezTo>
                  <a:cubicBezTo>
                    <a:pt x="7405" y="14328"/>
                    <a:pt x="7726" y="15121"/>
                    <a:pt x="7664" y="159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58;p72">
              <a:extLst>
                <a:ext uri="{FF2B5EF4-FFF2-40B4-BE49-F238E27FC236}">
                  <a16:creationId xmlns:a16="http://schemas.microsoft.com/office/drawing/2014/main" id="{5313E012-F00D-82EC-63A0-8EF53BBFBB61}"/>
                </a:ext>
              </a:extLst>
            </p:cNvPr>
            <p:cNvSpPr/>
            <p:nvPr/>
          </p:nvSpPr>
          <p:spPr>
            <a:xfrm>
              <a:off x="5155227" y="1868491"/>
              <a:ext cx="234530" cy="274530"/>
            </a:xfrm>
            <a:custGeom>
              <a:avLst/>
              <a:gdLst/>
              <a:ahLst/>
              <a:cxnLst/>
              <a:rect l="l" t="t" r="r" b="b"/>
              <a:pathLst>
                <a:path w="5488" h="6424" extrusionOk="0">
                  <a:moveTo>
                    <a:pt x="857" y="1026"/>
                  </a:moveTo>
                  <a:cubicBezTo>
                    <a:pt x="661" y="1169"/>
                    <a:pt x="465" y="1320"/>
                    <a:pt x="322" y="1526"/>
                  </a:cubicBezTo>
                  <a:lnTo>
                    <a:pt x="322" y="1526"/>
                  </a:lnTo>
                  <a:cubicBezTo>
                    <a:pt x="19" y="1945"/>
                    <a:pt x="1" y="2498"/>
                    <a:pt x="10" y="3015"/>
                  </a:cubicBezTo>
                  <a:lnTo>
                    <a:pt x="10" y="3015"/>
                  </a:lnTo>
                  <a:cubicBezTo>
                    <a:pt x="19" y="4050"/>
                    <a:pt x="108" y="5085"/>
                    <a:pt x="260" y="6102"/>
                  </a:cubicBezTo>
                  <a:lnTo>
                    <a:pt x="260" y="6102"/>
                  </a:lnTo>
                  <a:cubicBezTo>
                    <a:pt x="268" y="6191"/>
                    <a:pt x="286" y="6289"/>
                    <a:pt x="358" y="6343"/>
                  </a:cubicBezTo>
                  <a:lnTo>
                    <a:pt x="358" y="6343"/>
                  </a:lnTo>
                  <a:cubicBezTo>
                    <a:pt x="465" y="6423"/>
                    <a:pt x="607" y="6361"/>
                    <a:pt x="723" y="6307"/>
                  </a:cubicBezTo>
                  <a:lnTo>
                    <a:pt x="723" y="6307"/>
                  </a:lnTo>
                  <a:cubicBezTo>
                    <a:pt x="1830" y="5727"/>
                    <a:pt x="2900" y="5076"/>
                    <a:pt x="3917" y="4363"/>
                  </a:cubicBezTo>
                  <a:lnTo>
                    <a:pt x="3917" y="4363"/>
                  </a:lnTo>
                  <a:cubicBezTo>
                    <a:pt x="4328" y="4068"/>
                    <a:pt x="4747" y="3765"/>
                    <a:pt x="5006" y="3328"/>
                  </a:cubicBezTo>
                  <a:lnTo>
                    <a:pt x="5006" y="3328"/>
                  </a:lnTo>
                  <a:cubicBezTo>
                    <a:pt x="5487" y="2516"/>
                    <a:pt x="5309" y="1481"/>
                    <a:pt x="5050" y="571"/>
                  </a:cubicBezTo>
                  <a:lnTo>
                    <a:pt x="5050" y="571"/>
                  </a:lnTo>
                  <a:cubicBezTo>
                    <a:pt x="4997" y="411"/>
                    <a:pt x="4943" y="232"/>
                    <a:pt x="4800" y="125"/>
                  </a:cubicBezTo>
                  <a:lnTo>
                    <a:pt x="4800" y="125"/>
                  </a:lnTo>
                  <a:cubicBezTo>
                    <a:pt x="4675" y="27"/>
                    <a:pt x="4506" y="9"/>
                    <a:pt x="4345" y="9"/>
                  </a:cubicBezTo>
                  <a:lnTo>
                    <a:pt x="4345" y="9"/>
                  </a:lnTo>
                  <a:cubicBezTo>
                    <a:pt x="4274" y="0"/>
                    <a:pt x="4203" y="0"/>
                    <a:pt x="4131" y="0"/>
                  </a:cubicBezTo>
                  <a:lnTo>
                    <a:pt x="4131" y="0"/>
                  </a:lnTo>
                  <a:cubicBezTo>
                    <a:pt x="2972" y="0"/>
                    <a:pt x="1812" y="366"/>
                    <a:pt x="857" y="102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59;p72">
              <a:extLst>
                <a:ext uri="{FF2B5EF4-FFF2-40B4-BE49-F238E27FC236}">
                  <a16:creationId xmlns:a16="http://schemas.microsoft.com/office/drawing/2014/main" id="{CD0BD4C3-3770-A8C2-23F4-71C5D005ACC7}"/>
                </a:ext>
              </a:extLst>
            </p:cNvPr>
            <p:cNvSpPr/>
            <p:nvPr/>
          </p:nvSpPr>
          <p:spPr>
            <a:xfrm>
              <a:off x="5155227" y="1866568"/>
              <a:ext cx="234530" cy="276453"/>
            </a:xfrm>
            <a:custGeom>
              <a:avLst/>
              <a:gdLst/>
              <a:ahLst/>
              <a:cxnLst/>
              <a:rect l="l" t="t" r="r" b="b"/>
              <a:pathLst>
                <a:path w="5488" h="6469" fill="none" extrusionOk="0">
                  <a:moveTo>
                    <a:pt x="4345" y="54"/>
                  </a:moveTo>
                  <a:cubicBezTo>
                    <a:pt x="4506" y="54"/>
                    <a:pt x="4675" y="72"/>
                    <a:pt x="4800" y="170"/>
                  </a:cubicBezTo>
                  <a:cubicBezTo>
                    <a:pt x="4943" y="277"/>
                    <a:pt x="4997" y="456"/>
                    <a:pt x="5050" y="616"/>
                  </a:cubicBezTo>
                  <a:cubicBezTo>
                    <a:pt x="5309" y="1526"/>
                    <a:pt x="5487" y="2561"/>
                    <a:pt x="5006" y="3373"/>
                  </a:cubicBezTo>
                  <a:cubicBezTo>
                    <a:pt x="4747" y="3810"/>
                    <a:pt x="4328" y="4113"/>
                    <a:pt x="3926" y="4408"/>
                  </a:cubicBezTo>
                  <a:cubicBezTo>
                    <a:pt x="2900" y="5121"/>
                    <a:pt x="1830" y="5772"/>
                    <a:pt x="723" y="6352"/>
                  </a:cubicBezTo>
                  <a:cubicBezTo>
                    <a:pt x="607" y="6406"/>
                    <a:pt x="465" y="6468"/>
                    <a:pt x="358" y="6388"/>
                  </a:cubicBezTo>
                  <a:cubicBezTo>
                    <a:pt x="286" y="6334"/>
                    <a:pt x="268" y="6236"/>
                    <a:pt x="260" y="6147"/>
                  </a:cubicBezTo>
                  <a:cubicBezTo>
                    <a:pt x="108" y="5130"/>
                    <a:pt x="19" y="4095"/>
                    <a:pt x="10" y="3060"/>
                  </a:cubicBezTo>
                  <a:cubicBezTo>
                    <a:pt x="1" y="2543"/>
                    <a:pt x="19" y="1990"/>
                    <a:pt x="322" y="1571"/>
                  </a:cubicBezTo>
                  <a:cubicBezTo>
                    <a:pt x="465" y="1365"/>
                    <a:pt x="661" y="1214"/>
                    <a:pt x="857" y="1071"/>
                  </a:cubicBezTo>
                  <a:cubicBezTo>
                    <a:pt x="1865" y="366"/>
                    <a:pt x="3114" y="1"/>
                    <a:pt x="4345" y="5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60;p72">
              <a:extLst>
                <a:ext uri="{FF2B5EF4-FFF2-40B4-BE49-F238E27FC236}">
                  <a16:creationId xmlns:a16="http://schemas.microsoft.com/office/drawing/2014/main" id="{3FF9F070-1CC6-5245-EAC3-0DA61467C69C}"/>
                </a:ext>
              </a:extLst>
            </p:cNvPr>
            <p:cNvSpPr/>
            <p:nvPr/>
          </p:nvSpPr>
          <p:spPr>
            <a:xfrm>
              <a:off x="5165142" y="2088063"/>
              <a:ext cx="218119" cy="204402"/>
            </a:xfrm>
            <a:custGeom>
              <a:avLst/>
              <a:gdLst/>
              <a:ahLst/>
              <a:cxnLst/>
              <a:rect l="l" t="t" r="r" b="b"/>
              <a:pathLst>
                <a:path w="5104" h="4783" extrusionOk="0">
                  <a:moveTo>
                    <a:pt x="4515" y="18"/>
                  </a:moveTo>
                  <a:cubicBezTo>
                    <a:pt x="3382" y="215"/>
                    <a:pt x="2356" y="795"/>
                    <a:pt x="1392" y="1410"/>
                  </a:cubicBezTo>
                  <a:lnTo>
                    <a:pt x="1392" y="1410"/>
                  </a:lnTo>
                  <a:cubicBezTo>
                    <a:pt x="1125" y="1580"/>
                    <a:pt x="866" y="1749"/>
                    <a:pt x="652" y="1981"/>
                  </a:cubicBezTo>
                  <a:lnTo>
                    <a:pt x="652" y="1981"/>
                  </a:lnTo>
                  <a:cubicBezTo>
                    <a:pt x="1" y="2713"/>
                    <a:pt x="54" y="3810"/>
                    <a:pt x="143" y="4782"/>
                  </a:cubicBezTo>
                  <a:lnTo>
                    <a:pt x="143" y="4782"/>
                  </a:lnTo>
                  <a:lnTo>
                    <a:pt x="1045" y="4417"/>
                  </a:lnTo>
                  <a:lnTo>
                    <a:pt x="1045" y="4417"/>
                  </a:lnTo>
                  <a:cubicBezTo>
                    <a:pt x="1428" y="4256"/>
                    <a:pt x="1821" y="4086"/>
                    <a:pt x="2231" y="4033"/>
                  </a:cubicBezTo>
                  <a:lnTo>
                    <a:pt x="2231" y="4033"/>
                  </a:lnTo>
                  <a:cubicBezTo>
                    <a:pt x="2499" y="3997"/>
                    <a:pt x="2775" y="3997"/>
                    <a:pt x="3043" y="4006"/>
                  </a:cubicBezTo>
                  <a:lnTo>
                    <a:pt x="3043" y="4006"/>
                  </a:lnTo>
                  <a:cubicBezTo>
                    <a:pt x="3257" y="4015"/>
                    <a:pt x="3471" y="4015"/>
                    <a:pt x="3676" y="3997"/>
                  </a:cubicBezTo>
                  <a:lnTo>
                    <a:pt x="3676" y="3997"/>
                  </a:lnTo>
                  <a:cubicBezTo>
                    <a:pt x="4158" y="3962"/>
                    <a:pt x="4666" y="3783"/>
                    <a:pt x="4916" y="3373"/>
                  </a:cubicBezTo>
                  <a:lnTo>
                    <a:pt x="4916" y="3373"/>
                  </a:lnTo>
                  <a:cubicBezTo>
                    <a:pt x="5077" y="3087"/>
                    <a:pt x="5086" y="2748"/>
                    <a:pt x="5095" y="2427"/>
                  </a:cubicBezTo>
                  <a:lnTo>
                    <a:pt x="5095" y="2427"/>
                  </a:lnTo>
                  <a:cubicBezTo>
                    <a:pt x="5104" y="1758"/>
                    <a:pt x="5104" y="1080"/>
                    <a:pt x="5077" y="411"/>
                  </a:cubicBezTo>
                  <a:lnTo>
                    <a:pt x="5077" y="411"/>
                  </a:lnTo>
                  <a:cubicBezTo>
                    <a:pt x="5077" y="313"/>
                    <a:pt x="5068" y="206"/>
                    <a:pt x="5005" y="117"/>
                  </a:cubicBezTo>
                  <a:lnTo>
                    <a:pt x="5005" y="117"/>
                  </a:lnTo>
                  <a:cubicBezTo>
                    <a:pt x="4934" y="27"/>
                    <a:pt x="4818" y="1"/>
                    <a:pt x="4702" y="1"/>
                  </a:cubicBezTo>
                  <a:lnTo>
                    <a:pt x="4702" y="1"/>
                  </a:lnTo>
                  <a:cubicBezTo>
                    <a:pt x="4640" y="1"/>
                    <a:pt x="4577" y="10"/>
                    <a:pt x="4515" y="1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61;p72">
              <a:extLst>
                <a:ext uri="{FF2B5EF4-FFF2-40B4-BE49-F238E27FC236}">
                  <a16:creationId xmlns:a16="http://schemas.microsoft.com/office/drawing/2014/main" id="{38EFAE9D-73AC-826B-93DF-E59D29329B40}"/>
                </a:ext>
              </a:extLst>
            </p:cNvPr>
            <p:cNvSpPr/>
            <p:nvPr/>
          </p:nvSpPr>
          <p:spPr>
            <a:xfrm>
              <a:off x="5165142" y="2086909"/>
              <a:ext cx="218119" cy="205555"/>
            </a:xfrm>
            <a:custGeom>
              <a:avLst/>
              <a:gdLst/>
              <a:ahLst/>
              <a:cxnLst/>
              <a:rect l="l" t="t" r="r" b="b"/>
              <a:pathLst>
                <a:path w="5104" h="4810" fill="none" extrusionOk="0">
                  <a:moveTo>
                    <a:pt x="5077" y="438"/>
                  </a:moveTo>
                  <a:cubicBezTo>
                    <a:pt x="5104" y="1107"/>
                    <a:pt x="5104" y="1785"/>
                    <a:pt x="5095" y="2454"/>
                  </a:cubicBezTo>
                  <a:cubicBezTo>
                    <a:pt x="5086" y="2775"/>
                    <a:pt x="5077" y="3114"/>
                    <a:pt x="4916" y="3400"/>
                  </a:cubicBezTo>
                  <a:cubicBezTo>
                    <a:pt x="4666" y="3810"/>
                    <a:pt x="4158" y="3989"/>
                    <a:pt x="3676" y="4024"/>
                  </a:cubicBezTo>
                  <a:cubicBezTo>
                    <a:pt x="3194" y="4060"/>
                    <a:pt x="2713" y="3989"/>
                    <a:pt x="2231" y="4060"/>
                  </a:cubicBezTo>
                  <a:cubicBezTo>
                    <a:pt x="1821" y="4113"/>
                    <a:pt x="1428" y="4283"/>
                    <a:pt x="1045" y="4444"/>
                  </a:cubicBezTo>
                  <a:cubicBezTo>
                    <a:pt x="741" y="4568"/>
                    <a:pt x="438" y="4684"/>
                    <a:pt x="143" y="4809"/>
                  </a:cubicBezTo>
                  <a:cubicBezTo>
                    <a:pt x="54" y="3837"/>
                    <a:pt x="1" y="2740"/>
                    <a:pt x="652" y="2008"/>
                  </a:cubicBezTo>
                  <a:cubicBezTo>
                    <a:pt x="866" y="1776"/>
                    <a:pt x="1125" y="1598"/>
                    <a:pt x="1392" y="1437"/>
                  </a:cubicBezTo>
                  <a:cubicBezTo>
                    <a:pt x="2356" y="822"/>
                    <a:pt x="3382" y="242"/>
                    <a:pt x="4515" y="45"/>
                  </a:cubicBezTo>
                  <a:cubicBezTo>
                    <a:pt x="4693" y="10"/>
                    <a:pt x="4898" y="1"/>
                    <a:pt x="5005" y="144"/>
                  </a:cubicBezTo>
                  <a:cubicBezTo>
                    <a:pt x="5068" y="233"/>
                    <a:pt x="5077" y="340"/>
                    <a:pt x="5077" y="43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62;p72">
              <a:extLst>
                <a:ext uri="{FF2B5EF4-FFF2-40B4-BE49-F238E27FC236}">
                  <a16:creationId xmlns:a16="http://schemas.microsoft.com/office/drawing/2014/main" id="{84C2F29D-49A7-9BFB-DD74-7D996CDD8CFF}"/>
                </a:ext>
              </a:extLst>
            </p:cNvPr>
            <p:cNvSpPr/>
            <p:nvPr/>
          </p:nvSpPr>
          <p:spPr>
            <a:xfrm>
              <a:off x="5162108" y="2280969"/>
              <a:ext cx="224188" cy="208205"/>
            </a:xfrm>
            <a:custGeom>
              <a:avLst/>
              <a:gdLst/>
              <a:ahLst/>
              <a:cxnLst/>
              <a:rect l="l" t="t" r="r" b="b"/>
              <a:pathLst>
                <a:path w="5246" h="4872" extrusionOk="0">
                  <a:moveTo>
                    <a:pt x="4443" y="45"/>
                  </a:moveTo>
                  <a:cubicBezTo>
                    <a:pt x="3551" y="277"/>
                    <a:pt x="2650" y="509"/>
                    <a:pt x="1758" y="732"/>
                  </a:cubicBezTo>
                  <a:lnTo>
                    <a:pt x="1758" y="732"/>
                  </a:lnTo>
                  <a:cubicBezTo>
                    <a:pt x="1472" y="812"/>
                    <a:pt x="1178" y="884"/>
                    <a:pt x="901" y="973"/>
                  </a:cubicBezTo>
                  <a:lnTo>
                    <a:pt x="901" y="973"/>
                  </a:lnTo>
                  <a:cubicBezTo>
                    <a:pt x="616" y="1062"/>
                    <a:pt x="313" y="1187"/>
                    <a:pt x="179" y="1455"/>
                  </a:cubicBezTo>
                  <a:lnTo>
                    <a:pt x="179" y="1455"/>
                  </a:lnTo>
                  <a:cubicBezTo>
                    <a:pt x="116" y="1589"/>
                    <a:pt x="99" y="1740"/>
                    <a:pt x="81" y="1883"/>
                  </a:cubicBezTo>
                  <a:lnTo>
                    <a:pt x="81" y="1883"/>
                  </a:lnTo>
                  <a:cubicBezTo>
                    <a:pt x="0" y="2882"/>
                    <a:pt x="72" y="3899"/>
                    <a:pt x="304" y="4872"/>
                  </a:cubicBezTo>
                  <a:lnTo>
                    <a:pt x="304" y="4872"/>
                  </a:lnTo>
                  <a:cubicBezTo>
                    <a:pt x="884" y="4533"/>
                    <a:pt x="1615" y="4604"/>
                    <a:pt x="2293" y="4631"/>
                  </a:cubicBezTo>
                  <a:lnTo>
                    <a:pt x="2293" y="4631"/>
                  </a:lnTo>
                  <a:cubicBezTo>
                    <a:pt x="2784" y="4640"/>
                    <a:pt x="3274" y="4622"/>
                    <a:pt x="3747" y="4470"/>
                  </a:cubicBezTo>
                  <a:lnTo>
                    <a:pt x="3747" y="4470"/>
                  </a:lnTo>
                  <a:cubicBezTo>
                    <a:pt x="4211" y="4327"/>
                    <a:pt x="4648" y="4042"/>
                    <a:pt x="4898" y="3623"/>
                  </a:cubicBezTo>
                  <a:lnTo>
                    <a:pt x="4898" y="3623"/>
                  </a:lnTo>
                  <a:cubicBezTo>
                    <a:pt x="5130" y="3239"/>
                    <a:pt x="5192" y="2775"/>
                    <a:pt x="5219" y="2320"/>
                  </a:cubicBezTo>
                  <a:lnTo>
                    <a:pt x="5219" y="2320"/>
                  </a:lnTo>
                  <a:cubicBezTo>
                    <a:pt x="5246" y="1776"/>
                    <a:pt x="5237" y="1232"/>
                    <a:pt x="5184" y="688"/>
                  </a:cubicBezTo>
                  <a:lnTo>
                    <a:pt x="5184" y="688"/>
                  </a:lnTo>
                  <a:cubicBezTo>
                    <a:pt x="5157" y="420"/>
                    <a:pt x="5085" y="99"/>
                    <a:pt x="4827" y="19"/>
                  </a:cubicBezTo>
                  <a:lnTo>
                    <a:pt x="4827" y="19"/>
                  </a:lnTo>
                  <a:cubicBezTo>
                    <a:pt x="4782" y="10"/>
                    <a:pt x="4746" y="1"/>
                    <a:pt x="4702" y="1"/>
                  </a:cubicBezTo>
                  <a:lnTo>
                    <a:pt x="4702" y="1"/>
                  </a:lnTo>
                  <a:cubicBezTo>
                    <a:pt x="4621" y="1"/>
                    <a:pt x="4532" y="27"/>
                    <a:pt x="4443" y="4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63;p72">
              <a:extLst>
                <a:ext uri="{FF2B5EF4-FFF2-40B4-BE49-F238E27FC236}">
                  <a16:creationId xmlns:a16="http://schemas.microsoft.com/office/drawing/2014/main" id="{FD55A4F3-12CC-B986-F294-8C360C5ABB93}"/>
                </a:ext>
              </a:extLst>
            </p:cNvPr>
            <p:cNvSpPr/>
            <p:nvPr/>
          </p:nvSpPr>
          <p:spPr>
            <a:xfrm>
              <a:off x="5162108" y="2280200"/>
              <a:ext cx="224188" cy="208974"/>
            </a:xfrm>
            <a:custGeom>
              <a:avLst/>
              <a:gdLst/>
              <a:ahLst/>
              <a:cxnLst/>
              <a:rect l="l" t="t" r="r" b="b"/>
              <a:pathLst>
                <a:path w="5246" h="4890" fill="none" extrusionOk="0">
                  <a:moveTo>
                    <a:pt x="81" y="1901"/>
                  </a:moveTo>
                  <a:cubicBezTo>
                    <a:pt x="99" y="1758"/>
                    <a:pt x="116" y="1607"/>
                    <a:pt x="179" y="1473"/>
                  </a:cubicBezTo>
                  <a:cubicBezTo>
                    <a:pt x="313" y="1205"/>
                    <a:pt x="616" y="1080"/>
                    <a:pt x="901" y="991"/>
                  </a:cubicBezTo>
                  <a:cubicBezTo>
                    <a:pt x="1178" y="902"/>
                    <a:pt x="1472" y="830"/>
                    <a:pt x="1758" y="750"/>
                  </a:cubicBezTo>
                  <a:cubicBezTo>
                    <a:pt x="2650" y="527"/>
                    <a:pt x="3551" y="295"/>
                    <a:pt x="4443" y="63"/>
                  </a:cubicBezTo>
                  <a:cubicBezTo>
                    <a:pt x="4568" y="37"/>
                    <a:pt x="4702" y="1"/>
                    <a:pt x="4827" y="37"/>
                  </a:cubicBezTo>
                  <a:cubicBezTo>
                    <a:pt x="5085" y="117"/>
                    <a:pt x="5157" y="438"/>
                    <a:pt x="5184" y="706"/>
                  </a:cubicBezTo>
                  <a:cubicBezTo>
                    <a:pt x="5237" y="1250"/>
                    <a:pt x="5246" y="1794"/>
                    <a:pt x="5219" y="2338"/>
                  </a:cubicBezTo>
                  <a:cubicBezTo>
                    <a:pt x="5192" y="2793"/>
                    <a:pt x="5130" y="3257"/>
                    <a:pt x="4898" y="3641"/>
                  </a:cubicBezTo>
                  <a:cubicBezTo>
                    <a:pt x="4648" y="4060"/>
                    <a:pt x="4211" y="4345"/>
                    <a:pt x="3747" y="4488"/>
                  </a:cubicBezTo>
                  <a:cubicBezTo>
                    <a:pt x="3274" y="4640"/>
                    <a:pt x="2784" y="4658"/>
                    <a:pt x="2293" y="4649"/>
                  </a:cubicBezTo>
                  <a:cubicBezTo>
                    <a:pt x="1615" y="4622"/>
                    <a:pt x="892" y="4551"/>
                    <a:pt x="304" y="4890"/>
                  </a:cubicBezTo>
                  <a:cubicBezTo>
                    <a:pt x="72" y="3917"/>
                    <a:pt x="0" y="2900"/>
                    <a:pt x="81" y="190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64;p72">
              <a:extLst>
                <a:ext uri="{FF2B5EF4-FFF2-40B4-BE49-F238E27FC236}">
                  <a16:creationId xmlns:a16="http://schemas.microsoft.com/office/drawing/2014/main" id="{991C4E95-AEC7-5095-CAC9-131E23E5B8E8}"/>
                </a:ext>
              </a:extLst>
            </p:cNvPr>
            <p:cNvSpPr/>
            <p:nvPr/>
          </p:nvSpPr>
          <p:spPr>
            <a:xfrm>
              <a:off x="5005014" y="1954260"/>
              <a:ext cx="118248" cy="119743"/>
            </a:xfrm>
            <a:custGeom>
              <a:avLst/>
              <a:gdLst/>
              <a:ahLst/>
              <a:cxnLst/>
              <a:rect l="l" t="t" r="r" b="b"/>
              <a:pathLst>
                <a:path w="2767" h="2802" extrusionOk="0">
                  <a:moveTo>
                    <a:pt x="1642" y="9"/>
                  </a:moveTo>
                  <a:cubicBezTo>
                    <a:pt x="1294" y="27"/>
                    <a:pt x="973" y="170"/>
                    <a:pt x="661" y="330"/>
                  </a:cubicBezTo>
                  <a:lnTo>
                    <a:pt x="661" y="330"/>
                  </a:lnTo>
                  <a:cubicBezTo>
                    <a:pt x="438" y="446"/>
                    <a:pt x="215" y="580"/>
                    <a:pt x="1" y="714"/>
                  </a:cubicBezTo>
                  <a:lnTo>
                    <a:pt x="1" y="714"/>
                  </a:lnTo>
                  <a:cubicBezTo>
                    <a:pt x="117" y="1115"/>
                    <a:pt x="224" y="1535"/>
                    <a:pt x="322" y="1963"/>
                  </a:cubicBezTo>
                  <a:lnTo>
                    <a:pt x="322" y="1963"/>
                  </a:lnTo>
                  <a:cubicBezTo>
                    <a:pt x="331" y="2008"/>
                    <a:pt x="340" y="2061"/>
                    <a:pt x="349" y="2106"/>
                  </a:cubicBezTo>
                  <a:lnTo>
                    <a:pt x="349" y="2106"/>
                  </a:lnTo>
                  <a:cubicBezTo>
                    <a:pt x="581" y="2204"/>
                    <a:pt x="813" y="2311"/>
                    <a:pt x="1036" y="2436"/>
                  </a:cubicBezTo>
                  <a:lnTo>
                    <a:pt x="1036" y="2436"/>
                  </a:lnTo>
                  <a:cubicBezTo>
                    <a:pt x="1214" y="2543"/>
                    <a:pt x="1393" y="2659"/>
                    <a:pt x="1598" y="2730"/>
                  </a:cubicBezTo>
                  <a:lnTo>
                    <a:pt x="1598" y="2730"/>
                  </a:lnTo>
                  <a:cubicBezTo>
                    <a:pt x="1803" y="2793"/>
                    <a:pt x="2035" y="2802"/>
                    <a:pt x="2213" y="2686"/>
                  </a:cubicBezTo>
                  <a:lnTo>
                    <a:pt x="2213" y="2686"/>
                  </a:lnTo>
                  <a:cubicBezTo>
                    <a:pt x="2445" y="2534"/>
                    <a:pt x="2517" y="2231"/>
                    <a:pt x="2561" y="1954"/>
                  </a:cubicBezTo>
                  <a:lnTo>
                    <a:pt x="2561" y="1954"/>
                  </a:lnTo>
                  <a:cubicBezTo>
                    <a:pt x="2588" y="1811"/>
                    <a:pt x="2615" y="1678"/>
                    <a:pt x="2642" y="1544"/>
                  </a:cubicBezTo>
                  <a:lnTo>
                    <a:pt x="2642" y="1544"/>
                  </a:lnTo>
                  <a:cubicBezTo>
                    <a:pt x="2704" y="1160"/>
                    <a:pt x="2766" y="732"/>
                    <a:pt x="2552" y="402"/>
                  </a:cubicBezTo>
                  <a:lnTo>
                    <a:pt x="2552" y="402"/>
                  </a:lnTo>
                  <a:cubicBezTo>
                    <a:pt x="2374" y="134"/>
                    <a:pt x="2035" y="0"/>
                    <a:pt x="1714" y="0"/>
                  </a:cubicBezTo>
                  <a:lnTo>
                    <a:pt x="1714" y="0"/>
                  </a:lnTo>
                  <a:cubicBezTo>
                    <a:pt x="1687" y="0"/>
                    <a:pt x="1669" y="0"/>
                    <a:pt x="1642" y="9"/>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65;p72">
              <a:extLst>
                <a:ext uri="{FF2B5EF4-FFF2-40B4-BE49-F238E27FC236}">
                  <a16:creationId xmlns:a16="http://schemas.microsoft.com/office/drawing/2014/main" id="{A4E0784C-5492-89CA-24B2-E2731F2670B0}"/>
                </a:ext>
              </a:extLst>
            </p:cNvPr>
            <p:cNvSpPr/>
            <p:nvPr/>
          </p:nvSpPr>
          <p:spPr>
            <a:xfrm>
              <a:off x="5005014" y="1953491"/>
              <a:ext cx="118248" cy="120513"/>
            </a:xfrm>
            <a:custGeom>
              <a:avLst/>
              <a:gdLst/>
              <a:ahLst/>
              <a:cxnLst/>
              <a:rect l="l" t="t" r="r" b="b"/>
              <a:pathLst>
                <a:path w="2767" h="2820" fill="none" extrusionOk="0">
                  <a:moveTo>
                    <a:pt x="2552" y="420"/>
                  </a:moveTo>
                  <a:cubicBezTo>
                    <a:pt x="2365" y="134"/>
                    <a:pt x="1990" y="1"/>
                    <a:pt x="1642" y="27"/>
                  </a:cubicBezTo>
                  <a:cubicBezTo>
                    <a:pt x="1294" y="45"/>
                    <a:pt x="973" y="188"/>
                    <a:pt x="661" y="348"/>
                  </a:cubicBezTo>
                  <a:cubicBezTo>
                    <a:pt x="438" y="464"/>
                    <a:pt x="215" y="598"/>
                    <a:pt x="1" y="732"/>
                  </a:cubicBezTo>
                  <a:cubicBezTo>
                    <a:pt x="117" y="1133"/>
                    <a:pt x="224" y="1553"/>
                    <a:pt x="322" y="1981"/>
                  </a:cubicBezTo>
                  <a:cubicBezTo>
                    <a:pt x="331" y="2026"/>
                    <a:pt x="340" y="2079"/>
                    <a:pt x="349" y="2124"/>
                  </a:cubicBezTo>
                  <a:cubicBezTo>
                    <a:pt x="581" y="2222"/>
                    <a:pt x="813" y="2329"/>
                    <a:pt x="1036" y="2454"/>
                  </a:cubicBezTo>
                  <a:cubicBezTo>
                    <a:pt x="1214" y="2561"/>
                    <a:pt x="1393" y="2677"/>
                    <a:pt x="1598" y="2748"/>
                  </a:cubicBezTo>
                  <a:cubicBezTo>
                    <a:pt x="1803" y="2811"/>
                    <a:pt x="2035" y="2820"/>
                    <a:pt x="2213" y="2704"/>
                  </a:cubicBezTo>
                  <a:cubicBezTo>
                    <a:pt x="2445" y="2552"/>
                    <a:pt x="2517" y="2249"/>
                    <a:pt x="2561" y="1972"/>
                  </a:cubicBezTo>
                  <a:cubicBezTo>
                    <a:pt x="2588" y="1829"/>
                    <a:pt x="2615" y="1696"/>
                    <a:pt x="2642" y="1562"/>
                  </a:cubicBezTo>
                  <a:cubicBezTo>
                    <a:pt x="2704" y="1178"/>
                    <a:pt x="2766" y="750"/>
                    <a:pt x="2552" y="42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66;p72">
              <a:extLst>
                <a:ext uri="{FF2B5EF4-FFF2-40B4-BE49-F238E27FC236}">
                  <a16:creationId xmlns:a16="http://schemas.microsoft.com/office/drawing/2014/main" id="{28D42F16-B9A7-0243-F5DD-4EEDB2CB04F3}"/>
                </a:ext>
              </a:extLst>
            </p:cNvPr>
            <p:cNvSpPr/>
            <p:nvPr/>
          </p:nvSpPr>
          <p:spPr>
            <a:xfrm>
              <a:off x="5021424" y="2051482"/>
              <a:ext cx="104872" cy="174273"/>
            </a:xfrm>
            <a:custGeom>
              <a:avLst/>
              <a:gdLst/>
              <a:ahLst/>
              <a:cxnLst/>
              <a:rect l="l" t="t" r="r" b="b"/>
              <a:pathLst>
                <a:path w="2454" h="4078" extrusionOk="0">
                  <a:moveTo>
                    <a:pt x="224" y="1588"/>
                  </a:moveTo>
                  <a:cubicBezTo>
                    <a:pt x="241" y="1802"/>
                    <a:pt x="259" y="2025"/>
                    <a:pt x="259" y="2239"/>
                  </a:cubicBezTo>
                  <a:lnTo>
                    <a:pt x="259" y="2239"/>
                  </a:lnTo>
                  <a:cubicBezTo>
                    <a:pt x="277" y="2623"/>
                    <a:pt x="268" y="3016"/>
                    <a:pt x="241" y="3408"/>
                  </a:cubicBezTo>
                  <a:lnTo>
                    <a:pt x="241" y="3408"/>
                  </a:lnTo>
                  <a:cubicBezTo>
                    <a:pt x="679" y="3774"/>
                    <a:pt x="1178" y="4077"/>
                    <a:pt x="1722" y="3979"/>
                  </a:cubicBezTo>
                  <a:lnTo>
                    <a:pt x="1722" y="3979"/>
                  </a:lnTo>
                  <a:cubicBezTo>
                    <a:pt x="1865" y="3952"/>
                    <a:pt x="2008" y="3899"/>
                    <a:pt x="2097" y="3783"/>
                  </a:cubicBezTo>
                  <a:lnTo>
                    <a:pt x="2097" y="3783"/>
                  </a:lnTo>
                  <a:cubicBezTo>
                    <a:pt x="2159" y="3694"/>
                    <a:pt x="2186" y="3586"/>
                    <a:pt x="2213" y="3488"/>
                  </a:cubicBezTo>
                  <a:lnTo>
                    <a:pt x="2213" y="3488"/>
                  </a:lnTo>
                  <a:cubicBezTo>
                    <a:pt x="2454" y="2248"/>
                    <a:pt x="1820" y="874"/>
                    <a:pt x="705" y="277"/>
                  </a:cubicBezTo>
                  <a:lnTo>
                    <a:pt x="705" y="277"/>
                  </a:lnTo>
                  <a:cubicBezTo>
                    <a:pt x="482" y="152"/>
                    <a:pt x="241" y="63"/>
                    <a:pt x="1" y="0"/>
                  </a:cubicBezTo>
                  <a:lnTo>
                    <a:pt x="1" y="0"/>
                  </a:lnTo>
                  <a:cubicBezTo>
                    <a:pt x="99" y="518"/>
                    <a:pt x="179" y="1053"/>
                    <a:pt x="224" y="158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67;p72">
              <a:extLst>
                <a:ext uri="{FF2B5EF4-FFF2-40B4-BE49-F238E27FC236}">
                  <a16:creationId xmlns:a16="http://schemas.microsoft.com/office/drawing/2014/main" id="{E451584E-8562-5938-BFE6-054020AA5F5C}"/>
                </a:ext>
              </a:extLst>
            </p:cNvPr>
            <p:cNvSpPr/>
            <p:nvPr/>
          </p:nvSpPr>
          <p:spPr>
            <a:xfrm>
              <a:off x="5021424" y="2051482"/>
              <a:ext cx="104872" cy="174273"/>
            </a:xfrm>
            <a:custGeom>
              <a:avLst/>
              <a:gdLst/>
              <a:ahLst/>
              <a:cxnLst/>
              <a:rect l="l" t="t" r="r" b="b"/>
              <a:pathLst>
                <a:path w="2454" h="4078" fill="none" extrusionOk="0">
                  <a:moveTo>
                    <a:pt x="705" y="277"/>
                  </a:moveTo>
                  <a:cubicBezTo>
                    <a:pt x="482" y="152"/>
                    <a:pt x="241" y="63"/>
                    <a:pt x="1" y="0"/>
                  </a:cubicBezTo>
                  <a:cubicBezTo>
                    <a:pt x="99" y="518"/>
                    <a:pt x="179" y="1053"/>
                    <a:pt x="224" y="1588"/>
                  </a:cubicBezTo>
                  <a:cubicBezTo>
                    <a:pt x="241" y="1802"/>
                    <a:pt x="259" y="2025"/>
                    <a:pt x="259" y="2239"/>
                  </a:cubicBezTo>
                  <a:cubicBezTo>
                    <a:pt x="277" y="2623"/>
                    <a:pt x="268" y="3016"/>
                    <a:pt x="241" y="3408"/>
                  </a:cubicBezTo>
                  <a:cubicBezTo>
                    <a:pt x="679" y="3774"/>
                    <a:pt x="1178" y="4077"/>
                    <a:pt x="1722" y="3979"/>
                  </a:cubicBezTo>
                  <a:cubicBezTo>
                    <a:pt x="1865" y="3952"/>
                    <a:pt x="2008" y="3899"/>
                    <a:pt x="2097" y="3783"/>
                  </a:cubicBezTo>
                  <a:cubicBezTo>
                    <a:pt x="2159" y="3694"/>
                    <a:pt x="2186" y="3586"/>
                    <a:pt x="2213" y="3488"/>
                  </a:cubicBezTo>
                  <a:cubicBezTo>
                    <a:pt x="2454" y="2248"/>
                    <a:pt x="1820" y="874"/>
                    <a:pt x="705" y="27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68;p72">
              <a:extLst>
                <a:ext uri="{FF2B5EF4-FFF2-40B4-BE49-F238E27FC236}">
                  <a16:creationId xmlns:a16="http://schemas.microsoft.com/office/drawing/2014/main" id="{AE355A2C-51B7-2701-3D59-0A4B948A7ECD}"/>
                </a:ext>
              </a:extLst>
            </p:cNvPr>
            <p:cNvSpPr/>
            <p:nvPr/>
          </p:nvSpPr>
          <p:spPr>
            <a:xfrm>
              <a:off x="5015698" y="2199003"/>
              <a:ext cx="106410" cy="161325"/>
            </a:xfrm>
            <a:custGeom>
              <a:avLst/>
              <a:gdLst/>
              <a:ahLst/>
              <a:cxnLst/>
              <a:rect l="l" t="t" r="r" b="b"/>
              <a:pathLst>
                <a:path w="2490" h="3775" extrusionOk="0">
                  <a:moveTo>
                    <a:pt x="188" y="1437"/>
                  </a:moveTo>
                  <a:cubicBezTo>
                    <a:pt x="117" y="1767"/>
                    <a:pt x="54" y="2079"/>
                    <a:pt x="1" y="2365"/>
                  </a:cubicBezTo>
                  <a:lnTo>
                    <a:pt x="1" y="2365"/>
                  </a:lnTo>
                  <a:cubicBezTo>
                    <a:pt x="268" y="2748"/>
                    <a:pt x="589" y="3096"/>
                    <a:pt x="964" y="3382"/>
                  </a:cubicBezTo>
                  <a:lnTo>
                    <a:pt x="964" y="3382"/>
                  </a:lnTo>
                  <a:cubicBezTo>
                    <a:pt x="1169" y="3542"/>
                    <a:pt x="1401" y="3694"/>
                    <a:pt x="1660" y="3730"/>
                  </a:cubicBezTo>
                  <a:lnTo>
                    <a:pt x="1660" y="3730"/>
                  </a:lnTo>
                  <a:cubicBezTo>
                    <a:pt x="1919" y="3774"/>
                    <a:pt x="2213" y="3685"/>
                    <a:pt x="2347" y="3462"/>
                  </a:cubicBezTo>
                  <a:lnTo>
                    <a:pt x="2347" y="3462"/>
                  </a:lnTo>
                  <a:cubicBezTo>
                    <a:pt x="2445" y="3310"/>
                    <a:pt x="2454" y="3123"/>
                    <a:pt x="2463" y="2945"/>
                  </a:cubicBezTo>
                  <a:lnTo>
                    <a:pt x="2463" y="2945"/>
                  </a:lnTo>
                  <a:cubicBezTo>
                    <a:pt x="2481" y="2490"/>
                    <a:pt x="2490" y="2008"/>
                    <a:pt x="2258" y="1624"/>
                  </a:cubicBezTo>
                  <a:lnTo>
                    <a:pt x="2258" y="1624"/>
                  </a:lnTo>
                  <a:cubicBezTo>
                    <a:pt x="2160" y="1464"/>
                    <a:pt x="2026" y="1330"/>
                    <a:pt x="1892" y="1196"/>
                  </a:cubicBezTo>
                  <a:lnTo>
                    <a:pt x="1892" y="1196"/>
                  </a:lnTo>
                  <a:cubicBezTo>
                    <a:pt x="1446" y="741"/>
                    <a:pt x="973" y="277"/>
                    <a:pt x="393" y="1"/>
                  </a:cubicBezTo>
                  <a:lnTo>
                    <a:pt x="393" y="1"/>
                  </a:lnTo>
                  <a:cubicBezTo>
                    <a:pt x="393" y="1"/>
                    <a:pt x="384" y="1"/>
                    <a:pt x="375" y="1"/>
                  </a:cubicBezTo>
                  <a:lnTo>
                    <a:pt x="375" y="1"/>
                  </a:lnTo>
                  <a:cubicBezTo>
                    <a:pt x="340" y="473"/>
                    <a:pt x="286" y="955"/>
                    <a:pt x="188" y="143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69;p72">
              <a:extLst>
                <a:ext uri="{FF2B5EF4-FFF2-40B4-BE49-F238E27FC236}">
                  <a16:creationId xmlns:a16="http://schemas.microsoft.com/office/drawing/2014/main" id="{5D14F56E-F3BB-82E9-373A-1B5B4ED9303A}"/>
                </a:ext>
              </a:extLst>
            </p:cNvPr>
            <p:cNvSpPr/>
            <p:nvPr/>
          </p:nvSpPr>
          <p:spPr>
            <a:xfrm>
              <a:off x="5015698" y="2199003"/>
              <a:ext cx="106410" cy="161325"/>
            </a:xfrm>
            <a:custGeom>
              <a:avLst/>
              <a:gdLst/>
              <a:ahLst/>
              <a:cxnLst/>
              <a:rect l="l" t="t" r="r" b="b"/>
              <a:pathLst>
                <a:path w="2490" h="3775" fill="none" extrusionOk="0">
                  <a:moveTo>
                    <a:pt x="2258" y="1624"/>
                  </a:moveTo>
                  <a:cubicBezTo>
                    <a:pt x="2160" y="1464"/>
                    <a:pt x="2026" y="1330"/>
                    <a:pt x="1892" y="1196"/>
                  </a:cubicBezTo>
                  <a:cubicBezTo>
                    <a:pt x="1446" y="741"/>
                    <a:pt x="973" y="277"/>
                    <a:pt x="393" y="1"/>
                  </a:cubicBezTo>
                  <a:cubicBezTo>
                    <a:pt x="393" y="1"/>
                    <a:pt x="384" y="1"/>
                    <a:pt x="375" y="1"/>
                  </a:cubicBezTo>
                  <a:cubicBezTo>
                    <a:pt x="340" y="473"/>
                    <a:pt x="286" y="955"/>
                    <a:pt x="188" y="1437"/>
                  </a:cubicBezTo>
                  <a:cubicBezTo>
                    <a:pt x="117" y="1767"/>
                    <a:pt x="54" y="2079"/>
                    <a:pt x="1" y="2365"/>
                  </a:cubicBezTo>
                  <a:cubicBezTo>
                    <a:pt x="268" y="2748"/>
                    <a:pt x="589" y="3096"/>
                    <a:pt x="964" y="3382"/>
                  </a:cubicBezTo>
                  <a:cubicBezTo>
                    <a:pt x="1169" y="3542"/>
                    <a:pt x="1401" y="3694"/>
                    <a:pt x="1660" y="3730"/>
                  </a:cubicBezTo>
                  <a:cubicBezTo>
                    <a:pt x="1919" y="3774"/>
                    <a:pt x="2213" y="3685"/>
                    <a:pt x="2347" y="3462"/>
                  </a:cubicBezTo>
                  <a:cubicBezTo>
                    <a:pt x="2445" y="3310"/>
                    <a:pt x="2454" y="3123"/>
                    <a:pt x="2463" y="2945"/>
                  </a:cubicBezTo>
                  <a:cubicBezTo>
                    <a:pt x="2481" y="2490"/>
                    <a:pt x="2490" y="2008"/>
                    <a:pt x="2258" y="162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70;p72">
              <a:extLst>
                <a:ext uri="{FF2B5EF4-FFF2-40B4-BE49-F238E27FC236}">
                  <a16:creationId xmlns:a16="http://schemas.microsoft.com/office/drawing/2014/main" id="{57F4B2C8-1B4A-429F-98CB-469D09012FE5}"/>
                </a:ext>
              </a:extLst>
            </p:cNvPr>
            <p:cNvSpPr/>
            <p:nvPr/>
          </p:nvSpPr>
          <p:spPr>
            <a:xfrm>
              <a:off x="4993988" y="2323277"/>
              <a:ext cx="128889" cy="162863"/>
            </a:xfrm>
            <a:custGeom>
              <a:avLst/>
              <a:gdLst/>
              <a:ahLst/>
              <a:cxnLst/>
              <a:rect l="l" t="t" r="r" b="b"/>
              <a:pathLst>
                <a:path w="3016" h="3811" extrusionOk="0">
                  <a:moveTo>
                    <a:pt x="0" y="1937"/>
                  </a:moveTo>
                  <a:cubicBezTo>
                    <a:pt x="36" y="2222"/>
                    <a:pt x="89" y="2499"/>
                    <a:pt x="223" y="2749"/>
                  </a:cubicBezTo>
                  <a:lnTo>
                    <a:pt x="223" y="2749"/>
                  </a:lnTo>
                  <a:cubicBezTo>
                    <a:pt x="509" y="3230"/>
                    <a:pt x="1071" y="3462"/>
                    <a:pt x="1588" y="3650"/>
                  </a:cubicBezTo>
                  <a:lnTo>
                    <a:pt x="1588" y="3650"/>
                  </a:lnTo>
                  <a:cubicBezTo>
                    <a:pt x="1811" y="3730"/>
                    <a:pt x="2034" y="3810"/>
                    <a:pt x="2266" y="3810"/>
                  </a:cubicBezTo>
                  <a:lnTo>
                    <a:pt x="2266" y="3810"/>
                  </a:lnTo>
                  <a:cubicBezTo>
                    <a:pt x="2489" y="3810"/>
                    <a:pt x="2739" y="3721"/>
                    <a:pt x="2864" y="3534"/>
                  </a:cubicBezTo>
                  <a:lnTo>
                    <a:pt x="2864" y="3534"/>
                  </a:lnTo>
                  <a:cubicBezTo>
                    <a:pt x="2935" y="3418"/>
                    <a:pt x="2962" y="3275"/>
                    <a:pt x="2971" y="3132"/>
                  </a:cubicBezTo>
                  <a:lnTo>
                    <a:pt x="2971" y="3132"/>
                  </a:lnTo>
                  <a:cubicBezTo>
                    <a:pt x="3016" y="2588"/>
                    <a:pt x="2819" y="2017"/>
                    <a:pt x="2453" y="1607"/>
                  </a:cubicBezTo>
                  <a:lnTo>
                    <a:pt x="2453" y="1607"/>
                  </a:lnTo>
                  <a:cubicBezTo>
                    <a:pt x="2320" y="1464"/>
                    <a:pt x="2159" y="1330"/>
                    <a:pt x="2007" y="1205"/>
                  </a:cubicBezTo>
                  <a:lnTo>
                    <a:pt x="2007" y="1205"/>
                  </a:lnTo>
                  <a:cubicBezTo>
                    <a:pt x="1704" y="955"/>
                    <a:pt x="1401" y="706"/>
                    <a:pt x="1097" y="465"/>
                  </a:cubicBezTo>
                  <a:lnTo>
                    <a:pt x="1097" y="465"/>
                  </a:lnTo>
                  <a:cubicBezTo>
                    <a:pt x="883" y="286"/>
                    <a:pt x="651" y="108"/>
                    <a:pt x="393" y="1"/>
                  </a:cubicBezTo>
                  <a:lnTo>
                    <a:pt x="393" y="1"/>
                  </a:lnTo>
                  <a:cubicBezTo>
                    <a:pt x="232" y="831"/>
                    <a:pt x="98" y="1455"/>
                    <a:pt x="0" y="193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71;p72">
              <a:extLst>
                <a:ext uri="{FF2B5EF4-FFF2-40B4-BE49-F238E27FC236}">
                  <a16:creationId xmlns:a16="http://schemas.microsoft.com/office/drawing/2014/main" id="{616C2A67-626E-7E22-7040-4A896CD33BCC}"/>
                </a:ext>
              </a:extLst>
            </p:cNvPr>
            <p:cNvSpPr/>
            <p:nvPr/>
          </p:nvSpPr>
          <p:spPr>
            <a:xfrm>
              <a:off x="4993988" y="2323277"/>
              <a:ext cx="128889" cy="162863"/>
            </a:xfrm>
            <a:custGeom>
              <a:avLst/>
              <a:gdLst/>
              <a:ahLst/>
              <a:cxnLst/>
              <a:rect l="l" t="t" r="r" b="b"/>
              <a:pathLst>
                <a:path w="3016" h="3811" fill="none" extrusionOk="0">
                  <a:moveTo>
                    <a:pt x="2453" y="1607"/>
                  </a:moveTo>
                  <a:cubicBezTo>
                    <a:pt x="2320" y="1464"/>
                    <a:pt x="2159" y="1330"/>
                    <a:pt x="2007" y="1205"/>
                  </a:cubicBezTo>
                  <a:cubicBezTo>
                    <a:pt x="1704" y="955"/>
                    <a:pt x="1401" y="706"/>
                    <a:pt x="1097" y="465"/>
                  </a:cubicBezTo>
                  <a:cubicBezTo>
                    <a:pt x="883" y="286"/>
                    <a:pt x="651" y="108"/>
                    <a:pt x="393" y="1"/>
                  </a:cubicBezTo>
                  <a:cubicBezTo>
                    <a:pt x="232" y="831"/>
                    <a:pt x="98" y="1455"/>
                    <a:pt x="0" y="1937"/>
                  </a:cubicBezTo>
                  <a:cubicBezTo>
                    <a:pt x="36" y="2222"/>
                    <a:pt x="89" y="2499"/>
                    <a:pt x="223" y="2749"/>
                  </a:cubicBezTo>
                  <a:cubicBezTo>
                    <a:pt x="509" y="3230"/>
                    <a:pt x="1071" y="3462"/>
                    <a:pt x="1588" y="3650"/>
                  </a:cubicBezTo>
                  <a:cubicBezTo>
                    <a:pt x="1811" y="3730"/>
                    <a:pt x="2034" y="3810"/>
                    <a:pt x="2266" y="3810"/>
                  </a:cubicBezTo>
                  <a:cubicBezTo>
                    <a:pt x="2489" y="3810"/>
                    <a:pt x="2739" y="3721"/>
                    <a:pt x="2864" y="3534"/>
                  </a:cubicBezTo>
                  <a:cubicBezTo>
                    <a:pt x="2935" y="3418"/>
                    <a:pt x="2962" y="3275"/>
                    <a:pt x="2971" y="3132"/>
                  </a:cubicBezTo>
                  <a:cubicBezTo>
                    <a:pt x="3016" y="2588"/>
                    <a:pt x="2819" y="2017"/>
                    <a:pt x="2453" y="160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2;p72">
              <a:extLst>
                <a:ext uri="{FF2B5EF4-FFF2-40B4-BE49-F238E27FC236}">
                  <a16:creationId xmlns:a16="http://schemas.microsoft.com/office/drawing/2014/main" id="{589EDD2B-E386-7711-5158-FF09664146F0}"/>
                </a:ext>
              </a:extLst>
            </p:cNvPr>
            <p:cNvSpPr/>
            <p:nvPr/>
          </p:nvSpPr>
          <p:spPr>
            <a:xfrm>
              <a:off x="4968048" y="2489516"/>
              <a:ext cx="180769" cy="133461"/>
            </a:xfrm>
            <a:custGeom>
              <a:avLst/>
              <a:gdLst/>
              <a:ahLst/>
              <a:cxnLst/>
              <a:rect l="l" t="t" r="r" b="b"/>
              <a:pathLst>
                <a:path w="4230" h="3123" extrusionOk="0">
                  <a:moveTo>
                    <a:pt x="36" y="875"/>
                  </a:moveTo>
                  <a:cubicBezTo>
                    <a:pt x="18" y="928"/>
                    <a:pt x="9" y="973"/>
                    <a:pt x="1" y="1026"/>
                  </a:cubicBezTo>
                  <a:lnTo>
                    <a:pt x="1" y="1026"/>
                  </a:lnTo>
                  <a:cubicBezTo>
                    <a:pt x="161" y="1169"/>
                    <a:pt x="348" y="1294"/>
                    <a:pt x="536" y="1410"/>
                  </a:cubicBezTo>
                  <a:lnTo>
                    <a:pt x="536" y="1410"/>
                  </a:lnTo>
                  <a:cubicBezTo>
                    <a:pt x="1160" y="1802"/>
                    <a:pt x="1785" y="2204"/>
                    <a:pt x="2409" y="2596"/>
                  </a:cubicBezTo>
                  <a:lnTo>
                    <a:pt x="2409" y="2596"/>
                  </a:lnTo>
                  <a:cubicBezTo>
                    <a:pt x="2659" y="2757"/>
                    <a:pt x="2909" y="2918"/>
                    <a:pt x="3194" y="3007"/>
                  </a:cubicBezTo>
                  <a:lnTo>
                    <a:pt x="3194" y="3007"/>
                  </a:lnTo>
                  <a:cubicBezTo>
                    <a:pt x="3489" y="3105"/>
                    <a:pt x="3819" y="3123"/>
                    <a:pt x="4095" y="2998"/>
                  </a:cubicBezTo>
                  <a:lnTo>
                    <a:pt x="4095" y="2998"/>
                  </a:lnTo>
                  <a:cubicBezTo>
                    <a:pt x="4229" y="2472"/>
                    <a:pt x="3988" y="1883"/>
                    <a:pt x="3498" y="1544"/>
                  </a:cubicBezTo>
                  <a:lnTo>
                    <a:pt x="3498" y="1544"/>
                  </a:lnTo>
                  <a:cubicBezTo>
                    <a:pt x="3221" y="1348"/>
                    <a:pt x="2873" y="1232"/>
                    <a:pt x="2543" y="1107"/>
                  </a:cubicBezTo>
                  <a:lnTo>
                    <a:pt x="2543" y="1107"/>
                  </a:lnTo>
                  <a:cubicBezTo>
                    <a:pt x="1731" y="803"/>
                    <a:pt x="955" y="429"/>
                    <a:pt x="224" y="0"/>
                  </a:cubicBezTo>
                  <a:lnTo>
                    <a:pt x="224" y="0"/>
                  </a:lnTo>
                  <a:cubicBezTo>
                    <a:pt x="179" y="188"/>
                    <a:pt x="134" y="411"/>
                    <a:pt x="36" y="87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273;p72">
              <a:extLst>
                <a:ext uri="{FF2B5EF4-FFF2-40B4-BE49-F238E27FC236}">
                  <a16:creationId xmlns:a16="http://schemas.microsoft.com/office/drawing/2014/main" id="{D819CD86-F0B2-2D5D-A8A5-954CD56F610B}"/>
                </a:ext>
              </a:extLst>
            </p:cNvPr>
            <p:cNvSpPr/>
            <p:nvPr/>
          </p:nvSpPr>
          <p:spPr>
            <a:xfrm>
              <a:off x="4968048" y="2489516"/>
              <a:ext cx="180769" cy="133461"/>
            </a:xfrm>
            <a:custGeom>
              <a:avLst/>
              <a:gdLst/>
              <a:ahLst/>
              <a:cxnLst/>
              <a:rect l="l" t="t" r="r" b="b"/>
              <a:pathLst>
                <a:path w="4230" h="3123" fill="none" extrusionOk="0">
                  <a:moveTo>
                    <a:pt x="3498" y="1544"/>
                  </a:moveTo>
                  <a:cubicBezTo>
                    <a:pt x="3221" y="1348"/>
                    <a:pt x="2873" y="1232"/>
                    <a:pt x="2543" y="1107"/>
                  </a:cubicBezTo>
                  <a:cubicBezTo>
                    <a:pt x="1731" y="803"/>
                    <a:pt x="955" y="429"/>
                    <a:pt x="224" y="0"/>
                  </a:cubicBezTo>
                  <a:cubicBezTo>
                    <a:pt x="179" y="188"/>
                    <a:pt x="134" y="411"/>
                    <a:pt x="36" y="875"/>
                  </a:cubicBezTo>
                  <a:cubicBezTo>
                    <a:pt x="18" y="928"/>
                    <a:pt x="9" y="973"/>
                    <a:pt x="1" y="1026"/>
                  </a:cubicBezTo>
                  <a:cubicBezTo>
                    <a:pt x="161" y="1169"/>
                    <a:pt x="348" y="1294"/>
                    <a:pt x="536" y="1410"/>
                  </a:cubicBezTo>
                  <a:cubicBezTo>
                    <a:pt x="1160" y="1802"/>
                    <a:pt x="1785" y="2204"/>
                    <a:pt x="2409" y="2596"/>
                  </a:cubicBezTo>
                  <a:cubicBezTo>
                    <a:pt x="2659" y="2757"/>
                    <a:pt x="2909" y="2918"/>
                    <a:pt x="3194" y="3007"/>
                  </a:cubicBezTo>
                  <a:cubicBezTo>
                    <a:pt x="3489" y="3105"/>
                    <a:pt x="3828" y="3123"/>
                    <a:pt x="4095" y="2998"/>
                  </a:cubicBezTo>
                  <a:cubicBezTo>
                    <a:pt x="4229" y="2472"/>
                    <a:pt x="3988" y="1883"/>
                    <a:pt x="3498" y="15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274;p72">
              <a:extLst>
                <a:ext uri="{FF2B5EF4-FFF2-40B4-BE49-F238E27FC236}">
                  <a16:creationId xmlns:a16="http://schemas.microsoft.com/office/drawing/2014/main" id="{3FDB0668-EDBD-E44A-1CDF-AB7477A01604}"/>
                </a:ext>
              </a:extLst>
            </p:cNvPr>
            <p:cNvSpPr/>
            <p:nvPr/>
          </p:nvSpPr>
          <p:spPr>
            <a:xfrm>
              <a:off x="4958903" y="2533746"/>
              <a:ext cx="186068" cy="167778"/>
            </a:xfrm>
            <a:custGeom>
              <a:avLst/>
              <a:gdLst/>
              <a:ahLst/>
              <a:cxnLst/>
              <a:rect l="l" t="t" r="r" b="b"/>
              <a:pathLst>
                <a:path w="4354" h="3926" extrusionOk="0">
                  <a:moveTo>
                    <a:pt x="0" y="964"/>
                  </a:moveTo>
                  <a:cubicBezTo>
                    <a:pt x="18" y="991"/>
                    <a:pt x="36" y="1008"/>
                    <a:pt x="63" y="1035"/>
                  </a:cubicBezTo>
                  <a:lnTo>
                    <a:pt x="63" y="1035"/>
                  </a:lnTo>
                  <a:cubicBezTo>
                    <a:pt x="518" y="1544"/>
                    <a:pt x="1053" y="2008"/>
                    <a:pt x="1579" y="2462"/>
                  </a:cubicBezTo>
                  <a:lnTo>
                    <a:pt x="1579" y="2462"/>
                  </a:lnTo>
                  <a:cubicBezTo>
                    <a:pt x="2017" y="2846"/>
                    <a:pt x="2454" y="3221"/>
                    <a:pt x="2891" y="3604"/>
                  </a:cubicBezTo>
                  <a:lnTo>
                    <a:pt x="2891" y="3604"/>
                  </a:lnTo>
                  <a:cubicBezTo>
                    <a:pt x="3051" y="3738"/>
                    <a:pt x="3230" y="3881"/>
                    <a:pt x="3453" y="3908"/>
                  </a:cubicBezTo>
                  <a:lnTo>
                    <a:pt x="3453" y="3908"/>
                  </a:lnTo>
                  <a:cubicBezTo>
                    <a:pt x="3640" y="3926"/>
                    <a:pt x="3819" y="3845"/>
                    <a:pt x="3952" y="3738"/>
                  </a:cubicBezTo>
                  <a:lnTo>
                    <a:pt x="3952" y="3738"/>
                  </a:lnTo>
                  <a:cubicBezTo>
                    <a:pt x="4354" y="3417"/>
                    <a:pt x="4336" y="2846"/>
                    <a:pt x="4051" y="2436"/>
                  </a:cubicBezTo>
                  <a:lnTo>
                    <a:pt x="4051" y="2436"/>
                  </a:lnTo>
                  <a:cubicBezTo>
                    <a:pt x="3774" y="2034"/>
                    <a:pt x="3292" y="1758"/>
                    <a:pt x="2837" y="1499"/>
                  </a:cubicBezTo>
                  <a:lnTo>
                    <a:pt x="2837" y="1499"/>
                  </a:lnTo>
                  <a:cubicBezTo>
                    <a:pt x="1963" y="999"/>
                    <a:pt x="1089" y="500"/>
                    <a:pt x="206" y="0"/>
                  </a:cubicBezTo>
                  <a:lnTo>
                    <a:pt x="206" y="0"/>
                  </a:lnTo>
                  <a:cubicBezTo>
                    <a:pt x="143" y="321"/>
                    <a:pt x="72" y="643"/>
                    <a:pt x="0" y="96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275;p72">
              <a:extLst>
                <a:ext uri="{FF2B5EF4-FFF2-40B4-BE49-F238E27FC236}">
                  <a16:creationId xmlns:a16="http://schemas.microsoft.com/office/drawing/2014/main" id="{3DF8AAAB-CA9B-3165-5ECF-79F86D4F8445}"/>
                </a:ext>
              </a:extLst>
            </p:cNvPr>
            <p:cNvSpPr/>
            <p:nvPr/>
          </p:nvSpPr>
          <p:spPr>
            <a:xfrm>
              <a:off x="4958903" y="2533746"/>
              <a:ext cx="186068" cy="167778"/>
            </a:xfrm>
            <a:custGeom>
              <a:avLst/>
              <a:gdLst/>
              <a:ahLst/>
              <a:cxnLst/>
              <a:rect l="l" t="t" r="r" b="b"/>
              <a:pathLst>
                <a:path w="4354" h="3926" fill="none" extrusionOk="0">
                  <a:moveTo>
                    <a:pt x="4051" y="2436"/>
                  </a:moveTo>
                  <a:cubicBezTo>
                    <a:pt x="3774" y="2034"/>
                    <a:pt x="3292" y="1758"/>
                    <a:pt x="2837" y="1499"/>
                  </a:cubicBezTo>
                  <a:cubicBezTo>
                    <a:pt x="1963" y="999"/>
                    <a:pt x="1089" y="500"/>
                    <a:pt x="215" y="0"/>
                  </a:cubicBezTo>
                  <a:cubicBezTo>
                    <a:pt x="143" y="321"/>
                    <a:pt x="72" y="643"/>
                    <a:pt x="0" y="964"/>
                  </a:cubicBezTo>
                  <a:cubicBezTo>
                    <a:pt x="18" y="991"/>
                    <a:pt x="36" y="1008"/>
                    <a:pt x="63" y="1035"/>
                  </a:cubicBezTo>
                  <a:cubicBezTo>
                    <a:pt x="518" y="1544"/>
                    <a:pt x="1053" y="2008"/>
                    <a:pt x="1579" y="2462"/>
                  </a:cubicBezTo>
                  <a:cubicBezTo>
                    <a:pt x="2017" y="2846"/>
                    <a:pt x="2454" y="3221"/>
                    <a:pt x="2891" y="3604"/>
                  </a:cubicBezTo>
                  <a:cubicBezTo>
                    <a:pt x="3051" y="3738"/>
                    <a:pt x="3230" y="3881"/>
                    <a:pt x="3453" y="3908"/>
                  </a:cubicBezTo>
                  <a:cubicBezTo>
                    <a:pt x="3640" y="3926"/>
                    <a:pt x="3819" y="3845"/>
                    <a:pt x="3952" y="3738"/>
                  </a:cubicBezTo>
                  <a:cubicBezTo>
                    <a:pt x="4354" y="3417"/>
                    <a:pt x="4336" y="2846"/>
                    <a:pt x="4051" y="24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276;p72">
              <a:extLst>
                <a:ext uri="{FF2B5EF4-FFF2-40B4-BE49-F238E27FC236}">
                  <a16:creationId xmlns:a16="http://schemas.microsoft.com/office/drawing/2014/main" id="{2C0E103D-C6A8-1139-F173-D3503DE06E2B}"/>
                </a:ext>
              </a:extLst>
            </p:cNvPr>
            <p:cNvSpPr/>
            <p:nvPr/>
          </p:nvSpPr>
          <p:spPr>
            <a:xfrm>
              <a:off x="4949373" y="2587122"/>
              <a:ext cx="201325" cy="234487"/>
            </a:xfrm>
            <a:custGeom>
              <a:avLst/>
              <a:gdLst/>
              <a:ahLst/>
              <a:cxnLst/>
              <a:rect l="l" t="t" r="r" b="b"/>
              <a:pathLst>
                <a:path w="4711" h="5487" extrusionOk="0">
                  <a:moveTo>
                    <a:pt x="0" y="759"/>
                  </a:moveTo>
                  <a:cubicBezTo>
                    <a:pt x="27" y="794"/>
                    <a:pt x="54" y="830"/>
                    <a:pt x="81" y="866"/>
                  </a:cubicBezTo>
                  <a:lnTo>
                    <a:pt x="81" y="866"/>
                  </a:lnTo>
                  <a:cubicBezTo>
                    <a:pt x="322" y="1160"/>
                    <a:pt x="670" y="1356"/>
                    <a:pt x="991" y="1588"/>
                  </a:cubicBezTo>
                  <a:lnTo>
                    <a:pt x="991" y="1588"/>
                  </a:lnTo>
                  <a:cubicBezTo>
                    <a:pt x="2311" y="2534"/>
                    <a:pt x="3069" y="3917"/>
                    <a:pt x="3926" y="5192"/>
                  </a:cubicBezTo>
                  <a:lnTo>
                    <a:pt x="3926" y="5192"/>
                  </a:lnTo>
                  <a:cubicBezTo>
                    <a:pt x="4024" y="5326"/>
                    <a:pt x="4149" y="5478"/>
                    <a:pt x="4336" y="5487"/>
                  </a:cubicBezTo>
                  <a:lnTo>
                    <a:pt x="4336" y="5487"/>
                  </a:lnTo>
                  <a:cubicBezTo>
                    <a:pt x="4604" y="5487"/>
                    <a:pt x="4711" y="5201"/>
                    <a:pt x="4711" y="4969"/>
                  </a:cubicBezTo>
                  <a:lnTo>
                    <a:pt x="4711" y="4969"/>
                  </a:lnTo>
                  <a:cubicBezTo>
                    <a:pt x="4711" y="4318"/>
                    <a:pt x="4425" y="3667"/>
                    <a:pt x="3917" y="3176"/>
                  </a:cubicBezTo>
                  <a:lnTo>
                    <a:pt x="3917" y="3176"/>
                  </a:lnTo>
                  <a:cubicBezTo>
                    <a:pt x="3631" y="2900"/>
                    <a:pt x="3292" y="2677"/>
                    <a:pt x="2989" y="2418"/>
                  </a:cubicBezTo>
                  <a:lnTo>
                    <a:pt x="2989" y="2418"/>
                  </a:lnTo>
                  <a:cubicBezTo>
                    <a:pt x="2739" y="2195"/>
                    <a:pt x="2525" y="1954"/>
                    <a:pt x="2293" y="1722"/>
                  </a:cubicBezTo>
                  <a:lnTo>
                    <a:pt x="2293" y="1722"/>
                  </a:lnTo>
                  <a:cubicBezTo>
                    <a:pt x="1669" y="1080"/>
                    <a:pt x="946" y="500"/>
                    <a:pt x="161" y="0"/>
                  </a:cubicBezTo>
                  <a:lnTo>
                    <a:pt x="161" y="0"/>
                  </a:lnTo>
                  <a:cubicBezTo>
                    <a:pt x="107" y="250"/>
                    <a:pt x="54" y="500"/>
                    <a:pt x="0" y="75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277;p72">
              <a:extLst>
                <a:ext uri="{FF2B5EF4-FFF2-40B4-BE49-F238E27FC236}">
                  <a16:creationId xmlns:a16="http://schemas.microsoft.com/office/drawing/2014/main" id="{A4487339-DE8A-D236-AF3A-2DCE52ED7EA8}"/>
                </a:ext>
              </a:extLst>
            </p:cNvPr>
            <p:cNvSpPr/>
            <p:nvPr/>
          </p:nvSpPr>
          <p:spPr>
            <a:xfrm>
              <a:off x="4949373" y="2587122"/>
              <a:ext cx="201325" cy="234487"/>
            </a:xfrm>
            <a:custGeom>
              <a:avLst/>
              <a:gdLst/>
              <a:ahLst/>
              <a:cxnLst/>
              <a:rect l="l" t="t" r="r" b="b"/>
              <a:pathLst>
                <a:path w="4711" h="5487" fill="none" extrusionOk="0">
                  <a:moveTo>
                    <a:pt x="4711" y="4969"/>
                  </a:moveTo>
                  <a:cubicBezTo>
                    <a:pt x="4711" y="4318"/>
                    <a:pt x="4425" y="3667"/>
                    <a:pt x="3917" y="3176"/>
                  </a:cubicBezTo>
                  <a:cubicBezTo>
                    <a:pt x="3631" y="2900"/>
                    <a:pt x="3292" y="2677"/>
                    <a:pt x="2989" y="2418"/>
                  </a:cubicBezTo>
                  <a:cubicBezTo>
                    <a:pt x="2739" y="2195"/>
                    <a:pt x="2525" y="1954"/>
                    <a:pt x="2293" y="1722"/>
                  </a:cubicBezTo>
                  <a:cubicBezTo>
                    <a:pt x="1669" y="1080"/>
                    <a:pt x="946" y="500"/>
                    <a:pt x="161" y="0"/>
                  </a:cubicBezTo>
                  <a:cubicBezTo>
                    <a:pt x="107" y="250"/>
                    <a:pt x="54" y="500"/>
                    <a:pt x="0" y="759"/>
                  </a:cubicBezTo>
                  <a:cubicBezTo>
                    <a:pt x="27" y="794"/>
                    <a:pt x="54" y="830"/>
                    <a:pt x="81" y="866"/>
                  </a:cubicBezTo>
                  <a:cubicBezTo>
                    <a:pt x="322" y="1160"/>
                    <a:pt x="670" y="1356"/>
                    <a:pt x="991" y="1588"/>
                  </a:cubicBezTo>
                  <a:cubicBezTo>
                    <a:pt x="2311" y="2534"/>
                    <a:pt x="3069" y="3917"/>
                    <a:pt x="3926" y="5192"/>
                  </a:cubicBezTo>
                  <a:cubicBezTo>
                    <a:pt x="4024" y="5326"/>
                    <a:pt x="4149" y="5478"/>
                    <a:pt x="4336" y="5487"/>
                  </a:cubicBezTo>
                  <a:cubicBezTo>
                    <a:pt x="4604" y="5487"/>
                    <a:pt x="4711" y="5201"/>
                    <a:pt x="4711" y="496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278;p72">
              <a:extLst>
                <a:ext uri="{FF2B5EF4-FFF2-40B4-BE49-F238E27FC236}">
                  <a16:creationId xmlns:a16="http://schemas.microsoft.com/office/drawing/2014/main" id="{B7A04FB1-3354-A1A3-8781-561A04F75FB4}"/>
                </a:ext>
              </a:extLst>
            </p:cNvPr>
            <p:cNvSpPr/>
            <p:nvPr/>
          </p:nvSpPr>
          <p:spPr>
            <a:xfrm>
              <a:off x="4579929" y="2459772"/>
              <a:ext cx="222692" cy="474700"/>
            </a:xfrm>
            <a:custGeom>
              <a:avLst/>
              <a:gdLst/>
              <a:ahLst/>
              <a:cxnLst/>
              <a:rect l="l" t="t" r="r" b="b"/>
              <a:pathLst>
                <a:path w="5211" h="11108" extrusionOk="0">
                  <a:moveTo>
                    <a:pt x="786" y="8467"/>
                  </a:moveTo>
                  <a:cubicBezTo>
                    <a:pt x="474" y="9145"/>
                    <a:pt x="260" y="10171"/>
                    <a:pt x="1" y="11018"/>
                  </a:cubicBezTo>
                  <a:lnTo>
                    <a:pt x="1" y="11018"/>
                  </a:lnTo>
                  <a:cubicBezTo>
                    <a:pt x="536" y="11107"/>
                    <a:pt x="1437" y="10884"/>
                    <a:pt x="1981" y="10750"/>
                  </a:cubicBezTo>
                  <a:lnTo>
                    <a:pt x="1981" y="10750"/>
                  </a:lnTo>
                  <a:cubicBezTo>
                    <a:pt x="1981" y="10750"/>
                    <a:pt x="2151" y="9564"/>
                    <a:pt x="2160" y="9546"/>
                  </a:cubicBezTo>
                  <a:lnTo>
                    <a:pt x="2160" y="9546"/>
                  </a:lnTo>
                  <a:cubicBezTo>
                    <a:pt x="2160" y="9519"/>
                    <a:pt x="2169" y="9484"/>
                    <a:pt x="2178" y="9457"/>
                  </a:cubicBezTo>
                  <a:lnTo>
                    <a:pt x="2178" y="9457"/>
                  </a:lnTo>
                  <a:cubicBezTo>
                    <a:pt x="2178" y="9439"/>
                    <a:pt x="2187" y="9421"/>
                    <a:pt x="2187" y="9412"/>
                  </a:cubicBezTo>
                  <a:lnTo>
                    <a:pt x="2187" y="9412"/>
                  </a:lnTo>
                  <a:cubicBezTo>
                    <a:pt x="2285" y="8984"/>
                    <a:pt x="2445" y="8467"/>
                    <a:pt x="2561" y="8145"/>
                  </a:cubicBezTo>
                  <a:lnTo>
                    <a:pt x="2561" y="8145"/>
                  </a:lnTo>
                  <a:cubicBezTo>
                    <a:pt x="2570" y="8119"/>
                    <a:pt x="2579" y="8083"/>
                    <a:pt x="2588" y="8056"/>
                  </a:cubicBezTo>
                  <a:lnTo>
                    <a:pt x="2588" y="8056"/>
                  </a:lnTo>
                  <a:cubicBezTo>
                    <a:pt x="2615" y="7976"/>
                    <a:pt x="2642" y="7905"/>
                    <a:pt x="2650" y="7869"/>
                  </a:cubicBezTo>
                  <a:lnTo>
                    <a:pt x="2650" y="7869"/>
                  </a:lnTo>
                  <a:cubicBezTo>
                    <a:pt x="2668" y="7842"/>
                    <a:pt x="2668" y="7833"/>
                    <a:pt x="2668" y="7833"/>
                  </a:cubicBezTo>
                  <a:lnTo>
                    <a:pt x="2668" y="7833"/>
                  </a:lnTo>
                  <a:lnTo>
                    <a:pt x="2650" y="7824"/>
                  </a:lnTo>
                  <a:cubicBezTo>
                    <a:pt x="2963" y="6861"/>
                    <a:pt x="3489" y="5228"/>
                    <a:pt x="4069" y="3480"/>
                  </a:cubicBezTo>
                  <a:lnTo>
                    <a:pt x="4069" y="3480"/>
                  </a:lnTo>
                  <a:cubicBezTo>
                    <a:pt x="4140" y="3257"/>
                    <a:pt x="4212" y="3043"/>
                    <a:pt x="4283" y="2820"/>
                  </a:cubicBezTo>
                  <a:lnTo>
                    <a:pt x="4283" y="2820"/>
                  </a:lnTo>
                  <a:cubicBezTo>
                    <a:pt x="4595" y="1874"/>
                    <a:pt x="4916" y="919"/>
                    <a:pt x="5211" y="36"/>
                  </a:cubicBezTo>
                  <a:lnTo>
                    <a:pt x="5211" y="36"/>
                  </a:lnTo>
                  <a:cubicBezTo>
                    <a:pt x="5211" y="27"/>
                    <a:pt x="5211" y="10"/>
                    <a:pt x="5211" y="1"/>
                  </a:cubicBezTo>
                  <a:lnTo>
                    <a:pt x="5211" y="1"/>
                  </a:lnTo>
                  <a:cubicBezTo>
                    <a:pt x="3400" y="2463"/>
                    <a:pt x="2062" y="5683"/>
                    <a:pt x="786" y="846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279;p72">
              <a:extLst>
                <a:ext uri="{FF2B5EF4-FFF2-40B4-BE49-F238E27FC236}">
                  <a16:creationId xmlns:a16="http://schemas.microsoft.com/office/drawing/2014/main" id="{770E2492-FB1E-00D3-BE1E-2A0AFCD34AC5}"/>
                </a:ext>
              </a:extLst>
            </p:cNvPr>
            <p:cNvSpPr/>
            <p:nvPr/>
          </p:nvSpPr>
          <p:spPr>
            <a:xfrm>
              <a:off x="4579929" y="2459772"/>
              <a:ext cx="222692" cy="474700"/>
            </a:xfrm>
            <a:custGeom>
              <a:avLst/>
              <a:gdLst/>
              <a:ahLst/>
              <a:cxnLst/>
              <a:rect l="l" t="t" r="r" b="b"/>
              <a:pathLst>
                <a:path w="5211" h="11108" fill="none" extrusionOk="0">
                  <a:moveTo>
                    <a:pt x="5211" y="36"/>
                  </a:moveTo>
                  <a:cubicBezTo>
                    <a:pt x="5211" y="27"/>
                    <a:pt x="5211" y="10"/>
                    <a:pt x="5211" y="1"/>
                  </a:cubicBezTo>
                  <a:cubicBezTo>
                    <a:pt x="3400" y="2463"/>
                    <a:pt x="2062" y="5683"/>
                    <a:pt x="786" y="8467"/>
                  </a:cubicBezTo>
                  <a:cubicBezTo>
                    <a:pt x="474" y="9145"/>
                    <a:pt x="260" y="10171"/>
                    <a:pt x="1" y="11018"/>
                  </a:cubicBezTo>
                  <a:cubicBezTo>
                    <a:pt x="536" y="11107"/>
                    <a:pt x="1437" y="10884"/>
                    <a:pt x="1981" y="10750"/>
                  </a:cubicBezTo>
                  <a:cubicBezTo>
                    <a:pt x="1981" y="10750"/>
                    <a:pt x="2151" y="9564"/>
                    <a:pt x="2160" y="9546"/>
                  </a:cubicBezTo>
                  <a:cubicBezTo>
                    <a:pt x="2160" y="9519"/>
                    <a:pt x="2169" y="9484"/>
                    <a:pt x="2178" y="9457"/>
                  </a:cubicBezTo>
                  <a:cubicBezTo>
                    <a:pt x="2178" y="9439"/>
                    <a:pt x="2187" y="9421"/>
                    <a:pt x="2187" y="9412"/>
                  </a:cubicBezTo>
                  <a:cubicBezTo>
                    <a:pt x="2285" y="8984"/>
                    <a:pt x="2445" y="8467"/>
                    <a:pt x="2561" y="8145"/>
                  </a:cubicBezTo>
                  <a:cubicBezTo>
                    <a:pt x="2570" y="8119"/>
                    <a:pt x="2579" y="8083"/>
                    <a:pt x="2588" y="8056"/>
                  </a:cubicBezTo>
                  <a:cubicBezTo>
                    <a:pt x="2615" y="7976"/>
                    <a:pt x="2642" y="7905"/>
                    <a:pt x="2650" y="7869"/>
                  </a:cubicBezTo>
                  <a:cubicBezTo>
                    <a:pt x="2668" y="7842"/>
                    <a:pt x="2668" y="7833"/>
                    <a:pt x="2668" y="7833"/>
                  </a:cubicBezTo>
                  <a:lnTo>
                    <a:pt x="2650" y="7824"/>
                  </a:lnTo>
                  <a:cubicBezTo>
                    <a:pt x="2963" y="6861"/>
                    <a:pt x="3489" y="5228"/>
                    <a:pt x="4069" y="3480"/>
                  </a:cubicBezTo>
                  <a:cubicBezTo>
                    <a:pt x="4140" y="3257"/>
                    <a:pt x="4212" y="3043"/>
                    <a:pt x="4283" y="2820"/>
                  </a:cubicBezTo>
                  <a:cubicBezTo>
                    <a:pt x="4595" y="1874"/>
                    <a:pt x="4916" y="919"/>
                    <a:pt x="5211" y="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280;p72">
              <a:extLst>
                <a:ext uri="{FF2B5EF4-FFF2-40B4-BE49-F238E27FC236}">
                  <a16:creationId xmlns:a16="http://schemas.microsoft.com/office/drawing/2014/main" id="{5BE3F394-716D-862F-0E50-4CE1716E8D25}"/>
                </a:ext>
              </a:extLst>
            </p:cNvPr>
            <p:cNvSpPr/>
            <p:nvPr/>
          </p:nvSpPr>
          <p:spPr>
            <a:xfrm>
              <a:off x="4567749" y="2370584"/>
              <a:ext cx="169316" cy="519658"/>
            </a:xfrm>
            <a:custGeom>
              <a:avLst/>
              <a:gdLst/>
              <a:ahLst/>
              <a:cxnLst/>
              <a:rect l="l" t="t" r="r" b="b"/>
              <a:pathLst>
                <a:path w="3962" h="12160" extrusionOk="0">
                  <a:moveTo>
                    <a:pt x="0" y="12159"/>
                  </a:moveTo>
                  <a:cubicBezTo>
                    <a:pt x="1624" y="10134"/>
                    <a:pt x="3845" y="2596"/>
                    <a:pt x="3961" y="0"/>
                  </a:cubicBezTo>
                  <a:lnTo>
                    <a:pt x="3961" y="0"/>
                  </a:lnTo>
                  <a:cubicBezTo>
                    <a:pt x="2311" y="1989"/>
                    <a:pt x="500" y="9626"/>
                    <a:pt x="0" y="12159"/>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281;p72">
              <a:extLst>
                <a:ext uri="{FF2B5EF4-FFF2-40B4-BE49-F238E27FC236}">
                  <a16:creationId xmlns:a16="http://schemas.microsoft.com/office/drawing/2014/main" id="{E19A974F-BD88-7172-2904-1C9A4452AFBB}"/>
                </a:ext>
              </a:extLst>
            </p:cNvPr>
            <p:cNvSpPr/>
            <p:nvPr/>
          </p:nvSpPr>
          <p:spPr>
            <a:xfrm>
              <a:off x="4567749" y="2370584"/>
              <a:ext cx="169316" cy="519658"/>
            </a:xfrm>
            <a:custGeom>
              <a:avLst/>
              <a:gdLst/>
              <a:ahLst/>
              <a:cxnLst/>
              <a:rect l="l" t="t" r="r" b="b"/>
              <a:pathLst>
                <a:path w="3962" h="12160" fill="none" extrusionOk="0">
                  <a:moveTo>
                    <a:pt x="3961" y="0"/>
                  </a:moveTo>
                  <a:cubicBezTo>
                    <a:pt x="2311" y="1989"/>
                    <a:pt x="500" y="9626"/>
                    <a:pt x="0" y="12159"/>
                  </a:cubicBezTo>
                  <a:cubicBezTo>
                    <a:pt x="1624" y="10134"/>
                    <a:pt x="3845" y="2596"/>
                    <a:pt x="396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282;p72">
              <a:extLst>
                <a:ext uri="{FF2B5EF4-FFF2-40B4-BE49-F238E27FC236}">
                  <a16:creationId xmlns:a16="http://schemas.microsoft.com/office/drawing/2014/main" id="{A8399F66-A594-C77A-AC79-E659966DE10B}"/>
                </a:ext>
              </a:extLst>
            </p:cNvPr>
            <p:cNvSpPr/>
            <p:nvPr/>
          </p:nvSpPr>
          <p:spPr>
            <a:xfrm>
              <a:off x="4666510" y="2317977"/>
              <a:ext cx="115940" cy="345427"/>
            </a:xfrm>
            <a:custGeom>
              <a:avLst/>
              <a:gdLst/>
              <a:ahLst/>
              <a:cxnLst/>
              <a:rect l="l" t="t" r="r" b="b"/>
              <a:pathLst>
                <a:path w="2713" h="8083" extrusionOk="0">
                  <a:moveTo>
                    <a:pt x="919" y="5825"/>
                  </a:moveTo>
                  <a:cubicBezTo>
                    <a:pt x="580" y="6566"/>
                    <a:pt x="170" y="7288"/>
                    <a:pt x="0" y="8082"/>
                  </a:cubicBezTo>
                  <a:lnTo>
                    <a:pt x="0" y="8082"/>
                  </a:lnTo>
                  <a:cubicBezTo>
                    <a:pt x="1856" y="5879"/>
                    <a:pt x="2712" y="2828"/>
                    <a:pt x="2141" y="0"/>
                  </a:cubicBezTo>
                  <a:lnTo>
                    <a:pt x="2141" y="0"/>
                  </a:lnTo>
                  <a:cubicBezTo>
                    <a:pt x="2177" y="1998"/>
                    <a:pt x="1749" y="4006"/>
                    <a:pt x="919" y="582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283;p72">
              <a:extLst>
                <a:ext uri="{FF2B5EF4-FFF2-40B4-BE49-F238E27FC236}">
                  <a16:creationId xmlns:a16="http://schemas.microsoft.com/office/drawing/2014/main" id="{FCBCB40A-A72A-A5FA-443B-D52A80C9B5DD}"/>
                </a:ext>
              </a:extLst>
            </p:cNvPr>
            <p:cNvSpPr/>
            <p:nvPr/>
          </p:nvSpPr>
          <p:spPr>
            <a:xfrm>
              <a:off x="4666510" y="2317977"/>
              <a:ext cx="115940" cy="345427"/>
            </a:xfrm>
            <a:custGeom>
              <a:avLst/>
              <a:gdLst/>
              <a:ahLst/>
              <a:cxnLst/>
              <a:rect l="l" t="t" r="r" b="b"/>
              <a:pathLst>
                <a:path w="2713" h="8083" fill="none" extrusionOk="0">
                  <a:moveTo>
                    <a:pt x="0" y="8082"/>
                  </a:moveTo>
                  <a:cubicBezTo>
                    <a:pt x="1856" y="5879"/>
                    <a:pt x="2712" y="2828"/>
                    <a:pt x="2141" y="0"/>
                  </a:cubicBezTo>
                  <a:cubicBezTo>
                    <a:pt x="2177" y="1998"/>
                    <a:pt x="1749" y="4006"/>
                    <a:pt x="919" y="5825"/>
                  </a:cubicBezTo>
                  <a:cubicBezTo>
                    <a:pt x="580" y="6566"/>
                    <a:pt x="170" y="7288"/>
                    <a:pt x="0" y="808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284;p72">
              <a:extLst>
                <a:ext uri="{FF2B5EF4-FFF2-40B4-BE49-F238E27FC236}">
                  <a16:creationId xmlns:a16="http://schemas.microsoft.com/office/drawing/2014/main" id="{A0A288DE-4AF7-DA17-D9D7-045C5FE44A5A}"/>
                </a:ext>
              </a:extLst>
            </p:cNvPr>
            <p:cNvSpPr/>
            <p:nvPr/>
          </p:nvSpPr>
          <p:spPr>
            <a:xfrm>
              <a:off x="4567749" y="2189858"/>
              <a:ext cx="97265" cy="498333"/>
            </a:xfrm>
            <a:custGeom>
              <a:avLst/>
              <a:gdLst/>
              <a:ahLst/>
              <a:cxnLst/>
              <a:rect l="l" t="t" r="r" b="b"/>
              <a:pathLst>
                <a:path w="2276" h="11661" extrusionOk="0">
                  <a:moveTo>
                    <a:pt x="652" y="1847"/>
                  </a:moveTo>
                  <a:cubicBezTo>
                    <a:pt x="304" y="3622"/>
                    <a:pt x="9" y="6004"/>
                    <a:pt x="9" y="8583"/>
                  </a:cubicBezTo>
                  <a:lnTo>
                    <a:pt x="9" y="8583"/>
                  </a:lnTo>
                  <a:cubicBezTo>
                    <a:pt x="9" y="8823"/>
                    <a:pt x="0" y="9038"/>
                    <a:pt x="0" y="9252"/>
                  </a:cubicBezTo>
                  <a:lnTo>
                    <a:pt x="0" y="9252"/>
                  </a:lnTo>
                  <a:cubicBezTo>
                    <a:pt x="143" y="9002"/>
                    <a:pt x="304" y="8761"/>
                    <a:pt x="473" y="8529"/>
                  </a:cubicBezTo>
                  <a:lnTo>
                    <a:pt x="473" y="8529"/>
                  </a:lnTo>
                  <a:cubicBezTo>
                    <a:pt x="554" y="8645"/>
                    <a:pt x="634" y="11553"/>
                    <a:pt x="714" y="11660"/>
                  </a:cubicBezTo>
                  <a:lnTo>
                    <a:pt x="714" y="11660"/>
                  </a:lnTo>
                  <a:cubicBezTo>
                    <a:pt x="1472" y="10964"/>
                    <a:pt x="1910" y="7173"/>
                    <a:pt x="2088" y="6156"/>
                  </a:cubicBezTo>
                  <a:lnTo>
                    <a:pt x="2088" y="6156"/>
                  </a:lnTo>
                  <a:cubicBezTo>
                    <a:pt x="2275" y="5139"/>
                    <a:pt x="2222" y="4095"/>
                    <a:pt x="2124" y="3069"/>
                  </a:cubicBezTo>
                  <a:lnTo>
                    <a:pt x="2124" y="3069"/>
                  </a:lnTo>
                  <a:cubicBezTo>
                    <a:pt x="2026" y="1981"/>
                    <a:pt x="1847" y="830"/>
                    <a:pt x="1116" y="27"/>
                  </a:cubicBezTo>
                  <a:lnTo>
                    <a:pt x="1116" y="27"/>
                  </a:lnTo>
                  <a:cubicBezTo>
                    <a:pt x="1107" y="18"/>
                    <a:pt x="1098" y="9"/>
                    <a:pt x="1089" y="1"/>
                  </a:cubicBezTo>
                  <a:lnTo>
                    <a:pt x="1089" y="1"/>
                  </a:lnTo>
                  <a:cubicBezTo>
                    <a:pt x="946" y="500"/>
                    <a:pt x="794" y="1125"/>
                    <a:pt x="652" y="184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285;p72">
              <a:extLst>
                <a:ext uri="{FF2B5EF4-FFF2-40B4-BE49-F238E27FC236}">
                  <a16:creationId xmlns:a16="http://schemas.microsoft.com/office/drawing/2014/main" id="{9C8CB275-7D1E-9FDB-6097-DC21A070E95B}"/>
                </a:ext>
              </a:extLst>
            </p:cNvPr>
            <p:cNvSpPr/>
            <p:nvPr/>
          </p:nvSpPr>
          <p:spPr>
            <a:xfrm>
              <a:off x="4567749" y="2189858"/>
              <a:ext cx="97265" cy="498333"/>
            </a:xfrm>
            <a:custGeom>
              <a:avLst/>
              <a:gdLst/>
              <a:ahLst/>
              <a:cxnLst/>
              <a:rect l="l" t="t" r="r" b="b"/>
              <a:pathLst>
                <a:path w="2276" h="11661" fill="none" extrusionOk="0">
                  <a:moveTo>
                    <a:pt x="0" y="9252"/>
                  </a:moveTo>
                  <a:cubicBezTo>
                    <a:pt x="143" y="9002"/>
                    <a:pt x="304" y="8761"/>
                    <a:pt x="473" y="8529"/>
                  </a:cubicBezTo>
                  <a:cubicBezTo>
                    <a:pt x="554" y="8645"/>
                    <a:pt x="634" y="11553"/>
                    <a:pt x="714" y="11660"/>
                  </a:cubicBezTo>
                  <a:cubicBezTo>
                    <a:pt x="1472" y="10964"/>
                    <a:pt x="1910" y="7173"/>
                    <a:pt x="2088" y="6156"/>
                  </a:cubicBezTo>
                  <a:cubicBezTo>
                    <a:pt x="2275" y="5139"/>
                    <a:pt x="2222" y="4095"/>
                    <a:pt x="2124" y="3060"/>
                  </a:cubicBezTo>
                  <a:cubicBezTo>
                    <a:pt x="2026" y="1981"/>
                    <a:pt x="1847" y="830"/>
                    <a:pt x="1116" y="27"/>
                  </a:cubicBezTo>
                  <a:cubicBezTo>
                    <a:pt x="1107" y="18"/>
                    <a:pt x="1098" y="9"/>
                    <a:pt x="1089" y="1"/>
                  </a:cubicBezTo>
                  <a:cubicBezTo>
                    <a:pt x="946" y="500"/>
                    <a:pt x="794" y="1125"/>
                    <a:pt x="652" y="1847"/>
                  </a:cubicBezTo>
                  <a:cubicBezTo>
                    <a:pt x="304" y="3622"/>
                    <a:pt x="9" y="6004"/>
                    <a:pt x="9" y="8583"/>
                  </a:cubicBezTo>
                  <a:cubicBezTo>
                    <a:pt x="9" y="8823"/>
                    <a:pt x="0" y="9038"/>
                    <a:pt x="0" y="925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286;p72">
              <a:extLst>
                <a:ext uri="{FF2B5EF4-FFF2-40B4-BE49-F238E27FC236}">
                  <a16:creationId xmlns:a16="http://schemas.microsoft.com/office/drawing/2014/main" id="{FB5185C4-6E2D-AFAF-2681-BB912E46106B}"/>
                </a:ext>
              </a:extLst>
            </p:cNvPr>
            <p:cNvSpPr/>
            <p:nvPr/>
          </p:nvSpPr>
          <p:spPr>
            <a:xfrm>
              <a:off x="4650100" y="1605799"/>
              <a:ext cx="242137" cy="572649"/>
            </a:xfrm>
            <a:custGeom>
              <a:avLst/>
              <a:gdLst/>
              <a:ahLst/>
              <a:cxnLst/>
              <a:rect l="l" t="t" r="r" b="b"/>
              <a:pathLst>
                <a:path w="5666" h="13400" extrusionOk="0">
                  <a:moveTo>
                    <a:pt x="116" y="10679"/>
                  </a:moveTo>
                  <a:cubicBezTo>
                    <a:pt x="54" y="10964"/>
                    <a:pt x="0" y="11259"/>
                    <a:pt x="54" y="11544"/>
                  </a:cubicBezTo>
                  <a:lnTo>
                    <a:pt x="54" y="11544"/>
                  </a:lnTo>
                  <a:cubicBezTo>
                    <a:pt x="107" y="11830"/>
                    <a:pt x="304" y="12115"/>
                    <a:pt x="589" y="12187"/>
                  </a:cubicBezTo>
                  <a:lnTo>
                    <a:pt x="589" y="12187"/>
                  </a:lnTo>
                  <a:cubicBezTo>
                    <a:pt x="750" y="12231"/>
                    <a:pt x="937" y="12196"/>
                    <a:pt x="1098" y="12267"/>
                  </a:cubicBezTo>
                  <a:lnTo>
                    <a:pt x="1098" y="12267"/>
                  </a:lnTo>
                  <a:cubicBezTo>
                    <a:pt x="1339" y="12374"/>
                    <a:pt x="1419" y="12659"/>
                    <a:pt x="1526" y="12900"/>
                  </a:cubicBezTo>
                  <a:lnTo>
                    <a:pt x="1526" y="12900"/>
                  </a:lnTo>
                  <a:cubicBezTo>
                    <a:pt x="1624" y="13141"/>
                    <a:pt x="1856" y="13400"/>
                    <a:pt x="2106" y="13320"/>
                  </a:cubicBezTo>
                  <a:lnTo>
                    <a:pt x="2106" y="13320"/>
                  </a:lnTo>
                  <a:cubicBezTo>
                    <a:pt x="2150" y="11286"/>
                    <a:pt x="2329" y="9261"/>
                    <a:pt x="2641" y="7244"/>
                  </a:cubicBezTo>
                  <a:lnTo>
                    <a:pt x="2641" y="7244"/>
                  </a:lnTo>
                  <a:cubicBezTo>
                    <a:pt x="2837" y="5951"/>
                    <a:pt x="3114" y="4622"/>
                    <a:pt x="3819" y="3515"/>
                  </a:cubicBezTo>
                  <a:lnTo>
                    <a:pt x="3819" y="3515"/>
                  </a:lnTo>
                  <a:cubicBezTo>
                    <a:pt x="4184" y="2953"/>
                    <a:pt x="4648" y="2454"/>
                    <a:pt x="5023" y="1901"/>
                  </a:cubicBezTo>
                  <a:lnTo>
                    <a:pt x="5023" y="1901"/>
                  </a:lnTo>
                  <a:cubicBezTo>
                    <a:pt x="5389" y="1339"/>
                    <a:pt x="5665" y="670"/>
                    <a:pt x="5576" y="1"/>
                  </a:cubicBezTo>
                  <a:lnTo>
                    <a:pt x="5576" y="1"/>
                  </a:lnTo>
                  <a:cubicBezTo>
                    <a:pt x="2864" y="3007"/>
                    <a:pt x="964" y="6727"/>
                    <a:pt x="116" y="1067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287;p72">
              <a:extLst>
                <a:ext uri="{FF2B5EF4-FFF2-40B4-BE49-F238E27FC236}">
                  <a16:creationId xmlns:a16="http://schemas.microsoft.com/office/drawing/2014/main" id="{0B7FAEB6-5E82-3D86-A4E9-7EC0D0B27004}"/>
                </a:ext>
              </a:extLst>
            </p:cNvPr>
            <p:cNvSpPr/>
            <p:nvPr/>
          </p:nvSpPr>
          <p:spPr>
            <a:xfrm>
              <a:off x="4650100" y="1605799"/>
              <a:ext cx="242137" cy="572649"/>
            </a:xfrm>
            <a:custGeom>
              <a:avLst/>
              <a:gdLst/>
              <a:ahLst/>
              <a:cxnLst/>
              <a:rect l="l" t="t" r="r" b="b"/>
              <a:pathLst>
                <a:path w="5666" h="13400" fill="none" extrusionOk="0">
                  <a:moveTo>
                    <a:pt x="2641" y="7244"/>
                  </a:moveTo>
                  <a:cubicBezTo>
                    <a:pt x="2837" y="5951"/>
                    <a:pt x="3114" y="4622"/>
                    <a:pt x="3819" y="3515"/>
                  </a:cubicBezTo>
                  <a:cubicBezTo>
                    <a:pt x="4184" y="2953"/>
                    <a:pt x="4648" y="2454"/>
                    <a:pt x="5023" y="1901"/>
                  </a:cubicBezTo>
                  <a:cubicBezTo>
                    <a:pt x="5389" y="1339"/>
                    <a:pt x="5665" y="670"/>
                    <a:pt x="5576" y="1"/>
                  </a:cubicBezTo>
                  <a:cubicBezTo>
                    <a:pt x="2864" y="2998"/>
                    <a:pt x="964" y="6727"/>
                    <a:pt x="116" y="10679"/>
                  </a:cubicBezTo>
                  <a:cubicBezTo>
                    <a:pt x="54" y="10964"/>
                    <a:pt x="0" y="11259"/>
                    <a:pt x="54" y="11544"/>
                  </a:cubicBezTo>
                  <a:cubicBezTo>
                    <a:pt x="107" y="11830"/>
                    <a:pt x="304" y="12115"/>
                    <a:pt x="589" y="12187"/>
                  </a:cubicBezTo>
                  <a:cubicBezTo>
                    <a:pt x="750" y="12231"/>
                    <a:pt x="937" y="12196"/>
                    <a:pt x="1098" y="12267"/>
                  </a:cubicBezTo>
                  <a:cubicBezTo>
                    <a:pt x="1339" y="12374"/>
                    <a:pt x="1419" y="12659"/>
                    <a:pt x="1526" y="12900"/>
                  </a:cubicBezTo>
                  <a:cubicBezTo>
                    <a:pt x="1624" y="13141"/>
                    <a:pt x="1856" y="13400"/>
                    <a:pt x="2106" y="13320"/>
                  </a:cubicBezTo>
                  <a:cubicBezTo>
                    <a:pt x="2150" y="11286"/>
                    <a:pt x="2329" y="9261"/>
                    <a:pt x="2641" y="72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288;p72">
              <a:extLst>
                <a:ext uri="{FF2B5EF4-FFF2-40B4-BE49-F238E27FC236}">
                  <a16:creationId xmlns:a16="http://schemas.microsoft.com/office/drawing/2014/main" id="{70D12E05-C975-173B-FFEF-1620A8441EDF}"/>
                </a:ext>
              </a:extLst>
            </p:cNvPr>
            <p:cNvSpPr/>
            <p:nvPr/>
          </p:nvSpPr>
          <p:spPr>
            <a:xfrm>
              <a:off x="4749971" y="1770499"/>
              <a:ext cx="99188" cy="330213"/>
            </a:xfrm>
            <a:custGeom>
              <a:avLst/>
              <a:gdLst/>
              <a:ahLst/>
              <a:cxnLst/>
              <a:rect l="l" t="t" r="r" b="b"/>
              <a:pathLst>
                <a:path w="2321" h="7727" extrusionOk="0">
                  <a:moveTo>
                    <a:pt x="590" y="2668"/>
                  </a:moveTo>
                  <a:cubicBezTo>
                    <a:pt x="161" y="4318"/>
                    <a:pt x="1" y="6031"/>
                    <a:pt x="108" y="7726"/>
                  </a:cubicBezTo>
                  <a:lnTo>
                    <a:pt x="108" y="7726"/>
                  </a:lnTo>
                  <a:cubicBezTo>
                    <a:pt x="358" y="7717"/>
                    <a:pt x="527" y="7485"/>
                    <a:pt x="652" y="7280"/>
                  </a:cubicBezTo>
                  <a:lnTo>
                    <a:pt x="652" y="7280"/>
                  </a:lnTo>
                  <a:cubicBezTo>
                    <a:pt x="955" y="6798"/>
                    <a:pt x="1250" y="6308"/>
                    <a:pt x="1544" y="5826"/>
                  </a:cubicBezTo>
                  <a:lnTo>
                    <a:pt x="1544" y="5826"/>
                  </a:lnTo>
                  <a:cubicBezTo>
                    <a:pt x="1758" y="5496"/>
                    <a:pt x="1963" y="5157"/>
                    <a:pt x="2088" y="4791"/>
                  </a:cubicBezTo>
                  <a:lnTo>
                    <a:pt x="2088" y="4791"/>
                  </a:lnTo>
                  <a:cubicBezTo>
                    <a:pt x="2249" y="4327"/>
                    <a:pt x="2276" y="3845"/>
                    <a:pt x="2293" y="3355"/>
                  </a:cubicBezTo>
                  <a:lnTo>
                    <a:pt x="2293" y="3355"/>
                  </a:lnTo>
                  <a:cubicBezTo>
                    <a:pt x="2320" y="2409"/>
                    <a:pt x="2293" y="1455"/>
                    <a:pt x="2213" y="500"/>
                  </a:cubicBezTo>
                  <a:lnTo>
                    <a:pt x="2213" y="500"/>
                  </a:lnTo>
                  <a:cubicBezTo>
                    <a:pt x="2195" y="313"/>
                    <a:pt x="2169" y="116"/>
                    <a:pt x="2035" y="0"/>
                  </a:cubicBezTo>
                  <a:lnTo>
                    <a:pt x="2035" y="0"/>
                  </a:lnTo>
                  <a:cubicBezTo>
                    <a:pt x="1241" y="652"/>
                    <a:pt x="848" y="1678"/>
                    <a:pt x="590" y="266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289;p72">
              <a:extLst>
                <a:ext uri="{FF2B5EF4-FFF2-40B4-BE49-F238E27FC236}">
                  <a16:creationId xmlns:a16="http://schemas.microsoft.com/office/drawing/2014/main" id="{BF6329EB-D290-E737-6C8E-46377FF74937}"/>
                </a:ext>
              </a:extLst>
            </p:cNvPr>
            <p:cNvSpPr/>
            <p:nvPr/>
          </p:nvSpPr>
          <p:spPr>
            <a:xfrm>
              <a:off x="4749971" y="1770499"/>
              <a:ext cx="99188" cy="330213"/>
            </a:xfrm>
            <a:custGeom>
              <a:avLst/>
              <a:gdLst/>
              <a:ahLst/>
              <a:cxnLst/>
              <a:rect l="l" t="t" r="r" b="b"/>
              <a:pathLst>
                <a:path w="2321" h="7727" fill="none" extrusionOk="0">
                  <a:moveTo>
                    <a:pt x="2213" y="500"/>
                  </a:moveTo>
                  <a:cubicBezTo>
                    <a:pt x="2195" y="313"/>
                    <a:pt x="2169" y="116"/>
                    <a:pt x="2035" y="0"/>
                  </a:cubicBezTo>
                  <a:cubicBezTo>
                    <a:pt x="1241" y="652"/>
                    <a:pt x="848" y="1678"/>
                    <a:pt x="590" y="2668"/>
                  </a:cubicBezTo>
                  <a:cubicBezTo>
                    <a:pt x="161" y="4318"/>
                    <a:pt x="1" y="6031"/>
                    <a:pt x="108" y="7726"/>
                  </a:cubicBezTo>
                  <a:cubicBezTo>
                    <a:pt x="358" y="7717"/>
                    <a:pt x="527" y="7485"/>
                    <a:pt x="652" y="7280"/>
                  </a:cubicBezTo>
                  <a:cubicBezTo>
                    <a:pt x="955" y="6798"/>
                    <a:pt x="1250" y="6308"/>
                    <a:pt x="1544" y="5826"/>
                  </a:cubicBezTo>
                  <a:cubicBezTo>
                    <a:pt x="1758" y="5496"/>
                    <a:pt x="1963" y="5157"/>
                    <a:pt x="2088" y="4791"/>
                  </a:cubicBezTo>
                  <a:cubicBezTo>
                    <a:pt x="2249" y="4327"/>
                    <a:pt x="2276" y="3845"/>
                    <a:pt x="2293" y="3355"/>
                  </a:cubicBezTo>
                  <a:cubicBezTo>
                    <a:pt x="2320" y="2409"/>
                    <a:pt x="2293" y="1446"/>
                    <a:pt x="2213" y="5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290;p72">
              <a:extLst>
                <a:ext uri="{FF2B5EF4-FFF2-40B4-BE49-F238E27FC236}">
                  <a16:creationId xmlns:a16="http://schemas.microsoft.com/office/drawing/2014/main" id="{55827536-5C15-F1C5-3E3F-577A1F64D4CB}"/>
                </a:ext>
              </a:extLst>
            </p:cNvPr>
            <p:cNvSpPr/>
            <p:nvPr/>
          </p:nvSpPr>
          <p:spPr>
            <a:xfrm>
              <a:off x="4791552" y="1949303"/>
              <a:ext cx="112479" cy="294359"/>
            </a:xfrm>
            <a:custGeom>
              <a:avLst/>
              <a:gdLst/>
              <a:ahLst/>
              <a:cxnLst/>
              <a:rect l="l" t="t" r="r" b="b"/>
              <a:pathLst>
                <a:path w="2632" h="6888" extrusionOk="0">
                  <a:moveTo>
                    <a:pt x="1891" y="9"/>
                  </a:moveTo>
                  <a:cubicBezTo>
                    <a:pt x="1597" y="45"/>
                    <a:pt x="1401" y="322"/>
                    <a:pt x="1267" y="580"/>
                  </a:cubicBezTo>
                  <a:lnTo>
                    <a:pt x="1267" y="580"/>
                  </a:lnTo>
                  <a:cubicBezTo>
                    <a:pt x="232" y="2489"/>
                    <a:pt x="0" y="4818"/>
                    <a:pt x="625" y="6887"/>
                  </a:cubicBezTo>
                  <a:lnTo>
                    <a:pt x="625" y="6887"/>
                  </a:lnTo>
                  <a:cubicBezTo>
                    <a:pt x="1115" y="6602"/>
                    <a:pt x="1258" y="5977"/>
                    <a:pt x="1365" y="5424"/>
                  </a:cubicBezTo>
                  <a:lnTo>
                    <a:pt x="1365" y="5424"/>
                  </a:lnTo>
                  <a:cubicBezTo>
                    <a:pt x="1633" y="4131"/>
                    <a:pt x="1981" y="2864"/>
                    <a:pt x="2400" y="1615"/>
                  </a:cubicBezTo>
                  <a:lnTo>
                    <a:pt x="2400" y="1615"/>
                  </a:lnTo>
                  <a:cubicBezTo>
                    <a:pt x="2516" y="1294"/>
                    <a:pt x="2632" y="955"/>
                    <a:pt x="2578" y="625"/>
                  </a:cubicBezTo>
                  <a:lnTo>
                    <a:pt x="2578" y="625"/>
                  </a:lnTo>
                  <a:cubicBezTo>
                    <a:pt x="2525" y="304"/>
                    <a:pt x="2266" y="0"/>
                    <a:pt x="1954" y="0"/>
                  </a:cubicBezTo>
                  <a:lnTo>
                    <a:pt x="1954" y="0"/>
                  </a:lnTo>
                  <a:cubicBezTo>
                    <a:pt x="1936" y="0"/>
                    <a:pt x="1918" y="0"/>
                    <a:pt x="1891" y="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291;p72">
              <a:extLst>
                <a:ext uri="{FF2B5EF4-FFF2-40B4-BE49-F238E27FC236}">
                  <a16:creationId xmlns:a16="http://schemas.microsoft.com/office/drawing/2014/main" id="{23567C1A-F7BE-9763-DA6F-3DB548A8259F}"/>
                </a:ext>
              </a:extLst>
            </p:cNvPr>
            <p:cNvSpPr/>
            <p:nvPr/>
          </p:nvSpPr>
          <p:spPr>
            <a:xfrm>
              <a:off x="4791552" y="1947764"/>
              <a:ext cx="112479" cy="295897"/>
            </a:xfrm>
            <a:custGeom>
              <a:avLst/>
              <a:gdLst/>
              <a:ahLst/>
              <a:cxnLst/>
              <a:rect l="l" t="t" r="r" b="b"/>
              <a:pathLst>
                <a:path w="2632" h="6924" fill="none" extrusionOk="0">
                  <a:moveTo>
                    <a:pt x="1891" y="45"/>
                  </a:moveTo>
                  <a:cubicBezTo>
                    <a:pt x="1597" y="81"/>
                    <a:pt x="1401" y="358"/>
                    <a:pt x="1267" y="616"/>
                  </a:cubicBezTo>
                  <a:cubicBezTo>
                    <a:pt x="232" y="2525"/>
                    <a:pt x="0" y="4854"/>
                    <a:pt x="625" y="6923"/>
                  </a:cubicBezTo>
                  <a:cubicBezTo>
                    <a:pt x="1115" y="6638"/>
                    <a:pt x="1258" y="6013"/>
                    <a:pt x="1365" y="5460"/>
                  </a:cubicBezTo>
                  <a:cubicBezTo>
                    <a:pt x="1633" y="4167"/>
                    <a:pt x="1981" y="2900"/>
                    <a:pt x="2409" y="1651"/>
                  </a:cubicBezTo>
                  <a:cubicBezTo>
                    <a:pt x="2516" y="1330"/>
                    <a:pt x="2632" y="991"/>
                    <a:pt x="2578" y="661"/>
                  </a:cubicBezTo>
                  <a:cubicBezTo>
                    <a:pt x="2525" y="322"/>
                    <a:pt x="2230" y="1"/>
                    <a:pt x="1891" y="4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292;p72">
              <a:extLst>
                <a:ext uri="{FF2B5EF4-FFF2-40B4-BE49-F238E27FC236}">
                  <a16:creationId xmlns:a16="http://schemas.microsoft.com/office/drawing/2014/main" id="{3EC265B5-1E57-6364-A082-1DB2418085E7}"/>
                </a:ext>
              </a:extLst>
            </p:cNvPr>
            <p:cNvSpPr/>
            <p:nvPr/>
          </p:nvSpPr>
          <p:spPr>
            <a:xfrm>
              <a:off x="4892963" y="1395756"/>
              <a:ext cx="471239" cy="528803"/>
            </a:xfrm>
            <a:custGeom>
              <a:avLst/>
              <a:gdLst/>
              <a:ahLst/>
              <a:cxnLst/>
              <a:rect l="l" t="t" r="r" b="b"/>
              <a:pathLst>
                <a:path w="11027" h="12374" extrusionOk="0">
                  <a:moveTo>
                    <a:pt x="8350" y="45"/>
                  </a:moveTo>
                  <a:cubicBezTo>
                    <a:pt x="5513" y="500"/>
                    <a:pt x="3007" y="2114"/>
                    <a:pt x="642" y="3747"/>
                  </a:cubicBezTo>
                  <a:lnTo>
                    <a:pt x="642" y="3747"/>
                  </a:lnTo>
                  <a:cubicBezTo>
                    <a:pt x="428" y="3890"/>
                    <a:pt x="205" y="4050"/>
                    <a:pt x="98" y="4282"/>
                  </a:cubicBezTo>
                  <a:lnTo>
                    <a:pt x="98" y="4282"/>
                  </a:lnTo>
                  <a:cubicBezTo>
                    <a:pt x="0" y="4487"/>
                    <a:pt x="9" y="4737"/>
                    <a:pt x="45" y="4969"/>
                  </a:cubicBezTo>
                  <a:lnTo>
                    <a:pt x="45" y="4969"/>
                  </a:lnTo>
                  <a:cubicBezTo>
                    <a:pt x="143" y="5701"/>
                    <a:pt x="473" y="6388"/>
                    <a:pt x="803" y="7048"/>
                  </a:cubicBezTo>
                  <a:lnTo>
                    <a:pt x="803" y="7048"/>
                  </a:lnTo>
                  <a:cubicBezTo>
                    <a:pt x="1267" y="8011"/>
                    <a:pt x="1740" y="8966"/>
                    <a:pt x="2204" y="9929"/>
                  </a:cubicBezTo>
                  <a:lnTo>
                    <a:pt x="2204" y="9929"/>
                  </a:lnTo>
                  <a:cubicBezTo>
                    <a:pt x="2498" y="10527"/>
                    <a:pt x="2828" y="11169"/>
                    <a:pt x="3408" y="11517"/>
                  </a:cubicBezTo>
                  <a:lnTo>
                    <a:pt x="3408" y="11517"/>
                  </a:lnTo>
                  <a:cubicBezTo>
                    <a:pt x="3881" y="11794"/>
                    <a:pt x="4461" y="11829"/>
                    <a:pt x="4951" y="12088"/>
                  </a:cubicBezTo>
                  <a:lnTo>
                    <a:pt x="4951" y="12088"/>
                  </a:lnTo>
                  <a:cubicBezTo>
                    <a:pt x="5148" y="12186"/>
                    <a:pt x="5335" y="12320"/>
                    <a:pt x="5549" y="12347"/>
                  </a:cubicBezTo>
                  <a:lnTo>
                    <a:pt x="5549" y="12347"/>
                  </a:lnTo>
                  <a:cubicBezTo>
                    <a:pt x="5727" y="12374"/>
                    <a:pt x="5906" y="12320"/>
                    <a:pt x="6075" y="12266"/>
                  </a:cubicBezTo>
                  <a:lnTo>
                    <a:pt x="6075" y="12266"/>
                  </a:lnTo>
                  <a:cubicBezTo>
                    <a:pt x="6771" y="12052"/>
                    <a:pt x="7494" y="11829"/>
                    <a:pt x="8056" y="11365"/>
                  </a:cubicBezTo>
                  <a:lnTo>
                    <a:pt x="8056" y="11365"/>
                  </a:lnTo>
                  <a:cubicBezTo>
                    <a:pt x="8252" y="11205"/>
                    <a:pt x="8422" y="11018"/>
                    <a:pt x="8645" y="10902"/>
                  </a:cubicBezTo>
                  <a:lnTo>
                    <a:pt x="8645" y="10902"/>
                  </a:lnTo>
                  <a:cubicBezTo>
                    <a:pt x="9117" y="10634"/>
                    <a:pt x="9804" y="10661"/>
                    <a:pt x="10054" y="10170"/>
                  </a:cubicBezTo>
                  <a:lnTo>
                    <a:pt x="10054" y="10170"/>
                  </a:lnTo>
                  <a:cubicBezTo>
                    <a:pt x="10197" y="9885"/>
                    <a:pt x="10117" y="9483"/>
                    <a:pt x="10340" y="9251"/>
                  </a:cubicBezTo>
                  <a:lnTo>
                    <a:pt x="10340" y="9251"/>
                  </a:lnTo>
                  <a:cubicBezTo>
                    <a:pt x="10482" y="9117"/>
                    <a:pt x="10696" y="9073"/>
                    <a:pt x="10830" y="8930"/>
                  </a:cubicBezTo>
                  <a:lnTo>
                    <a:pt x="10830" y="8930"/>
                  </a:lnTo>
                  <a:cubicBezTo>
                    <a:pt x="11027" y="8716"/>
                    <a:pt x="10955" y="8368"/>
                    <a:pt x="10821" y="8100"/>
                  </a:cubicBezTo>
                  <a:lnTo>
                    <a:pt x="10821" y="8100"/>
                  </a:lnTo>
                  <a:cubicBezTo>
                    <a:pt x="10696" y="7842"/>
                    <a:pt x="10518" y="7574"/>
                    <a:pt x="10536" y="7289"/>
                  </a:cubicBezTo>
                  <a:lnTo>
                    <a:pt x="10536" y="7289"/>
                  </a:lnTo>
                  <a:cubicBezTo>
                    <a:pt x="10572" y="6896"/>
                    <a:pt x="10964" y="6584"/>
                    <a:pt x="10928" y="6200"/>
                  </a:cubicBezTo>
                  <a:lnTo>
                    <a:pt x="10928" y="6200"/>
                  </a:lnTo>
                  <a:cubicBezTo>
                    <a:pt x="10893" y="5870"/>
                    <a:pt x="10572" y="5656"/>
                    <a:pt x="10429" y="5353"/>
                  </a:cubicBezTo>
                  <a:lnTo>
                    <a:pt x="10429" y="5353"/>
                  </a:lnTo>
                  <a:cubicBezTo>
                    <a:pt x="10143" y="4764"/>
                    <a:pt x="10607" y="4006"/>
                    <a:pt x="10304" y="3417"/>
                  </a:cubicBezTo>
                  <a:lnTo>
                    <a:pt x="10304" y="3417"/>
                  </a:lnTo>
                  <a:cubicBezTo>
                    <a:pt x="10099" y="3024"/>
                    <a:pt x="9572" y="2703"/>
                    <a:pt x="9724" y="2293"/>
                  </a:cubicBezTo>
                  <a:lnTo>
                    <a:pt x="9724" y="2293"/>
                  </a:lnTo>
                  <a:cubicBezTo>
                    <a:pt x="9778" y="2168"/>
                    <a:pt x="9876" y="2079"/>
                    <a:pt x="9947" y="1963"/>
                  </a:cubicBezTo>
                  <a:lnTo>
                    <a:pt x="9947" y="1963"/>
                  </a:lnTo>
                  <a:cubicBezTo>
                    <a:pt x="10188" y="1579"/>
                    <a:pt x="9894" y="999"/>
                    <a:pt x="9448" y="964"/>
                  </a:cubicBezTo>
                  <a:lnTo>
                    <a:pt x="9448" y="964"/>
                  </a:lnTo>
                  <a:cubicBezTo>
                    <a:pt x="9706" y="767"/>
                    <a:pt x="9599" y="303"/>
                    <a:pt x="9314" y="134"/>
                  </a:cubicBezTo>
                  <a:lnTo>
                    <a:pt x="9314" y="134"/>
                  </a:lnTo>
                  <a:cubicBezTo>
                    <a:pt x="9153" y="36"/>
                    <a:pt x="8975" y="0"/>
                    <a:pt x="8778" y="0"/>
                  </a:cubicBezTo>
                  <a:lnTo>
                    <a:pt x="8778" y="0"/>
                  </a:lnTo>
                  <a:cubicBezTo>
                    <a:pt x="8636" y="0"/>
                    <a:pt x="8493" y="18"/>
                    <a:pt x="8350" y="4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293;p72">
              <a:extLst>
                <a:ext uri="{FF2B5EF4-FFF2-40B4-BE49-F238E27FC236}">
                  <a16:creationId xmlns:a16="http://schemas.microsoft.com/office/drawing/2014/main" id="{7374549E-60BE-33D1-751F-A411A291E7D8}"/>
                </a:ext>
              </a:extLst>
            </p:cNvPr>
            <p:cNvSpPr/>
            <p:nvPr/>
          </p:nvSpPr>
          <p:spPr>
            <a:xfrm>
              <a:off x="4892963" y="1394218"/>
              <a:ext cx="471239" cy="529957"/>
            </a:xfrm>
            <a:custGeom>
              <a:avLst/>
              <a:gdLst/>
              <a:ahLst/>
              <a:cxnLst/>
              <a:rect l="l" t="t" r="r" b="b"/>
              <a:pathLst>
                <a:path w="11027" h="12401" fill="none" extrusionOk="0">
                  <a:moveTo>
                    <a:pt x="6075" y="12302"/>
                  </a:moveTo>
                  <a:cubicBezTo>
                    <a:pt x="5906" y="12356"/>
                    <a:pt x="5727" y="12401"/>
                    <a:pt x="5549" y="12383"/>
                  </a:cubicBezTo>
                  <a:cubicBezTo>
                    <a:pt x="5335" y="12356"/>
                    <a:pt x="5148" y="12222"/>
                    <a:pt x="4951" y="12115"/>
                  </a:cubicBezTo>
                  <a:cubicBezTo>
                    <a:pt x="4461" y="11865"/>
                    <a:pt x="3881" y="11830"/>
                    <a:pt x="3408" y="11553"/>
                  </a:cubicBezTo>
                  <a:cubicBezTo>
                    <a:pt x="2828" y="11205"/>
                    <a:pt x="2498" y="10563"/>
                    <a:pt x="2204" y="9965"/>
                  </a:cubicBezTo>
                  <a:cubicBezTo>
                    <a:pt x="1740" y="9002"/>
                    <a:pt x="1267" y="8047"/>
                    <a:pt x="803" y="7084"/>
                  </a:cubicBezTo>
                  <a:cubicBezTo>
                    <a:pt x="473" y="6415"/>
                    <a:pt x="143" y="5737"/>
                    <a:pt x="45" y="5005"/>
                  </a:cubicBezTo>
                  <a:cubicBezTo>
                    <a:pt x="9" y="4773"/>
                    <a:pt x="0" y="4523"/>
                    <a:pt x="98" y="4318"/>
                  </a:cubicBezTo>
                  <a:cubicBezTo>
                    <a:pt x="205" y="4086"/>
                    <a:pt x="428" y="3926"/>
                    <a:pt x="642" y="3783"/>
                  </a:cubicBezTo>
                  <a:cubicBezTo>
                    <a:pt x="3007" y="2150"/>
                    <a:pt x="5513" y="536"/>
                    <a:pt x="8350" y="81"/>
                  </a:cubicBezTo>
                  <a:cubicBezTo>
                    <a:pt x="8680" y="27"/>
                    <a:pt x="9037" y="0"/>
                    <a:pt x="9314" y="170"/>
                  </a:cubicBezTo>
                  <a:cubicBezTo>
                    <a:pt x="9599" y="339"/>
                    <a:pt x="9706" y="803"/>
                    <a:pt x="9448" y="1000"/>
                  </a:cubicBezTo>
                  <a:cubicBezTo>
                    <a:pt x="9894" y="1035"/>
                    <a:pt x="10188" y="1615"/>
                    <a:pt x="9947" y="1999"/>
                  </a:cubicBezTo>
                  <a:cubicBezTo>
                    <a:pt x="9876" y="2115"/>
                    <a:pt x="9778" y="2204"/>
                    <a:pt x="9724" y="2329"/>
                  </a:cubicBezTo>
                  <a:cubicBezTo>
                    <a:pt x="9572" y="2739"/>
                    <a:pt x="10099" y="3060"/>
                    <a:pt x="10304" y="3453"/>
                  </a:cubicBezTo>
                  <a:cubicBezTo>
                    <a:pt x="10607" y="4042"/>
                    <a:pt x="10143" y="4800"/>
                    <a:pt x="10429" y="5389"/>
                  </a:cubicBezTo>
                  <a:cubicBezTo>
                    <a:pt x="10572" y="5692"/>
                    <a:pt x="10893" y="5906"/>
                    <a:pt x="10928" y="6236"/>
                  </a:cubicBezTo>
                  <a:cubicBezTo>
                    <a:pt x="10964" y="6620"/>
                    <a:pt x="10572" y="6932"/>
                    <a:pt x="10536" y="7325"/>
                  </a:cubicBezTo>
                  <a:cubicBezTo>
                    <a:pt x="10518" y="7610"/>
                    <a:pt x="10696" y="7878"/>
                    <a:pt x="10821" y="8136"/>
                  </a:cubicBezTo>
                  <a:cubicBezTo>
                    <a:pt x="10955" y="8404"/>
                    <a:pt x="11027" y="8752"/>
                    <a:pt x="10830" y="8966"/>
                  </a:cubicBezTo>
                  <a:cubicBezTo>
                    <a:pt x="10696" y="9109"/>
                    <a:pt x="10482" y="9153"/>
                    <a:pt x="10340" y="9287"/>
                  </a:cubicBezTo>
                  <a:cubicBezTo>
                    <a:pt x="10117" y="9519"/>
                    <a:pt x="10197" y="9921"/>
                    <a:pt x="10054" y="10206"/>
                  </a:cubicBezTo>
                  <a:cubicBezTo>
                    <a:pt x="9813" y="10697"/>
                    <a:pt x="9117" y="10670"/>
                    <a:pt x="8645" y="10938"/>
                  </a:cubicBezTo>
                  <a:cubicBezTo>
                    <a:pt x="8422" y="11054"/>
                    <a:pt x="8252" y="11241"/>
                    <a:pt x="8056" y="11401"/>
                  </a:cubicBezTo>
                  <a:cubicBezTo>
                    <a:pt x="7494" y="11865"/>
                    <a:pt x="6771" y="12088"/>
                    <a:pt x="6075" y="1230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294;p72">
              <a:extLst>
                <a:ext uri="{FF2B5EF4-FFF2-40B4-BE49-F238E27FC236}">
                  <a16:creationId xmlns:a16="http://schemas.microsoft.com/office/drawing/2014/main" id="{68BD6D7B-2D4D-CCBF-B296-6A204A69372D}"/>
                </a:ext>
              </a:extLst>
            </p:cNvPr>
            <p:cNvSpPr/>
            <p:nvPr/>
          </p:nvSpPr>
          <p:spPr>
            <a:xfrm>
              <a:off x="4873134" y="1642038"/>
              <a:ext cx="222692" cy="334359"/>
            </a:xfrm>
            <a:custGeom>
              <a:avLst/>
              <a:gdLst/>
              <a:ahLst/>
              <a:cxnLst/>
              <a:rect l="l" t="t" r="r" b="b"/>
              <a:pathLst>
                <a:path w="5211" h="7824" extrusionOk="0">
                  <a:moveTo>
                    <a:pt x="1472" y="6191"/>
                  </a:moveTo>
                  <a:cubicBezTo>
                    <a:pt x="1606" y="5763"/>
                    <a:pt x="1740" y="5326"/>
                    <a:pt x="1865" y="4889"/>
                  </a:cubicBezTo>
                  <a:lnTo>
                    <a:pt x="1865" y="4889"/>
                  </a:lnTo>
                  <a:cubicBezTo>
                    <a:pt x="2275" y="5745"/>
                    <a:pt x="2685" y="6744"/>
                    <a:pt x="3024" y="7824"/>
                  </a:cubicBezTo>
                  <a:lnTo>
                    <a:pt x="3024" y="7824"/>
                  </a:lnTo>
                  <a:cubicBezTo>
                    <a:pt x="3747" y="7485"/>
                    <a:pt x="4470" y="7155"/>
                    <a:pt x="5192" y="6816"/>
                  </a:cubicBezTo>
                  <a:lnTo>
                    <a:pt x="5192" y="6816"/>
                  </a:lnTo>
                  <a:cubicBezTo>
                    <a:pt x="5210" y="6477"/>
                    <a:pt x="4728" y="6423"/>
                    <a:pt x="4407" y="6343"/>
                  </a:cubicBezTo>
                  <a:lnTo>
                    <a:pt x="4407" y="6343"/>
                  </a:lnTo>
                  <a:cubicBezTo>
                    <a:pt x="3854" y="6200"/>
                    <a:pt x="3497" y="5701"/>
                    <a:pt x="3185" y="5228"/>
                  </a:cubicBezTo>
                  <a:lnTo>
                    <a:pt x="3185" y="5228"/>
                  </a:lnTo>
                  <a:cubicBezTo>
                    <a:pt x="2115" y="3560"/>
                    <a:pt x="1151" y="1811"/>
                    <a:pt x="330" y="0"/>
                  </a:cubicBezTo>
                  <a:lnTo>
                    <a:pt x="330" y="0"/>
                  </a:lnTo>
                  <a:cubicBezTo>
                    <a:pt x="0" y="2105"/>
                    <a:pt x="660" y="4193"/>
                    <a:pt x="1472" y="619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295;p72">
              <a:extLst>
                <a:ext uri="{FF2B5EF4-FFF2-40B4-BE49-F238E27FC236}">
                  <a16:creationId xmlns:a16="http://schemas.microsoft.com/office/drawing/2014/main" id="{B1431C2D-DE70-C769-A924-C779D4F181F4}"/>
                </a:ext>
              </a:extLst>
            </p:cNvPr>
            <p:cNvSpPr/>
            <p:nvPr/>
          </p:nvSpPr>
          <p:spPr>
            <a:xfrm>
              <a:off x="4873134" y="1642038"/>
              <a:ext cx="222692" cy="334359"/>
            </a:xfrm>
            <a:custGeom>
              <a:avLst/>
              <a:gdLst/>
              <a:ahLst/>
              <a:cxnLst/>
              <a:rect l="l" t="t" r="r" b="b"/>
              <a:pathLst>
                <a:path w="5211" h="7824" fill="none" extrusionOk="0">
                  <a:moveTo>
                    <a:pt x="4407" y="6343"/>
                  </a:moveTo>
                  <a:cubicBezTo>
                    <a:pt x="3854" y="6200"/>
                    <a:pt x="3497" y="5701"/>
                    <a:pt x="3185" y="5228"/>
                  </a:cubicBezTo>
                  <a:cubicBezTo>
                    <a:pt x="2115" y="3560"/>
                    <a:pt x="1151" y="1811"/>
                    <a:pt x="330" y="0"/>
                  </a:cubicBezTo>
                  <a:cubicBezTo>
                    <a:pt x="0" y="2105"/>
                    <a:pt x="660" y="4193"/>
                    <a:pt x="1472" y="6191"/>
                  </a:cubicBezTo>
                  <a:cubicBezTo>
                    <a:pt x="1606" y="5763"/>
                    <a:pt x="1740" y="5326"/>
                    <a:pt x="1865" y="4889"/>
                  </a:cubicBezTo>
                  <a:cubicBezTo>
                    <a:pt x="2275" y="5745"/>
                    <a:pt x="2685" y="6735"/>
                    <a:pt x="3024" y="7824"/>
                  </a:cubicBezTo>
                  <a:cubicBezTo>
                    <a:pt x="3747" y="7485"/>
                    <a:pt x="4470" y="7155"/>
                    <a:pt x="5192" y="6816"/>
                  </a:cubicBezTo>
                  <a:cubicBezTo>
                    <a:pt x="5210" y="6477"/>
                    <a:pt x="4728" y="6423"/>
                    <a:pt x="4407" y="634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296;p72">
              <a:extLst>
                <a:ext uri="{FF2B5EF4-FFF2-40B4-BE49-F238E27FC236}">
                  <a16:creationId xmlns:a16="http://schemas.microsoft.com/office/drawing/2014/main" id="{D8CAC870-7F1F-81EB-B1DC-A846E1D3700F}"/>
                </a:ext>
              </a:extLst>
            </p:cNvPr>
            <p:cNvSpPr/>
            <p:nvPr/>
          </p:nvSpPr>
          <p:spPr>
            <a:xfrm>
              <a:off x="4881894" y="1372850"/>
              <a:ext cx="391196" cy="182692"/>
            </a:xfrm>
            <a:custGeom>
              <a:avLst/>
              <a:gdLst/>
              <a:ahLst/>
              <a:cxnLst/>
              <a:rect l="l" t="t" r="r" b="b"/>
              <a:pathLst>
                <a:path w="9154" h="4275" extrusionOk="0">
                  <a:moveTo>
                    <a:pt x="3685" y="786"/>
                  </a:moveTo>
                  <a:cubicBezTo>
                    <a:pt x="2133" y="1526"/>
                    <a:pt x="821" y="2766"/>
                    <a:pt x="0" y="4274"/>
                  </a:cubicBezTo>
                  <a:lnTo>
                    <a:pt x="0" y="4274"/>
                  </a:lnTo>
                  <a:cubicBezTo>
                    <a:pt x="991" y="3953"/>
                    <a:pt x="1740" y="3132"/>
                    <a:pt x="2650" y="2615"/>
                  </a:cubicBezTo>
                  <a:lnTo>
                    <a:pt x="2650" y="2615"/>
                  </a:lnTo>
                  <a:cubicBezTo>
                    <a:pt x="3319" y="2231"/>
                    <a:pt x="4077" y="2026"/>
                    <a:pt x="4818" y="1830"/>
                  </a:cubicBezTo>
                  <a:lnTo>
                    <a:pt x="4818" y="1830"/>
                  </a:lnTo>
                  <a:cubicBezTo>
                    <a:pt x="6067" y="1491"/>
                    <a:pt x="7316" y="1152"/>
                    <a:pt x="8565" y="813"/>
                  </a:cubicBezTo>
                  <a:lnTo>
                    <a:pt x="8565" y="813"/>
                  </a:lnTo>
                  <a:cubicBezTo>
                    <a:pt x="8823" y="741"/>
                    <a:pt x="9153" y="500"/>
                    <a:pt x="9002" y="277"/>
                  </a:cubicBezTo>
                  <a:lnTo>
                    <a:pt x="9002" y="277"/>
                  </a:lnTo>
                  <a:cubicBezTo>
                    <a:pt x="8939" y="188"/>
                    <a:pt x="8823" y="161"/>
                    <a:pt x="8716" y="144"/>
                  </a:cubicBezTo>
                  <a:lnTo>
                    <a:pt x="8716" y="144"/>
                  </a:lnTo>
                  <a:cubicBezTo>
                    <a:pt x="8217" y="45"/>
                    <a:pt x="7708" y="1"/>
                    <a:pt x="7209" y="1"/>
                  </a:cubicBezTo>
                  <a:lnTo>
                    <a:pt x="7209" y="1"/>
                  </a:lnTo>
                  <a:cubicBezTo>
                    <a:pt x="5995" y="1"/>
                    <a:pt x="4782" y="268"/>
                    <a:pt x="3685" y="78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297;p72">
              <a:extLst>
                <a:ext uri="{FF2B5EF4-FFF2-40B4-BE49-F238E27FC236}">
                  <a16:creationId xmlns:a16="http://schemas.microsoft.com/office/drawing/2014/main" id="{BB27C0CA-ACBD-B20A-CCAF-0846BC182099}"/>
                </a:ext>
              </a:extLst>
            </p:cNvPr>
            <p:cNvSpPr/>
            <p:nvPr/>
          </p:nvSpPr>
          <p:spPr>
            <a:xfrm>
              <a:off x="4881894" y="1365243"/>
              <a:ext cx="391196" cy="190299"/>
            </a:xfrm>
            <a:custGeom>
              <a:avLst/>
              <a:gdLst/>
              <a:ahLst/>
              <a:cxnLst/>
              <a:rect l="l" t="t" r="r" b="b"/>
              <a:pathLst>
                <a:path w="9154" h="4453" fill="none" extrusionOk="0">
                  <a:moveTo>
                    <a:pt x="9002" y="455"/>
                  </a:moveTo>
                  <a:cubicBezTo>
                    <a:pt x="9153" y="678"/>
                    <a:pt x="8823" y="919"/>
                    <a:pt x="8565" y="991"/>
                  </a:cubicBezTo>
                  <a:cubicBezTo>
                    <a:pt x="7316" y="1330"/>
                    <a:pt x="6067" y="1669"/>
                    <a:pt x="4818" y="2008"/>
                  </a:cubicBezTo>
                  <a:cubicBezTo>
                    <a:pt x="4077" y="2204"/>
                    <a:pt x="3328" y="2409"/>
                    <a:pt x="2650" y="2793"/>
                  </a:cubicBezTo>
                  <a:cubicBezTo>
                    <a:pt x="1740" y="3310"/>
                    <a:pt x="991" y="4131"/>
                    <a:pt x="0" y="4452"/>
                  </a:cubicBezTo>
                  <a:cubicBezTo>
                    <a:pt x="821" y="2944"/>
                    <a:pt x="2133" y="1704"/>
                    <a:pt x="3685" y="964"/>
                  </a:cubicBezTo>
                  <a:cubicBezTo>
                    <a:pt x="5237" y="232"/>
                    <a:pt x="7030" y="0"/>
                    <a:pt x="8716" y="322"/>
                  </a:cubicBezTo>
                  <a:cubicBezTo>
                    <a:pt x="8823" y="339"/>
                    <a:pt x="8939" y="366"/>
                    <a:pt x="9002"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298;p72">
              <a:extLst>
                <a:ext uri="{FF2B5EF4-FFF2-40B4-BE49-F238E27FC236}">
                  <a16:creationId xmlns:a16="http://schemas.microsoft.com/office/drawing/2014/main" id="{6B8A8381-2353-C6EE-4202-B8ED91F4DB28}"/>
                </a:ext>
              </a:extLst>
            </p:cNvPr>
            <p:cNvSpPr/>
            <p:nvPr/>
          </p:nvSpPr>
          <p:spPr>
            <a:xfrm>
              <a:off x="4668775" y="1304602"/>
              <a:ext cx="450299" cy="545256"/>
            </a:xfrm>
            <a:custGeom>
              <a:avLst/>
              <a:gdLst/>
              <a:ahLst/>
              <a:cxnLst/>
              <a:rect l="l" t="t" r="r" b="b"/>
              <a:pathLst>
                <a:path w="10537" h="12759" extrusionOk="0">
                  <a:moveTo>
                    <a:pt x="2748" y="429"/>
                  </a:moveTo>
                  <a:cubicBezTo>
                    <a:pt x="2614" y="536"/>
                    <a:pt x="2498" y="652"/>
                    <a:pt x="2374" y="768"/>
                  </a:cubicBezTo>
                  <a:lnTo>
                    <a:pt x="2374" y="768"/>
                  </a:lnTo>
                  <a:cubicBezTo>
                    <a:pt x="2266" y="875"/>
                    <a:pt x="2159" y="991"/>
                    <a:pt x="2052" y="1116"/>
                  </a:cubicBezTo>
                  <a:lnTo>
                    <a:pt x="2052" y="1116"/>
                  </a:lnTo>
                  <a:cubicBezTo>
                    <a:pt x="1910" y="1286"/>
                    <a:pt x="1776" y="1464"/>
                    <a:pt x="1651" y="1660"/>
                  </a:cubicBezTo>
                  <a:lnTo>
                    <a:pt x="1651" y="1660"/>
                  </a:lnTo>
                  <a:cubicBezTo>
                    <a:pt x="1071" y="2526"/>
                    <a:pt x="643" y="3650"/>
                    <a:pt x="491" y="5122"/>
                  </a:cubicBezTo>
                  <a:lnTo>
                    <a:pt x="491" y="5122"/>
                  </a:lnTo>
                  <a:cubicBezTo>
                    <a:pt x="1" y="9796"/>
                    <a:pt x="866" y="9707"/>
                    <a:pt x="616" y="12758"/>
                  </a:cubicBezTo>
                  <a:lnTo>
                    <a:pt x="616" y="12758"/>
                  </a:lnTo>
                  <a:cubicBezTo>
                    <a:pt x="1223" y="11482"/>
                    <a:pt x="1526" y="10046"/>
                    <a:pt x="2249" y="8824"/>
                  </a:cubicBezTo>
                  <a:lnTo>
                    <a:pt x="2249" y="8824"/>
                  </a:lnTo>
                  <a:cubicBezTo>
                    <a:pt x="2802" y="7878"/>
                    <a:pt x="3605" y="7093"/>
                    <a:pt x="4086" y="6112"/>
                  </a:cubicBezTo>
                  <a:lnTo>
                    <a:pt x="4086" y="6112"/>
                  </a:lnTo>
                  <a:cubicBezTo>
                    <a:pt x="4309" y="5648"/>
                    <a:pt x="4461" y="5148"/>
                    <a:pt x="4702" y="4685"/>
                  </a:cubicBezTo>
                  <a:lnTo>
                    <a:pt x="4702" y="4685"/>
                  </a:lnTo>
                  <a:cubicBezTo>
                    <a:pt x="5665" y="2793"/>
                    <a:pt x="7869" y="1848"/>
                    <a:pt x="9983" y="1598"/>
                  </a:cubicBezTo>
                  <a:lnTo>
                    <a:pt x="9983" y="1598"/>
                  </a:lnTo>
                  <a:cubicBezTo>
                    <a:pt x="10215" y="1571"/>
                    <a:pt x="10536" y="1402"/>
                    <a:pt x="10411" y="1196"/>
                  </a:cubicBezTo>
                  <a:lnTo>
                    <a:pt x="10411" y="1196"/>
                  </a:lnTo>
                  <a:cubicBezTo>
                    <a:pt x="10367" y="1116"/>
                    <a:pt x="10260" y="1089"/>
                    <a:pt x="10162" y="1072"/>
                  </a:cubicBezTo>
                  <a:lnTo>
                    <a:pt x="10162" y="1072"/>
                  </a:lnTo>
                  <a:cubicBezTo>
                    <a:pt x="9270" y="884"/>
                    <a:pt x="8386" y="697"/>
                    <a:pt x="7494" y="509"/>
                  </a:cubicBezTo>
                  <a:lnTo>
                    <a:pt x="7494" y="509"/>
                  </a:lnTo>
                  <a:cubicBezTo>
                    <a:pt x="6789" y="367"/>
                    <a:pt x="6067" y="215"/>
                    <a:pt x="5353" y="304"/>
                  </a:cubicBezTo>
                  <a:lnTo>
                    <a:pt x="5353" y="304"/>
                  </a:lnTo>
                  <a:cubicBezTo>
                    <a:pt x="5005" y="340"/>
                    <a:pt x="4639" y="429"/>
                    <a:pt x="4327" y="278"/>
                  </a:cubicBezTo>
                  <a:lnTo>
                    <a:pt x="4327" y="278"/>
                  </a:lnTo>
                  <a:cubicBezTo>
                    <a:pt x="4202" y="215"/>
                    <a:pt x="4095" y="117"/>
                    <a:pt x="3961" y="63"/>
                  </a:cubicBezTo>
                  <a:lnTo>
                    <a:pt x="3961" y="63"/>
                  </a:lnTo>
                  <a:cubicBezTo>
                    <a:pt x="3872" y="19"/>
                    <a:pt x="3774" y="1"/>
                    <a:pt x="3685" y="1"/>
                  </a:cubicBezTo>
                  <a:lnTo>
                    <a:pt x="3685" y="1"/>
                  </a:lnTo>
                  <a:cubicBezTo>
                    <a:pt x="3355" y="1"/>
                    <a:pt x="3016" y="215"/>
                    <a:pt x="2748" y="42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299;p72">
              <a:extLst>
                <a:ext uri="{FF2B5EF4-FFF2-40B4-BE49-F238E27FC236}">
                  <a16:creationId xmlns:a16="http://schemas.microsoft.com/office/drawing/2014/main" id="{BED7FACA-4FA9-9B34-0B01-7FCD9C68C5B2}"/>
                </a:ext>
              </a:extLst>
            </p:cNvPr>
            <p:cNvSpPr/>
            <p:nvPr/>
          </p:nvSpPr>
          <p:spPr>
            <a:xfrm>
              <a:off x="4668775" y="1299303"/>
              <a:ext cx="450299" cy="550555"/>
            </a:xfrm>
            <a:custGeom>
              <a:avLst/>
              <a:gdLst/>
              <a:ahLst/>
              <a:cxnLst/>
              <a:rect l="l" t="t" r="r" b="b"/>
              <a:pathLst>
                <a:path w="10537" h="12883" fill="none" extrusionOk="0">
                  <a:moveTo>
                    <a:pt x="10162" y="1196"/>
                  </a:moveTo>
                  <a:cubicBezTo>
                    <a:pt x="9278" y="1008"/>
                    <a:pt x="8386" y="821"/>
                    <a:pt x="7494" y="633"/>
                  </a:cubicBezTo>
                  <a:cubicBezTo>
                    <a:pt x="6789" y="491"/>
                    <a:pt x="6067" y="339"/>
                    <a:pt x="5353" y="428"/>
                  </a:cubicBezTo>
                  <a:cubicBezTo>
                    <a:pt x="5005" y="464"/>
                    <a:pt x="4639" y="553"/>
                    <a:pt x="4327" y="402"/>
                  </a:cubicBezTo>
                  <a:cubicBezTo>
                    <a:pt x="4202" y="339"/>
                    <a:pt x="4095" y="241"/>
                    <a:pt x="3961" y="187"/>
                  </a:cubicBezTo>
                  <a:cubicBezTo>
                    <a:pt x="3551" y="0"/>
                    <a:pt x="3096" y="277"/>
                    <a:pt x="2748" y="553"/>
                  </a:cubicBezTo>
                  <a:cubicBezTo>
                    <a:pt x="2614" y="660"/>
                    <a:pt x="2498" y="776"/>
                    <a:pt x="2374" y="892"/>
                  </a:cubicBezTo>
                  <a:cubicBezTo>
                    <a:pt x="2266" y="999"/>
                    <a:pt x="2159" y="1115"/>
                    <a:pt x="2052" y="1240"/>
                  </a:cubicBezTo>
                  <a:cubicBezTo>
                    <a:pt x="1910" y="1410"/>
                    <a:pt x="1776" y="1588"/>
                    <a:pt x="1651" y="1784"/>
                  </a:cubicBezTo>
                  <a:cubicBezTo>
                    <a:pt x="1071" y="2650"/>
                    <a:pt x="643" y="3774"/>
                    <a:pt x="491" y="5246"/>
                  </a:cubicBezTo>
                  <a:cubicBezTo>
                    <a:pt x="1" y="9920"/>
                    <a:pt x="866" y="9831"/>
                    <a:pt x="616" y="12882"/>
                  </a:cubicBezTo>
                  <a:cubicBezTo>
                    <a:pt x="1223" y="11606"/>
                    <a:pt x="1526" y="10170"/>
                    <a:pt x="2249" y="8948"/>
                  </a:cubicBezTo>
                  <a:cubicBezTo>
                    <a:pt x="2802" y="8002"/>
                    <a:pt x="3605" y="7217"/>
                    <a:pt x="4086" y="6236"/>
                  </a:cubicBezTo>
                  <a:cubicBezTo>
                    <a:pt x="4309" y="5772"/>
                    <a:pt x="4461" y="5272"/>
                    <a:pt x="4702" y="4809"/>
                  </a:cubicBezTo>
                  <a:cubicBezTo>
                    <a:pt x="5665" y="2917"/>
                    <a:pt x="7869" y="1972"/>
                    <a:pt x="9983" y="1722"/>
                  </a:cubicBezTo>
                  <a:cubicBezTo>
                    <a:pt x="10215" y="1695"/>
                    <a:pt x="10536" y="1526"/>
                    <a:pt x="10411" y="1320"/>
                  </a:cubicBezTo>
                  <a:cubicBezTo>
                    <a:pt x="10367" y="1240"/>
                    <a:pt x="10260" y="1213"/>
                    <a:pt x="10162" y="119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300;p72">
              <a:extLst>
                <a:ext uri="{FF2B5EF4-FFF2-40B4-BE49-F238E27FC236}">
                  <a16:creationId xmlns:a16="http://schemas.microsoft.com/office/drawing/2014/main" id="{B438D186-5E92-33CD-C5AA-77AE71B1C6E0}"/>
                </a:ext>
              </a:extLst>
            </p:cNvPr>
            <p:cNvSpPr/>
            <p:nvPr/>
          </p:nvSpPr>
          <p:spPr>
            <a:xfrm>
              <a:off x="4894458" y="1134218"/>
              <a:ext cx="365299" cy="189145"/>
            </a:xfrm>
            <a:custGeom>
              <a:avLst/>
              <a:gdLst/>
              <a:ahLst/>
              <a:cxnLst/>
              <a:rect l="l" t="t" r="r" b="b"/>
              <a:pathLst>
                <a:path w="8548" h="4426" extrusionOk="0">
                  <a:moveTo>
                    <a:pt x="2686" y="2507"/>
                  </a:moveTo>
                  <a:cubicBezTo>
                    <a:pt x="2445" y="2641"/>
                    <a:pt x="2213" y="2775"/>
                    <a:pt x="1999" y="2891"/>
                  </a:cubicBezTo>
                  <a:lnTo>
                    <a:pt x="1999" y="2891"/>
                  </a:lnTo>
                  <a:cubicBezTo>
                    <a:pt x="1330" y="3328"/>
                    <a:pt x="661" y="3711"/>
                    <a:pt x="1" y="3997"/>
                  </a:cubicBezTo>
                  <a:lnTo>
                    <a:pt x="1" y="3997"/>
                  </a:lnTo>
                  <a:cubicBezTo>
                    <a:pt x="2035" y="4327"/>
                    <a:pt x="4113" y="4425"/>
                    <a:pt x="6174" y="4282"/>
                  </a:cubicBezTo>
                  <a:lnTo>
                    <a:pt x="6174" y="4282"/>
                  </a:lnTo>
                  <a:cubicBezTo>
                    <a:pt x="6825" y="4238"/>
                    <a:pt x="8181" y="4059"/>
                    <a:pt x="8413" y="3444"/>
                  </a:cubicBezTo>
                  <a:lnTo>
                    <a:pt x="8413" y="3444"/>
                  </a:lnTo>
                  <a:cubicBezTo>
                    <a:pt x="8547" y="3078"/>
                    <a:pt x="7949" y="2614"/>
                    <a:pt x="7664" y="2355"/>
                  </a:cubicBezTo>
                  <a:lnTo>
                    <a:pt x="7664" y="2355"/>
                  </a:lnTo>
                  <a:cubicBezTo>
                    <a:pt x="7111" y="1847"/>
                    <a:pt x="6701" y="785"/>
                    <a:pt x="6406" y="0"/>
                  </a:cubicBezTo>
                  <a:lnTo>
                    <a:pt x="6406" y="0"/>
                  </a:lnTo>
                  <a:cubicBezTo>
                    <a:pt x="5478" y="732"/>
                    <a:pt x="3944" y="1776"/>
                    <a:pt x="2686" y="250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301;p72">
              <a:extLst>
                <a:ext uri="{FF2B5EF4-FFF2-40B4-BE49-F238E27FC236}">
                  <a16:creationId xmlns:a16="http://schemas.microsoft.com/office/drawing/2014/main" id="{C19638A4-1273-9324-E89D-6174EEABE78A}"/>
                </a:ext>
              </a:extLst>
            </p:cNvPr>
            <p:cNvSpPr/>
            <p:nvPr/>
          </p:nvSpPr>
          <p:spPr>
            <a:xfrm>
              <a:off x="4894458" y="1134218"/>
              <a:ext cx="365299" cy="189145"/>
            </a:xfrm>
            <a:custGeom>
              <a:avLst/>
              <a:gdLst/>
              <a:ahLst/>
              <a:cxnLst/>
              <a:rect l="l" t="t" r="r" b="b"/>
              <a:pathLst>
                <a:path w="8548" h="4426" fill="none" extrusionOk="0">
                  <a:moveTo>
                    <a:pt x="8413" y="3444"/>
                  </a:moveTo>
                  <a:cubicBezTo>
                    <a:pt x="8547" y="3078"/>
                    <a:pt x="7949" y="2614"/>
                    <a:pt x="7664" y="2355"/>
                  </a:cubicBezTo>
                  <a:cubicBezTo>
                    <a:pt x="7111" y="1847"/>
                    <a:pt x="6701" y="785"/>
                    <a:pt x="6406" y="0"/>
                  </a:cubicBezTo>
                  <a:cubicBezTo>
                    <a:pt x="5478" y="732"/>
                    <a:pt x="3944" y="1776"/>
                    <a:pt x="2686" y="2507"/>
                  </a:cubicBezTo>
                  <a:cubicBezTo>
                    <a:pt x="2445" y="2641"/>
                    <a:pt x="2213" y="2775"/>
                    <a:pt x="1999" y="2891"/>
                  </a:cubicBezTo>
                  <a:cubicBezTo>
                    <a:pt x="1330" y="3328"/>
                    <a:pt x="661" y="3711"/>
                    <a:pt x="1" y="3997"/>
                  </a:cubicBezTo>
                  <a:cubicBezTo>
                    <a:pt x="2035" y="4327"/>
                    <a:pt x="4113" y="4425"/>
                    <a:pt x="6174" y="4282"/>
                  </a:cubicBezTo>
                  <a:cubicBezTo>
                    <a:pt x="6825" y="4238"/>
                    <a:pt x="8181" y="4059"/>
                    <a:pt x="8413" y="34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302;p72">
              <a:extLst>
                <a:ext uri="{FF2B5EF4-FFF2-40B4-BE49-F238E27FC236}">
                  <a16:creationId xmlns:a16="http://schemas.microsoft.com/office/drawing/2014/main" id="{FF1F4E93-94DA-38F6-DE5E-437A227F28F6}"/>
                </a:ext>
              </a:extLst>
            </p:cNvPr>
            <p:cNvSpPr/>
            <p:nvPr/>
          </p:nvSpPr>
          <p:spPr>
            <a:xfrm>
              <a:off x="4499117" y="2601994"/>
              <a:ext cx="129273" cy="309572"/>
            </a:xfrm>
            <a:custGeom>
              <a:avLst/>
              <a:gdLst/>
              <a:ahLst/>
              <a:cxnLst/>
              <a:rect l="l" t="t" r="r" b="b"/>
              <a:pathLst>
                <a:path w="3025" h="7244" extrusionOk="0">
                  <a:moveTo>
                    <a:pt x="1169" y="3408"/>
                  </a:moveTo>
                  <a:cubicBezTo>
                    <a:pt x="1107" y="3676"/>
                    <a:pt x="1044" y="3943"/>
                    <a:pt x="982" y="4211"/>
                  </a:cubicBezTo>
                  <a:lnTo>
                    <a:pt x="982" y="4211"/>
                  </a:lnTo>
                  <a:cubicBezTo>
                    <a:pt x="946" y="4345"/>
                    <a:pt x="920" y="4496"/>
                    <a:pt x="875" y="4648"/>
                  </a:cubicBezTo>
                  <a:lnTo>
                    <a:pt x="875" y="4648"/>
                  </a:lnTo>
                  <a:cubicBezTo>
                    <a:pt x="848" y="4755"/>
                    <a:pt x="821" y="4853"/>
                    <a:pt x="777" y="4942"/>
                  </a:cubicBezTo>
                  <a:lnTo>
                    <a:pt x="777" y="4942"/>
                  </a:lnTo>
                  <a:cubicBezTo>
                    <a:pt x="714" y="5085"/>
                    <a:pt x="634" y="5201"/>
                    <a:pt x="509" y="5290"/>
                  </a:cubicBezTo>
                  <a:lnTo>
                    <a:pt x="509" y="5290"/>
                  </a:lnTo>
                  <a:cubicBezTo>
                    <a:pt x="358" y="5397"/>
                    <a:pt x="179" y="5460"/>
                    <a:pt x="1" y="5531"/>
                  </a:cubicBezTo>
                  <a:lnTo>
                    <a:pt x="1" y="5531"/>
                  </a:lnTo>
                  <a:cubicBezTo>
                    <a:pt x="36" y="5710"/>
                    <a:pt x="81" y="5888"/>
                    <a:pt x="143" y="6066"/>
                  </a:cubicBezTo>
                  <a:lnTo>
                    <a:pt x="143" y="6066"/>
                  </a:lnTo>
                  <a:cubicBezTo>
                    <a:pt x="242" y="6272"/>
                    <a:pt x="331" y="6486"/>
                    <a:pt x="429" y="6691"/>
                  </a:cubicBezTo>
                  <a:lnTo>
                    <a:pt x="429" y="6691"/>
                  </a:lnTo>
                  <a:cubicBezTo>
                    <a:pt x="554" y="6905"/>
                    <a:pt x="705" y="7092"/>
                    <a:pt x="875" y="7244"/>
                  </a:cubicBezTo>
                  <a:lnTo>
                    <a:pt x="875" y="7244"/>
                  </a:lnTo>
                  <a:cubicBezTo>
                    <a:pt x="1080" y="6718"/>
                    <a:pt x="1312" y="6200"/>
                    <a:pt x="1526" y="5674"/>
                  </a:cubicBezTo>
                  <a:lnTo>
                    <a:pt x="1526" y="5674"/>
                  </a:lnTo>
                  <a:cubicBezTo>
                    <a:pt x="2258" y="3854"/>
                    <a:pt x="2757" y="1945"/>
                    <a:pt x="3025" y="0"/>
                  </a:cubicBezTo>
                  <a:lnTo>
                    <a:pt x="3025" y="0"/>
                  </a:lnTo>
                  <a:cubicBezTo>
                    <a:pt x="2472" y="1169"/>
                    <a:pt x="1847" y="2311"/>
                    <a:pt x="1169" y="3408"/>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303;p72">
              <a:extLst>
                <a:ext uri="{FF2B5EF4-FFF2-40B4-BE49-F238E27FC236}">
                  <a16:creationId xmlns:a16="http://schemas.microsoft.com/office/drawing/2014/main" id="{F1566780-6174-52E4-09ED-6CBBEF7D0D12}"/>
                </a:ext>
              </a:extLst>
            </p:cNvPr>
            <p:cNvSpPr/>
            <p:nvPr/>
          </p:nvSpPr>
          <p:spPr>
            <a:xfrm>
              <a:off x="4499117" y="2601994"/>
              <a:ext cx="129273" cy="309572"/>
            </a:xfrm>
            <a:custGeom>
              <a:avLst/>
              <a:gdLst/>
              <a:ahLst/>
              <a:cxnLst/>
              <a:rect l="l" t="t" r="r" b="b"/>
              <a:pathLst>
                <a:path w="3025" h="7244" fill="none" extrusionOk="0">
                  <a:moveTo>
                    <a:pt x="777" y="4942"/>
                  </a:moveTo>
                  <a:cubicBezTo>
                    <a:pt x="714" y="5085"/>
                    <a:pt x="634" y="5201"/>
                    <a:pt x="509" y="5290"/>
                  </a:cubicBezTo>
                  <a:cubicBezTo>
                    <a:pt x="358" y="5397"/>
                    <a:pt x="179" y="5460"/>
                    <a:pt x="1" y="5531"/>
                  </a:cubicBezTo>
                  <a:cubicBezTo>
                    <a:pt x="36" y="5710"/>
                    <a:pt x="81" y="5888"/>
                    <a:pt x="143" y="6066"/>
                  </a:cubicBezTo>
                  <a:cubicBezTo>
                    <a:pt x="242" y="6272"/>
                    <a:pt x="331" y="6486"/>
                    <a:pt x="429" y="6691"/>
                  </a:cubicBezTo>
                  <a:cubicBezTo>
                    <a:pt x="554" y="6905"/>
                    <a:pt x="705" y="7092"/>
                    <a:pt x="875" y="7244"/>
                  </a:cubicBezTo>
                  <a:cubicBezTo>
                    <a:pt x="1080" y="6718"/>
                    <a:pt x="1312" y="6200"/>
                    <a:pt x="1526" y="5674"/>
                  </a:cubicBezTo>
                  <a:cubicBezTo>
                    <a:pt x="2258" y="3854"/>
                    <a:pt x="2757" y="1945"/>
                    <a:pt x="3025" y="0"/>
                  </a:cubicBezTo>
                  <a:cubicBezTo>
                    <a:pt x="2472" y="1169"/>
                    <a:pt x="1856" y="2311"/>
                    <a:pt x="1169" y="3408"/>
                  </a:cubicBezTo>
                  <a:cubicBezTo>
                    <a:pt x="1107" y="3676"/>
                    <a:pt x="1044" y="3943"/>
                    <a:pt x="982" y="4211"/>
                  </a:cubicBezTo>
                  <a:cubicBezTo>
                    <a:pt x="946" y="4345"/>
                    <a:pt x="920" y="4496"/>
                    <a:pt x="875" y="4648"/>
                  </a:cubicBezTo>
                  <a:cubicBezTo>
                    <a:pt x="848" y="4755"/>
                    <a:pt x="821" y="4853"/>
                    <a:pt x="777" y="49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304;p72">
              <a:extLst>
                <a:ext uri="{FF2B5EF4-FFF2-40B4-BE49-F238E27FC236}">
                  <a16:creationId xmlns:a16="http://schemas.microsoft.com/office/drawing/2014/main" id="{C5CB3CDB-EE0C-DEB0-F141-B335433E8020}"/>
                </a:ext>
              </a:extLst>
            </p:cNvPr>
            <p:cNvSpPr/>
            <p:nvPr/>
          </p:nvSpPr>
          <p:spPr>
            <a:xfrm>
              <a:off x="4652749" y="2241695"/>
              <a:ext cx="97649" cy="217350"/>
            </a:xfrm>
            <a:custGeom>
              <a:avLst/>
              <a:gdLst/>
              <a:ahLst/>
              <a:cxnLst/>
              <a:rect l="l" t="t" r="r" b="b"/>
              <a:pathLst>
                <a:path w="2285" h="5086" extrusionOk="0">
                  <a:moveTo>
                    <a:pt x="286" y="1776"/>
                  </a:moveTo>
                  <a:cubicBezTo>
                    <a:pt x="295" y="2169"/>
                    <a:pt x="251" y="2561"/>
                    <a:pt x="233" y="2963"/>
                  </a:cubicBezTo>
                  <a:lnTo>
                    <a:pt x="233" y="2963"/>
                  </a:lnTo>
                  <a:cubicBezTo>
                    <a:pt x="197" y="3667"/>
                    <a:pt x="224" y="4381"/>
                    <a:pt x="313" y="5086"/>
                  </a:cubicBezTo>
                  <a:lnTo>
                    <a:pt x="313" y="5086"/>
                  </a:lnTo>
                  <a:cubicBezTo>
                    <a:pt x="536" y="4381"/>
                    <a:pt x="1054" y="3810"/>
                    <a:pt x="1491" y="3195"/>
                  </a:cubicBezTo>
                  <a:lnTo>
                    <a:pt x="1491" y="3195"/>
                  </a:lnTo>
                  <a:cubicBezTo>
                    <a:pt x="1919" y="2588"/>
                    <a:pt x="2285" y="1856"/>
                    <a:pt x="2151" y="1125"/>
                  </a:cubicBezTo>
                  <a:lnTo>
                    <a:pt x="2151" y="1125"/>
                  </a:lnTo>
                  <a:cubicBezTo>
                    <a:pt x="2124" y="991"/>
                    <a:pt x="2062" y="848"/>
                    <a:pt x="1928" y="830"/>
                  </a:cubicBezTo>
                  <a:lnTo>
                    <a:pt x="1928" y="830"/>
                  </a:lnTo>
                  <a:cubicBezTo>
                    <a:pt x="1740" y="813"/>
                    <a:pt x="1669" y="1080"/>
                    <a:pt x="1526" y="1205"/>
                  </a:cubicBezTo>
                  <a:lnTo>
                    <a:pt x="1526" y="1205"/>
                  </a:lnTo>
                  <a:cubicBezTo>
                    <a:pt x="1348" y="1366"/>
                    <a:pt x="1036" y="1268"/>
                    <a:pt x="884" y="1080"/>
                  </a:cubicBezTo>
                  <a:lnTo>
                    <a:pt x="884" y="1080"/>
                  </a:lnTo>
                  <a:cubicBezTo>
                    <a:pt x="723" y="893"/>
                    <a:pt x="661" y="652"/>
                    <a:pt x="554" y="429"/>
                  </a:cubicBezTo>
                  <a:lnTo>
                    <a:pt x="554" y="429"/>
                  </a:lnTo>
                  <a:cubicBezTo>
                    <a:pt x="438" y="215"/>
                    <a:pt x="251" y="1"/>
                    <a:pt x="1" y="1"/>
                  </a:cubicBezTo>
                  <a:lnTo>
                    <a:pt x="1" y="1"/>
                  </a:lnTo>
                  <a:cubicBezTo>
                    <a:pt x="188" y="572"/>
                    <a:pt x="286" y="1169"/>
                    <a:pt x="286" y="177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305;p72">
              <a:extLst>
                <a:ext uri="{FF2B5EF4-FFF2-40B4-BE49-F238E27FC236}">
                  <a16:creationId xmlns:a16="http://schemas.microsoft.com/office/drawing/2014/main" id="{6690D11A-A277-7EB8-D3AB-0F6510EFF378}"/>
                </a:ext>
              </a:extLst>
            </p:cNvPr>
            <p:cNvSpPr/>
            <p:nvPr/>
          </p:nvSpPr>
          <p:spPr>
            <a:xfrm>
              <a:off x="4652749" y="2241695"/>
              <a:ext cx="97649" cy="217350"/>
            </a:xfrm>
            <a:custGeom>
              <a:avLst/>
              <a:gdLst/>
              <a:ahLst/>
              <a:cxnLst/>
              <a:rect l="l" t="t" r="r" b="b"/>
              <a:pathLst>
                <a:path w="2285" h="5086" fill="none" extrusionOk="0">
                  <a:moveTo>
                    <a:pt x="1" y="1"/>
                  </a:moveTo>
                  <a:cubicBezTo>
                    <a:pt x="188" y="572"/>
                    <a:pt x="286" y="1169"/>
                    <a:pt x="286" y="1776"/>
                  </a:cubicBezTo>
                  <a:cubicBezTo>
                    <a:pt x="295" y="2169"/>
                    <a:pt x="251" y="2561"/>
                    <a:pt x="233" y="2963"/>
                  </a:cubicBezTo>
                  <a:cubicBezTo>
                    <a:pt x="197" y="3667"/>
                    <a:pt x="224" y="4381"/>
                    <a:pt x="313" y="5086"/>
                  </a:cubicBezTo>
                  <a:cubicBezTo>
                    <a:pt x="536" y="4381"/>
                    <a:pt x="1054" y="3810"/>
                    <a:pt x="1491" y="3195"/>
                  </a:cubicBezTo>
                  <a:cubicBezTo>
                    <a:pt x="1919" y="2588"/>
                    <a:pt x="2285" y="1856"/>
                    <a:pt x="2151" y="1125"/>
                  </a:cubicBezTo>
                  <a:cubicBezTo>
                    <a:pt x="2124" y="991"/>
                    <a:pt x="2062" y="848"/>
                    <a:pt x="1928" y="830"/>
                  </a:cubicBezTo>
                  <a:cubicBezTo>
                    <a:pt x="1740" y="813"/>
                    <a:pt x="1669" y="1080"/>
                    <a:pt x="1526" y="1205"/>
                  </a:cubicBezTo>
                  <a:cubicBezTo>
                    <a:pt x="1348" y="1366"/>
                    <a:pt x="1036" y="1268"/>
                    <a:pt x="884" y="1080"/>
                  </a:cubicBezTo>
                  <a:cubicBezTo>
                    <a:pt x="723" y="893"/>
                    <a:pt x="661" y="652"/>
                    <a:pt x="554" y="429"/>
                  </a:cubicBezTo>
                  <a:cubicBezTo>
                    <a:pt x="438" y="215"/>
                    <a:pt x="251" y="1"/>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306;p72">
              <a:extLst>
                <a:ext uri="{FF2B5EF4-FFF2-40B4-BE49-F238E27FC236}">
                  <a16:creationId xmlns:a16="http://schemas.microsoft.com/office/drawing/2014/main" id="{3B7468B8-AEFF-0B22-F0B9-E1488A7D8BCA}"/>
                </a:ext>
              </a:extLst>
            </p:cNvPr>
            <p:cNvSpPr/>
            <p:nvPr/>
          </p:nvSpPr>
          <p:spPr>
            <a:xfrm>
              <a:off x="4754159" y="2295841"/>
              <a:ext cx="58761" cy="212778"/>
            </a:xfrm>
            <a:custGeom>
              <a:avLst/>
              <a:gdLst/>
              <a:ahLst/>
              <a:cxnLst/>
              <a:rect l="l" t="t" r="r" b="b"/>
              <a:pathLst>
                <a:path w="1375" h="4979" extrusionOk="0">
                  <a:moveTo>
                    <a:pt x="54" y="36"/>
                  </a:moveTo>
                  <a:cubicBezTo>
                    <a:pt x="1" y="197"/>
                    <a:pt x="108" y="357"/>
                    <a:pt x="188" y="509"/>
                  </a:cubicBezTo>
                  <a:lnTo>
                    <a:pt x="188" y="509"/>
                  </a:lnTo>
                  <a:cubicBezTo>
                    <a:pt x="313" y="759"/>
                    <a:pt x="349" y="1053"/>
                    <a:pt x="376" y="1339"/>
                  </a:cubicBezTo>
                  <a:lnTo>
                    <a:pt x="376" y="1339"/>
                  </a:lnTo>
                  <a:cubicBezTo>
                    <a:pt x="518" y="2570"/>
                    <a:pt x="643" y="3908"/>
                    <a:pt x="1" y="4979"/>
                  </a:cubicBezTo>
                  <a:lnTo>
                    <a:pt x="1" y="4979"/>
                  </a:lnTo>
                  <a:cubicBezTo>
                    <a:pt x="268" y="4657"/>
                    <a:pt x="536" y="4336"/>
                    <a:pt x="804" y="4015"/>
                  </a:cubicBezTo>
                  <a:lnTo>
                    <a:pt x="804" y="4015"/>
                  </a:lnTo>
                  <a:cubicBezTo>
                    <a:pt x="955" y="3828"/>
                    <a:pt x="1116" y="3631"/>
                    <a:pt x="1223" y="3408"/>
                  </a:cubicBezTo>
                  <a:lnTo>
                    <a:pt x="1223" y="3408"/>
                  </a:lnTo>
                  <a:cubicBezTo>
                    <a:pt x="1375" y="3052"/>
                    <a:pt x="1375" y="2650"/>
                    <a:pt x="1375" y="2258"/>
                  </a:cubicBezTo>
                  <a:lnTo>
                    <a:pt x="1375" y="2258"/>
                  </a:lnTo>
                  <a:cubicBezTo>
                    <a:pt x="1375" y="1910"/>
                    <a:pt x="1375" y="1553"/>
                    <a:pt x="1366" y="1205"/>
                  </a:cubicBezTo>
                  <a:lnTo>
                    <a:pt x="1366" y="1205"/>
                  </a:lnTo>
                  <a:cubicBezTo>
                    <a:pt x="1366" y="1134"/>
                    <a:pt x="1366" y="1044"/>
                    <a:pt x="1303" y="1000"/>
                  </a:cubicBezTo>
                  <a:lnTo>
                    <a:pt x="1303" y="1000"/>
                  </a:lnTo>
                  <a:cubicBezTo>
                    <a:pt x="1250" y="955"/>
                    <a:pt x="1170" y="964"/>
                    <a:pt x="1098" y="955"/>
                  </a:cubicBezTo>
                  <a:lnTo>
                    <a:pt x="1098" y="955"/>
                  </a:lnTo>
                  <a:cubicBezTo>
                    <a:pt x="848" y="911"/>
                    <a:pt x="741" y="625"/>
                    <a:pt x="634" y="384"/>
                  </a:cubicBezTo>
                  <a:lnTo>
                    <a:pt x="634" y="384"/>
                  </a:lnTo>
                  <a:cubicBezTo>
                    <a:pt x="545" y="197"/>
                    <a:pt x="367" y="1"/>
                    <a:pt x="179" y="1"/>
                  </a:cubicBezTo>
                  <a:lnTo>
                    <a:pt x="179" y="1"/>
                  </a:lnTo>
                  <a:cubicBezTo>
                    <a:pt x="144" y="1"/>
                    <a:pt x="99" y="10"/>
                    <a:pt x="54" y="3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307;p72">
              <a:extLst>
                <a:ext uri="{FF2B5EF4-FFF2-40B4-BE49-F238E27FC236}">
                  <a16:creationId xmlns:a16="http://schemas.microsoft.com/office/drawing/2014/main" id="{97851339-4A5A-4929-1664-686CF587306C}"/>
                </a:ext>
              </a:extLst>
            </p:cNvPr>
            <p:cNvSpPr/>
            <p:nvPr/>
          </p:nvSpPr>
          <p:spPr>
            <a:xfrm>
              <a:off x="4754159" y="2292037"/>
              <a:ext cx="58761" cy="216581"/>
            </a:xfrm>
            <a:custGeom>
              <a:avLst/>
              <a:gdLst/>
              <a:ahLst/>
              <a:cxnLst/>
              <a:rect l="l" t="t" r="r" b="b"/>
              <a:pathLst>
                <a:path w="1375" h="5068" fill="none" extrusionOk="0">
                  <a:moveTo>
                    <a:pt x="1375" y="2347"/>
                  </a:moveTo>
                  <a:cubicBezTo>
                    <a:pt x="1375" y="1999"/>
                    <a:pt x="1375" y="1642"/>
                    <a:pt x="1366" y="1294"/>
                  </a:cubicBezTo>
                  <a:cubicBezTo>
                    <a:pt x="1366" y="1223"/>
                    <a:pt x="1366" y="1133"/>
                    <a:pt x="1303" y="1089"/>
                  </a:cubicBezTo>
                  <a:cubicBezTo>
                    <a:pt x="1250" y="1044"/>
                    <a:pt x="1170" y="1053"/>
                    <a:pt x="1098" y="1044"/>
                  </a:cubicBezTo>
                  <a:cubicBezTo>
                    <a:pt x="848" y="1000"/>
                    <a:pt x="741" y="714"/>
                    <a:pt x="634" y="473"/>
                  </a:cubicBezTo>
                  <a:cubicBezTo>
                    <a:pt x="527" y="241"/>
                    <a:pt x="277" y="0"/>
                    <a:pt x="54" y="125"/>
                  </a:cubicBezTo>
                  <a:cubicBezTo>
                    <a:pt x="1" y="286"/>
                    <a:pt x="108" y="446"/>
                    <a:pt x="188" y="598"/>
                  </a:cubicBezTo>
                  <a:cubicBezTo>
                    <a:pt x="313" y="848"/>
                    <a:pt x="349" y="1142"/>
                    <a:pt x="376" y="1428"/>
                  </a:cubicBezTo>
                  <a:cubicBezTo>
                    <a:pt x="518" y="2659"/>
                    <a:pt x="643" y="3997"/>
                    <a:pt x="1" y="5068"/>
                  </a:cubicBezTo>
                  <a:cubicBezTo>
                    <a:pt x="268" y="4746"/>
                    <a:pt x="536" y="4425"/>
                    <a:pt x="804" y="4104"/>
                  </a:cubicBezTo>
                  <a:cubicBezTo>
                    <a:pt x="964" y="3917"/>
                    <a:pt x="1116" y="3720"/>
                    <a:pt x="1223" y="3497"/>
                  </a:cubicBezTo>
                  <a:cubicBezTo>
                    <a:pt x="1375" y="3141"/>
                    <a:pt x="1375" y="2739"/>
                    <a:pt x="1375" y="234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308;p72">
              <a:extLst>
                <a:ext uri="{FF2B5EF4-FFF2-40B4-BE49-F238E27FC236}">
                  <a16:creationId xmlns:a16="http://schemas.microsoft.com/office/drawing/2014/main" id="{82B7ED01-E8CC-A3FA-4016-10A92FC0A67E}"/>
                </a:ext>
              </a:extLst>
            </p:cNvPr>
            <p:cNvSpPr/>
            <p:nvPr/>
          </p:nvSpPr>
          <p:spPr>
            <a:xfrm>
              <a:off x="4838817" y="1722465"/>
              <a:ext cx="79701" cy="266923"/>
            </a:xfrm>
            <a:custGeom>
              <a:avLst/>
              <a:gdLst/>
              <a:ahLst/>
              <a:cxnLst/>
              <a:rect l="l" t="t" r="r" b="b"/>
              <a:pathLst>
                <a:path w="1865" h="6246" extrusionOk="0">
                  <a:moveTo>
                    <a:pt x="36" y="598"/>
                  </a:moveTo>
                  <a:cubicBezTo>
                    <a:pt x="0" y="884"/>
                    <a:pt x="90" y="1169"/>
                    <a:pt x="161" y="1455"/>
                  </a:cubicBezTo>
                  <a:lnTo>
                    <a:pt x="161" y="1455"/>
                  </a:lnTo>
                  <a:cubicBezTo>
                    <a:pt x="473" y="2570"/>
                    <a:pt x="580" y="3747"/>
                    <a:pt x="473" y="4898"/>
                  </a:cubicBezTo>
                  <a:lnTo>
                    <a:pt x="473" y="4898"/>
                  </a:lnTo>
                  <a:cubicBezTo>
                    <a:pt x="1035" y="5130"/>
                    <a:pt x="1677" y="5478"/>
                    <a:pt x="1731" y="6085"/>
                  </a:cubicBezTo>
                  <a:lnTo>
                    <a:pt x="1731" y="6085"/>
                  </a:lnTo>
                  <a:cubicBezTo>
                    <a:pt x="1749" y="6245"/>
                    <a:pt x="1865" y="3970"/>
                    <a:pt x="1463" y="2757"/>
                  </a:cubicBezTo>
                  <a:lnTo>
                    <a:pt x="1463" y="2757"/>
                  </a:lnTo>
                  <a:cubicBezTo>
                    <a:pt x="1347" y="2418"/>
                    <a:pt x="1205" y="2097"/>
                    <a:pt x="1080" y="1767"/>
                  </a:cubicBezTo>
                  <a:lnTo>
                    <a:pt x="1080" y="1767"/>
                  </a:lnTo>
                  <a:cubicBezTo>
                    <a:pt x="857" y="1196"/>
                    <a:pt x="687" y="607"/>
                    <a:pt x="571" y="0"/>
                  </a:cubicBezTo>
                  <a:lnTo>
                    <a:pt x="571" y="0"/>
                  </a:lnTo>
                  <a:cubicBezTo>
                    <a:pt x="286" y="18"/>
                    <a:pt x="72" y="313"/>
                    <a:pt x="36" y="59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309;p72">
              <a:extLst>
                <a:ext uri="{FF2B5EF4-FFF2-40B4-BE49-F238E27FC236}">
                  <a16:creationId xmlns:a16="http://schemas.microsoft.com/office/drawing/2014/main" id="{DA85702B-CC67-B2AD-88B6-4D9C349CEDA8}"/>
                </a:ext>
              </a:extLst>
            </p:cNvPr>
            <p:cNvSpPr/>
            <p:nvPr/>
          </p:nvSpPr>
          <p:spPr>
            <a:xfrm>
              <a:off x="4838817" y="1722465"/>
              <a:ext cx="79701" cy="266923"/>
            </a:xfrm>
            <a:custGeom>
              <a:avLst/>
              <a:gdLst/>
              <a:ahLst/>
              <a:cxnLst/>
              <a:rect l="l" t="t" r="r" b="b"/>
              <a:pathLst>
                <a:path w="1865" h="6246" fill="none" extrusionOk="0">
                  <a:moveTo>
                    <a:pt x="1463" y="2757"/>
                  </a:moveTo>
                  <a:cubicBezTo>
                    <a:pt x="1347" y="2418"/>
                    <a:pt x="1205" y="2097"/>
                    <a:pt x="1080" y="1767"/>
                  </a:cubicBezTo>
                  <a:cubicBezTo>
                    <a:pt x="857" y="1196"/>
                    <a:pt x="687" y="607"/>
                    <a:pt x="571" y="0"/>
                  </a:cubicBezTo>
                  <a:cubicBezTo>
                    <a:pt x="286" y="18"/>
                    <a:pt x="72" y="313"/>
                    <a:pt x="36" y="598"/>
                  </a:cubicBezTo>
                  <a:cubicBezTo>
                    <a:pt x="0" y="884"/>
                    <a:pt x="90" y="1169"/>
                    <a:pt x="161" y="1455"/>
                  </a:cubicBezTo>
                  <a:cubicBezTo>
                    <a:pt x="473" y="2570"/>
                    <a:pt x="580" y="3747"/>
                    <a:pt x="473" y="4898"/>
                  </a:cubicBezTo>
                  <a:cubicBezTo>
                    <a:pt x="1035" y="5130"/>
                    <a:pt x="1677" y="5478"/>
                    <a:pt x="1731" y="6085"/>
                  </a:cubicBezTo>
                  <a:cubicBezTo>
                    <a:pt x="1749" y="6245"/>
                    <a:pt x="1865" y="3970"/>
                    <a:pt x="1463" y="275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310;p72">
              <a:extLst>
                <a:ext uri="{FF2B5EF4-FFF2-40B4-BE49-F238E27FC236}">
                  <a16:creationId xmlns:a16="http://schemas.microsoft.com/office/drawing/2014/main" id="{B5ACB5F2-7040-89F1-0E93-EE99F4E87140}"/>
                </a:ext>
              </a:extLst>
            </p:cNvPr>
            <p:cNvSpPr/>
            <p:nvPr/>
          </p:nvSpPr>
          <p:spPr>
            <a:xfrm>
              <a:off x="5238347" y="1086184"/>
              <a:ext cx="109060" cy="273760"/>
            </a:xfrm>
            <a:custGeom>
              <a:avLst/>
              <a:gdLst/>
              <a:ahLst/>
              <a:cxnLst/>
              <a:rect l="l" t="t" r="r" b="b"/>
              <a:pathLst>
                <a:path w="2552" h="6406" extrusionOk="0">
                  <a:moveTo>
                    <a:pt x="1" y="598"/>
                  </a:moveTo>
                  <a:cubicBezTo>
                    <a:pt x="295" y="1963"/>
                    <a:pt x="634" y="3319"/>
                    <a:pt x="1035" y="4666"/>
                  </a:cubicBezTo>
                  <a:lnTo>
                    <a:pt x="1035" y="4666"/>
                  </a:lnTo>
                  <a:cubicBezTo>
                    <a:pt x="1160" y="5103"/>
                    <a:pt x="1303" y="5558"/>
                    <a:pt x="1571" y="5924"/>
                  </a:cubicBezTo>
                  <a:lnTo>
                    <a:pt x="1571" y="5924"/>
                  </a:lnTo>
                  <a:cubicBezTo>
                    <a:pt x="1758" y="6174"/>
                    <a:pt x="2017" y="6388"/>
                    <a:pt x="2329" y="6406"/>
                  </a:cubicBezTo>
                  <a:lnTo>
                    <a:pt x="2329" y="6406"/>
                  </a:lnTo>
                  <a:cubicBezTo>
                    <a:pt x="2383" y="6406"/>
                    <a:pt x="2445" y="6397"/>
                    <a:pt x="2490" y="6361"/>
                  </a:cubicBezTo>
                  <a:lnTo>
                    <a:pt x="2490" y="6361"/>
                  </a:lnTo>
                  <a:cubicBezTo>
                    <a:pt x="2543" y="6307"/>
                    <a:pt x="2552" y="6227"/>
                    <a:pt x="2543" y="6156"/>
                  </a:cubicBezTo>
                  <a:lnTo>
                    <a:pt x="2543" y="6156"/>
                  </a:lnTo>
                  <a:cubicBezTo>
                    <a:pt x="2498" y="5192"/>
                    <a:pt x="1633" y="4470"/>
                    <a:pt x="1276" y="3569"/>
                  </a:cubicBezTo>
                  <a:lnTo>
                    <a:pt x="1276" y="3569"/>
                  </a:lnTo>
                  <a:cubicBezTo>
                    <a:pt x="1116" y="3149"/>
                    <a:pt x="1071" y="2703"/>
                    <a:pt x="982" y="2266"/>
                  </a:cubicBezTo>
                  <a:lnTo>
                    <a:pt x="982" y="2266"/>
                  </a:lnTo>
                  <a:cubicBezTo>
                    <a:pt x="821" y="1463"/>
                    <a:pt x="509" y="696"/>
                    <a:pt x="72" y="0"/>
                  </a:cubicBezTo>
                  <a:lnTo>
                    <a:pt x="72" y="0"/>
                  </a:lnTo>
                  <a:cubicBezTo>
                    <a:pt x="54" y="214"/>
                    <a:pt x="27" y="420"/>
                    <a:pt x="1" y="598"/>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311;p72">
              <a:extLst>
                <a:ext uri="{FF2B5EF4-FFF2-40B4-BE49-F238E27FC236}">
                  <a16:creationId xmlns:a16="http://schemas.microsoft.com/office/drawing/2014/main" id="{F852A44F-801A-66C0-62CE-726A08C058F0}"/>
                </a:ext>
              </a:extLst>
            </p:cNvPr>
            <p:cNvSpPr/>
            <p:nvPr/>
          </p:nvSpPr>
          <p:spPr>
            <a:xfrm>
              <a:off x="5238347" y="1086184"/>
              <a:ext cx="109060" cy="273760"/>
            </a:xfrm>
            <a:custGeom>
              <a:avLst/>
              <a:gdLst/>
              <a:ahLst/>
              <a:cxnLst/>
              <a:rect l="l" t="t" r="r" b="b"/>
              <a:pathLst>
                <a:path w="2552" h="6406" fill="none" extrusionOk="0">
                  <a:moveTo>
                    <a:pt x="2490" y="6361"/>
                  </a:moveTo>
                  <a:cubicBezTo>
                    <a:pt x="2543" y="6307"/>
                    <a:pt x="2552" y="6227"/>
                    <a:pt x="2543" y="6156"/>
                  </a:cubicBezTo>
                  <a:cubicBezTo>
                    <a:pt x="2498" y="5192"/>
                    <a:pt x="1633" y="4470"/>
                    <a:pt x="1276" y="3569"/>
                  </a:cubicBezTo>
                  <a:cubicBezTo>
                    <a:pt x="1116" y="3149"/>
                    <a:pt x="1071" y="2703"/>
                    <a:pt x="982" y="2266"/>
                  </a:cubicBezTo>
                  <a:cubicBezTo>
                    <a:pt x="821" y="1463"/>
                    <a:pt x="509" y="696"/>
                    <a:pt x="72" y="0"/>
                  </a:cubicBezTo>
                  <a:cubicBezTo>
                    <a:pt x="54" y="214"/>
                    <a:pt x="27" y="420"/>
                    <a:pt x="1" y="598"/>
                  </a:cubicBezTo>
                  <a:cubicBezTo>
                    <a:pt x="295" y="1963"/>
                    <a:pt x="634" y="3319"/>
                    <a:pt x="1035" y="4666"/>
                  </a:cubicBezTo>
                  <a:cubicBezTo>
                    <a:pt x="1160" y="5103"/>
                    <a:pt x="1303" y="5558"/>
                    <a:pt x="1571" y="5924"/>
                  </a:cubicBezTo>
                  <a:cubicBezTo>
                    <a:pt x="1758" y="6174"/>
                    <a:pt x="2017" y="6388"/>
                    <a:pt x="2329" y="6406"/>
                  </a:cubicBezTo>
                  <a:cubicBezTo>
                    <a:pt x="2383" y="6406"/>
                    <a:pt x="2445" y="6397"/>
                    <a:pt x="2490" y="636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312;p72">
              <a:extLst>
                <a:ext uri="{FF2B5EF4-FFF2-40B4-BE49-F238E27FC236}">
                  <a16:creationId xmlns:a16="http://schemas.microsoft.com/office/drawing/2014/main" id="{03478C24-7110-7053-0329-9BE08A7C4258}"/>
                </a:ext>
              </a:extLst>
            </p:cNvPr>
            <p:cNvSpPr/>
            <p:nvPr/>
          </p:nvSpPr>
          <p:spPr>
            <a:xfrm>
              <a:off x="5174672" y="569988"/>
              <a:ext cx="63718" cy="189145"/>
            </a:xfrm>
            <a:custGeom>
              <a:avLst/>
              <a:gdLst/>
              <a:ahLst/>
              <a:cxnLst/>
              <a:rect l="l" t="t" r="r" b="b"/>
              <a:pathLst>
                <a:path w="1491" h="4426" extrusionOk="0">
                  <a:moveTo>
                    <a:pt x="652" y="0"/>
                  </a:moveTo>
                  <a:cubicBezTo>
                    <a:pt x="500" y="18"/>
                    <a:pt x="402" y="179"/>
                    <a:pt x="367" y="321"/>
                  </a:cubicBezTo>
                  <a:lnTo>
                    <a:pt x="367" y="321"/>
                  </a:lnTo>
                  <a:cubicBezTo>
                    <a:pt x="304" y="616"/>
                    <a:pt x="358" y="955"/>
                    <a:pt x="188" y="1196"/>
                  </a:cubicBezTo>
                  <a:lnTo>
                    <a:pt x="188" y="1196"/>
                  </a:lnTo>
                  <a:cubicBezTo>
                    <a:pt x="135" y="1258"/>
                    <a:pt x="72" y="1321"/>
                    <a:pt x="19" y="1374"/>
                  </a:cubicBezTo>
                  <a:lnTo>
                    <a:pt x="19" y="1374"/>
                  </a:lnTo>
                  <a:cubicBezTo>
                    <a:pt x="19" y="1437"/>
                    <a:pt x="10" y="1499"/>
                    <a:pt x="10" y="1552"/>
                  </a:cubicBezTo>
                  <a:lnTo>
                    <a:pt x="10" y="1552"/>
                  </a:lnTo>
                  <a:cubicBezTo>
                    <a:pt x="1" y="2007"/>
                    <a:pt x="28" y="2471"/>
                    <a:pt x="99" y="2935"/>
                  </a:cubicBezTo>
                  <a:lnTo>
                    <a:pt x="99" y="2935"/>
                  </a:lnTo>
                  <a:cubicBezTo>
                    <a:pt x="170" y="3417"/>
                    <a:pt x="206" y="3899"/>
                    <a:pt x="233" y="4380"/>
                  </a:cubicBezTo>
                  <a:lnTo>
                    <a:pt x="233" y="4380"/>
                  </a:lnTo>
                  <a:cubicBezTo>
                    <a:pt x="233" y="4398"/>
                    <a:pt x="233" y="4407"/>
                    <a:pt x="233" y="4425"/>
                  </a:cubicBezTo>
                  <a:lnTo>
                    <a:pt x="233" y="4425"/>
                  </a:lnTo>
                  <a:cubicBezTo>
                    <a:pt x="411" y="4131"/>
                    <a:pt x="590" y="3836"/>
                    <a:pt x="768" y="3542"/>
                  </a:cubicBezTo>
                  <a:lnTo>
                    <a:pt x="768" y="3542"/>
                  </a:lnTo>
                  <a:cubicBezTo>
                    <a:pt x="893" y="3346"/>
                    <a:pt x="1009" y="3149"/>
                    <a:pt x="1107" y="2935"/>
                  </a:cubicBezTo>
                  <a:lnTo>
                    <a:pt x="1107" y="2935"/>
                  </a:lnTo>
                  <a:cubicBezTo>
                    <a:pt x="1491" y="2106"/>
                    <a:pt x="1455" y="1089"/>
                    <a:pt x="1009" y="286"/>
                  </a:cubicBezTo>
                  <a:lnTo>
                    <a:pt x="1009" y="286"/>
                  </a:lnTo>
                  <a:cubicBezTo>
                    <a:pt x="937" y="152"/>
                    <a:pt x="822" y="0"/>
                    <a:pt x="670" y="0"/>
                  </a:cubicBezTo>
                  <a:lnTo>
                    <a:pt x="670" y="0"/>
                  </a:lnTo>
                  <a:cubicBezTo>
                    <a:pt x="670" y="0"/>
                    <a:pt x="661" y="0"/>
                    <a:pt x="652" y="0"/>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313;p72">
              <a:extLst>
                <a:ext uri="{FF2B5EF4-FFF2-40B4-BE49-F238E27FC236}">
                  <a16:creationId xmlns:a16="http://schemas.microsoft.com/office/drawing/2014/main" id="{DF171F09-AAF7-1517-4F62-B370ED13180A}"/>
                </a:ext>
              </a:extLst>
            </p:cNvPr>
            <p:cNvSpPr/>
            <p:nvPr/>
          </p:nvSpPr>
          <p:spPr>
            <a:xfrm>
              <a:off x="5174672" y="569603"/>
              <a:ext cx="63718" cy="189530"/>
            </a:xfrm>
            <a:custGeom>
              <a:avLst/>
              <a:gdLst/>
              <a:ahLst/>
              <a:cxnLst/>
              <a:rect l="l" t="t" r="r" b="b"/>
              <a:pathLst>
                <a:path w="1491" h="4435" fill="none" extrusionOk="0">
                  <a:moveTo>
                    <a:pt x="99" y="2944"/>
                  </a:moveTo>
                  <a:cubicBezTo>
                    <a:pt x="170" y="3426"/>
                    <a:pt x="206" y="3908"/>
                    <a:pt x="233" y="4389"/>
                  </a:cubicBezTo>
                  <a:cubicBezTo>
                    <a:pt x="233" y="4407"/>
                    <a:pt x="233" y="4416"/>
                    <a:pt x="233" y="4434"/>
                  </a:cubicBezTo>
                  <a:cubicBezTo>
                    <a:pt x="411" y="4140"/>
                    <a:pt x="590" y="3845"/>
                    <a:pt x="768" y="3551"/>
                  </a:cubicBezTo>
                  <a:cubicBezTo>
                    <a:pt x="893" y="3355"/>
                    <a:pt x="1009" y="3158"/>
                    <a:pt x="1107" y="2944"/>
                  </a:cubicBezTo>
                  <a:cubicBezTo>
                    <a:pt x="1491" y="2115"/>
                    <a:pt x="1455" y="1098"/>
                    <a:pt x="1009" y="295"/>
                  </a:cubicBezTo>
                  <a:cubicBezTo>
                    <a:pt x="937" y="152"/>
                    <a:pt x="813" y="0"/>
                    <a:pt x="652" y="9"/>
                  </a:cubicBezTo>
                  <a:cubicBezTo>
                    <a:pt x="500" y="27"/>
                    <a:pt x="402" y="188"/>
                    <a:pt x="367" y="330"/>
                  </a:cubicBezTo>
                  <a:cubicBezTo>
                    <a:pt x="304" y="625"/>
                    <a:pt x="358" y="964"/>
                    <a:pt x="188" y="1205"/>
                  </a:cubicBezTo>
                  <a:cubicBezTo>
                    <a:pt x="135" y="1267"/>
                    <a:pt x="72" y="1330"/>
                    <a:pt x="19" y="1383"/>
                  </a:cubicBezTo>
                  <a:cubicBezTo>
                    <a:pt x="19" y="1446"/>
                    <a:pt x="10" y="1508"/>
                    <a:pt x="10" y="1561"/>
                  </a:cubicBezTo>
                  <a:cubicBezTo>
                    <a:pt x="1" y="2016"/>
                    <a:pt x="28" y="2480"/>
                    <a:pt x="99" y="29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314;p72">
              <a:extLst>
                <a:ext uri="{FF2B5EF4-FFF2-40B4-BE49-F238E27FC236}">
                  <a16:creationId xmlns:a16="http://schemas.microsoft.com/office/drawing/2014/main" id="{A45B503D-6F03-FCE8-A1BA-4D29577622F6}"/>
                </a:ext>
              </a:extLst>
            </p:cNvPr>
            <p:cNvSpPr/>
            <p:nvPr/>
          </p:nvSpPr>
          <p:spPr>
            <a:xfrm>
              <a:off x="5202150" y="811312"/>
              <a:ext cx="200555" cy="130043"/>
            </a:xfrm>
            <a:custGeom>
              <a:avLst/>
              <a:gdLst/>
              <a:ahLst/>
              <a:cxnLst/>
              <a:rect l="l" t="t" r="r" b="b"/>
              <a:pathLst>
                <a:path w="4693" h="3043" extrusionOk="0">
                  <a:moveTo>
                    <a:pt x="54" y="125"/>
                  </a:moveTo>
                  <a:cubicBezTo>
                    <a:pt x="0" y="286"/>
                    <a:pt x="71" y="464"/>
                    <a:pt x="187" y="580"/>
                  </a:cubicBezTo>
                  <a:lnTo>
                    <a:pt x="187" y="580"/>
                  </a:lnTo>
                  <a:cubicBezTo>
                    <a:pt x="312" y="696"/>
                    <a:pt x="464" y="767"/>
                    <a:pt x="616" y="830"/>
                  </a:cubicBezTo>
                  <a:lnTo>
                    <a:pt x="616" y="830"/>
                  </a:lnTo>
                  <a:cubicBezTo>
                    <a:pt x="1008" y="1017"/>
                    <a:pt x="1401" y="1231"/>
                    <a:pt x="1668" y="1579"/>
                  </a:cubicBezTo>
                  <a:lnTo>
                    <a:pt x="1668" y="1579"/>
                  </a:lnTo>
                  <a:cubicBezTo>
                    <a:pt x="1882" y="1856"/>
                    <a:pt x="1998" y="2195"/>
                    <a:pt x="2195" y="2489"/>
                  </a:cubicBezTo>
                  <a:lnTo>
                    <a:pt x="2195" y="2489"/>
                  </a:lnTo>
                  <a:cubicBezTo>
                    <a:pt x="2391" y="2784"/>
                    <a:pt x="2712" y="3042"/>
                    <a:pt x="3060" y="2998"/>
                  </a:cubicBezTo>
                  <a:lnTo>
                    <a:pt x="3060" y="2998"/>
                  </a:lnTo>
                  <a:cubicBezTo>
                    <a:pt x="3212" y="2971"/>
                    <a:pt x="3345" y="2900"/>
                    <a:pt x="3470" y="2828"/>
                  </a:cubicBezTo>
                  <a:lnTo>
                    <a:pt x="3470" y="2828"/>
                  </a:lnTo>
                  <a:cubicBezTo>
                    <a:pt x="3881" y="2614"/>
                    <a:pt x="4282" y="2400"/>
                    <a:pt x="4693" y="2177"/>
                  </a:cubicBezTo>
                  <a:lnTo>
                    <a:pt x="4693" y="2177"/>
                  </a:lnTo>
                  <a:cubicBezTo>
                    <a:pt x="4416" y="2016"/>
                    <a:pt x="4139" y="1856"/>
                    <a:pt x="3863" y="1695"/>
                  </a:cubicBezTo>
                  <a:lnTo>
                    <a:pt x="3863" y="1695"/>
                  </a:lnTo>
                  <a:cubicBezTo>
                    <a:pt x="3693" y="1597"/>
                    <a:pt x="3515" y="1490"/>
                    <a:pt x="3319" y="1517"/>
                  </a:cubicBezTo>
                  <a:lnTo>
                    <a:pt x="3319" y="1517"/>
                  </a:lnTo>
                  <a:cubicBezTo>
                    <a:pt x="3212" y="1526"/>
                    <a:pt x="3114" y="1579"/>
                    <a:pt x="3006" y="1570"/>
                  </a:cubicBezTo>
                  <a:lnTo>
                    <a:pt x="3006" y="1570"/>
                  </a:lnTo>
                  <a:cubicBezTo>
                    <a:pt x="2926" y="1561"/>
                    <a:pt x="2855" y="1517"/>
                    <a:pt x="2792" y="1481"/>
                  </a:cubicBezTo>
                  <a:lnTo>
                    <a:pt x="2792" y="1481"/>
                  </a:lnTo>
                  <a:cubicBezTo>
                    <a:pt x="2471" y="1285"/>
                    <a:pt x="2168" y="1062"/>
                    <a:pt x="1882" y="812"/>
                  </a:cubicBezTo>
                  <a:lnTo>
                    <a:pt x="1882" y="812"/>
                  </a:lnTo>
                  <a:cubicBezTo>
                    <a:pt x="1624" y="580"/>
                    <a:pt x="1374" y="312"/>
                    <a:pt x="1062" y="152"/>
                  </a:cubicBezTo>
                  <a:lnTo>
                    <a:pt x="1062" y="152"/>
                  </a:lnTo>
                  <a:cubicBezTo>
                    <a:pt x="892" y="63"/>
                    <a:pt x="687" y="0"/>
                    <a:pt x="500" y="0"/>
                  </a:cubicBezTo>
                  <a:lnTo>
                    <a:pt x="500" y="0"/>
                  </a:lnTo>
                  <a:cubicBezTo>
                    <a:pt x="339" y="0"/>
                    <a:pt x="187" y="45"/>
                    <a:pt x="54" y="12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315;p72">
              <a:extLst>
                <a:ext uri="{FF2B5EF4-FFF2-40B4-BE49-F238E27FC236}">
                  <a16:creationId xmlns:a16="http://schemas.microsoft.com/office/drawing/2014/main" id="{C6BF78D0-7376-E1D8-75F7-64A032488BEA}"/>
                </a:ext>
              </a:extLst>
            </p:cNvPr>
            <p:cNvSpPr/>
            <p:nvPr/>
          </p:nvSpPr>
          <p:spPr>
            <a:xfrm>
              <a:off x="5202150" y="808620"/>
              <a:ext cx="200555" cy="132735"/>
            </a:xfrm>
            <a:custGeom>
              <a:avLst/>
              <a:gdLst/>
              <a:ahLst/>
              <a:cxnLst/>
              <a:rect l="l" t="t" r="r" b="b"/>
              <a:pathLst>
                <a:path w="4693" h="3106" fill="none" extrusionOk="0">
                  <a:moveTo>
                    <a:pt x="616" y="893"/>
                  </a:moveTo>
                  <a:cubicBezTo>
                    <a:pt x="1008" y="1080"/>
                    <a:pt x="1401" y="1294"/>
                    <a:pt x="1668" y="1642"/>
                  </a:cubicBezTo>
                  <a:cubicBezTo>
                    <a:pt x="1882" y="1919"/>
                    <a:pt x="1998" y="2258"/>
                    <a:pt x="2195" y="2552"/>
                  </a:cubicBezTo>
                  <a:cubicBezTo>
                    <a:pt x="2391" y="2847"/>
                    <a:pt x="2712" y="3105"/>
                    <a:pt x="3060" y="3061"/>
                  </a:cubicBezTo>
                  <a:cubicBezTo>
                    <a:pt x="3212" y="3034"/>
                    <a:pt x="3345" y="2963"/>
                    <a:pt x="3470" y="2891"/>
                  </a:cubicBezTo>
                  <a:cubicBezTo>
                    <a:pt x="3881" y="2677"/>
                    <a:pt x="4282" y="2463"/>
                    <a:pt x="4693" y="2240"/>
                  </a:cubicBezTo>
                  <a:cubicBezTo>
                    <a:pt x="4416" y="2079"/>
                    <a:pt x="4139" y="1919"/>
                    <a:pt x="3863" y="1758"/>
                  </a:cubicBezTo>
                  <a:cubicBezTo>
                    <a:pt x="3693" y="1660"/>
                    <a:pt x="3515" y="1553"/>
                    <a:pt x="3319" y="1580"/>
                  </a:cubicBezTo>
                  <a:cubicBezTo>
                    <a:pt x="3212" y="1589"/>
                    <a:pt x="3114" y="1642"/>
                    <a:pt x="3006" y="1633"/>
                  </a:cubicBezTo>
                  <a:cubicBezTo>
                    <a:pt x="2926" y="1624"/>
                    <a:pt x="2855" y="1580"/>
                    <a:pt x="2792" y="1544"/>
                  </a:cubicBezTo>
                  <a:cubicBezTo>
                    <a:pt x="2471" y="1348"/>
                    <a:pt x="2168" y="1125"/>
                    <a:pt x="1882" y="875"/>
                  </a:cubicBezTo>
                  <a:cubicBezTo>
                    <a:pt x="1624" y="643"/>
                    <a:pt x="1374" y="375"/>
                    <a:pt x="1062" y="215"/>
                  </a:cubicBezTo>
                  <a:cubicBezTo>
                    <a:pt x="749" y="45"/>
                    <a:pt x="348" y="1"/>
                    <a:pt x="54" y="188"/>
                  </a:cubicBezTo>
                  <a:cubicBezTo>
                    <a:pt x="0" y="349"/>
                    <a:pt x="71" y="527"/>
                    <a:pt x="187" y="643"/>
                  </a:cubicBezTo>
                  <a:cubicBezTo>
                    <a:pt x="312" y="759"/>
                    <a:pt x="464" y="830"/>
                    <a:pt x="616" y="89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316;p72">
              <a:extLst>
                <a:ext uri="{FF2B5EF4-FFF2-40B4-BE49-F238E27FC236}">
                  <a16:creationId xmlns:a16="http://schemas.microsoft.com/office/drawing/2014/main" id="{CBEDA7A2-7ECE-9454-CAA0-5F49F07C2360}"/>
                </a:ext>
              </a:extLst>
            </p:cNvPr>
            <p:cNvSpPr/>
            <p:nvPr/>
          </p:nvSpPr>
          <p:spPr>
            <a:xfrm>
              <a:off x="5195270" y="860842"/>
              <a:ext cx="41197" cy="83932"/>
            </a:xfrm>
            <a:custGeom>
              <a:avLst/>
              <a:gdLst/>
              <a:ahLst/>
              <a:cxnLst/>
              <a:rect l="l" t="t" r="r" b="b"/>
              <a:pathLst>
                <a:path w="964" h="1964" extrusionOk="0">
                  <a:moveTo>
                    <a:pt x="393" y="1"/>
                  </a:moveTo>
                  <a:cubicBezTo>
                    <a:pt x="277" y="1"/>
                    <a:pt x="134" y="10"/>
                    <a:pt x="63" y="90"/>
                  </a:cubicBezTo>
                  <a:lnTo>
                    <a:pt x="63" y="90"/>
                  </a:lnTo>
                  <a:cubicBezTo>
                    <a:pt x="18" y="135"/>
                    <a:pt x="9" y="206"/>
                    <a:pt x="9" y="269"/>
                  </a:cubicBezTo>
                  <a:lnTo>
                    <a:pt x="9" y="269"/>
                  </a:lnTo>
                  <a:cubicBezTo>
                    <a:pt x="1" y="420"/>
                    <a:pt x="1" y="563"/>
                    <a:pt x="9" y="715"/>
                  </a:cubicBezTo>
                  <a:lnTo>
                    <a:pt x="9" y="715"/>
                  </a:lnTo>
                  <a:cubicBezTo>
                    <a:pt x="36" y="688"/>
                    <a:pt x="54" y="661"/>
                    <a:pt x="72" y="634"/>
                  </a:cubicBezTo>
                  <a:lnTo>
                    <a:pt x="72" y="634"/>
                  </a:lnTo>
                  <a:cubicBezTo>
                    <a:pt x="99" y="759"/>
                    <a:pt x="125" y="884"/>
                    <a:pt x="152" y="1009"/>
                  </a:cubicBezTo>
                  <a:lnTo>
                    <a:pt x="152" y="1009"/>
                  </a:lnTo>
                  <a:cubicBezTo>
                    <a:pt x="224" y="1321"/>
                    <a:pt x="313" y="1651"/>
                    <a:pt x="411" y="1964"/>
                  </a:cubicBezTo>
                  <a:lnTo>
                    <a:pt x="411" y="1964"/>
                  </a:lnTo>
                  <a:cubicBezTo>
                    <a:pt x="554" y="1946"/>
                    <a:pt x="679" y="1821"/>
                    <a:pt x="750" y="1696"/>
                  </a:cubicBezTo>
                  <a:lnTo>
                    <a:pt x="750" y="1696"/>
                  </a:lnTo>
                  <a:cubicBezTo>
                    <a:pt x="964" y="1303"/>
                    <a:pt x="955" y="857"/>
                    <a:pt x="937" y="429"/>
                  </a:cubicBezTo>
                  <a:lnTo>
                    <a:pt x="937" y="429"/>
                  </a:lnTo>
                  <a:cubicBezTo>
                    <a:pt x="937" y="304"/>
                    <a:pt x="928" y="170"/>
                    <a:pt x="821" y="90"/>
                  </a:cubicBezTo>
                  <a:lnTo>
                    <a:pt x="821" y="90"/>
                  </a:lnTo>
                  <a:cubicBezTo>
                    <a:pt x="714" y="10"/>
                    <a:pt x="563" y="1"/>
                    <a:pt x="420" y="1"/>
                  </a:cubicBezTo>
                  <a:lnTo>
                    <a:pt x="420" y="1"/>
                  </a:lnTo>
                  <a:lnTo>
                    <a:pt x="393" y="1"/>
                  </a:ln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317;p72">
              <a:extLst>
                <a:ext uri="{FF2B5EF4-FFF2-40B4-BE49-F238E27FC236}">
                  <a16:creationId xmlns:a16="http://schemas.microsoft.com/office/drawing/2014/main" id="{D70193F4-7BEF-1387-A1FD-DEEBEEAA67AB}"/>
                </a:ext>
              </a:extLst>
            </p:cNvPr>
            <p:cNvSpPr/>
            <p:nvPr/>
          </p:nvSpPr>
          <p:spPr>
            <a:xfrm>
              <a:off x="5195270" y="860842"/>
              <a:ext cx="41197" cy="83932"/>
            </a:xfrm>
            <a:custGeom>
              <a:avLst/>
              <a:gdLst/>
              <a:ahLst/>
              <a:cxnLst/>
              <a:rect l="l" t="t" r="r" b="b"/>
              <a:pathLst>
                <a:path w="964" h="1964" fill="none" extrusionOk="0">
                  <a:moveTo>
                    <a:pt x="821" y="90"/>
                  </a:moveTo>
                  <a:cubicBezTo>
                    <a:pt x="714" y="1"/>
                    <a:pt x="545" y="1"/>
                    <a:pt x="393" y="1"/>
                  </a:cubicBezTo>
                  <a:cubicBezTo>
                    <a:pt x="277" y="1"/>
                    <a:pt x="134" y="10"/>
                    <a:pt x="63" y="90"/>
                  </a:cubicBezTo>
                  <a:cubicBezTo>
                    <a:pt x="18" y="135"/>
                    <a:pt x="9" y="206"/>
                    <a:pt x="9" y="269"/>
                  </a:cubicBezTo>
                  <a:cubicBezTo>
                    <a:pt x="1" y="420"/>
                    <a:pt x="1" y="563"/>
                    <a:pt x="9" y="715"/>
                  </a:cubicBezTo>
                  <a:cubicBezTo>
                    <a:pt x="36" y="688"/>
                    <a:pt x="54" y="661"/>
                    <a:pt x="72" y="634"/>
                  </a:cubicBezTo>
                  <a:cubicBezTo>
                    <a:pt x="99" y="759"/>
                    <a:pt x="125" y="884"/>
                    <a:pt x="152" y="1009"/>
                  </a:cubicBezTo>
                  <a:cubicBezTo>
                    <a:pt x="224" y="1321"/>
                    <a:pt x="313" y="1651"/>
                    <a:pt x="411" y="1964"/>
                  </a:cubicBezTo>
                  <a:cubicBezTo>
                    <a:pt x="554" y="1946"/>
                    <a:pt x="679" y="1821"/>
                    <a:pt x="750" y="1696"/>
                  </a:cubicBezTo>
                  <a:cubicBezTo>
                    <a:pt x="964" y="1303"/>
                    <a:pt x="955" y="857"/>
                    <a:pt x="937" y="429"/>
                  </a:cubicBezTo>
                  <a:cubicBezTo>
                    <a:pt x="937" y="304"/>
                    <a:pt x="928" y="170"/>
                    <a:pt x="821" y="9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318;p72">
              <a:extLst>
                <a:ext uri="{FF2B5EF4-FFF2-40B4-BE49-F238E27FC236}">
                  <a16:creationId xmlns:a16="http://schemas.microsoft.com/office/drawing/2014/main" id="{9C3998FC-9C89-E965-5DED-52F512D57A02}"/>
                </a:ext>
              </a:extLst>
            </p:cNvPr>
            <p:cNvSpPr/>
            <p:nvPr/>
          </p:nvSpPr>
          <p:spPr>
            <a:xfrm>
              <a:off x="5233774" y="860500"/>
              <a:ext cx="103376" cy="111709"/>
            </a:xfrm>
            <a:custGeom>
              <a:avLst/>
              <a:gdLst/>
              <a:ahLst/>
              <a:cxnLst/>
              <a:rect l="l" t="t" r="r" b="b"/>
              <a:pathLst>
                <a:path w="2419" h="2614" extrusionOk="0">
                  <a:moveTo>
                    <a:pt x="1" y="18"/>
                  </a:moveTo>
                  <a:cubicBezTo>
                    <a:pt x="63" y="321"/>
                    <a:pt x="117" y="616"/>
                    <a:pt x="170" y="919"/>
                  </a:cubicBezTo>
                  <a:lnTo>
                    <a:pt x="170" y="919"/>
                  </a:lnTo>
                  <a:cubicBezTo>
                    <a:pt x="215" y="1124"/>
                    <a:pt x="250" y="1329"/>
                    <a:pt x="348" y="1517"/>
                  </a:cubicBezTo>
                  <a:lnTo>
                    <a:pt x="348" y="1517"/>
                  </a:lnTo>
                  <a:cubicBezTo>
                    <a:pt x="554" y="1954"/>
                    <a:pt x="982" y="2221"/>
                    <a:pt x="1392" y="2462"/>
                  </a:cubicBezTo>
                  <a:lnTo>
                    <a:pt x="1392" y="2462"/>
                  </a:lnTo>
                  <a:cubicBezTo>
                    <a:pt x="1499" y="2525"/>
                    <a:pt x="1615" y="2596"/>
                    <a:pt x="1740" y="2605"/>
                  </a:cubicBezTo>
                  <a:lnTo>
                    <a:pt x="1740" y="2605"/>
                  </a:lnTo>
                  <a:cubicBezTo>
                    <a:pt x="1901" y="2614"/>
                    <a:pt x="2052" y="2516"/>
                    <a:pt x="2195" y="2427"/>
                  </a:cubicBezTo>
                  <a:lnTo>
                    <a:pt x="2195" y="2427"/>
                  </a:lnTo>
                  <a:cubicBezTo>
                    <a:pt x="2302" y="2355"/>
                    <a:pt x="2418" y="2257"/>
                    <a:pt x="2400" y="2132"/>
                  </a:cubicBezTo>
                  <a:lnTo>
                    <a:pt x="2400" y="2132"/>
                  </a:lnTo>
                  <a:cubicBezTo>
                    <a:pt x="2382" y="2025"/>
                    <a:pt x="2275" y="1963"/>
                    <a:pt x="2177" y="1909"/>
                  </a:cubicBezTo>
                  <a:lnTo>
                    <a:pt x="2177" y="1909"/>
                  </a:lnTo>
                  <a:cubicBezTo>
                    <a:pt x="1785" y="1695"/>
                    <a:pt x="1446" y="1374"/>
                    <a:pt x="1205" y="999"/>
                  </a:cubicBezTo>
                  <a:lnTo>
                    <a:pt x="1205" y="999"/>
                  </a:lnTo>
                  <a:cubicBezTo>
                    <a:pt x="1053" y="758"/>
                    <a:pt x="928" y="500"/>
                    <a:pt x="741" y="294"/>
                  </a:cubicBezTo>
                  <a:lnTo>
                    <a:pt x="741" y="294"/>
                  </a:lnTo>
                  <a:cubicBezTo>
                    <a:pt x="589" y="134"/>
                    <a:pt x="366" y="0"/>
                    <a:pt x="152" y="0"/>
                  </a:cubicBezTo>
                  <a:lnTo>
                    <a:pt x="152" y="0"/>
                  </a:lnTo>
                  <a:cubicBezTo>
                    <a:pt x="99" y="0"/>
                    <a:pt x="54" y="9"/>
                    <a:pt x="1" y="18"/>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319;p72">
              <a:extLst>
                <a:ext uri="{FF2B5EF4-FFF2-40B4-BE49-F238E27FC236}">
                  <a16:creationId xmlns:a16="http://schemas.microsoft.com/office/drawing/2014/main" id="{36AF57F9-E687-53CC-461B-67845C90704F}"/>
                </a:ext>
              </a:extLst>
            </p:cNvPr>
            <p:cNvSpPr/>
            <p:nvPr/>
          </p:nvSpPr>
          <p:spPr>
            <a:xfrm>
              <a:off x="5233774" y="858193"/>
              <a:ext cx="103376" cy="114017"/>
            </a:xfrm>
            <a:custGeom>
              <a:avLst/>
              <a:gdLst/>
              <a:ahLst/>
              <a:cxnLst/>
              <a:rect l="l" t="t" r="r" b="b"/>
              <a:pathLst>
                <a:path w="2419" h="2668" fill="none" extrusionOk="0">
                  <a:moveTo>
                    <a:pt x="1740" y="2659"/>
                  </a:moveTo>
                  <a:cubicBezTo>
                    <a:pt x="1901" y="2668"/>
                    <a:pt x="2052" y="2570"/>
                    <a:pt x="2195" y="2481"/>
                  </a:cubicBezTo>
                  <a:cubicBezTo>
                    <a:pt x="2302" y="2409"/>
                    <a:pt x="2418" y="2311"/>
                    <a:pt x="2400" y="2186"/>
                  </a:cubicBezTo>
                  <a:cubicBezTo>
                    <a:pt x="2382" y="2079"/>
                    <a:pt x="2275" y="2017"/>
                    <a:pt x="2177" y="1963"/>
                  </a:cubicBezTo>
                  <a:cubicBezTo>
                    <a:pt x="1785" y="1749"/>
                    <a:pt x="1446" y="1428"/>
                    <a:pt x="1205" y="1053"/>
                  </a:cubicBezTo>
                  <a:cubicBezTo>
                    <a:pt x="1053" y="812"/>
                    <a:pt x="928" y="554"/>
                    <a:pt x="741" y="348"/>
                  </a:cubicBezTo>
                  <a:cubicBezTo>
                    <a:pt x="554" y="143"/>
                    <a:pt x="268" y="1"/>
                    <a:pt x="1" y="72"/>
                  </a:cubicBezTo>
                  <a:cubicBezTo>
                    <a:pt x="63" y="375"/>
                    <a:pt x="117" y="670"/>
                    <a:pt x="170" y="973"/>
                  </a:cubicBezTo>
                  <a:cubicBezTo>
                    <a:pt x="215" y="1178"/>
                    <a:pt x="250" y="1383"/>
                    <a:pt x="348" y="1571"/>
                  </a:cubicBezTo>
                  <a:cubicBezTo>
                    <a:pt x="554" y="2008"/>
                    <a:pt x="982" y="2275"/>
                    <a:pt x="1392" y="2516"/>
                  </a:cubicBezTo>
                  <a:cubicBezTo>
                    <a:pt x="1499" y="2579"/>
                    <a:pt x="1615" y="2650"/>
                    <a:pt x="1740" y="265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320;p72">
              <a:extLst>
                <a:ext uri="{FF2B5EF4-FFF2-40B4-BE49-F238E27FC236}">
                  <a16:creationId xmlns:a16="http://schemas.microsoft.com/office/drawing/2014/main" id="{9A374F49-3245-F0E8-E972-FF124B2C9FA6}"/>
                </a:ext>
              </a:extLst>
            </p:cNvPr>
            <p:cNvSpPr/>
            <p:nvPr/>
          </p:nvSpPr>
          <p:spPr>
            <a:xfrm>
              <a:off x="5214714" y="930244"/>
              <a:ext cx="191410" cy="171966"/>
            </a:xfrm>
            <a:custGeom>
              <a:avLst/>
              <a:gdLst/>
              <a:ahLst/>
              <a:cxnLst/>
              <a:rect l="l" t="t" r="r" b="b"/>
              <a:pathLst>
                <a:path w="4479" h="4024" extrusionOk="0">
                  <a:moveTo>
                    <a:pt x="0" y="491"/>
                  </a:moveTo>
                  <a:cubicBezTo>
                    <a:pt x="63" y="679"/>
                    <a:pt x="125" y="866"/>
                    <a:pt x="206" y="1044"/>
                  </a:cubicBezTo>
                  <a:lnTo>
                    <a:pt x="206" y="1044"/>
                  </a:lnTo>
                  <a:cubicBezTo>
                    <a:pt x="259" y="1178"/>
                    <a:pt x="313" y="1312"/>
                    <a:pt x="375" y="1437"/>
                  </a:cubicBezTo>
                  <a:lnTo>
                    <a:pt x="375" y="1437"/>
                  </a:lnTo>
                  <a:cubicBezTo>
                    <a:pt x="429" y="1535"/>
                    <a:pt x="482" y="1633"/>
                    <a:pt x="536" y="1731"/>
                  </a:cubicBezTo>
                  <a:lnTo>
                    <a:pt x="536" y="1731"/>
                  </a:lnTo>
                  <a:cubicBezTo>
                    <a:pt x="554" y="1749"/>
                    <a:pt x="563" y="1758"/>
                    <a:pt x="580" y="1767"/>
                  </a:cubicBezTo>
                  <a:lnTo>
                    <a:pt x="580" y="1767"/>
                  </a:lnTo>
                  <a:cubicBezTo>
                    <a:pt x="1107" y="2204"/>
                    <a:pt x="1642" y="2641"/>
                    <a:pt x="2168" y="3078"/>
                  </a:cubicBezTo>
                  <a:lnTo>
                    <a:pt x="2168" y="3078"/>
                  </a:lnTo>
                  <a:cubicBezTo>
                    <a:pt x="2588" y="3426"/>
                    <a:pt x="3025" y="3774"/>
                    <a:pt x="3542" y="3944"/>
                  </a:cubicBezTo>
                  <a:lnTo>
                    <a:pt x="3542" y="3944"/>
                  </a:lnTo>
                  <a:cubicBezTo>
                    <a:pt x="3792" y="4015"/>
                    <a:pt x="4104" y="4024"/>
                    <a:pt x="4265" y="3819"/>
                  </a:cubicBezTo>
                  <a:lnTo>
                    <a:pt x="4265" y="3819"/>
                  </a:lnTo>
                  <a:cubicBezTo>
                    <a:pt x="4327" y="3730"/>
                    <a:pt x="4354" y="3614"/>
                    <a:pt x="4372" y="3498"/>
                  </a:cubicBezTo>
                  <a:lnTo>
                    <a:pt x="4372" y="3498"/>
                  </a:lnTo>
                  <a:cubicBezTo>
                    <a:pt x="4425" y="3194"/>
                    <a:pt x="4479" y="2864"/>
                    <a:pt x="4363" y="2570"/>
                  </a:cubicBezTo>
                  <a:lnTo>
                    <a:pt x="4363" y="2570"/>
                  </a:lnTo>
                  <a:cubicBezTo>
                    <a:pt x="4167" y="2070"/>
                    <a:pt x="3569" y="1892"/>
                    <a:pt x="3132" y="1571"/>
                  </a:cubicBezTo>
                  <a:lnTo>
                    <a:pt x="3132" y="1571"/>
                  </a:lnTo>
                  <a:cubicBezTo>
                    <a:pt x="2909" y="1410"/>
                    <a:pt x="2721" y="1214"/>
                    <a:pt x="2489" y="1089"/>
                  </a:cubicBezTo>
                  <a:lnTo>
                    <a:pt x="2489" y="1089"/>
                  </a:lnTo>
                  <a:cubicBezTo>
                    <a:pt x="2204" y="955"/>
                    <a:pt x="1874" y="937"/>
                    <a:pt x="1597" y="803"/>
                  </a:cubicBezTo>
                  <a:lnTo>
                    <a:pt x="1597" y="803"/>
                  </a:lnTo>
                  <a:cubicBezTo>
                    <a:pt x="1116" y="572"/>
                    <a:pt x="786" y="36"/>
                    <a:pt x="259" y="1"/>
                  </a:cubicBezTo>
                  <a:lnTo>
                    <a:pt x="259" y="1"/>
                  </a:lnTo>
                  <a:cubicBezTo>
                    <a:pt x="241" y="188"/>
                    <a:pt x="90" y="331"/>
                    <a:pt x="0" y="49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321;p72">
              <a:extLst>
                <a:ext uri="{FF2B5EF4-FFF2-40B4-BE49-F238E27FC236}">
                  <a16:creationId xmlns:a16="http://schemas.microsoft.com/office/drawing/2014/main" id="{907919AD-954A-A75E-43B5-8DBDD341D653}"/>
                </a:ext>
              </a:extLst>
            </p:cNvPr>
            <p:cNvSpPr/>
            <p:nvPr/>
          </p:nvSpPr>
          <p:spPr>
            <a:xfrm>
              <a:off x="5214714" y="930244"/>
              <a:ext cx="191410" cy="171966"/>
            </a:xfrm>
            <a:custGeom>
              <a:avLst/>
              <a:gdLst/>
              <a:ahLst/>
              <a:cxnLst/>
              <a:rect l="l" t="t" r="r" b="b"/>
              <a:pathLst>
                <a:path w="4479" h="4024" fill="none" extrusionOk="0">
                  <a:moveTo>
                    <a:pt x="3132" y="1571"/>
                  </a:moveTo>
                  <a:cubicBezTo>
                    <a:pt x="2909" y="1410"/>
                    <a:pt x="2721" y="1214"/>
                    <a:pt x="2489" y="1089"/>
                  </a:cubicBezTo>
                  <a:cubicBezTo>
                    <a:pt x="2204" y="955"/>
                    <a:pt x="1874" y="937"/>
                    <a:pt x="1597" y="803"/>
                  </a:cubicBezTo>
                  <a:cubicBezTo>
                    <a:pt x="1116" y="572"/>
                    <a:pt x="786" y="36"/>
                    <a:pt x="259" y="1"/>
                  </a:cubicBezTo>
                  <a:cubicBezTo>
                    <a:pt x="241" y="188"/>
                    <a:pt x="90" y="331"/>
                    <a:pt x="0" y="491"/>
                  </a:cubicBezTo>
                  <a:cubicBezTo>
                    <a:pt x="63" y="679"/>
                    <a:pt x="125" y="866"/>
                    <a:pt x="206" y="1044"/>
                  </a:cubicBezTo>
                  <a:cubicBezTo>
                    <a:pt x="259" y="1178"/>
                    <a:pt x="313" y="1312"/>
                    <a:pt x="375" y="1437"/>
                  </a:cubicBezTo>
                  <a:cubicBezTo>
                    <a:pt x="429" y="1535"/>
                    <a:pt x="482" y="1633"/>
                    <a:pt x="536" y="1731"/>
                  </a:cubicBezTo>
                  <a:cubicBezTo>
                    <a:pt x="554" y="1749"/>
                    <a:pt x="563" y="1758"/>
                    <a:pt x="580" y="1767"/>
                  </a:cubicBezTo>
                  <a:cubicBezTo>
                    <a:pt x="1107" y="2204"/>
                    <a:pt x="1642" y="2641"/>
                    <a:pt x="2168" y="3078"/>
                  </a:cubicBezTo>
                  <a:cubicBezTo>
                    <a:pt x="2588" y="3426"/>
                    <a:pt x="3025" y="3774"/>
                    <a:pt x="3542" y="3944"/>
                  </a:cubicBezTo>
                  <a:cubicBezTo>
                    <a:pt x="3792" y="4015"/>
                    <a:pt x="4104" y="4024"/>
                    <a:pt x="4265" y="3819"/>
                  </a:cubicBezTo>
                  <a:cubicBezTo>
                    <a:pt x="4327" y="3730"/>
                    <a:pt x="4354" y="3614"/>
                    <a:pt x="4372" y="3498"/>
                  </a:cubicBezTo>
                  <a:cubicBezTo>
                    <a:pt x="4425" y="3194"/>
                    <a:pt x="4479" y="2864"/>
                    <a:pt x="4363" y="2570"/>
                  </a:cubicBezTo>
                  <a:cubicBezTo>
                    <a:pt x="4167" y="2070"/>
                    <a:pt x="3569" y="1892"/>
                    <a:pt x="3132" y="15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322;p72">
              <a:extLst>
                <a:ext uri="{FF2B5EF4-FFF2-40B4-BE49-F238E27FC236}">
                  <a16:creationId xmlns:a16="http://schemas.microsoft.com/office/drawing/2014/main" id="{D2B2E975-E4EB-EFD9-000E-D6170B56198B}"/>
                </a:ext>
              </a:extLst>
            </p:cNvPr>
            <p:cNvSpPr/>
            <p:nvPr/>
          </p:nvSpPr>
          <p:spPr>
            <a:xfrm>
              <a:off x="5724073" y="4146779"/>
              <a:ext cx="167008" cy="1067862"/>
            </a:xfrm>
            <a:custGeom>
              <a:avLst/>
              <a:gdLst/>
              <a:ahLst/>
              <a:cxnLst/>
              <a:rect l="l" t="t" r="r" b="b"/>
              <a:pathLst>
                <a:path w="3908" h="24988" extrusionOk="0">
                  <a:moveTo>
                    <a:pt x="2328" y="571"/>
                  </a:moveTo>
                  <a:cubicBezTo>
                    <a:pt x="2016" y="5701"/>
                    <a:pt x="553" y="10625"/>
                    <a:pt x="285" y="15755"/>
                  </a:cubicBezTo>
                  <a:lnTo>
                    <a:pt x="285" y="15755"/>
                  </a:lnTo>
                  <a:cubicBezTo>
                    <a:pt x="259" y="16156"/>
                    <a:pt x="250" y="16584"/>
                    <a:pt x="393" y="16941"/>
                  </a:cubicBezTo>
                  <a:lnTo>
                    <a:pt x="393" y="16941"/>
                  </a:lnTo>
                  <a:cubicBezTo>
                    <a:pt x="535" y="16602"/>
                    <a:pt x="972" y="16754"/>
                    <a:pt x="1097" y="17110"/>
                  </a:cubicBezTo>
                  <a:lnTo>
                    <a:pt x="1097" y="17110"/>
                  </a:lnTo>
                  <a:cubicBezTo>
                    <a:pt x="1213" y="17458"/>
                    <a:pt x="1133" y="17878"/>
                    <a:pt x="1044" y="18243"/>
                  </a:cubicBezTo>
                  <a:lnTo>
                    <a:pt x="1044" y="18243"/>
                  </a:lnTo>
                  <a:cubicBezTo>
                    <a:pt x="616" y="19992"/>
                    <a:pt x="71" y="21723"/>
                    <a:pt x="9" y="23551"/>
                  </a:cubicBezTo>
                  <a:lnTo>
                    <a:pt x="9" y="23551"/>
                  </a:lnTo>
                  <a:cubicBezTo>
                    <a:pt x="0" y="23899"/>
                    <a:pt x="18" y="24274"/>
                    <a:pt x="187" y="24533"/>
                  </a:cubicBezTo>
                  <a:lnTo>
                    <a:pt x="187" y="24533"/>
                  </a:lnTo>
                  <a:cubicBezTo>
                    <a:pt x="491" y="24988"/>
                    <a:pt x="1062" y="24783"/>
                    <a:pt x="1418" y="24390"/>
                  </a:cubicBezTo>
                  <a:lnTo>
                    <a:pt x="1418" y="24390"/>
                  </a:lnTo>
                  <a:cubicBezTo>
                    <a:pt x="2159" y="23578"/>
                    <a:pt x="2462" y="22267"/>
                    <a:pt x="2712" y="21027"/>
                  </a:cubicBezTo>
                  <a:lnTo>
                    <a:pt x="2712" y="21027"/>
                  </a:lnTo>
                  <a:cubicBezTo>
                    <a:pt x="2801" y="20545"/>
                    <a:pt x="2890" y="20054"/>
                    <a:pt x="2980" y="19573"/>
                  </a:cubicBezTo>
                  <a:lnTo>
                    <a:pt x="2980" y="19573"/>
                  </a:lnTo>
                  <a:cubicBezTo>
                    <a:pt x="2926" y="18074"/>
                    <a:pt x="2899" y="16575"/>
                    <a:pt x="2971" y="15701"/>
                  </a:cubicBezTo>
                  <a:lnTo>
                    <a:pt x="2971" y="15701"/>
                  </a:lnTo>
                  <a:cubicBezTo>
                    <a:pt x="3024" y="15014"/>
                    <a:pt x="3105" y="14229"/>
                    <a:pt x="3203" y="13364"/>
                  </a:cubicBezTo>
                  <a:lnTo>
                    <a:pt x="3203" y="13364"/>
                  </a:lnTo>
                  <a:cubicBezTo>
                    <a:pt x="3283" y="12677"/>
                    <a:pt x="3363" y="11927"/>
                    <a:pt x="3444" y="11116"/>
                  </a:cubicBezTo>
                  <a:lnTo>
                    <a:pt x="3444" y="11116"/>
                  </a:lnTo>
                  <a:cubicBezTo>
                    <a:pt x="3488" y="10732"/>
                    <a:pt x="3524" y="10331"/>
                    <a:pt x="3560" y="9920"/>
                  </a:cubicBezTo>
                  <a:lnTo>
                    <a:pt x="3560" y="9920"/>
                  </a:lnTo>
                  <a:cubicBezTo>
                    <a:pt x="3649" y="8832"/>
                    <a:pt x="3729" y="7645"/>
                    <a:pt x="3765" y="6361"/>
                  </a:cubicBezTo>
                  <a:lnTo>
                    <a:pt x="3765" y="6361"/>
                  </a:lnTo>
                  <a:cubicBezTo>
                    <a:pt x="3783" y="5861"/>
                    <a:pt x="3791" y="5388"/>
                    <a:pt x="3809" y="4942"/>
                  </a:cubicBezTo>
                  <a:lnTo>
                    <a:pt x="3809" y="4942"/>
                  </a:lnTo>
                  <a:cubicBezTo>
                    <a:pt x="3818" y="4719"/>
                    <a:pt x="3818" y="4496"/>
                    <a:pt x="3827" y="4291"/>
                  </a:cubicBezTo>
                  <a:lnTo>
                    <a:pt x="3827" y="4291"/>
                  </a:lnTo>
                  <a:cubicBezTo>
                    <a:pt x="3845" y="3658"/>
                    <a:pt x="3863" y="3078"/>
                    <a:pt x="3881" y="2551"/>
                  </a:cubicBezTo>
                  <a:lnTo>
                    <a:pt x="3881" y="2551"/>
                  </a:lnTo>
                  <a:cubicBezTo>
                    <a:pt x="3890" y="2373"/>
                    <a:pt x="3890" y="2204"/>
                    <a:pt x="3890" y="2043"/>
                  </a:cubicBezTo>
                  <a:lnTo>
                    <a:pt x="3890" y="2043"/>
                  </a:lnTo>
                  <a:cubicBezTo>
                    <a:pt x="3899" y="1713"/>
                    <a:pt x="3899" y="1401"/>
                    <a:pt x="3907" y="1115"/>
                  </a:cubicBezTo>
                  <a:lnTo>
                    <a:pt x="3907" y="1115"/>
                  </a:lnTo>
                  <a:cubicBezTo>
                    <a:pt x="3907" y="1062"/>
                    <a:pt x="3907" y="1008"/>
                    <a:pt x="3899" y="955"/>
                  </a:cubicBezTo>
                  <a:lnTo>
                    <a:pt x="3899" y="955"/>
                  </a:lnTo>
                  <a:cubicBezTo>
                    <a:pt x="3863" y="794"/>
                    <a:pt x="3836" y="642"/>
                    <a:pt x="3791" y="482"/>
                  </a:cubicBezTo>
                  <a:lnTo>
                    <a:pt x="3791" y="482"/>
                  </a:lnTo>
                  <a:cubicBezTo>
                    <a:pt x="3836" y="1347"/>
                    <a:pt x="3809" y="2221"/>
                    <a:pt x="3711" y="3078"/>
                  </a:cubicBezTo>
                  <a:lnTo>
                    <a:pt x="3711" y="3078"/>
                  </a:lnTo>
                  <a:cubicBezTo>
                    <a:pt x="3515" y="3176"/>
                    <a:pt x="3372" y="2846"/>
                    <a:pt x="3310" y="2578"/>
                  </a:cubicBezTo>
                  <a:lnTo>
                    <a:pt x="3310" y="2578"/>
                  </a:lnTo>
                  <a:cubicBezTo>
                    <a:pt x="3140" y="1811"/>
                    <a:pt x="2971" y="1035"/>
                    <a:pt x="2801" y="268"/>
                  </a:cubicBezTo>
                  <a:lnTo>
                    <a:pt x="2801" y="268"/>
                  </a:lnTo>
                  <a:cubicBezTo>
                    <a:pt x="2783" y="187"/>
                    <a:pt x="2757" y="98"/>
                    <a:pt x="2703" y="45"/>
                  </a:cubicBezTo>
                  <a:lnTo>
                    <a:pt x="2703" y="45"/>
                  </a:lnTo>
                  <a:cubicBezTo>
                    <a:pt x="2676" y="9"/>
                    <a:pt x="2650" y="0"/>
                    <a:pt x="2614" y="0"/>
                  </a:cubicBezTo>
                  <a:lnTo>
                    <a:pt x="2614" y="0"/>
                  </a:lnTo>
                  <a:cubicBezTo>
                    <a:pt x="2471" y="0"/>
                    <a:pt x="2346" y="321"/>
                    <a:pt x="2328" y="57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323;p72">
              <a:extLst>
                <a:ext uri="{FF2B5EF4-FFF2-40B4-BE49-F238E27FC236}">
                  <a16:creationId xmlns:a16="http://schemas.microsoft.com/office/drawing/2014/main" id="{5D7846E3-33FF-7CD7-4F41-2A6718C74204}"/>
                </a:ext>
              </a:extLst>
            </p:cNvPr>
            <p:cNvSpPr/>
            <p:nvPr/>
          </p:nvSpPr>
          <p:spPr>
            <a:xfrm>
              <a:off x="5724073" y="4140668"/>
              <a:ext cx="167008" cy="1073973"/>
            </a:xfrm>
            <a:custGeom>
              <a:avLst/>
              <a:gdLst/>
              <a:ahLst/>
              <a:cxnLst/>
              <a:rect l="l" t="t" r="r" b="b"/>
              <a:pathLst>
                <a:path w="3908" h="25131" fill="none" extrusionOk="0">
                  <a:moveTo>
                    <a:pt x="2980" y="19716"/>
                  </a:moveTo>
                  <a:cubicBezTo>
                    <a:pt x="2926" y="18217"/>
                    <a:pt x="2899" y="16718"/>
                    <a:pt x="2971" y="15844"/>
                  </a:cubicBezTo>
                  <a:cubicBezTo>
                    <a:pt x="3024" y="15157"/>
                    <a:pt x="3105" y="14372"/>
                    <a:pt x="3203" y="13507"/>
                  </a:cubicBezTo>
                  <a:cubicBezTo>
                    <a:pt x="3283" y="12820"/>
                    <a:pt x="3372" y="12070"/>
                    <a:pt x="3444" y="11259"/>
                  </a:cubicBezTo>
                  <a:cubicBezTo>
                    <a:pt x="3488" y="10875"/>
                    <a:pt x="3524" y="10474"/>
                    <a:pt x="3560" y="10063"/>
                  </a:cubicBezTo>
                  <a:cubicBezTo>
                    <a:pt x="3649" y="8975"/>
                    <a:pt x="3729" y="7788"/>
                    <a:pt x="3765" y="6504"/>
                  </a:cubicBezTo>
                  <a:cubicBezTo>
                    <a:pt x="3783" y="6004"/>
                    <a:pt x="3791" y="5531"/>
                    <a:pt x="3809" y="5085"/>
                  </a:cubicBezTo>
                  <a:cubicBezTo>
                    <a:pt x="3818" y="4862"/>
                    <a:pt x="3818" y="4639"/>
                    <a:pt x="3827" y="4434"/>
                  </a:cubicBezTo>
                  <a:cubicBezTo>
                    <a:pt x="3845" y="3801"/>
                    <a:pt x="3863" y="3221"/>
                    <a:pt x="3881" y="2694"/>
                  </a:cubicBezTo>
                  <a:cubicBezTo>
                    <a:pt x="3890" y="2516"/>
                    <a:pt x="3890" y="2347"/>
                    <a:pt x="3890" y="2186"/>
                  </a:cubicBezTo>
                  <a:cubicBezTo>
                    <a:pt x="3899" y="1856"/>
                    <a:pt x="3907" y="1544"/>
                    <a:pt x="3907" y="1258"/>
                  </a:cubicBezTo>
                  <a:cubicBezTo>
                    <a:pt x="3907" y="1205"/>
                    <a:pt x="3899" y="1151"/>
                    <a:pt x="3899" y="1098"/>
                  </a:cubicBezTo>
                  <a:cubicBezTo>
                    <a:pt x="3872" y="937"/>
                    <a:pt x="3836" y="785"/>
                    <a:pt x="3791" y="625"/>
                  </a:cubicBezTo>
                  <a:cubicBezTo>
                    <a:pt x="3836" y="1490"/>
                    <a:pt x="3809" y="2364"/>
                    <a:pt x="3711" y="3221"/>
                  </a:cubicBezTo>
                  <a:cubicBezTo>
                    <a:pt x="3515" y="3319"/>
                    <a:pt x="3372" y="2989"/>
                    <a:pt x="3310" y="2721"/>
                  </a:cubicBezTo>
                  <a:cubicBezTo>
                    <a:pt x="3140" y="1954"/>
                    <a:pt x="2971" y="1178"/>
                    <a:pt x="2801" y="411"/>
                  </a:cubicBezTo>
                  <a:cubicBezTo>
                    <a:pt x="2783" y="330"/>
                    <a:pt x="2757" y="241"/>
                    <a:pt x="2703" y="188"/>
                  </a:cubicBezTo>
                  <a:cubicBezTo>
                    <a:pt x="2525" y="0"/>
                    <a:pt x="2346" y="411"/>
                    <a:pt x="2328" y="714"/>
                  </a:cubicBezTo>
                  <a:cubicBezTo>
                    <a:pt x="2016" y="5844"/>
                    <a:pt x="553" y="10759"/>
                    <a:pt x="285" y="15898"/>
                  </a:cubicBezTo>
                  <a:cubicBezTo>
                    <a:pt x="259" y="16299"/>
                    <a:pt x="250" y="16727"/>
                    <a:pt x="393" y="17084"/>
                  </a:cubicBezTo>
                  <a:cubicBezTo>
                    <a:pt x="544" y="16745"/>
                    <a:pt x="972" y="16897"/>
                    <a:pt x="1097" y="17253"/>
                  </a:cubicBezTo>
                  <a:cubicBezTo>
                    <a:pt x="1213" y="17601"/>
                    <a:pt x="1133" y="18021"/>
                    <a:pt x="1044" y="18386"/>
                  </a:cubicBezTo>
                  <a:cubicBezTo>
                    <a:pt x="616" y="20135"/>
                    <a:pt x="71" y="21866"/>
                    <a:pt x="9" y="23694"/>
                  </a:cubicBezTo>
                  <a:cubicBezTo>
                    <a:pt x="0" y="24042"/>
                    <a:pt x="18" y="24417"/>
                    <a:pt x="187" y="24676"/>
                  </a:cubicBezTo>
                  <a:cubicBezTo>
                    <a:pt x="491" y="25131"/>
                    <a:pt x="1062" y="24926"/>
                    <a:pt x="1418" y="24533"/>
                  </a:cubicBezTo>
                  <a:cubicBezTo>
                    <a:pt x="2159" y="23721"/>
                    <a:pt x="2462" y="22410"/>
                    <a:pt x="2712" y="21170"/>
                  </a:cubicBezTo>
                  <a:cubicBezTo>
                    <a:pt x="2801" y="20679"/>
                    <a:pt x="2890" y="20197"/>
                    <a:pt x="2980" y="1971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324;p72">
              <a:extLst>
                <a:ext uri="{FF2B5EF4-FFF2-40B4-BE49-F238E27FC236}">
                  <a16:creationId xmlns:a16="http://schemas.microsoft.com/office/drawing/2014/main" id="{5B6903EE-60BE-7E77-A70A-F35964C57417}"/>
                </a:ext>
              </a:extLst>
            </p:cNvPr>
            <p:cNvSpPr/>
            <p:nvPr/>
          </p:nvSpPr>
          <p:spPr>
            <a:xfrm>
              <a:off x="5610056" y="4269514"/>
              <a:ext cx="108718" cy="795298"/>
            </a:xfrm>
            <a:custGeom>
              <a:avLst/>
              <a:gdLst/>
              <a:ahLst/>
              <a:cxnLst/>
              <a:rect l="l" t="t" r="r" b="b"/>
              <a:pathLst>
                <a:path w="2544" h="18610" extrusionOk="0">
                  <a:moveTo>
                    <a:pt x="134" y="8065"/>
                  </a:moveTo>
                  <a:cubicBezTo>
                    <a:pt x="134" y="8110"/>
                    <a:pt x="143" y="8145"/>
                    <a:pt x="143" y="8190"/>
                  </a:cubicBezTo>
                  <a:lnTo>
                    <a:pt x="143" y="8190"/>
                  </a:lnTo>
                  <a:cubicBezTo>
                    <a:pt x="233" y="8743"/>
                    <a:pt x="322" y="9278"/>
                    <a:pt x="420" y="9796"/>
                  </a:cubicBezTo>
                  <a:lnTo>
                    <a:pt x="420" y="9796"/>
                  </a:lnTo>
                  <a:cubicBezTo>
                    <a:pt x="429" y="9876"/>
                    <a:pt x="447" y="9947"/>
                    <a:pt x="456" y="10028"/>
                  </a:cubicBezTo>
                  <a:lnTo>
                    <a:pt x="456" y="10028"/>
                  </a:lnTo>
                  <a:cubicBezTo>
                    <a:pt x="527" y="10411"/>
                    <a:pt x="589" y="10777"/>
                    <a:pt x="661" y="11134"/>
                  </a:cubicBezTo>
                  <a:lnTo>
                    <a:pt x="661" y="11134"/>
                  </a:lnTo>
                  <a:cubicBezTo>
                    <a:pt x="705" y="11384"/>
                    <a:pt x="750" y="11634"/>
                    <a:pt x="795" y="11866"/>
                  </a:cubicBezTo>
                  <a:lnTo>
                    <a:pt x="795" y="11866"/>
                  </a:lnTo>
                  <a:cubicBezTo>
                    <a:pt x="1151" y="13748"/>
                    <a:pt x="1392" y="15639"/>
                    <a:pt x="1517" y="17548"/>
                  </a:cubicBezTo>
                  <a:lnTo>
                    <a:pt x="1517" y="17548"/>
                  </a:lnTo>
                  <a:lnTo>
                    <a:pt x="1589" y="18610"/>
                  </a:lnTo>
                  <a:cubicBezTo>
                    <a:pt x="1633" y="18048"/>
                    <a:pt x="1633" y="17468"/>
                    <a:pt x="1606" y="16906"/>
                  </a:cubicBezTo>
                  <a:lnTo>
                    <a:pt x="1606" y="16906"/>
                  </a:lnTo>
                  <a:cubicBezTo>
                    <a:pt x="1553" y="15675"/>
                    <a:pt x="1401" y="14435"/>
                    <a:pt x="1526" y="13222"/>
                  </a:cubicBezTo>
                  <a:lnTo>
                    <a:pt x="1526" y="13222"/>
                  </a:lnTo>
                  <a:cubicBezTo>
                    <a:pt x="1597" y="12526"/>
                    <a:pt x="1749" y="11857"/>
                    <a:pt x="1874" y="11179"/>
                  </a:cubicBezTo>
                  <a:lnTo>
                    <a:pt x="1874" y="11179"/>
                  </a:lnTo>
                  <a:cubicBezTo>
                    <a:pt x="2543" y="7441"/>
                    <a:pt x="2151" y="3382"/>
                    <a:pt x="777" y="1"/>
                  </a:cubicBezTo>
                  <a:lnTo>
                    <a:pt x="777" y="1"/>
                  </a:lnTo>
                  <a:cubicBezTo>
                    <a:pt x="393" y="2668"/>
                    <a:pt x="1" y="5362"/>
                    <a:pt x="134" y="806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325;p72">
              <a:extLst>
                <a:ext uri="{FF2B5EF4-FFF2-40B4-BE49-F238E27FC236}">
                  <a16:creationId xmlns:a16="http://schemas.microsoft.com/office/drawing/2014/main" id="{A0DD5CAC-4703-CD21-0438-1ACE45D049FF}"/>
                </a:ext>
              </a:extLst>
            </p:cNvPr>
            <p:cNvSpPr/>
            <p:nvPr/>
          </p:nvSpPr>
          <p:spPr>
            <a:xfrm>
              <a:off x="5610056" y="4269514"/>
              <a:ext cx="109102" cy="795298"/>
            </a:xfrm>
            <a:custGeom>
              <a:avLst/>
              <a:gdLst/>
              <a:ahLst/>
              <a:cxnLst/>
              <a:rect l="l" t="t" r="r" b="b"/>
              <a:pathLst>
                <a:path w="2553" h="18610" fill="none" extrusionOk="0">
                  <a:moveTo>
                    <a:pt x="1874" y="11179"/>
                  </a:moveTo>
                  <a:cubicBezTo>
                    <a:pt x="2552" y="7441"/>
                    <a:pt x="2151" y="3382"/>
                    <a:pt x="777" y="1"/>
                  </a:cubicBezTo>
                  <a:cubicBezTo>
                    <a:pt x="393" y="2668"/>
                    <a:pt x="1" y="5362"/>
                    <a:pt x="134" y="8065"/>
                  </a:cubicBezTo>
                  <a:cubicBezTo>
                    <a:pt x="134" y="8110"/>
                    <a:pt x="143" y="8145"/>
                    <a:pt x="143" y="8190"/>
                  </a:cubicBezTo>
                  <a:cubicBezTo>
                    <a:pt x="233" y="8743"/>
                    <a:pt x="322" y="9278"/>
                    <a:pt x="420" y="9796"/>
                  </a:cubicBezTo>
                  <a:cubicBezTo>
                    <a:pt x="429" y="9876"/>
                    <a:pt x="447" y="9947"/>
                    <a:pt x="456" y="10028"/>
                  </a:cubicBezTo>
                  <a:cubicBezTo>
                    <a:pt x="527" y="10411"/>
                    <a:pt x="589" y="10777"/>
                    <a:pt x="661" y="11134"/>
                  </a:cubicBezTo>
                  <a:cubicBezTo>
                    <a:pt x="705" y="11384"/>
                    <a:pt x="750" y="11634"/>
                    <a:pt x="795" y="11866"/>
                  </a:cubicBezTo>
                  <a:cubicBezTo>
                    <a:pt x="1151" y="13748"/>
                    <a:pt x="1392" y="15639"/>
                    <a:pt x="1517" y="17548"/>
                  </a:cubicBezTo>
                  <a:lnTo>
                    <a:pt x="1589" y="18610"/>
                  </a:lnTo>
                  <a:cubicBezTo>
                    <a:pt x="1633" y="18048"/>
                    <a:pt x="1633" y="17468"/>
                    <a:pt x="1606" y="16906"/>
                  </a:cubicBezTo>
                  <a:cubicBezTo>
                    <a:pt x="1553" y="15675"/>
                    <a:pt x="1401" y="14435"/>
                    <a:pt x="1526" y="13222"/>
                  </a:cubicBezTo>
                  <a:cubicBezTo>
                    <a:pt x="1597" y="12526"/>
                    <a:pt x="1749" y="11857"/>
                    <a:pt x="1874" y="111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326;p72">
              <a:extLst>
                <a:ext uri="{FF2B5EF4-FFF2-40B4-BE49-F238E27FC236}">
                  <a16:creationId xmlns:a16="http://schemas.microsoft.com/office/drawing/2014/main" id="{BEBD26A3-3B25-08B2-714C-D38E150404FE}"/>
                </a:ext>
              </a:extLst>
            </p:cNvPr>
            <p:cNvSpPr/>
            <p:nvPr/>
          </p:nvSpPr>
          <p:spPr>
            <a:xfrm>
              <a:off x="5426680" y="2968361"/>
              <a:ext cx="138803" cy="749914"/>
            </a:xfrm>
            <a:custGeom>
              <a:avLst/>
              <a:gdLst/>
              <a:ahLst/>
              <a:cxnLst/>
              <a:rect l="l" t="t" r="r" b="b"/>
              <a:pathLst>
                <a:path w="3248" h="17548" extrusionOk="0">
                  <a:moveTo>
                    <a:pt x="2383" y="286"/>
                  </a:moveTo>
                  <a:cubicBezTo>
                    <a:pt x="2079" y="651"/>
                    <a:pt x="1803" y="1053"/>
                    <a:pt x="1571" y="1481"/>
                  </a:cubicBezTo>
                  <a:lnTo>
                    <a:pt x="1571" y="1481"/>
                  </a:lnTo>
                  <a:cubicBezTo>
                    <a:pt x="1232" y="2088"/>
                    <a:pt x="991" y="2730"/>
                    <a:pt x="750" y="3372"/>
                  </a:cubicBezTo>
                  <a:lnTo>
                    <a:pt x="750" y="3372"/>
                  </a:lnTo>
                  <a:cubicBezTo>
                    <a:pt x="473" y="4131"/>
                    <a:pt x="215" y="4898"/>
                    <a:pt x="1" y="5674"/>
                  </a:cubicBezTo>
                  <a:lnTo>
                    <a:pt x="1" y="5674"/>
                  </a:lnTo>
                  <a:cubicBezTo>
                    <a:pt x="72" y="6209"/>
                    <a:pt x="117" y="6914"/>
                    <a:pt x="161" y="7770"/>
                  </a:cubicBezTo>
                  <a:lnTo>
                    <a:pt x="161" y="7770"/>
                  </a:lnTo>
                  <a:cubicBezTo>
                    <a:pt x="170" y="7976"/>
                    <a:pt x="179" y="8181"/>
                    <a:pt x="188" y="8395"/>
                  </a:cubicBezTo>
                  <a:lnTo>
                    <a:pt x="188" y="8395"/>
                  </a:lnTo>
                  <a:cubicBezTo>
                    <a:pt x="233" y="9251"/>
                    <a:pt x="286" y="10242"/>
                    <a:pt x="357" y="11357"/>
                  </a:cubicBezTo>
                  <a:lnTo>
                    <a:pt x="357" y="11357"/>
                  </a:lnTo>
                  <a:cubicBezTo>
                    <a:pt x="429" y="12374"/>
                    <a:pt x="518" y="13319"/>
                    <a:pt x="616" y="14176"/>
                  </a:cubicBezTo>
                  <a:lnTo>
                    <a:pt x="616" y="14176"/>
                  </a:lnTo>
                  <a:cubicBezTo>
                    <a:pt x="661" y="14541"/>
                    <a:pt x="705" y="14916"/>
                    <a:pt x="759" y="15282"/>
                  </a:cubicBezTo>
                  <a:lnTo>
                    <a:pt x="759" y="15282"/>
                  </a:lnTo>
                  <a:cubicBezTo>
                    <a:pt x="991" y="16040"/>
                    <a:pt x="1232" y="16798"/>
                    <a:pt x="1464" y="17548"/>
                  </a:cubicBezTo>
                  <a:lnTo>
                    <a:pt x="1464" y="17548"/>
                  </a:lnTo>
                  <a:cubicBezTo>
                    <a:pt x="1615" y="17316"/>
                    <a:pt x="1642" y="17030"/>
                    <a:pt x="1660" y="16754"/>
                  </a:cubicBezTo>
                  <a:lnTo>
                    <a:pt x="1660" y="16754"/>
                  </a:lnTo>
                  <a:cubicBezTo>
                    <a:pt x="1838" y="13899"/>
                    <a:pt x="911" y="11053"/>
                    <a:pt x="1160" y="8208"/>
                  </a:cubicBezTo>
                  <a:lnTo>
                    <a:pt x="1160" y="8208"/>
                  </a:lnTo>
                  <a:cubicBezTo>
                    <a:pt x="1392" y="5692"/>
                    <a:pt x="2525" y="3363"/>
                    <a:pt x="3159" y="919"/>
                  </a:cubicBezTo>
                  <a:lnTo>
                    <a:pt x="3159" y="919"/>
                  </a:lnTo>
                  <a:cubicBezTo>
                    <a:pt x="3248" y="553"/>
                    <a:pt x="3212" y="9"/>
                    <a:pt x="2829" y="0"/>
                  </a:cubicBezTo>
                  <a:lnTo>
                    <a:pt x="2829" y="0"/>
                  </a:lnTo>
                  <a:cubicBezTo>
                    <a:pt x="2829" y="0"/>
                    <a:pt x="2829" y="0"/>
                    <a:pt x="2829" y="0"/>
                  </a:cubicBezTo>
                  <a:lnTo>
                    <a:pt x="2829" y="0"/>
                  </a:lnTo>
                  <a:cubicBezTo>
                    <a:pt x="2650" y="0"/>
                    <a:pt x="2498" y="143"/>
                    <a:pt x="2383" y="28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327;p72">
              <a:extLst>
                <a:ext uri="{FF2B5EF4-FFF2-40B4-BE49-F238E27FC236}">
                  <a16:creationId xmlns:a16="http://schemas.microsoft.com/office/drawing/2014/main" id="{96F0A6AE-58A0-4979-9152-53F7FE9A1F22}"/>
                </a:ext>
              </a:extLst>
            </p:cNvPr>
            <p:cNvSpPr/>
            <p:nvPr/>
          </p:nvSpPr>
          <p:spPr>
            <a:xfrm>
              <a:off x="5426680" y="2968361"/>
              <a:ext cx="138803" cy="749914"/>
            </a:xfrm>
            <a:custGeom>
              <a:avLst/>
              <a:gdLst/>
              <a:ahLst/>
              <a:cxnLst/>
              <a:rect l="l" t="t" r="r" b="b"/>
              <a:pathLst>
                <a:path w="3248" h="17548" fill="none" extrusionOk="0">
                  <a:moveTo>
                    <a:pt x="2829" y="0"/>
                  </a:moveTo>
                  <a:cubicBezTo>
                    <a:pt x="2650" y="0"/>
                    <a:pt x="2507" y="143"/>
                    <a:pt x="2383" y="286"/>
                  </a:cubicBezTo>
                  <a:cubicBezTo>
                    <a:pt x="2079" y="651"/>
                    <a:pt x="1803" y="1053"/>
                    <a:pt x="1571" y="1481"/>
                  </a:cubicBezTo>
                  <a:cubicBezTo>
                    <a:pt x="1232" y="2088"/>
                    <a:pt x="991" y="2730"/>
                    <a:pt x="750" y="3372"/>
                  </a:cubicBezTo>
                  <a:cubicBezTo>
                    <a:pt x="473" y="4131"/>
                    <a:pt x="215" y="4898"/>
                    <a:pt x="1" y="5674"/>
                  </a:cubicBezTo>
                  <a:cubicBezTo>
                    <a:pt x="72" y="6209"/>
                    <a:pt x="117" y="6914"/>
                    <a:pt x="161" y="7770"/>
                  </a:cubicBezTo>
                  <a:cubicBezTo>
                    <a:pt x="170" y="7976"/>
                    <a:pt x="179" y="8181"/>
                    <a:pt x="188" y="8395"/>
                  </a:cubicBezTo>
                  <a:cubicBezTo>
                    <a:pt x="233" y="9251"/>
                    <a:pt x="286" y="10242"/>
                    <a:pt x="357" y="11357"/>
                  </a:cubicBezTo>
                  <a:cubicBezTo>
                    <a:pt x="429" y="12374"/>
                    <a:pt x="518" y="13319"/>
                    <a:pt x="616" y="14176"/>
                  </a:cubicBezTo>
                  <a:cubicBezTo>
                    <a:pt x="661" y="14541"/>
                    <a:pt x="705" y="14916"/>
                    <a:pt x="759" y="15282"/>
                  </a:cubicBezTo>
                  <a:cubicBezTo>
                    <a:pt x="991" y="16040"/>
                    <a:pt x="1232" y="16798"/>
                    <a:pt x="1464" y="17548"/>
                  </a:cubicBezTo>
                  <a:cubicBezTo>
                    <a:pt x="1615" y="17316"/>
                    <a:pt x="1642" y="17030"/>
                    <a:pt x="1660" y="16754"/>
                  </a:cubicBezTo>
                  <a:cubicBezTo>
                    <a:pt x="1838" y="13899"/>
                    <a:pt x="911" y="11053"/>
                    <a:pt x="1160" y="8208"/>
                  </a:cubicBezTo>
                  <a:cubicBezTo>
                    <a:pt x="1392" y="5692"/>
                    <a:pt x="2525" y="3363"/>
                    <a:pt x="3159" y="919"/>
                  </a:cubicBezTo>
                  <a:cubicBezTo>
                    <a:pt x="3248" y="553"/>
                    <a:pt x="3212" y="9"/>
                    <a:pt x="2829"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328;p72">
              <a:extLst>
                <a:ext uri="{FF2B5EF4-FFF2-40B4-BE49-F238E27FC236}">
                  <a16:creationId xmlns:a16="http://schemas.microsoft.com/office/drawing/2014/main" id="{DEB194A8-1DBE-9957-9FEB-87C08E198000}"/>
                </a:ext>
              </a:extLst>
            </p:cNvPr>
            <p:cNvSpPr/>
            <p:nvPr/>
          </p:nvSpPr>
          <p:spPr>
            <a:xfrm>
              <a:off x="5754928" y="2850541"/>
              <a:ext cx="142991" cy="1164358"/>
            </a:xfrm>
            <a:custGeom>
              <a:avLst/>
              <a:gdLst/>
              <a:ahLst/>
              <a:cxnLst/>
              <a:rect l="l" t="t" r="r" b="b"/>
              <a:pathLst>
                <a:path w="3346" h="27246" extrusionOk="0">
                  <a:moveTo>
                    <a:pt x="768" y="3881"/>
                  </a:moveTo>
                  <a:cubicBezTo>
                    <a:pt x="1258" y="5112"/>
                    <a:pt x="1972" y="6263"/>
                    <a:pt x="2356" y="7539"/>
                  </a:cubicBezTo>
                  <a:lnTo>
                    <a:pt x="2356" y="7539"/>
                  </a:lnTo>
                  <a:cubicBezTo>
                    <a:pt x="2775" y="8886"/>
                    <a:pt x="2820" y="10322"/>
                    <a:pt x="2793" y="11732"/>
                  </a:cubicBezTo>
                  <a:lnTo>
                    <a:pt x="2793" y="11732"/>
                  </a:lnTo>
                  <a:cubicBezTo>
                    <a:pt x="2766" y="12909"/>
                    <a:pt x="2695" y="14096"/>
                    <a:pt x="2445" y="15256"/>
                  </a:cubicBezTo>
                  <a:lnTo>
                    <a:pt x="2445" y="15256"/>
                  </a:lnTo>
                  <a:cubicBezTo>
                    <a:pt x="2302" y="15960"/>
                    <a:pt x="2088" y="16647"/>
                    <a:pt x="1972" y="17361"/>
                  </a:cubicBezTo>
                  <a:lnTo>
                    <a:pt x="1972" y="17361"/>
                  </a:lnTo>
                  <a:cubicBezTo>
                    <a:pt x="1874" y="17914"/>
                    <a:pt x="1838" y="18485"/>
                    <a:pt x="1740" y="19047"/>
                  </a:cubicBezTo>
                  <a:lnTo>
                    <a:pt x="1740" y="19047"/>
                  </a:lnTo>
                  <a:cubicBezTo>
                    <a:pt x="1508" y="20358"/>
                    <a:pt x="911" y="21581"/>
                    <a:pt x="554" y="22865"/>
                  </a:cubicBezTo>
                  <a:lnTo>
                    <a:pt x="554" y="22865"/>
                  </a:lnTo>
                  <a:cubicBezTo>
                    <a:pt x="197" y="24150"/>
                    <a:pt x="108" y="25613"/>
                    <a:pt x="812" y="26746"/>
                  </a:cubicBezTo>
                  <a:lnTo>
                    <a:pt x="812" y="26746"/>
                  </a:lnTo>
                  <a:cubicBezTo>
                    <a:pt x="973" y="26996"/>
                    <a:pt x="1223" y="27245"/>
                    <a:pt x="1508" y="27183"/>
                  </a:cubicBezTo>
                  <a:lnTo>
                    <a:pt x="1508" y="27183"/>
                  </a:lnTo>
                  <a:cubicBezTo>
                    <a:pt x="1660" y="27147"/>
                    <a:pt x="1785" y="27031"/>
                    <a:pt x="1883" y="26906"/>
                  </a:cubicBezTo>
                  <a:lnTo>
                    <a:pt x="1883" y="26906"/>
                  </a:lnTo>
                  <a:cubicBezTo>
                    <a:pt x="2070" y="26692"/>
                    <a:pt x="2222" y="26460"/>
                    <a:pt x="2356" y="26219"/>
                  </a:cubicBezTo>
                  <a:lnTo>
                    <a:pt x="2356" y="26219"/>
                  </a:lnTo>
                  <a:cubicBezTo>
                    <a:pt x="2302" y="26005"/>
                    <a:pt x="2258" y="25800"/>
                    <a:pt x="2204" y="25595"/>
                  </a:cubicBezTo>
                  <a:lnTo>
                    <a:pt x="2204" y="25595"/>
                  </a:lnTo>
                  <a:cubicBezTo>
                    <a:pt x="2142" y="25336"/>
                    <a:pt x="2070" y="25078"/>
                    <a:pt x="2017" y="24837"/>
                  </a:cubicBezTo>
                  <a:lnTo>
                    <a:pt x="2017" y="24837"/>
                  </a:lnTo>
                  <a:cubicBezTo>
                    <a:pt x="1910" y="24391"/>
                    <a:pt x="1821" y="23998"/>
                    <a:pt x="1767" y="23686"/>
                  </a:cubicBezTo>
                  <a:lnTo>
                    <a:pt x="1767" y="23686"/>
                  </a:lnTo>
                  <a:cubicBezTo>
                    <a:pt x="1758" y="23632"/>
                    <a:pt x="1767" y="23356"/>
                    <a:pt x="1803" y="22919"/>
                  </a:cubicBezTo>
                  <a:lnTo>
                    <a:pt x="1803" y="22919"/>
                  </a:lnTo>
                  <a:cubicBezTo>
                    <a:pt x="1821" y="22740"/>
                    <a:pt x="1838" y="22544"/>
                    <a:pt x="1856" y="22321"/>
                  </a:cubicBezTo>
                  <a:lnTo>
                    <a:pt x="1856" y="22321"/>
                  </a:lnTo>
                  <a:cubicBezTo>
                    <a:pt x="1883" y="21991"/>
                    <a:pt x="1919" y="21607"/>
                    <a:pt x="1954" y="21197"/>
                  </a:cubicBezTo>
                  <a:lnTo>
                    <a:pt x="1954" y="21197"/>
                  </a:lnTo>
                  <a:cubicBezTo>
                    <a:pt x="1990" y="20778"/>
                    <a:pt x="2035" y="20332"/>
                    <a:pt x="2079" y="19859"/>
                  </a:cubicBezTo>
                  <a:lnTo>
                    <a:pt x="2079" y="19859"/>
                  </a:lnTo>
                  <a:cubicBezTo>
                    <a:pt x="2115" y="19547"/>
                    <a:pt x="2142" y="19225"/>
                    <a:pt x="2177" y="18904"/>
                  </a:cubicBezTo>
                  <a:lnTo>
                    <a:pt x="2177" y="18904"/>
                  </a:lnTo>
                  <a:cubicBezTo>
                    <a:pt x="2311" y="17602"/>
                    <a:pt x="2454" y="16219"/>
                    <a:pt x="2579" y="15041"/>
                  </a:cubicBezTo>
                  <a:lnTo>
                    <a:pt x="2579" y="15041"/>
                  </a:lnTo>
                  <a:cubicBezTo>
                    <a:pt x="2730" y="13703"/>
                    <a:pt x="2855" y="12615"/>
                    <a:pt x="2936" y="12151"/>
                  </a:cubicBezTo>
                  <a:lnTo>
                    <a:pt x="2936" y="12151"/>
                  </a:lnTo>
                  <a:cubicBezTo>
                    <a:pt x="3185" y="10590"/>
                    <a:pt x="3310" y="9020"/>
                    <a:pt x="3346" y="7441"/>
                  </a:cubicBezTo>
                  <a:lnTo>
                    <a:pt x="3346" y="7441"/>
                  </a:lnTo>
                  <a:cubicBezTo>
                    <a:pt x="3337" y="7423"/>
                    <a:pt x="3337" y="7414"/>
                    <a:pt x="3328" y="7405"/>
                  </a:cubicBezTo>
                  <a:lnTo>
                    <a:pt x="3328" y="7405"/>
                  </a:lnTo>
                  <a:cubicBezTo>
                    <a:pt x="2383" y="4934"/>
                    <a:pt x="1446" y="2463"/>
                    <a:pt x="500" y="1"/>
                  </a:cubicBezTo>
                  <a:lnTo>
                    <a:pt x="500" y="1"/>
                  </a:lnTo>
                  <a:cubicBezTo>
                    <a:pt x="1" y="1232"/>
                    <a:pt x="277" y="2641"/>
                    <a:pt x="768" y="388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329;p72">
              <a:extLst>
                <a:ext uri="{FF2B5EF4-FFF2-40B4-BE49-F238E27FC236}">
                  <a16:creationId xmlns:a16="http://schemas.microsoft.com/office/drawing/2014/main" id="{1066CB90-7CFF-11A3-EE9A-A77E613F4C16}"/>
                </a:ext>
              </a:extLst>
            </p:cNvPr>
            <p:cNvSpPr/>
            <p:nvPr/>
          </p:nvSpPr>
          <p:spPr>
            <a:xfrm>
              <a:off x="5754928" y="2850541"/>
              <a:ext cx="142991" cy="1164358"/>
            </a:xfrm>
            <a:custGeom>
              <a:avLst/>
              <a:gdLst/>
              <a:ahLst/>
              <a:cxnLst/>
              <a:rect l="l" t="t" r="r" b="b"/>
              <a:pathLst>
                <a:path w="3346" h="27246" fill="none" extrusionOk="0">
                  <a:moveTo>
                    <a:pt x="1883" y="26906"/>
                  </a:moveTo>
                  <a:cubicBezTo>
                    <a:pt x="2070" y="26692"/>
                    <a:pt x="2222" y="26460"/>
                    <a:pt x="2356" y="26219"/>
                  </a:cubicBezTo>
                  <a:cubicBezTo>
                    <a:pt x="2302" y="26005"/>
                    <a:pt x="2258" y="25800"/>
                    <a:pt x="2204" y="25595"/>
                  </a:cubicBezTo>
                  <a:cubicBezTo>
                    <a:pt x="2142" y="25336"/>
                    <a:pt x="2070" y="25078"/>
                    <a:pt x="2017" y="24837"/>
                  </a:cubicBezTo>
                  <a:cubicBezTo>
                    <a:pt x="1910" y="24391"/>
                    <a:pt x="1821" y="23998"/>
                    <a:pt x="1767" y="23686"/>
                  </a:cubicBezTo>
                  <a:cubicBezTo>
                    <a:pt x="1758" y="23632"/>
                    <a:pt x="1767" y="23356"/>
                    <a:pt x="1803" y="22919"/>
                  </a:cubicBezTo>
                  <a:cubicBezTo>
                    <a:pt x="1821" y="22740"/>
                    <a:pt x="1838" y="22544"/>
                    <a:pt x="1856" y="22321"/>
                  </a:cubicBezTo>
                  <a:cubicBezTo>
                    <a:pt x="1883" y="21991"/>
                    <a:pt x="1919" y="21607"/>
                    <a:pt x="1954" y="21197"/>
                  </a:cubicBezTo>
                  <a:cubicBezTo>
                    <a:pt x="1990" y="20778"/>
                    <a:pt x="2035" y="20332"/>
                    <a:pt x="2079" y="19859"/>
                  </a:cubicBezTo>
                  <a:cubicBezTo>
                    <a:pt x="2115" y="19547"/>
                    <a:pt x="2142" y="19225"/>
                    <a:pt x="2177" y="18904"/>
                  </a:cubicBezTo>
                  <a:cubicBezTo>
                    <a:pt x="2311" y="17602"/>
                    <a:pt x="2454" y="16219"/>
                    <a:pt x="2579" y="15033"/>
                  </a:cubicBezTo>
                  <a:cubicBezTo>
                    <a:pt x="2730" y="13703"/>
                    <a:pt x="2855" y="12615"/>
                    <a:pt x="2936" y="12151"/>
                  </a:cubicBezTo>
                  <a:cubicBezTo>
                    <a:pt x="3185" y="10590"/>
                    <a:pt x="3310" y="9020"/>
                    <a:pt x="3346" y="7441"/>
                  </a:cubicBezTo>
                  <a:cubicBezTo>
                    <a:pt x="3337" y="7423"/>
                    <a:pt x="3337" y="7414"/>
                    <a:pt x="3328" y="7405"/>
                  </a:cubicBezTo>
                  <a:cubicBezTo>
                    <a:pt x="2383" y="4934"/>
                    <a:pt x="1446" y="2463"/>
                    <a:pt x="500" y="1"/>
                  </a:cubicBezTo>
                  <a:cubicBezTo>
                    <a:pt x="1" y="1232"/>
                    <a:pt x="277" y="2641"/>
                    <a:pt x="768" y="3881"/>
                  </a:cubicBezTo>
                  <a:cubicBezTo>
                    <a:pt x="1258" y="5112"/>
                    <a:pt x="1972" y="6263"/>
                    <a:pt x="2356" y="7539"/>
                  </a:cubicBezTo>
                  <a:cubicBezTo>
                    <a:pt x="2775" y="8886"/>
                    <a:pt x="2820" y="10322"/>
                    <a:pt x="2793" y="11732"/>
                  </a:cubicBezTo>
                  <a:cubicBezTo>
                    <a:pt x="2766" y="12909"/>
                    <a:pt x="2695" y="14096"/>
                    <a:pt x="2445" y="15256"/>
                  </a:cubicBezTo>
                  <a:cubicBezTo>
                    <a:pt x="2302" y="15960"/>
                    <a:pt x="2088" y="16647"/>
                    <a:pt x="1972" y="17361"/>
                  </a:cubicBezTo>
                  <a:cubicBezTo>
                    <a:pt x="1874" y="17914"/>
                    <a:pt x="1838" y="18485"/>
                    <a:pt x="1740" y="19047"/>
                  </a:cubicBezTo>
                  <a:cubicBezTo>
                    <a:pt x="1508" y="20358"/>
                    <a:pt x="911" y="21581"/>
                    <a:pt x="554" y="22865"/>
                  </a:cubicBezTo>
                  <a:cubicBezTo>
                    <a:pt x="197" y="24150"/>
                    <a:pt x="108" y="25613"/>
                    <a:pt x="812" y="26746"/>
                  </a:cubicBezTo>
                  <a:cubicBezTo>
                    <a:pt x="973" y="26996"/>
                    <a:pt x="1223" y="27245"/>
                    <a:pt x="1508" y="27183"/>
                  </a:cubicBezTo>
                  <a:cubicBezTo>
                    <a:pt x="1660" y="27147"/>
                    <a:pt x="1785" y="27031"/>
                    <a:pt x="1883" y="269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330;p72">
              <a:extLst>
                <a:ext uri="{FF2B5EF4-FFF2-40B4-BE49-F238E27FC236}">
                  <a16:creationId xmlns:a16="http://schemas.microsoft.com/office/drawing/2014/main" id="{37443006-4309-B67F-7207-284DA34C58F0}"/>
                </a:ext>
              </a:extLst>
            </p:cNvPr>
            <p:cNvSpPr/>
            <p:nvPr/>
          </p:nvSpPr>
          <p:spPr>
            <a:xfrm>
              <a:off x="5494928" y="2734644"/>
              <a:ext cx="303504" cy="1150255"/>
            </a:xfrm>
            <a:custGeom>
              <a:avLst/>
              <a:gdLst/>
              <a:ahLst/>
              <a:cxnLst/>
              <a:rect l="l" t="t" r="r" b="b"/>
              <a:pathLst>
                <a:path w="7102" h="26916" extrusionOk="0">
                  <a:moveTo>
                    <a:pt x="5844" y="1482"/>
                  </a:moveTo>
                  <a:cubicBezTo>
                    <a:pt x="5701" y="2035"/>
                    <a:pt x="5469" y="2570"/>
                    <a:pt x="5246" y="3096"/>
                  </a:cubicBezTo>
                  <a:lnTo>
                    <a:pt x="5246" y="3096"/>
                  </a:lnTo>
                  <a:cubicBezTo>
                    <a:pt x="2909" y="8654"/>
                    <a:pt x="1294" y="14551"/>
                    <a:pt x="473" y="20555"/>
                  </a:cubicBezTo>
                  <a:lnTo>
                    <a:pt x="473" y="20555"/>
                  </a:lnTo>
                  <a:cubicBezTo>
                    <a:pt x="179" y="22696"/>
                    <a:pt x="0" y="24979"/>
                    <a:pt x="928" y="26915"/>
                  </a:cubicBezTo>
                  <a:lnTo>
                    <a:pt x="928" y="26915"/>
                  </a:lnTo>
                  <a:cubicBezTo>
                    <a:pt x="1098" y="26897"/>
                    <a:pt x="1160" y="26666"/>
                    <a:pt x="1169" y="26487"/>
                  </a:cubicBezTo>
                  <a:lnTo>
                    <a:pt x="1169" y="26487"/>
                  </a:lnTo>
                  <a:cubicBezTo>
                    <a:pt x="1232" y="25363"/>
                    <a:pt x="1133" y="24239"/>
                    <a:pt x="1240" y="23133"/>
                  </a:cubicBezTo>
                  <a:lnTo>
                    <a:pt x="1240" y="23133"/>
                  </a:lnTo>
                  <a:cubicBezTo>
                    <a:pt x="1365" y="21804"/>
                    <a:pt x="1776" y="20528"/>
                    <a:pt x="2222" y="19288"/>
                  </a:cubicBezTo>
                  <a:lnTo>
                    <a:pt x="2222" y="19288"/>
                  </a:lnTo>
                  <a:cubicBezTo>
                    <a:pt x="3337" y="16148"/>
                    <a:pt x="4711" y="13097"/>
                    <a:pt x="5647" y="9903"/>
                  </a:cubicBezTo>
                  <a:lnTo>
                    <a:pt x="5647" y="9903"/>
                  </a:lnTo>
                  <a:cubicBezTo>
                    <a:pt x="6593" y="6700"/>
                    <a:pt x="7102" y="3275"/>
                    <a:pt x="6441" y="1"/>
                  </a:cubicBezTo>
                  <a:lnTo>
                    <a:pt x="6441" y="1"/>
                  </a:lnTo>
                  <a:cubicBezTo>
                    <a:pt x="6058" y="366"/>
                    <a:pt x="5978" y="955"/>
                    <a:pt x="5844" y="148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331;p72">
              <a:extLst>
                <a:ext uri="{FF2B5EF4-FFF2-40B4-BE49-F238E27FC236}">
                  <a16:creationId xmlns:a16="http://schemas.microsoft.com/office/drawing/2014/main" id="{1EE9A1A9-4FA5-04C1-BEDB-D8D17BE26B98}"/>
                </a:ext>
              </a:extLst>
            </p:cNvPr>
            <p:cNvSpPr/>
            <p:nvPr/>
          </p:nvSpPr>
          <p:spPr>
            <a:xfrm>
              <a:off x="5494928" y="2734644"/>
              <a:ext cx="303504" cy="1150255"/>
            </a:xfrm>
            <a:custGeom>
              <a:avLst/>
              <a:gdLst/>
              <a:ahLst/>
              <a:cxnLst/>
              <a:rect l="l" t="t" r="r" b="b"/>
              <a:pathLst>
                <a:path w="7102" h="26916" fill="none" extrusionOk="0">
                  <a:moveTo>
                    <a:pt x="1240" y="23133"/>
                  </a:moveTo>
                  <a:cubicBezTo>
                    <a:pt x="1133" y="24239"/>
                    <a:pt x="1232" y="25363"/>
                    <a:pt x="1169" y="26487"/>
                  </a:cubicBezTo>
                  <a:cubicBezTo>
                    <a:pt x="1160" y="26666"/>
                    <a:pt x="1098" y="26897"/>
                    <a:pt x="928" y="26915"/>
                  </a:cubicBezTo>
                  <a:cubicBezTo>
                    <a:pt x="0" y="24979"/>
                    <a:pt x="179" y="22696"/>
                    <a:pt x="473" y="20555"/>
                  </a:cubicBezTo>
                  <a:cubicBezTo>
                    <a:pt x="1294" y="14551"/>
                    <a:pt x="2909" y="8654"/>
                    <a:pt x="5246" y="3096"/>
                  </a:cubicBezTo>
                  <a:cubicBezTo>
                    <a:pt x="5469" y="2570"/>
                    <a:pt x="5701" y="2035"/>
                    <a:pt x="5844" y="1482"/>
                  </a:cubicBezTo>
                  <a:cubicBezTo>
                    <a:pt x="5978" y="955"/>
                    <a:pt x="6058" y="366"/>
                    <a:pt x="6441" y="1"/>
                  </a:cubicBezTo>
                  <a:cubicBezTo>
                    <a:pt x="7102" y="3275"/>
                    <a:pt x="6593" y="6700"/>
                    <a:pt x="5647" y="9903"/>
                  </a:cubicBezTo>
                  <a:cubicBezTo>
                    <a:pt x="4711" y="13097"/>
                    <a:pt x="3337" y="16148"/>
                    <a:pt x="2222" y="19288"/>
                  </a:cubicBezTo>
                  <a:cubicBezTo>
                    <a:pt x="1776" y="20528"/>
                    <a:pt x="1365" y="21804"/>
                    <a:pt x="1240" y="2313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332;p72">
              <a:extLst>
                <a:ext uri="{FF2B5EF4-FFF2-40B4-BE49-F238E27FC236}">
                  <a16:creationId xmlns:a16="http://schemas.microsoft.com/office/drawing/2014/main" id="{0D082BA5-C1B8-50D8-7A9D-D46D0D6D8913}"/>
                </a:ext>
              </a:extLst>
            </p:cNvPr>
            <p:cNvSpPr/>
            <p:nvPr/>
          </p:nvSpPr>
          <p:spPr>
            <a:xfrm>
              <a:off x="5494928" y="3414771"/>
              <a:ext cx="168931" cy="637478"/>
            </a:xfrm>
            <a:custGeom>
              <a:avLst/>
              <a:gdLst/>
              <a:ahLst/>
              <a:cxnLst/>
              <a:rect l="l" t="t" r="r" b="b"/>
              <a:pathLst>
                <a:path w="3953" h="14917" extrusionOk="0">
                  <a:moveTo>
                    <a:pt x="1205" y="13436"/>
                  </a:moveTo>
                  <a:cubicBezTo>
                    <a:pt x="1294" y="13784"/>
                    <a:pt x="1410" y="14149"/>
                    <a:pt x="1642" y="14435"/>
                  </a:cubicBezTo>
                  <a:lnTo>
                    <a:pt x="1642" y="14435"/>
                  </a:lnTo>
                  <a:cubicBezTo>
                    <a:pt x="1865" y="14720"/>
                    <a:pt x="2249" y="14917"/>
                    <a:pt x="2605" y="14836"/>
                  </a:cubicBezTo>
                  <a:lnTo>
                    <a:pt x="2605" y="14836"/>
                  </a:lnTo>
                  <a:cubicBezTo>
                    <a:pt x="2820" y="14783"/>
                    <a:pt x="3007" y="14631"/>
                    <a:pt x="3167" y="14471"/>
                  </a:cubicBezTo>
                  <a:lnTo>
                    <a:pt x="3167" y="14471"/>
                  </a:lnTo>
                  <a:cubicBezTo>
                    <a:pt x="3952" y="13596"/>
                    <a:pt x="3944" y="12285"/>
                    <a:pt x="3863" y="11116"/>
                  </a:cubicBezTo>
                  <a:lnTo>
                    <a:pt x="3863" y="11116"/>
                  </a:lnTo>
                  <a:cubicBezTo>
                    <a:pt x="3605" y="7414"/>
                    <a:pt x="3096" y="3712"/>
                    <a:pt x="3194" y="1"/>
                  </a:cubicBezTo>
                  <a:lnTo>
                    <a:pt x="3194" y="1"/>
                  </a:lnTo>
                  <a:cubicBezTo>
                    <a:pt x="741" y="3953"/>
                    <a:pt x="0" y="8940"/>
                    <a:pt x="1205" y="1343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333;p72">
              <a:extLst>
                <a:ext uri="{FF2B5EF4-FFF2-40B4-BE49-F238E27FC236}">
                  <a16:creationId xmlns:a16="http://schemas.microsoft.com/office/drawing/2014/main" id="{9477509F-5395-6A51-CCD9-D8710921B922}"/>
                </a:ext>
              </a:extLst>
            </p:cNvPr>
            <p:cNvSpPr/>
            <p:nvPr/>
          </p:nvSpPr>
          <p:spPr>
            <a:xfrm>
              <a:off x="5494928" y="3414771"/>
              <a:ext cx="168931" cy="637478"/>
            </a:xfrm>
            <a:custGeom>
              <a:avLst/>
              <a:gdLst/>
              <a:ahLst/>
              <a:cxnLst/>
              <a:rect l="l" t="t" r="r" b="b"/>
              <a:pathLst>
                <a:path w="3953" h="14917" fill="none" extrusionOk="0">
                  <a:moveTo>
                    <a:pt x="1205" y="13436"/>
                  </a:moveTo>
                  <a:cubicBezTo>
                    <a:pt x="0" y="8940"/>
                    <a:pt x="741" y="3953"/>
                    <a:pt x="3194" y="1"/>
                  </a:cubicBezTo>
                  <a:cubicBezTo>
                    <a:pt x="3096" y="3712"/>
                    <a:pt x="3605" y="7414"/>
                    <a:pt x="3863" y="11116"/>
                  </a:cubicBezTo>
                  <a:cubicBezTo>
                    <a:pt x="3944" y="12285"/>
                    <a:pt x="3952" y="13596"/>
                    <a:pt x="3167" y="14471"/>
                  </a:cubicBezTo>
                  <a:cubicBezTo>
                    <a:pt x="3007" y="14631"/>
                    <a:pt x="2820" y="14783"/>
                    <a:pt x="2605" y="14836"/>
                  </a:cubicBezTo>
                  <a:cubicBezTo>
                    <a:pt x="2249" y="14917"/>
                    <a:pt x="1865" y="14720"/>
                    <a:pt x="1642" y="14435"/>
                  </a:cubicBezTo>
                  <a:cubicBezTo>
                    <a:pt x="1410" y="14149"/>
                    <a:pt x="1294" y="13784"/>
                    <a:pt x="1205" y="134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334;p72">
              <a:extLst>
                <a:ext uri="{FF2B5EF4-FFF2-40B4-BE49-F238E27FC236}">
                  <a16:creationId xmlns:a16="http://schemas.microsoft.com/office/drawing/2014/main" id="{4DF92AD6-C956-6419-4B5C-0F2AF9CDB302}"/>
                </a:ext>
              </a:extLst>
            </p:cNvPr>
            <p:cNvSpPr/>
            <p:nvPr/>
          </p:nvSpPr>
          <p:spPr>
            <a:xfrm>
              <a:off x="5628346" y="3101395"/>
              <a:ext cx="178077" cy="768247"/>
            </a:xfrm>
            <a:custGeom>
              <a:avLst/>
              <a:gdLst/>
              <a:ahLst/>
              <a:cxnLst/>
              <a:rect l="l" t="t" r="r" b="b"/>
              <a:pathLst>
                <a:path w="4167" h="17977" extrusionOk="0">
                  <a:moveTo>
                    <a:pt x="90" y="8520"/>
                  </a:moveTo>
                  <a:cubicBezTo>
                    <a:pt x="1" y="10108"/>
                    <a:pt x="108" y="11696"/>
                    <a:pt x="224" y="13284"/>
                  </a:cubicBezTo>
                  <a:lnTo>
                    <a:pt x="224" y="13284"/>
                  </a:lnTo>
                  <a:cubicBezTo>
                    <a:pt x="322" y="14747"/>
                    <a:pt x="438" y="16237"/>
                    <a:pt x="1036" y="17584"/>
                  </a:cubicBezTo>
                  <a:lnTo>
                    <a:pt x="1036" y="17584"/>
                  </a:lnTo>
                  <a:cubicBezTo>
                    <a:pt x="1428" y="17067"/>
                    <a:pt x="2490" y="17334"/>
                    <a:pt x="2543" y="17976"/>
                  </a:cubicBezTo>
                  <a:lnTo>
                    <a:pt x="2543" y="17976"/>
                  </a:lnTo>
                  <a:cubicBezTo>
                    <a:pt x="3658" y="16032"/>
                    <a:pt x="3828" y="13757"/>
                    <a:pt x="3944" y="11553"/>
                  </a:cubicBezTo>
                  <a:lnTo>
                    <a:pt x="3944" y="11553"/>
                  </a:lnTo>
                  <a:cubicBezTo>
                    <a:pt x="4042" y="9635"/>
                    <a:pt x="4105" y="7717"/>
                    <a:pt x="4131" y="5799"/>
                  </a:cubicBezTo>
                  <a:lnTo>
                    <a:pt x="4131" y="5799"/>
                  </a:lnTo>
                  <a:cubicBezTo>
                    <a:pt x="4167" y="3774"/>
                    <a:pt x="4087" y="1553"/>
                    <a:pt x="2695" y="1"/>
                  </a:cubicBezTo>
                  <a:lnTo>
                    <a:pt x="2695" y="1"/>
                  </a:lnTo>
                  <a:cubicBezTo>
                    <a:pt x="1161" y="2606"/>
                    <a:pt x="260" y="5550"/>
                    <a:pt x="90" y="8520"/>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335;p72">
              <a:extLst>
                <a:ext uri="{FF2B5EF4-FFF2-40B4-BE49-F238E27FC236}">
                  <a16:creationId xmlns:a16="http://schemas.microsoft.com/office/drawing/2014/main" id="{A9B3EB12-5804-B83B-03A5-0D305E02440D}"/>
                </a:ext>
              </a:extLst>
            </p:cNvPr>
            <p:cNvSpPr/>
            <p:nvPr/>
          </p:nvSpPr>
          <p:spPr>
            <a:xfrm>
              <a:off x="5628346" y="3101395"/>
              <a:ext cx="178077" cy="767862"/>
            </a:xfrm>
            <a:custGeom>
              <a:avLst/>
              <a:gdLst/>
              <a:ahLst/>
              <a:cxnLst/>
              <a:rect l="l" t="t" r="r" b="b"/>
              <a:pathLst>
                <a:path w="4167" h="17968" fill="none" extrusionOk="0">
                  <a:moveTo>
                    <a:pt x="1036" y="17584"/>
                  </a:moveTo>
                  <a:cubicBezTo>
                    <a:pt x="438" y="16237"/>
                    <a:pt x="322" y="14747"/>
                    <a:pt x="224" y="13284"/>
                  </a:cubicBezTo>
                  <a:cubicBezTo>
                    <a:pt x="108" y="11696"/>
                    <a:pt x="1" y="10108"/>
                    <a:pt x="90" y="8520"/>
                  </a:cubicBezTo>
                  <a:cubicBezTo>
                    <a:pt x="260" y="5550"/>
                    <a:pt x="1161" y="2606"/>
                    <a:pt x="2695" y="1"/>
                  </a:cubicBezTo>
                  <a:cubicBezTo>
                    <a:pt x="4087" y="1553"/>
                    <a:pt x="4167" y="3774"/>
                    <a:pt x="4131" y="5799"/>
                  </a:cubicBezTo>
                  <a:cubicBezTo>
                    <a:pt x="4105" y="7717"/>
                    <a:pt x="4042" y="9635"/>
                    <a:pt x="3944" y="11553"/>
                  </a:cubicBezTo>
                  <a:cubicBezTo>
                    <a:pt x="3828" y="13757"/>
                    <a:pt x="3658" y="16032"/>
                    <a:pt x="2543" y="17968"/>
                  </a:cubicBezTo>
                  <a:cubicBezTo>
                    <a:pt x="2490" y="17334"/>
                    <a:pt x="1428" y="17067"/>
                    <a:pt x="1036" y="1758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336;p72">
              <a:extLst>
                <a:ext uri="{FF2B5EF4-FFF2-40B4-BE49-F238E27FC236}">
                  <a16:creationId xmlns:a16="http://schemas.microsoft.com/office/drawing/2014/main" id="{FAF1A1D3-C565-8FF4-83E2-B22473F04993}"/>
                </a:ext>
              </a:extLst>
            </p:cNvPr>
            <p:cNvSpPr/>
            <p:nvPr/>
          </p:nvSpPr>
          <p:spPr>
            <a:xfrm>
              <a:off x="5735483" y="3198618"/>
              <a:ext cx="138419" cy="672948"/>
            </a:xfrm>
            <a:custGeom>
              <a:avLst/>
              <a:gdLst/>
              <a:ahLst/>
              <a:cxnLst/>
              <a:rect l="l" t="t" r="r" b="b"/>
              <a:pathLst>
                <a:path w="3239" h="15747" extrusionOk="0">
                  <a:moveTo>
                    <a:pt x="812" y="1776"/>
                  </a:moveTo>
                  <a:cubicBezTo>
                    <a:pt x="554" y="2855"/>
                    <a:pt x="670" y="3988"/>
                    <a:pt x="723" y="5094"/>
                  </a:cubicBezTo>
                  <a:lnTo>
                    <a:pt x="723" y="5094"/>
                  </a:lnTo>
                  <a:cubicBezTo>
                    <a:pt x="821" y="7289"/>
                    <a:pt x="670" y="9475"/>
                    <a:pt x="384" y="11651"/>
                  </a:cubicBezTo>
                  <a:lnTo>
                    <a:pt x="384" y="11651"/>
                  </a:lnTo>
                  <a:cubicBezTo>
                    <a:pt x="206" y="13034"/>
                    <a:pt x="1" y="14551"/>
                    <a:pt x="723" y="15746"/>
                  </a:cubicBezTo>
                  <a:lnTo>
                    <a:pt x="723" y="15746"/>
                  </a:lnTo>
                  <a:cubicBezTo>
                    <a:pt x="1080" y="15639"/>
                    <a:pt x="1267" y="15255"/>
                    <a:pt x="1401" y="14907"/>
                  </a:cubicBezTo>
                  <a:lnTo>
                    <a:pt x="1401" y="14907"/>
                  </a:lnTo>
                  <a:cubicBezTo>
                    <a:pt x="3239" y="10188"/>
                    <a:pt x="2588" y="4836"/>
                    <a:pt x="1071" y="1"/>
                  </a:cubicBezTo>
                  <a:lnTo>
                    <a:pt x="1071" y="1"/>
                  </a:lnTo>
                  <a:cubicBezTo>
                    <a:pt x="1205" y="589"/>
                    <a:pt x="955" y="1187"/>
                    <a:pt x="812" y="177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337;p72">
              <a:extLst>
                <a:ext uri="{FF2B5EF4-FFF2-40B4-BE49-F238E27FC236}">
                  <a16:creationId xmlns:a16="http://schemas.microsoft.com/office/drawing/2014/main" id="{79EF8631-46DD-60EA-BFF2-C3B5177BB657}"/>
                </a:ext>
              </a:extLst>
            </p:cNvPr>
            <p:cNvSpPr/>
            <p:nvPr/>
          </p:nvSpPr>
          <p:spPr>
            <a:xfrm>
              <a:off x="5735483" y="3198618"/>
              <a:ext cx="138419" cy="672948"/>
            </a:xfrm>
            <a:custGeom>
              <a:avLst/>
              <a:gdLst/>
              <a:ahLst/>
              <a:cxnLst/>
              <a:rect l="l" t="t" r="r" b="b"/>
              <a:pathLst>
                <a:path w="3239" h="15747" fill="none" extrusionOk="0">
                  <a:moveTo>
                    <a:pt x="723" y="15746"/>
                  </a:moveTo>
                  <a:cubicBezTo>
                    <a:pt x="1" y="14551"/>
                    <a:pt x="206" y="13034"/>
                    <a:pt x="384" y="11651"/>
                  </a:cubicBezTo>
                  <a:cubicBezTo>
                    <a:pt x="670" y="9475"/>
                    <a:pt x="821" y="7289"/>
                    <a:pt x="723" y="5094"/>
                  </a:cubicBezTo>
                  <a:cubicBezTo>
                    <a:pt x="670" y="3988"/>
                    <a:pt x="554" y="2855"/>
                    <a:pt x="812" y="1776"/>
                  </a:cubicBezTo>
                  <a:cubicBezTo>
                    <a:pt x="955" y="1187"/>
                    <a:pt x="1205" y="589"/>
                    <a:pt x="1071" y="1"/>
                  </a:cubicBezTo>
                  <a:cubicBezTo>
                    <a:pt x="2588" y="4836"/>
                    <a:pt x="3239" y="10188"/>
                    <a:pt x="1401" y="14907"/>
                  </a:cubicBezTo>
                  <a:cubicBezTo>
                    <a:pt x="1267" y="15255"/>
                    <a:pt x="1080" y="15639"/>
                    <a:pt x="723" y="1574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338;p72">
              <a:extLst>
                <a:ext uri="{FF2B5EF4-FFF2-40B4-BE49-F238E27FC236}">
                  <a16:creationId xmlns:a16="http://schemas.microsoft.com/office/drawing/2014/main" id="{CADEBFDD-52D1-3F8A-D9B4-790D30C998FD}"/>
                </a:ext>
              </a:extLst>
            </p:cNvPr>
            <p:cNvSpPr/>
            <p:nvPr/>
          </p:nvSpPr>
          <p:spPr>
            <a:xfrm>
              <a:off x="5768261" y="3038874"/>
              <a:ext cx="138461" cy="540256"/>
            </a:xfrm>
            <a:custGeom>
              <a:avLst/>
              <a:gdLst/>
              <a:ahLst/>
              <a:cxnLst/>
              <a:rect l="l" t="t" r="r" b="b"/>
              <a:pathLst>
                <a:path w="3240" h="12642" extrusionOk="0">
                  <a:moveTo>
                    <a:pt x="1928" y="12642"/>
                  </a:moveTo>
                  <a:cubicBezTo>
                    <a:pt x="3239" y="8520"/>
                    <a:pt x="2918" y="3908"/>
                    <a:pt x="1054" y="1"/>
                  </a:cubicBezTo>
                  <a:lnTo>
                    <a:pt x="1054" y="1"/>
                  </a:lnTo>
                  <a:cubicBezTo>
                    <a:pt x="1" y="4167"/>
                    <a:pt x="313" y="8663"/>
                    <a:pt x="1928" y="1264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339;p72">
              <a:extLst>
                <a:ext uri="{FF2B5EF4-FFF2-40B4-BE49-F238E27FC236}">
                  <a16:creationId xmlns:a16="http://schemas.microsoft.com/office/drawing/2014/main" id="{99290D69-7667-FAA5-014D-25FAC3074BB5}"/>
                </a:ext>
              </a:extLst>
            </p:cNvPr>
            <p:cNvSpPr/>
            <p:nvPr/>
          </p:nvSpPr>
          <p:spPr>
            <a:xfrm>
              <a:off x="5768261" y="3038874"/>
              <a:ext cx="138461" cy="540256"/>
            </a:xfrm>
            <a:custGeom>
              <a:avLst/>
              <a:gdLst/>
              <a:ahLst/>
              <a:cxnLst/>
              <a:rect l="l" t="t" r="r" b="b"/>
              <a:pathLst>
                <a:path w="3240" h="12642" fill="none" extrusionOk="0">
                  <a:moveTo>
                    <a:pt x="1928" y="12642"/>
                  </a:moveTo>
                  <a:cubicBezTo>
                    <a:pt x="313" y="8663"/>
                    <a:pt x="1" y="4167"/>
                    <a:pt x="1054" y="1"/>
                  </a:cubicBezTo>
                  <a:cubicBezTo>
                    <a:pt x="2918" y="3908"/>
                    <a:pt x="3239" y="8520"/>
                    <a:pt x="1928" y="12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340;p72">
              <a:extLst>
                <a:ext uri="{FF2B5EF4-FFF2-40B4-BE49-F238E27FC236}">
                  <a16:creationId xmlns:a16="http://schemas.microsoft.com/office/drawing/2014/main" id="{5D121842-780E-2FE9-8A54-4CDA3AFE7BCE}"/>
                </a:ext>
              </a:extLst>
            </p:cNvPr>
            <p:cNvSpPr/>
            <p:nvPr/>
          </p:nvSpPr>
          <p:spPr>
            <a:xfrm>
              <a:off x="5777406" y="2659558"/>
              <a:ext cx="121282" cy="550170"/>
            </a:xfrm>
            <a:custGeom>
              <a:avLst/>
              <a:gdLst/>
              <a:ahLst/>
              <a:cxnLst/>
              <a:rect l="l" t="t" r="r" b="b"/>
              <a:pathLst>
                <a:path w="2838" h="12874" extrusionOk="0">
                  <a:moveTo>
                    <a:pt x="28" y="2346"/>
                  </a:moveTo>
                  <a:cubicBezTo>
                    <a:pt x="10" y="3355"/>
                    <a:pt x="1" y="4372"/>
                    <a:pt x="224" y="5353"/>
                  </a:cubicBezTo>
                  <a:lnTo>
                    <a:pt x="224" y="5353"/>
                  </a:lnTo>
                  <a:cubicBezTo>
                    <a:pt x="376" y="6040"/>
                    <a:pt x="634" y="6691"/>
                    <a:pt x="884" y="7342"/>
                  </a:cubicBezTo>
                  <a:lnTo>
                    <a:pt x="884" y="7342"/>
                  </a:lnTo>
                  <a:cubicBezTo>
                    <a:pt x="1161" y="8092"/>
                    <a:pt x="1419" y="8841"/>
                    <a:pt x="1669" y="9599"/>
                  </a:cubicBezTo>
                  <a:lnTo>
                    <a:pt x="1669" y="9599"/>
                  </a:lnTo>
                  <a:cubicBezTo>
                    <a:pt x="2044" y="10688"/>
                    <a:pt x="2410" y="11785"/>
                    <a:pt x="2784" y="12873"/>
                  </a:cubicBezTo>
                  <a:lnTo>
                    <a:pt x="2784" y="12873"/>
                  </a:lnTo>
                  <a:cubicBezTo>
                    <a:pt x="2829" y="11847"/>
                    <a:pt x="2838" y="10821"/>
                    <a:pt x="2820" y="9787"/>
                  </a:cubicBezTo>
                  <a:lnTo>
                    <a:pt x="2820" y="9787"/>
                  </a:lnTo>
                  <a:cubicBezTo>
                    <a:pt x="2820" y="9778"/>
                    <a:pt x="2820" y="9760"/>
                    <a:pt x="2820" y="9751"/>
                  </a:cubicBezTo>
                  <a:lnTo>
                    <a:pt x="2820" y="9751"/>
                  </a:lnTo>
                  <a:cubicBezTo>
                    <a:pt x="2793" y="8636"/>
                    <a:pt x="2731" y="7512"/>
                    <a:pt x="2651" y="6397"/>
                  </a:cubicBezTo>
                  <a:lnTo>
                    <a:pt x="2651" y="6397"/>
                  </a:lnTo>
                  <a:cubicBezTo>
                    <a:pt x="2642" y="6290"/>
                    <a:pt x="2633" y="6191"/>
                    <a:pt x="2633" y="6084"/>
                  </a:cubicBezTo>
                  <a:lnTo>
                    <a:pt x="2633" y="6084"/>
                  </a:lnTo>
                  <a:cubicBezTo>
                    <a:pt x="2178" y="4024"/>
                    <a:pt x="1607" y="1990"/>
                    <a:pt x="911" y="0"/>
                  </a:cubicBezTo>
                  <a:lnTo>
                    <a:pt x="911" y="0"/>
                  </a:lnTo>
                  <a:cubicBezTo>
                    <a:pt x="144" y="428"/>
                    <a:pt x="37" y="1472"/>
                    <a:pt x="28" y="234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341;p72">
              <a:extLst>
                <a:ext uri="{FF2B5EF4-FFF2-40B4-BE49-F238E27FC236}">
                  <a16:creationId xmlns:a16="http://schemas.microsoft.com/office/drawing/2014/main" id="{83DABFB8-88ED-3FF6-25A2-DEF3661FC8DC}"/>
                </a:ext>
              </a:extLst>
            </p:cNvPr>
            <p:cNvSpPr/>
            <p:nvPr/>
          </p:nvSpPr>
          <p:spPr>
            <a:xfrm>
              <a:off x="5777406" y="2659558"/>
              <a:ext cx="121282" cy="550170"/>
            </a:xfrm>
            <a:custGeom>
              <a:avLst/>
              <a:gdLst/>
              <a:ahLst/>
              <a:cxnLst/>
              <a:rect l="l" t="t" r="r" b="b"/>
              <a:pathLst>
                <a:path w="2838" h="12874" fill="none" extrusionOk="0">
                  <a:moveTo>
                    <a:pt x="1669" y="9599"/>
                  </a:moveTo>
                  <a:cubicBezTo>
                    <a:pt x="2044" y="10688"/>
                    <a:pt x="2410" y="11785"/>
                    <a:pt x="2784" y="12873"/>
                  </a:cubicBezTo>
                  <a:cubicBezTo>
                    <a:pt x="2829" y="11847"/>
                    <a:pt x="2838" y="10821"/>
                    <a:pt x="2820" y="9787"/>
                  </a:cubicBezTo>
                  <a:cubicBezTo>
                    <a:pt x="2820" y="9778"/>
                    <a:pt x="2820" y="9760"/>
                    <a:pt x="2820" y="9751"/>
                  </a:cubicBezTo>
                  <a:cubicBezTo>
                    <a:pt x="2793" y="8636"/>
                    <a:pt x="2731" y="7512"/>
                    <a:pt x="2651" y="6397"/>
                  </a:cubicBezTo>
                  <a:cubicBezTo>
                    <a:pt x="2642" y="6290"/>
                    <a:pt x="2633" y="6191"/>
                    <a:pt x="2633" y="6084"/>
                  </a:cubicBezTo>
                  <a:cubicBezTo>
                    <a:pt x="2178" y="4024"/>
                    <a:pt x="1607" y="1990"/>
                    <a:pt x="911" y="0"/>
                  </a:cubicBezTo>
                  <a:cubicBezTo>
                    <a:pt x="144" y="428"/>
                    <a:pt x="37" y="1472"/>
                    <a:pt x="28" y="2346"/>
                  </a:cubicBezTo>
                  <a:cubicBezTo>
                    <a:pt x="10" y="3355"/>
                    <a:pt x="1" y="4372"/>
                    <a:pt x="224" y="5353"/>
                  </a:cubicBezTo>
                  <a:cubicBezTo>
                    <a:pt x="376" y="6040"/>
                    <a:pt x="634" y="6691"/>
                    <a:pt x="884" y="7342"/>
                  </a:cubicBezTo>
                  <a:cubicBezTo>
                    <a:pt x="1161" y="8092"/>
                    <a:pt x="1419" y="8841"/>
                    <a:pt x="1669" y="959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342;p72">
              <a:extLst>
                <a:ext uri="{FF2B5EF4-FFF2-40B4-BE49-F238E27FC236}">
                  <a16:creationId xmlns:a16="http://schemas.microsoft.com/office/drawing/2014/main" id="{CCB1DCFD-0033-8168-EA64-E4DD436CE83B}"/>
                </a:ext>
              </a:extLst>
            </p:cNvPr>
            <p:cNvSpPr/>
            <p:nvPr/>
          </p:nvSpPr>
          <p:spPr>
            <a:xfrm>
              <a:off x="5458689" y="2697293"/>
              <a:ext cx="330213" cy="925683"/>
            </a:xfrm>
            <a:custGeom>
              <a:avLst/>
              <a:gdLst/>
              <a:ahLst/>
              <a:cxnLst/>
              <a:rect l="l" t="t" r="r" b="b"/>
              <a:pathLst>
                <a:path w="7727" h="21661" extrusionOk="0">
                  <a:moveTo>
                    <a:pt x="5407" y="3515"/>
                  </a:moveTo>
                  <a:cubicBezTo>
                    <a:pt x="4854" y="4354"/>
                    <a:pt x="4292" y="5192"/>
                    <a:pt x="3614" y="5915"/>
                  </a:cubicBezTo>
                  <a:lnTo>
                    <a:pt x="3614" y="5915"/>
                  </a:lnTo>
                  <a:cubicBezTo>
                    <a:pt x="3213" y="6325"/>
                    <a:pt x="2775" y="6700"/>
                    <a:pt x="2419" y="7155"/>
                  </a:cubicBezTo>
                  <a:lnTo>
                    <a:pt x="2419" y="7155"/>
                  </a:lnTo>
                  <a:cubicBezTo>
                    <a:pt x="1071" y="8886"/>
                    <a:pt x="1152" y="11375"/>
                    <a:pt x="545" y="13534"/>
                  </a:cubicBezTo>
                  <a:lnTo>
                    <a:pt x="545" y="13534"/>
                  </a:lnTo>
                  <a:cubicBezTo>
                    <a:pt x="322" y="14328"/>
                    <a:pt x="1" y="15121"/>
                    <a:pt x="63" y="15942"/>
                  </a:cubicBezTo>
                  <a:lnTo>
                    <a:pt x="63" y="15942"/>
                  </a:lnTo>
                  <a:cubicBezTo>
                    <a:pt x="99" y="16362"/>
                    <a:pt x="233" y="16754"/>
                    <a:pt x="340" y="17147"/>
                  </a:cubicBezTo>
                  <a:lnTo>
                    <a:pt x="340" y="17147"/>
                  </a:lnTo>
                  <a:cubicBezTo>
                    <a:pt x="759" y="18610"/>
                    <a:pt x="911" y="20144"/>
                    <a:pt x="1063" y="21661"/>
                  </a:cubicBezTo>
                  <a:lnTo>
                    <a:pt x="1063" y="21661"/>
                  </a:lnTo>
                  <a:cubicBezTo>
                    <a:pt x="1607" y="20804"/>
                    <a:pt x="1937" y="19805"/>
                    <a:pt x="2026" y="18779"/>
                  </a:cubicBezTo>
                  <a:lnTo>
                    <a:pt x="2026" y="18779"/>
                  </a:lnTo>
                  <a:cubicBezTo>
                    <a:pt x="2071" y="18271"/>
                    <a:pt x="2053" y="17753"/>
                    <a:pt x="2115" y="17236"/>
                  </a:cubicBezTo>
                  <a:lnTo>
                    <a:pt x="2115" y="17236"/>
                  </a:lnTo>
                  <a:cubicBezTo>
                    <a:pt x="2178" y="16692"/>
                    <a:pt x="2329" y="16165"/>
                    <a:pt x="2481" y="15639"/>
                  </a:cubicBezTo>
                  <a:lnTo>
                    <a:pt x="2481" y="15639"/>
                  </a:lnTo>
                  <a:cubicBezTo>
                    <a:pt x="4024" y="10349"/>
                    <a:pt x="5568" y="5041"/>
                    <a:pt x="7727" y="0"/>
                  </a:cubicBezTo>
                  <a:lnTo>
                    <a:pt x="7727" y="0"/>
                  </a:lnTo>
                  <a:cubicBezTo>
                    <a:pt x="6959" y="1178"/>
                    <a:pt x="6183" y="2347"/>
                    <a:pt x="5407" y="351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343;p72">
              <a:extLst>
                <a:ext uri="{FF2B5EF4-FFF2-40B4-BE49-F238E27FC236}">
                  <a16:creationId xmlns:a16="http://schemas.microsoft.com/office/drawing/2014/main" id="{4554FA19-C950-47E8-80D4-73889FA7DFAF}"/>
                </a:ext>
              </a:extLst>
            </p:cNvPr>
            <p:cNvSpPr/>
            <p:nvPr/>
          </p:nvSpPr>
          <p:spPr>
            <a:xfrm>
              <a:off x="5458689" y="2697293"/>
              <a:ext cx="330213" cy="925683"/>
            </a:xfrm>
            <a:custGeom>
              <a:avLst/>
              <a:gdLst/>
              <a:ahLst/>
              <a:cxnLst/>
              <a:rect l="l" t="t" r="r" b="b"/>
              <a:pathLst>
                <a:path w="7727" h="21661" fill="none" extrusionOk="0">
                  <a:moveTo>
                    <a:pt x="63" y="15942"/>
                  </a:moveTo>
                  <a:cubicBezTo>
                    <a:pt x="99" y="16362"/>
                    <a:pt x="233" y="16754"/>
                    <a:pt x="340" y="17147"/>
                  </a:cubicBezTo>
                  <a:cubicBezTo>
                    <a:pt x="759" y="18610"/>
                    <a:pt x="911" y="20144"/>
                    <a:pt x="1063" y="21661"/>
                  </a:cubicBezTo>
                  <a:cubicBezTo>
                    <a:pt x="1607" y="20804"/>
                    <a:pt x="1937" y="19805"/>
                    <a:pt x="2026" y="18779"/>
                  </a:cubicBezTo>
                  <a:cubicBezTo>
                    <a:pt x="2071" y="18271"/>
                    <a:pt x="2053" y="17753"/>
                    <a:pt x="2115" y="17236"/>
                  </a:cubicBezTo>
                  <a:cubicBezTo>
                    <a:pt x="2178" y="16692"/>
                    <a:pt x="2329" y="16165"/>
                    <a:pt x="2481" y="15639"/>
                  </a:cubicBezTo>
                  <a:cubicBezTo>
                    <a:pt x="4024" y="10349"/>
                    <a:pt x="5568" y="5041"/>
                    <a:pt x="7727" y="0"/>
                  </a:cubicBezTo>
                  <a:cubicBezTo>
                    <a:pt x="6959" y="1178"/>
                    <a:pt x="6183" y="2347"/>
                    <a:pt x="5407" y="3515"/>
                  </a:cubicBezTo>
                  <a:cubicBezTo>
                    <a:pt x="4854" y="4354"/>
                    <a:pt x="4292" y="5192"/>
                    <a:pt x="3614" y="5915"/>
                  </a:cubicBezTo>
                  <a:cubicBezTo>
                    <a:pt x="3213" y="6325"/>
                    <a:pt x="2775" y="6700"/>
                    <a:pt x="2419" y="7155"/>
                  </a:cubicBezTo>
                  <a:cubicBezTo>
                    <a:pt x="1071" y="8886"/>
                    <a:pt x="1152" y="11375"/>
                    <a:pt x="545" y="13534"/>
                  </a:cubicBezTo>
                  <a:cubicBezTo>
                    <a:pt x="322" y="14328"/>
                    <a:pt x="1" y="15121"/>
                    <a:pt x="63" y="159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344;p72">
              <a:extLst>
                <a:ext uri="{FF2B5EF4-FFF2-40B4-BE49-F238E27FC236}">
                  <a16:creationId xmlns:a16="http://schemas.microsoft.com/office/drawing/2014/main" id="{3199078C-168A-2C5C-B866-C387F02660CE}"/>
                </a:ext>
              </a:extLst>
            </p:cNvPr>
            <p:cNvSpPr/>
            <p:nvPr/>
          </p:nvSpPr>
          <p:spPr>
            <a:xfrm>
              <a:off x="5411424" y="1868491"/>
              <a:ext cx="234530" cy="274530"/>
            </a:xfrm>
            <a:custGeom>
              <a:avLst/>
              <a:gdLst/>
              <a:ahLst/>
              <a:cxnLst/>
              <a:rect l="l" t="t" r="r" b="b"/>
              <a:pathLst>
                <a:path w="5488" h="6424" extrusionOk="0">
                  <a:moveTo>
                    <a:pt x="1143" y="9"/>
                  </a:moveTo>
                  <a:cubicBezTo>
                    <a:pt x="982" y="9"/>
                    <a:pt x="813" y="27"/>
                    <a:pt x="688" y="125"/>
                  </a:cubicBezTo>
                  <a:lnTo>
                    <a:pt x="688" y="125"/>
                  </a:lnTo>
                  <a:cubicBezTo>
                    <a:pt x="545" y="232"/>
                    <a:pt x="491" y="411"/>
                    <a:pt x="438" y="571"/>
                  </a:cubicBezTo>
                  <a:lnTo>
                    <a:pt x="438" y="571"/>
                  </a:lnTo>
                  <a:cubicBezTo>
                    <a:pt x="179" y="1481"/>
                    <a:pt x="1" y="2516"/>
                    <a:pt x="482" y="3328"/>
                  </a:cubicBezTo>
                  <a:lnTo>
                    <a:pt x="482" y="3328"/>
                  </a:lnTo>
                  <a:cubicBezTo>
                    <a:pt x="741" y="3765"/>
                    <a:pt x="1160" y="4068"/>
                    <a:pt x="1571" y="4363"/>
                  </a:cubicBezTo>
                  <a:lnTo>
                    <a:pt x="1571" y="4363"/>
                  </a:lnTo>
                  <a:cubicBezTo>
                    <a:pt x="2588" y="5076"/>
                    <a:pt x="3658" y="5727"/>
                    <a:pt x="4765" y="6307"/>
                  </a:cubicBezTo>
                  <a:lnTo>
                    <a:pt x="4765" y="6307"/>
                  </a:lnTo>
                  <a:cubicBezTo>
                    <a:pt x="4881" y="6361"/>
                    <a:pt x="5023" y="6423"/>
                    <a:pt x="5130" y="6343"/>
                  </a:cubicBezTo>
                  <a:lnTo>
                    <a:pt x="5130" y="6343"/>
                  </a:lnTo>
                  <a:cubicBezTo>
                    <a:pt x="5202" y="6289"/>
                    <a:pt x="5220" y="6191"/>
                    <a:pt x="5228" y="6102"/>
                  </a:cubicBezTo>
                  <a:lnTo>
                    <a:pt x="5228" y="6102"/>
                  </a:lnTo>
                  <a:cubicBezTo>
                    <a:pt x="5380" y="5085"/>
                    <a:pt x="5469" y="4050"/>
                    <a:pt x="5478" y="3015"/>
                  </a:cubicBezTo>
                  <a:lnTo>
                    <a:pt x="5478" y="3015"/>
                  </a:lnTo>
                  <a:cubicBezTo>
                    <a:pt x="5487" y="2498"/>
                    <a:pt x="5469" y="1945"/>
                    <a:pt x="5166" y="1526"/>
                  </a:cubicBezTo>
                  <a:lnTo>
                    <a:pt x="5166" y="1526"/>
                  </a:lnTo>
                  <a:cubicBezTo>
                    <a:pt x="5023" y="1320"/>
                    <a:pt x="4827" y="1169"/>
                    <a:pt x="4631" y="1026"/>
                  </a:cubicBezTo>
                  <a:lnTo>
                    <a:pt x="4631" y="1026"/>
                  </a:lnTo>
                  <a:cubicBezTo>
                    <a:pt x="3676" y="366"/>
                    <a:pt x="2516" y="0"/>
                    <a:pt x="1357" y="0"/>
                  </a:cubicBezTo>
                  <a:lnTo>
                    <a:pt x="1357" y="0"/>
                  </a:lnTo>
                  <a:cubicBezTo>
                    <a:pt x="1285" y="0"/>
                    <a:pt x="1214" y="0"/>
                    <a:pt x="1143" y="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345;p72">
              <a:extLst>
                <a:ext uri="{FF2B5EF4-FFF2-40B4-BE49-F238E27FC236}">
                  <a16:creationId xmlns:a16="http://schemas.microsoft.com/office/drawing/2014/main" id="{010A1682-3B80-2A8A-115F-15705CF82AD2}"/>
                </a:ext>
              </a:extLst>
            </p:cNvPr>
            <p:cNvSpPr/>
            <p:nvPr/>
          </p:nvSpPr>
          <p:spPr>
            <a:xfrm>
              <a:off x="5411424" y="1866568"/>
              <a:ext cx="234530" cy="276453"/>
            </a:xfrm>
            <a:custGeom>
              <a:avLst/>
              <a:gdLst/>
              <a:ahLst/>
              <a:cxnLst/>
              <a:rect l="l" t="t" r="r" b="b"/>
              <a:pathLst>
                <a:path w="5488" h="6469" fill="none" extrusionOk="0">
                  <a:moveTo>
                    <a:pt x="1143" y="54"/>
                  </a:moveTo>
                  <a:cubicBezTo>
                    <a:pt x="982" y="54"/>
                    <a:pt x="813" y="72"/>
                    <a:pt x="688" y="170"/>
                  </a:cubicBezTo>
                  <a:cubicBezTo>
                    <a:pt x="545" y="277"/>
                    <a:pt x="491" y="456"/>
                    <a:pt x="438" y="616"/>
                  </a:cubicBezTo>
                  <a:cubicBezTo>
                    <a:pt x="179" y="1526"/>
                    <a:pt x="1" y="2561"/>
                    <a:pt x="482" y="3373"/>
                  </a:cubicBezTo>
                  <a:cubicBezTo>
                    <a:pt x="741" y="3810"/>
                    <a:pt x="1160" y="4113"/>
                    <a:pt x="1571" y="4408"/>
                  </a:cubicBezTo>
                  <a:cubicBezTo>
                    <a:pt x="2588" y="5121"/>
                    <a:pt x="3658" y="5772"/>
                    <a:pt x="4765" y="6352"/>
                  </a:cubicBezTo>
                  <a:cubicBezTo>
                    <a:pt x="4881" y="6406"/>
                    <a:pt x="5023" y="6468"/>
                    <a:pt x="5130" y="6388"/>
                  </a:cubicBezTo>
                  <a:cubicBezTo>
                    <a:pt x="5202" y="6334"/>
                    <a:pt x="5220" y="6236"/>
                    <a:pt x="5228" y="6147"/>
                  </a:cubicBezTo>
                  <a:cubicBezTo>
                    <a:pt x="5380" y="5130"/>
                    <a:pt x="5469" y="4095"/>
                    <a:pt x="5478" y="3060"/>
                  </a:cubicBezTo>
                  <a:cubicBezTo>
                    <a:pt x="5487" y="2543"/>
                    <a:pt x="5469" y="1990"/>
                    <a:pt x="5166" y="1571"/>
                  </a:cubicBezTo>
                  <a:cubicBezTo>
                    <a:pt x="5023" y="1365"/>
                    <a:pt x="4827" y="1214"/>
                    <a:pt x="4631" y="1071"/>
                  </a:cubicBezTo>
                  <a:cubicBezTo>
                    <a:pt x="3623" y="366"/>
                    <a:pt x="2374" y="1"/>
                    <a:pt x="1143" y="5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346;p72">
              <a:extLst>
                <a:ext uri="{FF2B5EF4-FFF2-40B4-BE49-F238E27FC236}">
                  <a16:creationId xmlns:a16="http://schemas.microsoft.com/office/drawing/2014/main" id="{CC14D147-10FD-014E-130C-DCDB8E420BA8}"/>
                </a:ext>
              </a:extLst>
            </p:cNvPr>
            <p:cNvSpPr/>
            <p:nvPr/>
          </p:nvSpPr>
          <p:spPr>
            <a:xfrm>
              <a:off x="5417919" y="2088063"/>
              <a:ext cx="218119" cy="204402"/>
            </a:xfrm>
            <a:custGeom>
              <a:avLst/>
              <a:gdLst/>
              <a:ahLst/>
              <a:cxnLst/>
              <a:rect l="l" t="t" r="r" b="b"/>
              <a:pathLst>
                <a:path w="5104" h="4783" extrusionOk="0">
                  <a:moveTo>
                    <a:pt x="99" y="117"/>
                  </a:moveTo>
                  <a:cubicBezTo>
                    <a:pt x="36" y="206"/>
                    <a:pt x="27" y="313"/>
                    <a:pt x="27" y="411"/>
                  </a:cubicBezTo>
                  <a:lnTo>
                    <a:pt x="27" y="411"/>
                  </a:lnTo>
                  <a:cubicBezTo>
                    <a:pt x="0" y="1080"/>
                    <a:pt x="0" y="1758"/>
                    <a:pt x="9" y="2427"/>
                  </a:cubicBezTo>
                  <a:lnTo>
                    <a:pt x="9" y="2427"/>
                  </a:lnTo>
                  <a:cubicBezTo>
                    <a:pt x="18" y="2748"/>
                    <a:pt x="27" y="3087"/>
                    <a:pt x="188" y="3373"/>
                  </a:cubicBezTo>
                  <a:lnTo>
                    <a:pt x="188" y="3373"/>
                  </a:lnTo>
                  <a:cubicBezTo>
                    <a:pt x="438" y="3783"/>
                    <a:pt x="946" y="3962"/>
                    <a:pt x="1428" y="3997"/>
                  </a:cubicBezTo>
                  <a:lnTo>
                    <a:pt x="1428" y="3997"/>
                  </a:lnTo>
                  <a:cubicBezTo>
                    <a:pt x="1633" y="4015"/>
                    <a:pt x="1847" y="4015"/>
                    <a:pt x="2061" y="4006"/>
                  </a:cubicBezTo>
                  <a:lnTo>
                    <a:pt x="2061" y="4006"/>
                  </a:lnTo>
                  <a:cubicBezTo>
                    <a:pt x="2329" y="3997"/>
                    <a:pt x="2605" y="3997"/>
                    <a:pt x="2873" y="4033"/>
                  </a:cubicBezTo>
                  <a:lnTo>
                    <a:pt x="2873" y="4033"/>
                  </a:lnTo>
                  <a:cubicBezTo>
                    <a:pt x="3283" y="4086"/>
                    <a:pt x="3676" y="4256"/>
                    <a:pt x="4059" y="4417"/>
                  </a:cubicBezTo>
                  <a:lnTo>
                    <a:pt x="4059" y="4417"/>
                  </a:lnTo>
                  <a:cubicBezTo>
                    <a:pt x="4363" y="4541"/>
                    <a:pt x="4666" y="4657"/>
                    <a:pt x="4961" y="4782"/>
                  </a:cubicBezTo>
                  <a:lnTo>
                    <a:pt x="4961" y="4782"/>
                  </a:lnTo>
                  <a:cubicBezTo>
                    <a:pt x="5050" y="3810"/>
                    <a:pt x="5103" y="2713"/>
                    <a:pt x="4452" y="1981"/>
                  </a:cubicBezTo>
                  <a:lnTo>
                    <a:pt x="4452" y="1981"/>
                  </a:lnTo>
                  <a:cubicBezTo>
                    <a:pt x="4238" y="1749"/>
                    <a:pt x="3979" y="1580"/>
                    <a:pt x="3712" y="1410"/>
                  </a:cubicBezTo>
                  <a:lnTo>
                    <a:pt x="3712" y="1410"/>
                  </a:lnTo>
                  <a:cubicBezTo>
                    <a:pt x="2748" y="795"/>
                    <a:pt x="1722" y="215"/>
                    <a:pt x="589" y="18"/>
                  </a:cubicBezTo>
                  <a:lnTo>
                    <a:pt x="589" y="18"/>
                  </a:lnTo>
                  <a:cubicBezTo>
                    <a:pt x="527" y="10"/>
                    <a:pt x="464" y="1"/>
                    <a:pt x="402" y="1"/>
                  </a:cubicBezTo>
                  <a:lnTo>
                    <a:pt x="402" y="1"/>
                  </a:lnTo>
                  <a:cubicBezTo>
                    <a:pt x="286" y="1"/>
                    <a:pt x="170" y="27"/>
                    <a:pt x="99" y="11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347;p72">
              <a:extLst>
                <a:ext uri="{FF2B5EF4-FFF2-40B4-BE49-F238E27FC236}">
                  <a16:creationId xmlns:a16="http://schemas.microsoft.com/office/drawing/2014/main" id="{93999D27-EC23-0F3E-55CB-C564073C0B72}"/>
                </a:ext>
              </a:extLst>
            </p:cNvPr>
            <p:cNvSpPr/>
            <p:nvPr/>
          </p:nvSpPr>
          <p:spPr>
            <a:xfrm>
              <a:off x="5417919" y="2086909"/>
              <a:ext cx="218119" cy="205555"/>
            </a:xfrm>
            <a:custGeom>
              <a:avLst/>
              <a:gdLst/>
              <a:ahLst/>
              <a:cxnLst/>
              <a:rect l="l" t="t" r="r" b="b"/>
              <a:pathLst>
                <a:path w="5104" h="4810" fill="none" extrusionOk="0">
                  <a:moveTo>
                    <a:pt x="27" y="438"/>
                  </a:moveTo>
                  <a:cubicBezTo>
                    <a:pt x="0" y="1107"/>
                    <a:pt x="0" y="1785"/>
                    <a:pt x="9" y="2454"/>
                  </a:cubicBezTo>
                  <a:cubicBezTo>
                    <a:pt x="18" y="2775"/>
                    <a:pt x="27" y="3114"/>
                    <a:pt x="188" y="3400"/>
                  </a:cubicBezTo>
                  <a:cubicBezTo>
                    <a:pt x="438" y="3810"/>
                    <a:pt x="946" y="3989"/>
                    <a:pt x="1428" y="4024"/>
                  </a:cubicBezTo>
                  <a:cubicBezTo>
                    <a:pt x="1910" y="4060"/>
                    <a:pt x="2391" y="3989"/>
                    <a:pt x="2873" y="4060"/>
                  </a:cubicBezTo>
                  <a:cubicBezTo>
                    <a:pt x="3283" y="4113"/>
                    <a:pt x="3676" y="4283"/>
                    <a:pt x="4059" y="4444"/>
                  </a:cubicBezTo>
                  <a:cubicBezTo>
                    <a:pt x="4363" y="4568"/>
                    <a:pt x="4666" y="4684"/>
                    <a:pt x="4961" y="4809"/>
                  </a:cubicBezTo>
                  <a:cubicBezTo>
                    <a:pt x="5050" y="3837"/>
                    <a:pt x="5103" y="2740"/>
                    <a:pt x="4452" y="2008"/>
                  </a:cubicBezTo>
                  <a:cubicBezTo>
                    <a:pt x="4238" y="1776"/>
                    <a:pt x="3979" y="1598"/>
                    <a:pt x="3712" y="1437"/>
                  </a:cubicBezTo>
                  <a:cubicBezTo>
                    <a:pt x="2748" y="822"/>
                    <a:pt x="1722" y="242"/>
                    <a:pt x="589" y="45"/>
                  </a:cubicBezTo>
                  <a:cubicBezTo>
                    <a:pt x="411" y="10"/>
                    <a:pt x="206" y="1"/>
                    <a:pt x="99" y="144"/>
                  </a:cubicBezTo>
                  <a:cubicBezTo>
                    <a:pt x="36" y="233"/>
                    <a:pt x="27" y="340"/>
                    <a:pt x="27" y="43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348;p72">
              <a:extLst>
                <a:ext uri="{FF2B5EF4-FFF2-40B4-BE49-F238E27FC236}">
                  <a16:creationId xmlns:a16="http://schemas.microsoft.com/office/drawing/2014/main" id="{B55125DB-3A74-613B-DE13-9BD11834A670}"/>
                </a:ext>
              </a:extLst>
            </p:cNvPr>
            <p:cNvSpPr/>
            <p:nvPr/>
          </p:nvSpPr>
          <p:spPr>
            <a:xfrm>
              <a:off x="5414885" y="2280969"/>
              <a:ext cx="224188" cy="208205"/>
            </a:xfrm>
            <a:custGeom>
              <a:avLst/>
              <a:gdLst/>
              <a:ahLst/>
              <a:cxnLst/>
              <a:rect l="l" t="t" r="r" b="b"/>
              <a:pathLst>
                <a:path w="5246" h="4872" extrusionOk="0">
                  <a:moveTo>
                    <a:pt x="419" y="19"/>
                  </a:moveTo>
                  <a:cubicBezTo>
                    <a:pt x="161" y="99"/>
                    <a:pt x="89" y="420"/>
                    <a:pt x="62" y="688"/>
                  </a:cubicBezTo>
                  <a:lnTo>
                    <a:pt x="62" y="688"/>
                  </a:lnTo>
                  <a:cubicBezTo>
                    <a:pt x="9" y="1232"/>
                    <a:pt x="0" y="1776"/>
                    <a:pt x="27" y="2320"/>
                  </a:cubicBezTo>
                  <a:lnTo>
                    <a:pt x="27" y="2320"/>
                  </a:lnTo>
                  <a:cubicBezTo>
                    <a:pt x="54" y="2775"/>
                    <a:pt x="116" y="3239"/>
                    <a:pt x="348" y="3623"/>
                  </a:cubicBezTo>
                  <a:lnTo>
                    <a:pt x="348" y="3623"/>
                  </a:lnTo>
                  <a:cubicBezTo>
                    <a:pt x="598" y="4042"/>
                    <a:pt x="1035" y="4327"/>
                    <a:pt x="1499" y="4470"/>
                  </a:cubicBezTo>
                  <a:lnTo>
                    <a:pt x="1499" y="4470"/>
                  </a:lnTo>
                  <a:cubicBezTo>
                    <a:pt x="1972" y="4622"/>
                    <a:pt x="2462" y="4640"/>
                    <a:pt x="2953" y="4631"/>
                  </a:cubicBezTo>
                  <a:lnTo>
                    <a:pt x="2953" y="4631"/>
                  </a:lnTo>
                  <a:cubicBezTo>
                    <a:pt x="3631" y="4604"/>
                    <a:pt x="4354" y="4533"/>
                    <a:pt x="4942" y="4872"/>
                  </a:cubicBezTo>
                  <a:lnTo>
                    <a:pt x="4942" y="4872"/>
                  </a:lnTo>
                  <a:cubicBezTo>
                    <a:pt x="5174" y="3899"/>
                    <a:pt x="5246" y="2882"/>
                    <a:pt x="5165" y="1883"/>
                  </a:cubicBezTo>
                  <a:lnTo>
                    <a:pt x="5165" y="1883"/>
                  </a:lnTo>
                  <a:cubicBezTo>
                    <a:pt x="5147" y="1740"/>
                    <a:pt x="5130" y="1589"/>
                    <a:pt x="5067" y="1455"/>
                  </a:cubicBezTo>
                  <a:lnTo>
                    <a:pt x="5067" y="1455"/>
                  </a:lnTo>
                  <a:cubicBezTo>
                    <a:pt x="4933" y="1187"/>
                    <a:pt x="4630" y="1062"/>
                    <a:pt x="4345" y="973"/>
                  </a:cubicBezTo>
                  <a:lnTo>
                    <a:pt x="4345" y="973"/>
                  </a:lnTo>
                  <a:cubicBezTo>
                    <a:pt x="4068" y="884"/>
                    <a:pt x="3774" y="812"/>
                    <a:pt x="3488" y="732"/>
                  </a:cubicBezTo>
                  <a:lnTo>
                    <a:pt x="3488" y="732"/>
                  </a:lnTo>
                  <a:cubicBezTo>
                    <a:pt x="2596" y="509"/>
                    <a:pt x="1695" y="277"/>
                    <a:pt x="803" y="45"/>
                  </a:cubicBezTo>
                  <a:lnTo>
                    <a:pt x="803" y="45"/>
                  </a:lnTo>
                  <a:cubicBezTo>
                    <a:pt x="714" y="27"/>
                    <a:pt x="625" y="1"/>
                    <a:pt x="544" y="1"/>
                  </a:cubicBezTo>
                  <a:lnTo>
                    <a:pt x="544" y="1"/>
                  </a:lnTo>
                  <a:cubicBezTo>
                    <a:pt x="500" y="1"/>
                    <a:pt x="464" y="10"/>
                    <a:pt x="419" y="1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349;p72">
              <a:extLst>
                <a:ext uri="{FF2B5EF4-FFF2-40B4-BE49-F238E27FC236}">
                  <a16:creationId xmlns:a16="http://schemas.microsoft.com/office/drawing/2014/main" id="{FB34979B-93BA-8CC4-F33B-1C8F81348363}"/>
                </a:ext>
              </a:extLst>
            </p:cNvPr>
            <p:cNvSpPr/>
            <p:nvPr/>
          </p:nvSpPr>
          <p:spPr>
            <a:xfrm>
              <a:off x="5414885" y="2280200"/>
              <a:ext cx="224188" cy="208974"/>
            </a:xfrm>
            <a:custGeom>
              <a:avLst/>
              <a:gdLst/>
              <a:ahLst/>
              <a:cxnLst/>
              <a:rect l="l" t="t" r="r" b="b"/>
              <a:pathLst>
                <a:path w="5246" h="4890" fill="none" extrusionOk="0">
                  <a:moveTo>
                    <a:pt x="5165" y="1901"/>
                  </a:moveTo>
                  <a:cubicBezTo>
                    <a:pt x="5147" y="1758"/>
                    <a:pt x="5130" y="1607"/>
                    <a:pt x="5067" y="1473"/>
                  </a:cubicBezTo>
                  <a:cubicBezTo>
                    <a:pt x="4933" y="1205"/>
                    <a:pt x="4630" y="1080"/>
                    <a:pt x="4345" y="991"/>
                  </a:cubicBezTo>
                  <a:cubicBezTo>
                    <a:pt x="4068" y="902"/>
                    <a:pt x="3774" y="830"/>
                    <a:pt x="3488" y="750"/>
                  </a:cubicBezTo>
                  <a:cubicBezTo>
                    <a:pt x="2596" y="527"/>
                    <a:pt x="1695" y="295"/>
                    <a:pt x="803" y="63"/>
                  </a:cubicBezTo>
                  <a:cubicBezTo>
                    <a:pt x="678" y="37"/>
                    <a:pt x="544" y="1"/>
                    <a:pt x="419" y="37"/>
                  </a:cubicBezTo>
                  <a:cubicBezTo>
                    <a:pt x="161" y="117"/>
                    <a:pt x="89" y="438"/>
                    <a:pt x="62" y="706"/>
                  </a:cubicBezTo>
                  <a:cubicBezTo>
                    <a:pt x="9" y="1250"/>
                    <a:pt x="0" y="1794"/>
                    <a:pt x="27" y="2338"/>
                  </a:cubicBezTo>
                  <a:cubicBezTo>
                    <a:pt x="54" y="2793"/>
                    <a:pt x="116" y="3257"/>
                    <a:pt x="348" y="3641"/>
                  </a:cubicBezTo>
                  <a:cubicBezTo>
                    <a:pt x="598" y="4060"/>
                    <a:pt x="1035" y="4345"/>
                    <a:pt x="1499" y="4488"/>
                  </a:cubicBezTo>
                  <a:cubicBezTo>
                    <a:pt x="1972" y="4640"/>
                    <a:pt x="2462" y="4658"/>
                    <a:pt x="2953" y="4649"/>
                  </a:cubicBezTo>
                  <a:cubicBezTo>
                    <a:pt x="3631" y="4622"/>
                    <a:pt x="4362" y="4551"/>
                    <a:pt x="4942" y="4890"/>
                  </a:cubicBezTo>
                  <a:cubicBezTo>
                    <a:pt x="5174" y="3917"/>
                    <a:pt x="5246" y="2900"/>
                    <a:pt x="5165" y="190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350;p72">
              <a:extLst>
                <a:ext uri="{FF2B5EF4-FFF2-40B4-BE49-F238E27FC236}">
                  <a16:creationId xmlns:a16="http://schemas.microsoft.com/office/drawing/2014/main" id="{16234DBF-CEF8-8E6E-5975-261E8B4569F8}"/>
                </a:ext>
              </a:extLst>
            </p:cNvPr>
            <p:cNvSpPr/>
            <p:nvPr/>
          </p:nvSpPr>
          <p:spPr>
            <a:xfrm>
              <a:off x="5171638" y="2503234"/>
              <a:ext cx="457906" cy="560085"/>
            </a:xfrm>
            <a:custGeom>
              <a:avLst/>
              <a:gdLst/>
              <a:ahLst/>
              <a:cxnLst/>
              <a:rect l="l" t="t" r="r" b="b"/>
              <a:pathLst>
                <a:path w="10715" h="13106" extrusionOk="0">
                  <a:moveTo>
                    <a:pt x="3408" y="134"/>
                  </a:moveTo>
                  <a:cubicBezTo>
                    <a:pt x="2873" y="241"/>
                    <a:pt x="2338" y="340"/>
                    <a:pt x="1794" y="447"/>
                  </a:cubicBezTo>
                  <a:lnTo>
                    <a:pt x="1794" y="447"/>
                  </a:lnTo>
                  <a:cubicBezTo>
                    <a:pt x="1232" y="554"/>
                    <a:pt x="607" y="705"/>
                    <a:pt x="304" y="1187"/>
                  </a:cubicBezTo>
                  <a:lnTo>
                    <a:pt x="304" y="1187"/>
                  </a:lnTo>
                  <a:cubicBezTo>
                    <a:pt x="0" y="1642"/>
                    <a:pt x="99" y="2249"/>
                    <a:pt x="206" y="2784"/>
                  </a:cubicBezTo>
                  <a:lnTo>
                    <a:pt x="206" y="2784"/>
                  </a:lnTo>
                  <a:cubicBezTo>
                    <a:pt x="661" y="4996"/>
                    <a:pt x="1196" y="7200"/>
                    <a:pt x="1811" y="9377"/>
                  </a:cubicBezTo>
                  <a:lnTo>
                    <a:pt x="1811" y="9377"/>
                  </a:lnTo>
                  <a:cubicBezTo>
                    <a:pt x="2043" y="10215"/>
                    <a:pt x="2302" y="11063"/>
                    <a:pt x="2793" y="11776"/>
                  </a:cubicBezTo>
                  <a:lnTo>
                    <a:pt x="2793" y="11776"/>
                  </a:lnTo>
                  <a:cubicBezTo>
                    <a:pt x="3283" y="12499"/>
                    <a:pt x="4059" y="13070"/>
                    <a:pt x="4934" y="13097"/>
                  </a:cubicBezTo>
                  <a:lnTo>
                    <a:pt x="4934" y="13097"/>
                  </a:lnTo>
                  <a:cubicBezTo>
                    <a:pt x="5076" y="13106"/>
                    <a:pt x="5228" y="13088"/>
                    <a:pt x="5353" y="13025"/>
                  </a:cubicBezTo>
                  <a:lnTo>
                    <a:pt x="5353" y="13025"/>
                  </a:lnTo>
                  <a:cubicBezTo>
                    <a:pt x="5487" y="13088"/>
                    <a:pt x="5639" y="13106"/>
                    <a:pt x="5781" y="13097"/>
                  </a:cubicBezTo>
                  <a:lnTo>
                    <a:pt x="5781" y="13097"/>
                  </a:lnTo>
                  <a:cubicBezTo>
                    <a:pt x="6656" y="13070"/>
                    <a:pt x="7432" y="12499"/>
                    <a:pt x="7922" y="11776"/>
                  </a:cubicBezTo>
                  <a:lnTo>
                    <a:pt x="7922" y="11776"/>
                  </a:lnTo>
                  <a:cubicBezTo>
                    <a:pt x="8413" y="11063"/>
                    <a:pt x="8672" y="10215"/>
                    <a:pt x="8904" y="9377"/>
                  </a:cubicBezTo>
                  <a:lnTo>
                    <a:pt x="8904" y="9377"/>
                  </a:lnTo>
                  <a:cubicBezTo>
                    <a:pt x="9519" y="7200"/>
                    <a:pt x="10054" y="4996"/>
                    <a:pt x="10509" y="2784"/>
                  </a:cubicBezTo>
                  <a:lnTo>
                    <a:pt x="10509" y="2784"/>
                  </a:lnTo>
                  <a:cubicBezTo>
                    <a:pt x="10616" y="2249"/>
                    <a:pt x="10715" y="1642"/>
                    <a:pt x="10411" y="1187"/>
                  </a:cubicBezTo>
                  <a:lnTo>
                    <a:pt x="10411" y="1187"/>
                  </a:lnTo>
                  <a:cubicBezTo>
                    <a:pt x="10108" y="705"/>
                    <a:pt x="9483" y="554"/>
                    <a:pt x="8921" y="447"/>
                  </a:cubicBezTo>
                  <a:lnTo>
                    <a:pt x="8921" y="447"/>
                  </a:lnTo>
                  <a:cubicBezTo>
                    <a:pt x="8547" y="375"/>
                    <a:pt x="8172" y="304"/>
                    <a:pt x="7797" y="233"/>
                  </a:cubicBezTo>
                  <a:lnTo>
                    <a:pt x="7797" y="233"/>
                  </a:lnTo>
                  <a:cubicBezTo>
                    <a:pt x="7146" y="99"/>
                    <a:pt x="6379" y="1"/>
                    <a:pt x="5888" y="456"/>
                  </a:cubicBezTo>
                  <a:lnTo>
                    <a:pt x="5888" y="456"/>
                  </a:lnTo>
                  <a:cubicBezTo>
                    <a:pt x="5879" y="456"/>
                    <a:pt x="5879" y="456"/>
                    <a:pt x="5879" y="465"/>
                  </a:cubicBezTo>
                  <a:lnTo>
                    <a:pt x="5879" y="465"/>
                  </a:lnTo>
                  <a:cubicBezTo>
                    <a:pt x="5585" y="732"/>
                    <a:pt x="5139" y="759"/>
                    <a:pt x="4862" y="482"/>
                  </a:cubicBezTo>
                  <a:lnTo>
                    <a:pt x="4862" y="482"/>
                  </a:lnTo>
                  <a:cubicBezTo>
                    <a:pt x="4737" y="357"/>
                    <a:pt x="4577" y="259"/>
                    <a:pt x="4372" y="188"/>
                  </a:cubicBezTo>
                  <a:lnTo>
                    <a:pt x="4372" y="188"/>
                  </a:lnTo>
                  <a:cubicBezTo>
                    <a:pt x="4193" y="126"/>
                    <a:pt x="4006" y="90"/>
                    <a:pt x="3819" y="90"/>
                  </a:cubicBezTo>
                  <a:lnTo>
                    <a:pt x="3819" y="90"/>
                  </a:lnTo>
                  <a:cubicBezTo>
                    <a:pt x="3685" y="90"/>
                    <a:pt x="3542" y="108"/>
                    <a:pt x="3408" y="13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351;p72">
              <a:extLst>
                <a:ext uri="{FF2B5EF4-FFF2-40B4-BE49-F238E27FC236}">
                  <a16:creationId xmlns:a16="http://schemas.microsoft.com/office/drawing/2014/main" id="{BADA5D2C-FC58-1591-08E9-C2F5D11C20E5}"/>
                </a:ext>
              </a:extLst>
            </p:cNvPr>
            <p:cNvSpPr/>
            <p:nvPr/>
          </p:nvSpPr>
          <p:spPr>
            <a:xfrm>
              <a:off x="5171638" y="2503234"/>
              <a:ext cx="457906" cy="560085"/>
            </a:xfrm>
            <a:custGeom>
              <a:avLst/>
              <a:gdLst/>
              <a:ahLst/>
              <a:cxnLst/>
              <a:rect l="l" t="t" r="r" b="b"/>
              <a:pathLst>
                <a:path w="10715" h="13106" fill="none" extrusionOk="0">
                  <a:moveTo>
                    <a:pt x="10411" y="1187"/>
                  </a:moveTo>
                  <a:cubicBezTo>
                    <a:pt x="10108" y="705"/>
                    <a:pt x="9483" y="554"/>
                    <a:pt x="8921" y="447"/>
                  </a:cubicBezTo>
                  <a:cubicBezTo>
                    <a:pt x="8547" y="375"/>
                    <a:pt x="8172" y="304"/>
                    <a:pt x="7797" y="233"/>
                  </a:cubicBezTo>
                  <a:cubicBezTo>
                    <a:pt x="7146" y="99"/>
                    <a:pt x="6379" y="1"/>
                    <a:pt x="5888" y="456"/>
                  </a:cubicBezTo>
                  <a:cubicBezTo>
                    <a:pt x="5879" y="456"/>
                    <a:pt x="5879" y="456"/>
                    <a:pt x="5879" y="465"/>
                  </a:cubicBezTo>
                  <a:cubicBezTo>
                    <a:pt x="5585" y="732"/>
                    <a:pt x="5139" y="759"/>
                    <a:pt x="4862" y="482"/>
                  </a:cubicBezTo>
                  <a:cubicBezTo>
                    <a:pt x="4737" y="357"/>
                    <a:pt x="4577" y="259"/>
                    <a:pt x="4372" y="188"/>
                  </a:cubicBezTo>
                  <a:cubicBezTo>
                    <a:pt x="4068" y="72"/>
                    <a:pt x="3729" y="72"/>
                    <a:pt x="3408" y="134"/>
                  </a:cubicBezTo>
                  <a:cubicBezTo>
                    <a:pt x="2873" y="241"/>
                    <a:pt x="2338" y="340"/>
                    <a:pt x="1794" y="447"/>
                  </a:cubicBezTo>
                  <a:cubicBezTo>
                    <a:pt x="1232" y="554"/>
                    <a:pt x="607" y="705"/>
                    <a:pt x="304" y="1187"/>
                  </a:cubicBezTo>
                  <a:cubicBezTo>
                    <a:pt x="0" y="1642"/>
                    <a:pt x="99" y="2249"/>
                    <a:pt x="206" y="2784"/>
                  </a:cubicBezTo>
                  <a:cubicBezTo>
                    <a:pt x="661" y="4996"/>
                    <a:pt x="1196" y="7200"/>
                    <a:pt x="1811" y="9377"/>
                  </a:cubicBezTo>
                  <a:cubicBezTo>
                    <a:pt x="2043" y="10215"/>
                    <a:pt x="2302" y="11063"/>
                    <a:pt x="2793" y="11776"/>
                  </a:cubicBezTo>
                  <a:cubicBezTo>
                    <a:pt x="3283" y="12499"/>
                    <a:pt x="4059" y="13070"/>
                    <a:pt x="4934" y="13097"/>
                  </a:cubicBezTo>
                  <a:cubicBezTo>
                    <a:pt x="5076" y="13106"/>
                    <a:pt x="5228" y="13088"/>
                    <a:pt x="5362" y="13025"/>
                  </a:cubicBezTo>
                  <a:cubicBezTo>
                    <a:pt x="5487" y="13088"/>
                    <a:pt x="5639" y="13106"/>
                    <a:pt x="5781" y="13097"/>
                  </a:cubicBezTo>
                  <a:cubicBezTo>
                    <a:pt x="6656" y="13070"/>
                    <a:pt x="7432" y="12499"/>
                    <a:pt x="7922" y="11776"/>
                  </a:cubicBezTo>
                  <a:cubicBezTo>
                    <a:pt x="8413" y="11063"/>
                    <a:pt x="8672" y="10215"/>
                    <a:pt x="8904" y="9377"/>
                  </a:cubicBezTo>
                  <a:cubicBezTo>
                    <a:pt x="9519" y="7200"/>
                    <a:pt x="10054" y="4996"/>
                    <a:pt x="10509" y="2784"/>
                  </a:cubicBezTo>
                  <a:cubicBezTo>
                    <a:pt x="10616" y="2249"/>
                    <a:pt x="10715" y="1642"/>
                    <a:pt x="10411" y="118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352;p72">
              <a:extLst>
                <a:ext uri="{FF2B5EF4-FFF2-40B4-BE49-F238E27FC236}">
                  <a16:creationId xmlns:a16="http://schemas.microsoft.com/office/drawing/2014/main" id="{AFEA81FC-A19B-FA55-F0E1-DE6987DC3573}"/>
                </a:ext>
              </a:extLst>
            </p:cNvPr>
            <p:cNvSpPr/>
            <p:nvPr/>
          </p:nvSpPr>
          <p:spPr>
            <a:xfrm>
              <a:off x="5343945" y="2507806"/>
              <a:ext cx="113675" cy="552863"/>
            </a:xfrm>
            <a:custGeom>
              <a:avLst/>
              <a:gdLst/>
              <a:ahLst/>
              <a:cxnLst/>
              <a:rect l="l" t="t" r="r" b="b"/>
              <a:pathLst>
                <a:path w="2660" h="12937" extrusionOk="0">
                  <a:moveTo>
                    <a:pt x="1" y="1"/>
                  </a:moveTo>
                  <a:lnTo>
                    <a:pt x="1" y="1"/>
                  </a:lnTo>
                  <a:cubicBezTo>
                    <a:pt x="420" y="839"/>
                    <a:pt x="804" y="1348"/>
                    <a:pt x="955" y="2650"/>
                  </a:cubicBezTo>
                  <a:cubicBezTo>
                    <a:pt x="1116" y="4069"/>
                    <a:pt x="1116" y="5380"/>
                    <a:pt x="1152" y="6816"/>
                  </a:cubicBezTo>
                  <a:cubicBezTo>
                    <a:pt x="1187" y="8476"/>
                    <a:pt x="1196" y="11482"/>
                    <a:pt x="1268" y="12535"/>
                  </a:cubicBezTo>
                  <a:lnTo>
                    <a:pt x="1268" y="12936"/>
                  </a:lnTo>
                  <a:cubicBezTo>
                    <a:pt x="1285" y="12927"/>
                    <a:pt x="1312" y="12927"/>
                    <a:pt x="1330" y="12918"/>
                  </a:cubicBezTo>
                  <a:cubicBezTo>
                    <a:pt x="1348" y="12927"/>
                    <a:pt x="1375" y="12927"/>
                    <a:pt x="1392" y="12936"/>
                  </a:cubicBezTo>
                  <a:lnTo>
                    <a:pt x="1392" y="12535"/>
                  </a:lnTo>
                  <a:cubicBezTo>
                    <a:pt x="1464" y="11482"/>
                    <a:pt x="1473" y="8476"/>
                    <a:pt x="1508" y="6816"/>
                  </a:cubicBezTo>
                  <a:cubicBezTo>
                    <a:pt x="1535" y="5380"/>
                    <a:pt x="1544" y="4069"/>
                    <a:pt x="1705" y="2650"/>
                  </a:cubicBezTo>
                  <a:cubicBezTo>
                    <a:pt x="1856" y="1348"/>
                    <a:pt x="2240" y="839"/>
                    <a:pt x="2659" y="1"/>
                  </a:cubicBezTo>
                  <a:lnTo>
                    <a:pt x="2659" y="1"/>
                  </a:lnTo>
                  <a:cubicBezTo>
                    <a:pt x="2543" y="19"/>
                    <a:pt x="2427" y="36"/>
                    <a:pt x="2311" y="81"/>
                  </a:cubicBezTo>
                  <a:cubicBezTo>
                    <a:pt x="2106" y="152"/>
                    <a:pt x="1954" y="250"/>
                    <a:pt x="1830" y="375"/>
                  </a:cubicBezTo>
                  <a:cubicBezTo>
                    <a:pt x="1705" y="491"/>
                    <a:pt x="1553" y="554"/>
                    <a:pt x="1392" y="563"/>
                  </a:cubicBezTo>
                  <a:lnTo>
                    <a:pt x="1268" y="563"/>
                  </a:lnTo>
                  <a:cubicBezTo>
                    <a:pt x="1107" y="554"/>
                    <a:pt x="955" y="491"/>
                    <a:pt x="830" y="375"/>
                  </a:cubicBezTo>
                  <a:cubicBezTo>
                    <a:pt x="705" y="250"/>
                    <a:pt x="545" y="152"/>
                    <a:pt x="340" y="81"/>
                  </a:cubicBezTo>
                  <a:cubicBezTo>
                    <a:pt x="233" y="36"/>
                    <a:pt x="117" y="19"/>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353;p72">
              <a:extLst>
                <a:ext uri="{FF2B5EF4-FFF2-40B4-BE49-F238E27FC236}">
                  <a16:creationId xmlns:a16="http://schemas.microsoft.com/office/drawing/2014/main" id="{DE14CF53-7FCF-8E7B-2FA1-65042F16109C}"/>
                </a:ext>
              </a:extLst>
            </p:cNvPr>
            <p:cNvSpPr/>
            <p:nvPr/>
          </p:nvSpPr>
          <p:spPr>
            <a:xfrm>
              <a:off x="5343945" y="2507806"/>
              <a:ext cx="113675" cy="552863"/>
            </a:xfrm>
            <a:custGeom>
              <a:avLst/>
              <a:gdLst/>
              <a:ahLst/>
              <a:cxnLst/>
              <a:rect l="l" t="t" r="r" b="b"/>
              <a:pathLst>
                <a:path w="2660" h="12937" fill="none" extrusionOk="0">
                  <a:moveTo>
                    <a:pt x="2311" y="81"/>
                  </a:moveTo>
                  <a:cubicBezTo>
                    <a:pt x="2106" y="152"/>
                    <a:pt x="1954" y="250"/>
                    <a:pt x="1830" y="375"/>
                  </a:cubicBezTo>
                  <a:cubicBezTo>
                    <a:pt x="1705" y="491"/>
                    <a:pt x="1553" y="554"/>
                    <a:pt x="1392" y="563"/>
                  </a:cubicBezTo>
                  <a:lnTo>
                    <a:pt x="1392" y="563"/>
                  </a:lnTo>
                  <a:cubicBezTo>
                    <a:pt x="1375" y="563"/>
                    <a:pt x="1348" y="563"/>
                    <a:pt x="1330" y="563"/>
                  </a:cubicBezTo>
                  <a:cubicBezTo>
                    <a:pt x="1303" y="563"/>
                    <a:pt x="1285" y="563"/>
                    <a:pt x="1268" y="563"/>
                  </a:cubicBezTo>
                  <a:lnTo>
                    <a:pt x="1268" y="563"/>
                  </a:lnTo>
                  <a:cubicBezTo>
                    <a:pt x="1107" y="554"/>
                    <a:pt x="955" y="491"/>
                    <a:pt x="830" y="375"/>
                  </a:cubicBezTo>
                  <a:cubicBezTo>
                    <a:pt x="705" y="250"/>
                    <a:pt x="545" y="152"/>
                    <a:pt x="340" y="81"/>
                  </a:cubicBezTo>
                  <a:cubicBezTo>
                    <a:pt x="233" y="36"/>
                    <a:pt x="117" y="19"/>
                    <a:pt x="1" y="1"/>
                  </a:cubicBezTo>
                  <a:cubicBezTo>
                    <a:pt x="420" y="839"/>
                    <a:pt x="804" y="1348"/>
                    <a:pt x="955" y="2650"/>
                  </a:cubicBezTo>
                  <a:cubicBezTo>
                    <a:pt x="1116" y="4069"/>
                    <a:pt x="1116" y="5380"/>
                    <a:pt x="1152" y="6816"/>
                  </a:cubicBezTo>
                  <a:cubicBezTo>
                    <a:pt x="1187" y="8476"/>
                    <a:pt x="1196" y="11482"/>
                    <a:pt x="1268" y="12535"/>
                  </a:cubicBezTo>
                  <a:lnTo>
                    <a:pt x="1268" y="12936"/>
                  </a:lnTo>
                  <a:cubicBezTo>
                    <a:pt x="1285" y="12927"/>
                    <a:pt x="1312" y="12927"/>
                    <a:pt x="1330" y="12918"/>
                  </a:cubicBezTo>
                  <a:cubicBezTo>
                    <a:pt x="1348" y="12927"/>
                    <a:pt x="1375" y="12927"/>
                    <a:pt x="1392" y="12936"/>
                  </a:cubicBezTo>
                  <a:lnTo>
                    <a:pt x="1392" y="12535"/>
                  </a:lnTo>
                  <a:cubicBezTo>
                    <a:pt x="1464" y="11482"/>
                    <a:pt x="1473" y="8476"/>
                    <a:pt x="1508" y="6816"/>
                  </a:cubicBezTo>
                  <a:cubicBezTo>
                    <a:pt x="1535" y="5380"/>
                    <a:pt x="1544" y="4069"/>
                    <a:pt x="1705" y="2650"/>
                  </a:cubicBezTo>
                  <a:cubicBezTo>
                    <a:pt x="1856" y="1348"/>
                    <a:pt x="2240" y="839"/>
                    <a:pt x="2659" y="1"/>
                  </a:cubicBezTo>
                  <a:cubicBezTo>
                    <a:pt x="2543" y="19"/>
                    <a:pt x="2427" y="36"/>
                    <a:pt x="2311" y="8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354;p72">
              <a:extLst>
                <a:ext uri="{FF2B5EF4-FFF2-40B4-BE49-F238E27FC236}">
                  <a16:creationId xmlns:a16="http://schemas.microsoft.com/office/drawing/2014/main" id="{77355447-E605-A136-5134-948FB49E4E3C}"/>
                </a:ext>
              </a:extLst>
            </p:cNvPr>
            <p:cNvSpPr/>
            <p:nvPr/>
          </p:nvSpPr>
          <p:spPr>
            <a:xfrm>
              <a:off x="5677919" y="1954260"/>
              <a:ext cx="118248" cy="119743"/>
            </a:xfrm>
            <a:custGeom>
              <a:avLst/>
              <a:gdLst/>
              <a:ahLst/>
              <a:cxnLst/>
              <a:rect l="l" t="t" r="r" b="b"/>
              <a:pathLst>
                <a:path w="2767" h="2802" extrusionOk="0">
                  <a:moveTo>
                    <a:pt x="215" y="402"/>
                  </a:moveTo>
                  <a:cubicBezTo>
                    <a:pt x="1" y="732"/>
                    <a:pt x="63" y="1160"/>
                    <a:pt x="125" y="1544"/>
                  </a:cubicBezTo>
                  <a:lnTo>
                    <a:pt x="125" y="1544"/>
                  </a:lnTo>
                  <a:cubicBezTo>
                    <a:pt x="152" y="1678"/>
                    <a:pt x="179" y="1811"/>
                    <a:pt x="206" y="1954"/>
                  </a:cubicBezTo>
                  <a:lnTo>
                    <a:pt x="206" y="1954"/>
                  </a:lnTo>
                  <a:cubicBezTo>
                    <a:pt x="250" y="2231"/>
                    <a:pt x="322" y="2534"/>
                    <a:pt x="554" y="2686"/>
                  </a:cubicBezTo>
                  <a:lnTo>
                    <a:pt x="554" y="2686"/>
                  </a:lnTo>
                  <a:cubicBezTo>
                    <a:pt x="732" y="2802"/>
                    <a:pt x="964" y="2793"/>
                    <a:pt x="1169" y="2730"/>
                  </a:cubicBezTo>
                  <a:lnTo>
                    <a:pt x="1169" y="2730"/>
                  </a:lnTo>
                  <a:cubicBezTo>
                    <a:pt x="1374" y="2659"/>
                    <a:pt x="1553" y="2543"/>
                    <a:pt x="1731" y="2436"/>
                  </a:cubicBezTo>
                  <a:lnTo>
                    <a:pt x="1731" y="2436"/>
                  </a:lnTo>
                  <a:cubicBezTo>
                    <a:pt x="1954" y="2311"/>
                    <a:pt x="2186" y="2204"/>
                    <a:pt x="2418" y="2106"/>
                  </a:cubicBezTo>
                  <a:lnTo>
                    <a:pt x="2418" y="2106"/>
                  </a:lnTo>
                  <a:cubicBezTo>
                    <a:pt x="2472" y="1856"/>
                    <a:pt x="2525" y="1597"/>
                    <a:pt x="2597" y="1347"/>
                  </a:cubicBezTo>
                  <a:lnTo>
                    <a:pt x="2597" y="1347"/>
                  </a:lnTo>
                  <a:cubicBezTo>
                    <a:pt x="2650" y="1133"/>
                    <a:pt x="2704" y="919"/>
                    <a:pt x="2766" y="714"/>
                  </a:cubicBezTo>
                  <a:lnTo>
                    <a:pt x="2766" y="714"/>
                  </a:lnTo>
                  <a:cubicBezTo>
                    <a:pt x="2552" y="580"/>
                    <a:pt x="2329" y="446"/>
                    <a:pt x="2106" y="330"/>
                  </a:cubicBezTo>
                  <a:lnTo>
                    <a:pt x="2106" y="330"/>
                  </a:lnTo>
                  <a:cubicBezTo>
                    <a:pt x="1794" y="170"/>
                    <a:pt x="1473" y="27"/>
                    <a:pt x="1125" y="9"/>
                  </a:cubicBezTo>
                  <a:lnTo>
                    <a:pt x="1125" y="9"/>
                  </a:lnTo>
                  <a:cubicBezTo>
                    <a:pt x="1098" y="0"/>
                    <a:pt x="1080" y="0"/>
                    <a:pt x="1053" y="0"/>
                  </a:cubicBezTo>
                  <a:lnTo>
                    <a:pt x="1053" y="0"/>
                  </a:lnTo>
                  <a:cubicBezTo>
                    <a:pt x="732" y="0"/>
                    <a:pt x="393" y="134"/>
                    <a:pt x="215" y="402"/>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355;p72">
              <a:extLst>
                <a:ext uri="{FF2B5EF4-FFF2-40B4-BE49-F238E27FC236}">
                  <a16:creationId xmlns:a16="http://schemas.microsoft.com/office/drawing/2014/main" id="{768B15DD-7C57-5460-0148-93AB8F920B42}"/>
                </a:ext>
              </a:extLst>
            </p:cNvPr>
            <p:cNvSpPr/>
            <p:nvPr/>
          </p:nvSpPr>
          <p:spPr>
            <a:xfrm>
              <a:off x="5677919" y="1953491"/>
              <a:ext cx="118248" cy="120513"/>
            </a:xfrm>
            <a:custGeom>
              <a:avLst/>
              <a:gdLst/>
              <a:ahLst/>
              <a:cxnLst/>
              <a:rect l="l" t="t" r="r" b="b"/>
              <a:pathLst>
                <a:path w="2767" h="2820" fill="none" extrusionOk="0">
                  <a:moveTo>
                    <a:pt x="2418" y="2124"/>
                  </a:moveTo>
                  <a:cubicBezTo>
                    <a:pt x="2472" y="1874"/>
                    <a:pt x="2525" y="1615"/>
                    <a:pt x="2597" y="1365"/>
                  </a:cubicBezTo>
                  <a:cubicBezTo>
                    <a:pt x="2650" y="1151"/>
                    <a:pt x="2704" y="937"/>
                    <a:pt x="2766" y="732"/>
                  </a:cubicBezTo>
                  <a:cubicBezTo>
                    <a:pt x="2552" y="598"/>
                    <a:pt x="2329" y="464"/>
                    <a:pt x="2106" y="348"/>
                  </a:cubicBezTo>
                  <a:cubicBezTo>
                    <a:pt x="1794" y="188"/>
                    <a:pt x="1473" y="45"/>
                    <a:pt x="1125" y="27"/>
                  </a:cubicBezTo>
                  <a:cubicBezTo>
                    <a:pt x="777" y="1"/>
                    <a:pt x="402" y="134"/>
                    <a:pt x="215" y="420"/>
                  </a:cubicBezTo>
                  <a:cubicBezTo>
                    <a:pt x="1" y="750"/>
                    <a:pt x="63" y="1178"/>
                    <a:pt x="125" y="1562"/>
                  </a:cubicBezTo>
                  <a:cubicBezTo>
                    <a:pt x="152" y="1696"/>
                    <a:pt x="179" y="1829"/>
                    <a:pt x="206" y="1972"/>
                  </a:cubicBezTo>
                  <a:cubicBezTo>
                    <a:pt x="250" y="2249"/>
                    <a:pt x="322" y="2552"/>
                    <a:pt x="554" y="2704"/>
                  </a:cubicBezTo>
                  <a:cubicBezTo>
                    <a:pt x="732" y="2820"/>
                    <a:pt x="964" y="2811"/>
                    <a:pt x="1169" y="2748"/>
                  </a:cubicBezTo>
                  <a:cubicBezTo>
                    <a:pt x="1374" y="2677"/>
                    <a:pt x="1553" y="2561"/>
                    <a:pt x="1731" y="2454"/>
                  </a:cubicBezTo>
                  <a:cubicBezTo>
                    <a:pt x="1954" y="2329"/>
                    <a:pt x="2186" y="2222"/>
                    <a:pt x="2418" y="212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356;p72">
              <a:extLst>
                <a:ext uri="{FF2B5EF4-FFF2-40B4-BE49-F238E27FC236}">
                  <a16:creationId xmlns:a16="http://schemas.microsoft.com/office/drawing/2014/main" id="{F77B948C-7190-47C1-E516-B8A72C4B3A01}"/>
                </a:ext>
              </a:extLst>
            </p:cNvPr>
            <p:cNvSpPr/>
            <p:nvPr/>
          </p:nvSpPr>
          <p:spPr>
            <a:xfrm>
              <a:off x="5674885" y="2051482"/>
              <a:ext cx="104872" cy="174273"/>
            </a:xfrm>
            <a:custGeom>
              <a:avLst/>
              <a:gdLst/>
              <a:ahLst/>
              <a:cxnLst/>
              <a:rect l="l" t="t" r="r" b="b"/>
              <a:pathLst>
                <a:path w="2454" h="4078" extrusionOk="0">
                  <a:moveTo>
                    <a:pt x="1749" y="277"/>
                  </a:moveTo>
                  <a:cubicBezTo>
                    <a:pt x="634" y="874"/>
                    <a:pt x="0" y="2248"/>
                    <a:pt x="241" y="3488"/>
                  </a:cubicBezTo>
                  <a:lnTo>
                    <a:pt x="241" y="3488"/>
                  </a:lnTo>
                  <a:cubicBezTo>
                    <a:pt x="268" y="3586"/>
                    <a:pt x="295" y="3694"/>
                    <a:pt x="357" y="3783"/>
                  </a:cubicBezTo>
                  <a:lnTo>
                    <a:pt x="357" y="3783"/>
                  </a:lnTo>
                  <a:cubicBezTo>
                    <a:pt x="446" y="3899"/>
                    <a:pt x="589" y="3952"/>
                    <a:pt x="732" y="3979"/>
                  </a:cubicBezTo>
                  <a:lnTo>
                    <a:pt x="732" y="3979"/>
                  </a:lnTo>
                  <a:cubicBezTo>
                    <a:pt x="1276" y="4077"/>
                    <a:pt x="1775" y="3774"/>
                    <a:pt x="2213" y="3408"/>
                  </a:cubicBezTo>
                  <a:lnTo>
                    <a:pt x="2213" y="3408"/>
                  </a:lnTo>
                  <a:cubicBezTo>
                    <a:pt x="2168" y="2793"/>
                    <a:pt x="2177" y="2186"/>
                    <a:pt x="2230" y="1588"/>
                  </a:cubicBezTo>
                  <a:lnTo>
                    <a:pt x="2230" y="1588"/>
                  </a:lnTo>
                  <a:cubicBezTo>
                    <a:pt x="2275" y="1053"/>
                    <a:pt x="2355" y="518"/>
                    <a:pt x="2453" y="0"/>
                  </a:cubicBezTo>
                  <a:lnTo>
                    <a:pt x="2453" y="0"/>
                  </a:lnTo>
                  <a:cubicBezTo>
                    <a:pt x="2213" y="63"/>
                    <a:pt x="1972" y="152"/>
                    <a:pt x="1749" y="27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357;p72">
              <a:extLst>
                <a:ext uri="{FF2B5EF4-FFF2-40B4-BE49-F238E27FC236}">
                  <a16:creationId xmlns:a16="http://schemas.microsoft.com/office/drawing/2014/main" id="{E93BC33E-786D-2A40-D064-8AB4EC6DF6CF}"/>
                </a:ext>
              </a:extLst>
            </p:cNvPr>
            <p:cNvSpPr/>
            <p:nvPr/>
          </p:nvSpPr>
          <p:spPr>
            <a:xfrm>
              <a:off x="5674885" y="2051482"/>
              <a:ext cx="104872" cy="174273"/>
            </a:xfrm>
            <a:custGeom>
              <a:avLst/>
              <a:gdLst/>
              <a:ahLst/>
              <a:cxnLst/>
              <a:rect l="l" t="t" r="r" b="b"/>
              <a:pathLst>
                <a:path w="2454" h="4078" fill="none" extrusionOk="0">
                  <a:moveTo>
                    <a:pt x="2230" y="1588"/>
                  </a:moveTo>
                  <a:cubicBezTo>
                    <a:pt x="2275" y="1053"/>
                    <a:pt x="2355" y="518"/>
                    <a:pt x="2453" y="0"/>
                  </a:cubicBezTo>
                  <a:cubicBezTo>
                    <a:pt x="2213" y="63"/>
                    <a:pt x="1972" y="152"/>
                    <a:pt x="1749" y="277"/>
                  </a:cubicBezTo>
                  <a:cubicBezTo>
                    <a:pt x="634" y="874"/>
                    <a:pt x="0" y="2248"/>
                    <a:pt x="241" y="3488"/>
                  </a:cubicBezTo>
                  <a:cubicBezTo>
                    <a:pt x="268" y="3586"/>
                    <a:pt x="295" y="3694"/>
                    <a:pt x="357" y="3783"/>
                  </a:cubicBezTo>
                  <a:cubicBezTo>
                    <a:pt x="446" y="3899"/>
                    <a:pt x="589" y="3952"/>
                    <a:pt x="732" y="3979"/>
                  </a:cubicBezTo>
                  <a:cubicBezTo>
                    <a:pt x="1276" y="4077"/>
                    <a:pt x="1775" y="3774"/>
                    <a:pt x="2213" y="3408"/>
                  </a:cubicBezTo>
                  <a:cubicBezTo>
                    <a:pt x="2168" y="2793"/>
                    <a:pt x="2177" y="2186"/>
                    <a:pt x="2230" y="158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358;p72">
              <a:extLst>
                <a:ext uri="{FF2B5EF4-FFF2-40B4-BE49-F238E27FC236}">
                  <a16:creationId xmlns:a16="http://schemas.microsoft.com/office/drawing/2014/main" id="{18015447-EB07-2BA9-E888-F1E00A2D6174}"/>
                </a:ext>
              </a:extLst>
            </p:cNvPr>
            <p:cNvSpPr/>
            <p:nvPr/>
          </p:nvSpPr>
          <p:spPr>
            <a:xfrm>
              <a:off x="5679073" y="2199003"/>
              <a:ext cx="106410" cy="161325"/>
            </a:xfrm>
            <a:custGeom>
              <a:avLst/>
              <a:gdLst/>
              <a:ahLst/>
              <a:cxnLst/>
              <a:rect l="l" t="t" r="r" b="b"/>
              <a:pathLst>
                <a:path w="2490" h="3775" extrusionOk="0">
                  <a:moveTo>
                    <a:pt x="2097" y="1"/>
                  </a:moveTo>
                  <a:cubicBezTo>
                    <a:pt x="1517" y="277"/>
                    <a:pt x="1044" y="741"/>
                    <a:pt x="598" y="1196"/>
                  </a:cubicBezTo>
                  <a:lnTo>
                    <a:pt x="598" y="1196"/>
                  </a:lnTo>
                  <a:cubicBezTo>
                    <a:pt x="464" y="1330"/>
                    <a:pt x="330" y="1464"/>
                    <a:pt x="232" y="1624"/>
                  </a:cubicBezTo>
                  <a:lnTo>
                    <a:pt x="232" y="1624"/>
                  </a:lnTo>
                  <a:cubicBezTo>
                    <a:pt x="0" y="2008"/>
                    <a:pt x="9" y="2490"/>
                    <a:pt x="27" y="2945"/>
                  </a:cubicBezTo>
                  <a:lnTo>
                    <a:pt x="27" y="2945"/>
                  </a:lnTo>
                  <a:cubicBezTo>
                    <a:pt x="36" y="3123"/>
                    <a:pt x="45" y="3310"/>
                    <a:pt x="143" y="3462"/>
                  </a:cubicBezTo>
                  <a:lnTo>
                    <a:pt x="143" y="3462"/>
                  </a:lnTo>
                  <a:cubicBezTo>
                    <a:pt x="277" y="3685"/>
                    <a:pt x="571" y="3774"/>
                    <a:pt x="830" y="3730"/>
                  </a:cubicBezTo>
                  <a:lnTo>
                    <a:pt x="830" y="3730"/>
                  </a:lnTo>
                  <a:cubicBezTo>
                    <a:pt x="1089" y="3694"/>
                    <a:pt x="1321" y="3542"/>
                    <a:pt x="1526" y="3382"/>
                  </a:cubicBezTo>
                  <a:lnTo>
                    <a:pt x="1526" y="3382"/>
                  </a:lnTo>
                  <a:cubicBezTo>
                    <a:pt x="1901" y="3096"/>
                    <a:pt x="2222" y="2748"/>
                    <a:pt x="2489" y="2365"/>
                  </a:cubicBezTo>
                  <a:lnTo>
                    <a:pt x="2489" y="2365"/>
                  </a:lnTo>
                  <a:cubicBezTo>
                    <a:pt x="2436" y="2079"/>
                    <a:pt x="2373" y="1767"/>
                    <a:pt x="2302" y="1437"/>
                  </a:cubicBezTo>
                  <a:lnTo>
                    <a:pt x="2302" y="1437"/>
                  </a:lnTo>
                  <a:cubicBezTo>
                    <a:pt x="2213" y="1000"/>
                    <a:pt x="2150" y="554"/>
                    <a:pt x="2124" y="108"/>
                  </a:cubicBezTo>
                  <a:lnTo>
                    <a:pt x="2124" y="108"/>
                  </a:lnTo>
                  <a:cubicBezTo>
                    <a:pt x="2115" y="72"/>
                    <a:pt x="2115" y="36"/>
                    <a:pt x="2115" y="1"/>
                  </a:cubicBezTo>
                  <a:lnTo>
                    <a:pt x="2115" y="1"/>
                  </a:lnTo>
                  <a:cubicBezTo>
                    <a:pt x="2106" y="1"/>
                    <a:pt x="2097" y="1"/>
                    <a:pt x="2097" y="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359;p72">
              <a:extLst>
                <a:ext uri="{FF2B5EF4-FFF2-40B4-BE49-F238E27FC236}">
                  <a16:creationId xmlns:a16="http://schemas.microsoft.com/office/drawing/2014/main" id="{8A58035F-0EE2-4397-A704-3C883C0F7220}"/>
                </a:ext>
              </a:extLst>
            </p:cNvPr>
            <p:cNvSpPr/>
            <p:nvPr/>
          </p:nvSpPr>
          <p:spPr>
            <a:xfrm>
              <a:off x="5679073" y="2199003"/>
              <a:ext cx="106410" cy="161325"/>
            </a:xfrm>
            <a:custGeom>
              <a:avLst/>
              <a:gdLst/>
              <a:ahLst/>
              <a:cxnLst/>
              <a:rect l="l" t="t" r="r" b="b"/>
              <a:pathLst>
                <a:path w="2490" h="3775" fill="none" extrusionOk="0">
                  <a:moveTo>
                    <a:pt x="2302" y="1437"/>
                  </a:moveTo>
                  <a:cubicBezTo>
                    <a:pt x="2213" y="1000"/>
                    <a:pt x="2150" y="554"/>
                    <a:pt x="2124" y="108"/>
                  </a:cubicBezTo>
                  <a:cubicBezTo>
                    <a:pt x="2115" y="72"/>
                    <a:pt x="2115" y="36"/>
                    <a:pt x="2115" y="1"/>
                  </a:cubicBezTo>
                  <a:cubicBezTo>
                    <a:pt x="2106" y="1"/>
                    <a:pt x="2097" y="1"/>
                    <a:pt x="2097" y="1"/>
                  </a:cubicBezTo>
                  <a:cubicBezTo>
                    <a:pt x="1517" y="277"/>
                    <a:pt x="1044" y="741"/>
                    <a:pt x="598" y="1196"/>
                  </a:cubicBezTo>
                  <a:cubicBezTo>
                    <a:pt x="464" y="1330"/>
                    <a:pt x="330" y="1464"/>
                    <a:pt x="232" y="1624"/>
                  </a:cubicBezTo>
                  <a:cubicBezTo>
                    <a:pt x="0" y="2008"/>
                    <a:pt x="9" y="2490"/>
                    <a:pt x="27" y="2945"/>
                  </a:cubicBezTo>
                  <a:cubicBezTo>
                    <a:pt x="36" y="3123"/>
                    <a:pt x="45" y="3310"/>
                    <a:pt x="143" y="3462"/>
                  </a:cubicBezTo>
                  <a:cubicBezTo>
                    <a:pt x="277" y="3685"/>
                    <a:pt x="571" y="3774"/>
                    <a:pt x="830" y="3730"/>
                  </a:cubicBezTo>
                  <a:cubicBezTo>
                    <a:pt x="1089" y="3694"/>
                    <a:pt x="1321" y="3542"/>
                    <a:pt x="1526" y="3382"/>
                  </a:cubicBezTo>
                  <a:cubicBezTo>
                    <a:pt x="1901" y="3096"/>
                    <a:pt x="2222" y="2748"/>
                    <a:pt x="2489" y="2365"/>
                  </a:cubicBezTo>
                  <a:cubicBezTo>
                    <a:pt x="2436" y="2079"/>
                    <a:pt x="2373" y="1767"/>
                    <a:pt x="2302" y="143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360;p72">
              <a:extLst>
                <a:ext uri="{FF2B5EF4-FFF2-40B4-BE49-F238E27FC236}">
                  <a16:creationId xmlns:a16="http://schemas.microsoft.com/office/drawing/2014/main" id="{F8F7BA10-03E9-3EFD-E26C-204A3FC6568C}"/>
                </a:ext>
              </a:extLst>
            </p:cNvPr>
            <p:cNvSpPr/>
            <p:nvPr/>
          </p:nvSpPr>
          <p:spPr>
            <a:xfrm>
              <a:off x="5678304" y="2323277"/>
              <a:ext cx="128889" cy="162863"/>
            </a:xfrm>
            <a:custGeom>
              <a:avLst/>
              <a:gdLst/>
              <a:ahLst/>
              <a:cxnLst/>
              <a:rect l="l" t="t" r="r" b="b"/>
              <a:pathLst>
                <a:path w="3016" h="3811" extrusionOk="0">
                  <a:moveTo>
                    <a:pt x="1919" y="465"/>
                  </a:moveTo>
                  <a:cubicBezTo>
                    <a:pt x="1615" y="706"/>
                    <a:pt x="1312" y="955"/>
                    <a:pt x="1009" y="1205"/>
                  </a:cubicBezTo>
                  <a:lnTo>
                    <a:pt x="1009" y="1205"/>
                  </a:lnTo>
                  <a:cubicBezTo>
                    <a:pt x="857" y="1330"/>
                    <a:pt x="696" y="1464"/>
                    <a:pt x="563" y="1607"/>
                  </a:cubicBezTo>
                  <a:lnTo>
                    <a:pt x="563" y="1607"/>
                  </a:lnTo>
                  <a:cubicBezTo>
                    <a:pt x="197" y="2017"/>
                    <a:pt x="0" y="2588"/>
                    <a:pt x="45" y="3132"/>
                  </a:cubicBezTo>
                  <a:lnTo>
                    <a:pt x="45" y="3132"/>
                  </a:lnTo>
                  <a:cubicBezTo>
                    <a:pt x="54" y="3275"/>
                    <a:pt x="81" y="3418"/>
                    <a:pt x="152" y="3534"/>
                  </a:cubicBezTo>
                  <a:lnTo>
                    <a:pt x="152" y="3534"/>
                  </a:lnTo>
                  <a:cubicBezTo>
                    <a:pt x="277" y="3721"/>
                    <a:pt x="527" y="3810"/>
                    <a:pt x="759" y="3810"/>
                  </a:cubicBezTo>
                  <a:lnTo>
                    <a:pt x="759" y="3810"/>
                  </a:lnTo>
                  <a:cubicBezTo>
                    <a:pt x="982" y="3810"/>
                    <a:pt x="1205" y="3730"/>
                    <a:pt x="1428" y="3650"/>
                  </a:cubicBezTo>
                  <a:lnTo>
                    <a:pt x="1428" y="3650"/>
                  </a:lnTo>
                  <a:cubicBezTo>
                    <a:pt x="1945" y="3462"/>
                    <a:pt x="2507" y="3230"/>
                    <a:pt x="2793" y="2749"/>
                  </a:cubicBezTo>
                  <a:lnTo>
                    <a:pt x="2793" y="2749"/>
                  </a:lnTo>
                  <a:cubicBezTo>
                    <a:pt x="2927" y="2499"/>
                    <a:pt x="2980" y="2222"/>
                    <a:pt x="3016" y="1937"/>
                  </a:cubicBezTo>
                  <a:lnTo>
                    <a:pt x="3016" y="1937"/>
                  </a:lnTo>
                  <a:cubicBezTo>
                    <a:pt x="2918" y="1455"/>
                    <a:pt x="2793" y="831"/>
                    <a:pt x="2623" y="1"/>
                  </a:cubicBezTo>
                  <a:lnTo>
                    <a:pt x="2623" y="1"/>
                  </a:lnTo>
                  <a:cubicBezTo>
                    <a:pt x="2365" y="108"/>
                    <a:pt x="2133" y="286"/>
                    <a:pt x="1919" y="46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361;p72">
              <a:extLst>
                <a:ext uri="{FF2B5EF4-FFF2-40B4-BE49-F238E27FC236}">
                  <a16:creationId xmlns:a16="http://schemas.microsoft.com/office/drawing/2014/main" id="{45FBC09A-6B93-B5DA-E0DC-C1E3F9CEAC7C}"/>
                </a:ext>
              </a:extLst>
            </p:cNvPr>
            <p:cNvSpPr/>
            <p:nvPr/>
          </p:nvSpPr>
          <p:spPr>
            <a:xfrm>
              <a:off x="5678304" y="2323277"/>
              <a:ext cx="128889" cy="162863"/>
            </a:xfrm>
            <a:custGeom>
              <a:avLst/>
              <a:gdLst/>
              <a:ahLst/>
              <a:cxnLst/>
              <a:rect l="l" t="t" r="r" b="b"/>
              <a:pathLst>
                <a:path w="3016" h="3811" fill="none" extrusionOk="0">
                  <a:moveTo>
                    <a:pt x="3016" y="1937"/>
                  </a:moveTo>
                  <a:cubicBezTo>
                    <a:pt x="2918" y="1455"/>
                    <a:pt x="2793" y="831"/>
                    <a:pt x="2623" y="1"/>
                  </a:cubicBezTo>
                  <a:cubicBezTo>
                    <a:pt x="2365" y="108"/>
                    <a:pt x="2133" y="286"/>
                    <a:pt x="1919" y="465"/>
                  </a:cubicBezTo>
                  <a:cubicBezTo>
                    <a:pt x="1615" y="706"/>
                    <a:pt x="1312" y="955"/>
                    <a:pt x="1009" y="1205"/>
                  </a:cubicBezTo>
                  <a:cubicBezTo>
                    <a:pt x="857" y="1330"/>
                    <a:pt x="696" y="1464"/>
                    <a:pt x="563" y="1607"/>
                  </a:cubicBezTo>
                  <a:cubicBezTo>
                    <a:pt x="197" y="2017"/>
                    <a:pt x="0" y="2588"/>
                    <a:pt x="45" y="3132"/>
                  </a:cubicBezTo>
                  <a:cubicBezTo>
                    <a:pt x="54" y="3275"/>
                    <a:pt x="81" y="3418"/>
                    <a:pt x="152" y="3534"/>
                  </a:cubicBezTo>
                  <a:cubicBezTo>
                    <a:pt x="277" y="3721"/>
                    <a:pt x="527" y="3810"/>
                    <a:pt x="759" y="3810"/>
                  </a:cubicBezTo>
                  <a:cubicBezTo>
                    <a:pt x="982" y="3810"/>
                    <a:pt x="1205" y="3730"/>
                    <a:pt x="1428" y="3650"/>
                  </a:cubicBezTo>
                  <a:cubicBezTo>
                    <a:pt x="1945" y="3462"/>
                    <a:pt x="2507" y="3230"/>
                    <a:pt x="2793" y="2749"/>
                  </a:cubicBezTo>
                  <a:cubicBezTo>
                    <a:pt x="2927" y="2499"/>
                    <a:pt x="2980" y="2222"/>
                    <a:pt x="3016" y="193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362;p72">
              <a:extLst>
                <a:ext uri="{FF2B5EF4-FFF2-40B4-BE49-F238E27FC236}">
                  <a16:creationId xmlns:a16="http://schemas.microsoft.com/office/drawing/2014/main" id="{F06F4F7C-318A-37FF-B8FC-2867F5E66AD6}"/>
                </a:ext>
              </a:extLst>
            </p:cNvPr>
            <p:cNvSpPr/>
            <p:nvPr/>
          </p:nvSpPr>
          <p:spPr>
            <a:xfrm>
              <a:off x="5652364" y="2488362"/>
              <a:ext cx="180384" cy="134615"/>
            </a:xfrm>
            <a:custGeom>
              <a:avLst/>
              <a:gdLst/>
              <a:ahLst/>
              <a:cxnLst/>
              <a:rect l="l" t="t" r="r" b="b"/>
              <a:pathLst>
                <a:path w="4221" h="3150" extrusionOk="0">
                  <a:moveTo>
                    <a:pt x="1660" y="1134"/>
                  </a:moveTo>
                  <a:cubicBezTo>
                    <a:pt x="1330" y="1259"/>
                    <a:pt x="991" y="1375"/>
                    <a:pt x="715" y="1571"/>
                  </a:cubicBezTo>
                  <a:lnTo>
                    <a:pt x="715" y="1571"/>
                  </a:lnTo>
                  <a:cubicBezTo>
                    <a:pt x="233" y="1910"/>
                    <a:pt x="1" y="2499"/>
                    <a:pt x="126" y="3025"/>
                  </a:cubicBezTo>
                  <a:lnTo>
                    <a:pt x="126" y="3025"/>
                  </a:lnTo>
                  <a:cubicBezTo>
                    <a:pt x="402" y="3150"/>
                    <a:pt x="732" y="3132"/>
                    <a:pt x="1018" y="3034"/>
                  </a:cubicBezTo>
                  <a:lnTo>
                    <a:pt x="1018" y="3034"/>
                  </a:lnTo>
                  <a:cubicBezTo>
                    <a:pt x="1303" y="2945"/>
                    <a:pt x="1544" y="2784"/>
                    <a:pt x="1794" y="2623"/>
                  </a:cubicBezTo>
                  <a:lnTo>
                    <a:pt x="1794" y="2623"/>
                  </a:lnTo>
                  <a:cubicBezTo>
                    <a:pt x="2401" y="2231"/>
                    <a:pt x="3016" y="1829"/>
                    <a:pt x="3632" y="1437"/>
                  </a:cubicBezTo>
                  <a:lnTo>
                    <a:pt x="3632" y="1437"/>
                  </a:lnTo>
                  <a:cubicBezTo>
                    <a:pt x="3837" y="1303"/>
                    <a:pt x="4042" y="1169"/>
                    <a:pt x="4221" y="1009"/>
                  </a:cubicBezTo>
                  <a:lnTo>
                    <a:pt x="4221" y="1009"/>
                  </a:lnTo>
                  <a:cubicBezTo>
                    <a:pt x="4212" y="973"/>
                    <a:pt x="4203" y="937"/>
                    <a:pt x="4194" y="902"/>
                  </a:cubicBezTo>
                  <a:lnTo>
                    <a:pt x="4194" y="902"/>
                  </a:lnTo>
                  <a:cubicBezTo>
                    <a:pt x="4087" y="411"/>
                    <a:pt x="4042" y="188"/>
                    <a:pt x="4006" y="1"/>
                  </a:cubicBezTo>
                  <a:lnTo>
                    <a:pt x="4006" y="1"/>
                  </a:lnTo>
                  <a:cubicBezTo>
                    <a:pt x="3266" y="438"/>
                    <a:pt x="2481" y="821"/>
                    <a:pt x="1660" y="113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363;p72">
              <a:extLst>
                <a:ext uri="{FF2B5EF4-FFF2-40B4-BE49-F238E27FC236}">
                  <a16:creationId xmlns:a16="http://schemas.microsoft.com/office/drawing/2014/main" id="{11158ECF-72F3-CE67-71E1-F5B3B4B5A769}"/>
                </a:ext>
              </a:extLst>
            </p:cNvPr>
            <p:cNvSpPr/>
            <p:nvPr/>
          </p:nvSpPr>
          <p:spPr>
            <a:xfrm>
              <a:off x="5652364" y="2488362"/>
              <a:ext cx="180384" cy="134615"/>
            </a:xfrm>
            <a:custGeom>
              <a:avLst/>
              <a:gdLst/>
              <a:ahLst/>
              <a:cxnLst/>
              <a:rect l="l" t="t" r="r" b="b"/>
              <a:pathLst>
                <a:path w="4221" h="3150" fill="none" extrusionOk="0">
                  <a:moveTo>
                    <a:pt x="4221" y="1009"/>
                  </a:moveTo>
                  <a:cubicBezTo>
                    <a:pt x="4212" y="973"/>
                    <a:pt x="4203" y="937"/>
                    <a:pt x="4194" y="902"/>
                  </a:cubicBezTo>
                  <a:cubicBezTo>
                    <a:pt x="4087" y="411"/>
                    <a:pt x="4042" y="188"/>
                    <a:pt x="4006" y="1"/>
                  </a:cubicBezTo>
                  <a:cubicBezTo>
                    <a:pt x="3266" y="438"/>
                    <a:pt x="2481" y="821"/>
                    <a:pt x="1660" y="1134"/>
                  </a:cubicBezTo>
                  <a:cubicBezTo>
                    <a:pt x="1330" y="1259"/>
                    <a:pt x="991" y="1375"/>
                    <a:pt x="715" y="1571"/>
                  </a:cubicBezTo>
                  <a:cubicBezTo>
                    <a:pt x="233" y="1910"/>
                    <a:pt x="1" y="2499"/>
                    <a:pt x="126" y="3025"/>
                  </a:cubicBezTo>
                  <a:cubicBezTo>
                    <a:pt x="402" y="3150"/>
                    <a:pt x="732" y="3132"/>
                    <a:pt x="1018" y="3034"/>
                  </a:cubicBezTo>
                  <a:cubicBezTo>
                    <a:pt x="1303" y="2945"/>
                    <a:pt x="1544" y="2784"/>
                    <a:pt x="1794" y="2623"/>
                  </a:cubicBezTo>
                  <a:cubicBezTo>
                    <a:pt x="2401" y="2231"/>
                    <a:pt x="3016" y="1829"/>
                    <a:pt x="3632" y="1437"/>
                  </a:cubicBezTo>
                  <a:cubicBezTo>
                    <a:pt x="3837" y="1303"/>
                    <a:pt x="4042" y="1169"/>
                    <a:pt x="4221" y="100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364;p72">
              <a:extLst>
                <a:ext uri="{FF2B5EF4-FFF2-40B4-BE49-F238E27FC236}">
                  <a16:creationId xmlns:a16="http://schemas.microsoft.com/office/drawing/2014/main" id="{604843DC-73CF-0977-7793-486AA11B7464}"/>
                </a:ext>
              </a:extLst>
            </p:cNvPr>
            <p:cNvSpPr/>
            <p:nvPr/>
          </p:nvSpPr>
          <p:spPr>
            <a:xfrm>
              <a:off x="5655825" y="2532208"/>
              <a:ext cx="185684" cy="169316"/>
            </a:xfrm>
            <a:custGeom>
              <a:avLst/>
              <a:gdLst/>
              <a:ahLst/>
              <a:cxnLst/>
              <a:rect l="l" t="t" r="r" b="b"/>
              <a:pathLst>
                <a:path w="4345" h="3962" extrusionOk="0">
                  <a:moveTo>
                    <a:pt x="1499" y="1535"/>
                  </a:moveTo>
                  <a:cubicBezTo>
                    <a:pt x="1044" y="1794"/>
                    <a:pt x="580" y="2070"/>
                    <a:pt x="303" y="2472"/>
                  </a:cubicBezTo>
                  <a:lnTo>
                    <a:pt x="303" y="2472"/>
                  </a:lnTo>
                  <a:cubicBezTo>
                    <a:pt x="27" y="2882"/>
                    <a:pt x="0" y="3453"/>
                    <a:pt x="402" y="3774"/>
                  </a:cubicBezTo>
                  <a:lnTo>
                    <a:pt x="402" y="3774"/>
                  </a:lnTo>
                  <a:cubicBezTo>
                    <a:pt x="526" y="3881"/>
                    <a:pt x="714" y="3962"/>
                    <a:pt x="892" y="3944"/>
                  </a:cubicBezTo>
                  <a:lnTo>
                    <a:pt x="892" y="3944"/>
                  </a:lnTo>
                  <a:cubicBezTo>
                    <a:pt x="1115" y="3917"/>
                    <a:pt x="1285" y="3774"/>
                    <a:pt x="1445" y="3640"/>
                  </a:cubicBezTo>
                  <a:lnTo>
                    <a:pt x="1445" y="3640"/>
                  </a:lnTo>
                  <a:cubicBezTo>
                    <a:pt x="1874" y="3257"/>
                    <a:pt x="2302" y="2882"/>
                    <a:pt x="2739" y="2498"/>
                  </a:cubicBezTo>
                  <a:lnTo>
                    <a:pt x="2739" y="2498"/>
                  </a:lnTo>
                  <a:cubicBezTo>
                    <a:pt x="3256" y="2044"/>
                    <a:pt x="3783" y="1580"/>
                    <a:pt x="4238" y="1071"/>
                  </a:cubicBezTo>
                  <a:lnTo>
                    <a:pt x="4238" y="1071"/>
                  </a:lnTo>
                  <a:cubicBezTo>
                    <a:pt x="4273" y="1027"/>
                    <a:pt x="4309" y="982"/>
                    <a:pt x="4345" y="937"/>
                  </a:cubicBezTo>
                  <a:lnTo>
                    <a:pt x="4345" y="937"/>
                  </a:lnTo>
                  <a:cubicBezTo>
                    <a:pt x="4282" y="625"/>
                    <a:pt x="4211" y="313"/>
                    <a:pt x="4148" y="1"/>
                  </a:cubicBezTo>
                  <a:lnTo>
                    <a:pt x="4148" y="1"/>
                  </a:lnTo>
                  <a:cubicBezTo>
                    <a:pt x="3265" y="518"/>
                    <a:pt x="2382" y="1027"/>
                    <a:pt x="1499" y="153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365;p72">
              <a:extLst>
                <a:ext uri="{FF2B5EF4-FFF2-40B4-BE49-F238E27FC236}">
                  <a16:creationId xmlns:a16="http://schemas.microsoft.com/office/drawing/2014/main" id="{943F4453-5564-A6CE-3097-A3D60D23A87F}"/>
                </a:ext>
              </a:extLst>
            </p:cNvPr>
            <p:cNvSpPr/>
            <p:nvPr/>
          </p:nvSpPr>
          <p:spPr>
            <a:xfrm>
              <a:off x="5655825" y="2532208"/>
              <a:ext cx="185684" cy="169316"/>
            </a:xfrm>
            <a:custGeom>
              <a:avLst/>
              <a:gdLst/>
              <a:ahLst/>
              <a:cxnLst/>
              <a:rect l="l" t="t" r="r" b="b"/>
              <a:pathLst>
                <a:path w="4345" h="3962" fill="none" extrusionOk="0">
                  <a:moveTo>
                    <a:pt x="4238" y="1071"/>
                  </a:moveTo>
                  <a:cubicBezTo>
                    <a:pt x="4273" y="1027"/>
                    <a:pt x="4309" y="982"/>
                    <a:pt x="4345" y="937"/>
                  </a:cubicBezTo>
                  <a:cubicBezTo>
                    <a:pt x="4282" y="625"/>
                    <a:pt x="4211" y="313"/>
                    <a:pt x="4148" y="1"/>
                  </a:cubicBezTo>
                  <a:cubicBezTo>
                    <a:pt x="3265" y="518"/>
                    <a:pt x="2382" y="1027"/>
                    <a:pt x="1499" y="1535"/>
                  </a:cubicBezTo>
                  <a:cubicBezTo>
                    <a:pt x="1044" y="1794"/>
                    <a:pt x="580" y="2070"/>
                    <a:pt x="303" y="2472"/>
                  </a:cubicBezTo>
                  <a:cubicBezTo>
                    <a:pt x="27" y="2882"/>
                    <a:pt x="0" y="3453"/>
                    <a:pt x="402" y="3774"/>
                  </a:cubicBezTo>
                  <a:cubicBezTo>
                    <a:pt x="526" y="3881"/>
                    <a:pt x="714" y="3962"/>
                    <a:pt x="892" y="3944"/>
                  </a:cubicBezTo>
                  <a:cubicBezTo>
                    <a:pt x="1115" y="3917"/>
                    <a:pt x="1285" y="3774"/>
                    <a:pt x="1445" y="3640"/>
                  </a:cubicBezTo>
                  <a:cubicBezTo>
                    <a:pt x="1874" y="3257"/>
                    <a:pt x="2302" y="2882"/>
                    <a:pt x="2739" y="2498"/>
                  </a:cubicBezTo>
                  <a:cubicBezTo>
                    <a:pt x="3256" y="2044"/>
                    <a:pt x="3783" y="1580"/>
                    <a:pt x="4238" y="10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366;p72">
              <a:extLst>
                <a:ext uri="{FF2B5EF4-FFF2-40B4-BE49-F238E27FC236}">
                  <a16:creationId xmlns:a16="http://schemas.microsoft.com/office/drawing/2014/main" id="{6BD4A817-0890-79CA-FAE8-10422065664B}"/>
                </a:ext>
              </a:extLst>
            </p:cNvPr>
            <p:cNvSpPr/>
            <p:nvPr/>
          </p:nvSpPr>
          <p:spPr>
            <a:xfrm>
              <a:off x="5650483" y="2585199"/>
              <a:ext cx="200171" cy="236410"/>
            </a:xfrm>
            <a:custGeom>
              <a:avLst/>
              <a:gdLst/>
              <a:ahLst/>
              <a:cxnLst/>
              <a:rect l="l" t="t" r="r" b="b"/>
              <a:pathLst>
                <a:path w="4684" h="5532" extrusionOk="0">
                  <a:moveTo>
                    <a:pt x="2382" y="1767"/>
                  </a:moveTo>
                  <a:cubicBezTo>
                    <a:pt x="2159" y="1999"/>
                    <a:pt x="1945" y="2240"/>
                    <a:pt x="1695" y="2463"/>
                  </a:cubicBezTo>
                  <a:lnTo>
                    <a:pt x="1695" y="2463"/>
                  </a:lnTo>
                  <a:cubicBezTo>
                    <a:pt x="1401" y="2722"/>
                    <a:pt x="1062" y="2945"/>
                    <a:pt x="776" y="3221"/>
                  </a:cubicBezTo>
                  <a:lnTo>
                    <a:pt x="776" y="3221"/>
                  </a:lnTo>
                  <a:cubicBezTo>
                    <a:pt x="277" y="3712"/>
                    <a:pt x="0" y="4363"/>
                    <a:pt x="0" y="5014"/>
                  </a:cubicBezTo>
                  <a:lnTo>
                    <a:pt x="0" y="5014"/>
                  </a:lnTo>
                  <a:cubicBezTo>
                    <a:pt x="0" y="5246"/>
                    <a:pt x="107" y="5532"/>
                    <a:pt x="375" y="5532"/>
                  </a:cubicBezTo>
                  <a:lnTo>
                    <a:pt x="375" y="5532"/>
                  </a:lnTo>
                  <a:cubicBezTo>
                    <a:pt x="553" y="5523"/>
                    <a:pt x="678" y="5371"/>
                    <a:pt x="767" y="5237"/>
                  </a:cubicBezTo>
                  <a:lnTo>
                    <a:pt x="767" y="5237"/>
                  </a:lnTo>
                  <a:cubicBezTo>
                    <a:pt x="1615" y="3962"/>
                    <a:pt x="2364" y="2579"/>
                    <a:pt x="3658" y="1633"/>
                  </a:cubicBezTo>
                  <a:lnTo>
                    <a:pt x="3658" y="1633"/>
                  </a:lnTo>
                  <a:cubicBezTo>
                    <a:pt x="3979" y="1401"/>
                    <a:pt x="4318" y="1205"/>
                    <a:pt x="4559" y="911"/>
                  </a:cubicBezTo>
                  <a:lnTo>
                    <a:pt x="4559" y="911"/>
                  </a:lnTo>
                  <a:cubicBezTo>
                    <a:pt x="4604" y="848"/>
                    <a:pt x="4648" y="777"/>
                    <a:pt x="4684" y="705"/>
                  </a:cubicBezTo>
                  <a:lnTo>
                    <a:pt x="4684" y="705"/>
                  </a:lnTo>
                  <a:cubicBezTo>
                    <a:pt x="4639" y="473"/>
                    <a:pt x="4586" y="233"/>
                    <a:pt x="4541" y="1"/>
                  </a:cubicBezTo>
                  <a:lnTo>
                    <a:pt x="4541" y="1"/>
                  </a:lnTo>
                  <a:cubicBezTo>
                    <a:pt x="3747" y="518"/>
                    <a:pt x="3016" y="1107"/>
                    <a:pt x="2382" y="176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367;p72">
              <a:extLst>
                <a:ext uri="{FF2B5EF4-FFF2-40B4-BE49-F238E27FC236}">
                  <a16:creationId xmlns:a16="http://schemas.microsoft.com/office/drawing/2014/main" id="{7FAE9C87-4A8D-5C95-1650-F658A6730EB8}"/>
                </a:ext>
              </a:extLst>
            </p:cNvPr>
            <p:cNvSpPr/>
            <p:nvPr/>
          </p:nvSpPr>
          <p:spPr>
            <a:xfrm>
              <a:off x="5650483" y="2585199"/>
              <a:ext cx="200171" cy="236410"/>
            </a:xfrm>
            <a:custGeom>
              <a:avLst/>
              <a:gdLst/>
              <a:ahLst/>
              <a:cxnLst/>
              <a:rect l="l" t="t" r="r" b="b"/>
              <a:pathLst>
                <a:path w="4684" h="5532" fill="none" extrusionOk="0">
                  <a:moveTo>
                    <a:pt x="4559" y="911"/>
                  </a:moveTo>
                  <a:cubicBezTo>
                    <a:pt x="4604" y="848"/>
                    <a:pt x="4648" y="777"/>
                    <a:pt x="4684" y="705"/>
                  </a:cubicBezTo>
                  <a:cubicBezTo>
                    <a:pt x="4639" y="473"/>
                    <a:pt x="4586" y="233"/>
                    <a:pt x="4541" y="1"/>
                  </a:cubicBezTo>
                  <a:cubicBezTo>
                    <a:pt x="3747" y="518"/>
                    <a:pt x="3016" y="1107"/>
                    <a:pt x="2382" y="1767"/>
                  </a:cubicBezTo>
                  <a:cubicBezTo>
                    <a:pt x="2159" y="1999"/>
                    <a:pt x="1945" y="2240"/>
                    <a:pt x="1695" y="2463"/>
                  </a:cubicBezTo>
                  <a:cubicBezTo>
                    <a:pt x="1401" y="2722"/>
                    <a:pt x="1062" y="2945"/>
                    <a:pt x="776" y="3221"/>
                  </a:cubicBezTo>
                  <a:cubicBezTo>
                    <a:pt x="277" y="3712"/>
                    <a:pt x="0" y="4363"/>
                    <a:pt x="0" y="5014"/>
                  </a:cubicBezTo>
                  <a:cubicBezTo>
                    <a:pt x="0" y="5246"/>
                    <a:pt x="107" y="5532"/>
                    <a:pt x="375" y="5532"/>
                  </a:cubicBezTo>
                  <a:cubicBezTo>
                    <a:pt x="553" y="5523"/>
                    <a:pt x="678" y="5371"/>
                    <a:pt x="767" y="5237"/>
                  </a:cubicBezTo>
                  <a:cubicBezTo>
                    <a:pt x="1615" y="3962"/>
                    <a:pt x="2364" y="2579"/>
                    <a:pt x="3658" y="1633"/>
                  </a:cubicBezTo>
                  <a:cubicBezTo>
                    <a:pt x="3979" y="1401"/>
                    <a:pt x="4318" y="1205"/>
                    <a:pt x="4559" y="91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368;p72">
              <a:extLst>
                <a:ext uri="{FF2B5EF4-FFF2-40B4-BE49-F238E27FC236}">
                  <a16:creationId xmlns:a16="http://schemas.microsoft.com/office/drawing/2014/main" id="{268F1775-1AD1-682A-6663-47DF9FCBFB34}"/>
                </a:ext>
              </a:extLst>
            </p:cNvPr>
            <p:cNvSpPr/>
            <p:nvPr/>
          </p:nvSpPr>
          <p:spPr>
            <a:xfrm>
              <a:off x="5998175" y="2460926"/>
              <a:ext cx="218846" cy="455256"/>
            </a:xfrm>
            <a:custGeom>
              <a:avLst/>
              <a:gdLst/>
              <a:ahLst/>
              <a:cxnLst/>
              <a:rect l="l" t="t" r="r" b="b"/>
              <a:pathLst>
                <a:path w="5121" h="10653" extrusionOk="0">
                  <a:moveTo>
                    <a:pt x="0" y="9"/>
                  </a:moveTo>
                  <a:cubicBezTo>
                    <a:pt x="928" y="2748"/>
                    <a:pt x="2052" y="6200"/>
                    <a:pt x="2569" y="7797"/>
                  </a:cubicBezTo>
                  <a:lnTo>
                    <a:pt x="2569" y="7797"/>
                  </a:lnTo>
                  <a:lnTo>
                    <a:pt x="2561" y="7797"/>
                  </a:lnTo>
                  <a:lnTo>
                    <a:pt x="2552" y="7806"/>
                  </a:lnTo>
                  <a:cubicBezTo>
                    <a:pt x="2552" y="7806"/>
                    <a:pt x="2561" y="7833"/>
                    <a:pt x="2578" y="7887"/>
                  </a:cubicBezTo>
                  <a:lnTo>
                    <a:pt x="2578" y="7887"/>
                  </a:lnTo>
                  <a:cubicBezTo>
                    <a:pt x="2587" y="7904"/>
                    <a:pt x="2596" y="7931"/>
                    <a:pt x="2605" y="7949"/>
                  </a:cubicBezTo>
                  <a:lnTo>
                    <a:pt x="2605" y="7949"/>
                  </a:lnTo>
                  <a:cubicBezTo>
                    <a:pt x="2632" y="8020"/>
                    <a:pt x="2659" y="8118"/>
                    <a:pt x="2694" y="8226"/>
                  </a:cubicBezTo>
                  <a:lnTo>
                    <a:pt x="2694" y="8226"/>
                  </a:lnTo>
                  <a:cubicBezTo>
                    <a:pt x="2801" y="8547"/>
                    <a:pt x="3167" y="10161"/>
                    <a:pt x="3167" y="10161"/>
                  </a:cubicBezTo>
                  <a:lnTo>
                    <a:pt x="3167" y="10161"/>
                  </a:lnTo>
                  <a:cubicBezTo>
                    <a:pt x="3694" y="10429"/>
                    <a:pt x="4461" y="10652"/>
                    <a:pt x="5121" y="10590"/>
                  </a:cubicBezTo>
                  <a:lnTo>
                    <a:pt x="5121" y="10590"/>
                  </a:lnTo>
                  <a:cubicBezTo>
                    <a:pt x="4907" y="9822"/>
                    <a:pt x="4711" y="9037"/>
                    <a:pt x="4434" y="8440"/>
                  </a:cubicBezTo>
                  <a:lnTo>
                    <a:pt x="4434" y="8440"/>
                  </a:lnTo>
                  <a:cubicBezTo>
                    <a:pt x="3167" y="5665"/>
                    <a:pt x="1829" y="2463"/>
                    <a:pt x="27" y="0"/>
                  </a:cubicBezTo>
                  <a:lnTo>
                    <a:pt x="27" y="0"/>
                  </a:lnTo>
                  <a:cubicBezTo>
                    <a:pt x="18" y="0"/>
                    <a:pt x="18" y="0"/>
                    <a:pt x="0" y="9"/>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369;p72">
              <a:extLst>
                <a:ext uri="{FF2B5EF4-FFF2-40B4-BE49-F238E27FC236}">
                  <a16:creationId xmlns:a16="http://schemas.microsoft.com/office/drawing/2014/main" id="{C842CBE5-7010-1E35-D7A1-71EAC404C8F5}"/>
                </a:ext>
              </a:extLst>
            </p:cNvPr>
            <p:cNvSpPr/>
            <p:nvPr/>
          </p:nvSpPr>
          <p:spPr>
            <a:xfrm>
              <a:off x="5998175" y="2460926"/>
              <a:ext cx="218846" cy="455256"/>
            </a:xfrm>
            <a:custGeom>
              <a:avLst/>
              <a:gdLst/>
              <a:ahLst/>
              <a:cxnLst/>
              <a:rect l="l" t="t" r="r" b="b"/>
              <a:pathLst>
                <a:path w="5121" h="10653" fill="none" extrusionOk="0">
                  <a:moveTo>
                    <a:pt x="0" y="9"/>
                  </a:moveTo>
                  <a:cubicBezTo>
                    <a:pt x="928" y="2748"/>
                    <a:pt x="2052" y="6200"/>
                    <a:pt x="2569" y="7797"/>
                  </a:cubicBezTo>
                  <a:lnTo>
                    <a:pt x="2561" y="7797"/>
                  </a:lnTo>
                  <a:lnTo>
                    <a:pt x="2552" y="7806"/>
                  </a:lnTo>
                  <a:cubicBezTo>
                    <a:pt x="2552" y="7806"/>
                    <a:pt x="2561" y="7833"/>
                    <a:pt x="2578" y="7887"/>
                  </a:cubicBezTo>
                  <a:cubicBezTo>
                    <a:pt x="2587" y="7904"/>
                    <a:pt x="2596" y="7931"/>
                    <a:pt x="2605" y="7949"/>
                  </a:cubicBezTo>
                  <a:cubicBezTo>
                    <a:pt x="2632" y="8020"/>
                    <a:pt x="2659" y="8118"/>
                    <a:pt x="2694" y="8226"/>
                  </a:cubicBezTo>
                  <a:cubicBezTo>
                    <a:pt x="2801" y="8547"/>
                    <a:pt x="3167" y="10161"/>
                    <a:pt x="3167" y="10161"/>
                  </a:cubicBezTo>
                  <a:cubicBezTo>
                    <a:pt x="3694" y="10429"/>
                    <a:pt x="4461" y="10652"/>
                    <a:pt x="5121" y="10590"/>
                  </a:cubicBezTo>
                  <a:cubicBezTo>
                    <a:pt x="4907" y="9822"/>
                    <a:pt x="4711" y="9037"/>
                    <a:pt x="4434" y="8440"/>
                  </a:cubicBezTo>
                  <a:cubicBezTo>
                    <a:pt x="3167" y="5665"/>
                    <a:pt x="1829" y="2463"/>
                    <a:pt x="27" y="0"/>
                  </a:cubicBezTo>
                  <a:cubicBezTo>
                    <a:pt x="18" y="0"/>
                    <a:pt x="18" y="0"/>
                    <a:pt x="0" y="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370;p72">
              <a:extLst>
                <a:ext uri="{FF2B5EF4-FFF2-40B4-BE49-F238E27FC236}">
                  <a16:creationId xmlns:a16="http://schemas.microsoft.com/office/drawing/2014/main" id="{3C522519-5F20-7A85-BC01-5DAF057A2E4F}"/>
                </a:ext>
              </a:extLst>
            </p:cNvPr>
            <p:cNvSpPr/>
            <p:nvPr/>
          </p:nvSpPr>
          <p:spPr>
            <a:xfrm>
              <a:off x="6064115" y="2370584"/>
              <a:ext cx="169316" cy="505170"/>
            </a:xfrm>
            <a:custGeom>
              <a:avLst/>
              <a:gdLst/>
              <a:ahLst/>
              <a:cxnLst/>
              <a:rect l="l" t="t" r="r" b="b"/>
              <a:pathLst>
                <a:path w="3962" h="11821" extrusionOk="0">
                  <a:moveTo>
                    <a:pt x="3962" y="11820"/>
                  </a:moveTo>
                  <a:cubicBezTo>
                    <a:pt x="3462" y="9287"/>
                    <a:pt x="1651" y="1989"/>
                    <a:pt x="1" y="0"/>
                  </a:cubicBezTo>
                  <a:lnTo>
                    <a:pt x="1" y="0"/>
                  </a:lnTo>
                  <a:cubicBezTo>
                    <a:pt x="117" y="2596"/>
                    <a:pt x="2338" y="9795"/>
                    <a:pt x="3962" y="1182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371;p72">
              <a:extLst>
                <a:ext uri="{FF2B5EF4-FFF2-40B4-BE49-F238E27FC236}">
                  <a16:creationId xmlns:a16="http://schemas.microsoft.com/office/drawing/2014/main" id="{C59B0EB8-031B-BB0A-FC31-1A9C416AD659}"/>
                </a:ext>
              </a:extLst>
            </p:cNvPr>
            <p:cNvSpPr/>
            <p:nvPr/>
          </p:nvSpPr>
          <p:spPr>
            <a:xfrm>
              <a:off x="6064115" y="2370584"/>
              <a:ext cx="169316" cy="505170"/>
            </a:xfrm>
            <a:custGeom>
              <a:avLst/>
              <a:gdLst/>
              <a:ahLst/>
              <a:cxnLst/>
              <a:rect l="l" t="t" r="r" b="b"/>
              <a:pathLst>
                <a:path w="3962" h="11821" fill="none" extrusionOk="0">
                  <a:moveTo>
                    <a:pt x="1" y="0"/>
                  </a:moveTo>
                  <a:cubicBezTo>
                    <a:pt x="1651" y="1989"/>
                    <a:pt x="3462" y="9287"/>
                    <a:pt x="3962" y="11820"/>
                  </a:cubicBezTo>
                  <a:cubicBezTo>
                    <a:pt x="2338" y="9795"/>
                    <a:pt x="117" y="2596"/>
                    <a:pt x="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372;p72">
              <a:extLst>
                <a:ext uri="{FF2B5EF4-FFF2-40B4-BE49-F238E27FC236}">
                  <a16:creationId xmlns:a16="http://schemas.microsoft.com/office/drawing/2014/main" id="{E1CC8283-8460-CE43-8146-7CF58E5391F7}"/>
                </a:ext>
              </a:extLst>
            </p:cNvPr>
            <p:cNvSpPr/>
            <p:nvPr/>
          </p:nvSpPr>
          <p:spPr>
            <a:xfrm>
              <a:off x="6018731" y="2317977"/>
              <a:ext cx="115940" cy="345427"/>
            </a:xfrm>
            <a:custGeom>
              <a:avLst/>
              <a:gdLst/>
              <a:ahLst/>
              <a:cxnLst/>
              <a:rect l="l" t="t" r="r" b="b"/>
              <a:pathLst>
                <a:path w="2713" h="8083" extrusionOk="0">
                  <a:moveTo>
                    <a:pt x="2713" y="8082"/>
                  </a:moveTo>
                  <a:cubicBezTo>
                    <a:pt x="2543" y="7288"/>
                    <a:pt x="2133" y="6566"/>
                    <a:pt x="1794" y="5825"/>
                  </a:cubicBezTo>
                  <a:lnTo>
                    <a:pt x="1794" y="5825"/>
                  </a:lnTo>
                  <a:cubicBezTo>
                    <a:pt x="964" y="4006"/>
                    <a:pt x="536" y="1998"/>
                    <a:pt x="572" y="0"/>
                  </a:cubicBezTo>
                  <a:lnTo>
                    <a:pt x="572" y="0"/>
                  </a:lnTo>
                  <a:cubicBezTo>
                    <a:pt x="1" y="2828"/>
                    <a:pt x="857" y="5879"/>
                    <a:pt x="2713" y="8082"/>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373;p72">
              <a:extLst>
                <a:ext uri="{FF2B5EF4-FFF2-40B4-BE49-F238E27FC236}">
                  <a16:creationId xmlns:a16="http://schemas.microsoft.com/office/drawing/2014/main" id="{790996B9-164E-F760-00BD-19625D211B7E}"/>
                </a:ext>
              </a:extLst>
            </p:cNvPr>
            <p:cNvSpPr/>
            <p:nvPr/>
          </p:nvSpPr>
          <p:spPr>
            <a:xfrm>
              <a:off x="6018731" y="2317977"/>
              <a:ext cx="115940" cy="345427"/>
            </a:xfrm>
            <a:custGeom>
              <a:avLst/>
              <a:gdLst/>
              <a:ahLst/>
              <a:cxnLst/>
              <a:rect l="l" t="t" r="r" b="b"/>
              <a:pathLst>
                <a:path w="2713" h="8083" fill="none" extrusionOk="0">
                  <a:moveTo>
                    <a:pt x="2713" y="8082"/>
                  </a:moveTo>
                  <a:cubicBezTo>
                    <a:pt x="857" y="5879"/>
                    <a:pt x="1" y="2828"/>
                    <a:pt x="572" y="0"/>
                  </a:cubicBezTo>
                  <a:cubicBezTo>
                    <a:pt x="536" y="1998"/>
                    <a:pt x="964" y="4006"/>
                    <a:pt x="1794" y="5825"/>
                  </a:cubicBezTo>
                  <a:cubicBezTo>
                    <a:pt x="2133" y="6566"/>
                    <a:pt x="2543" y="7288"/>
                    <a:pt x="2713" y="808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374;p72">
              <a:extLst>
                <a:ext uri="{FF2B5EF4-FFF2-40B4-BE49-F238E27FC236}">
                  <a16:creationId xmlns:a16="http://schemas.microsoft.com/office/drawing/2014/main" id="{01B68760-0A4C-9E3E-A215-700C2C909247}"/>
                </a:ext>
              </a:extLst>
            </p:cNvPr>
            <p:cNvSpPr/>
            <p:nvPr/>
          </p:nvSpPr>
          <p:spPr>
            <a:xfrm>
              <a:off x="6136166" y="2189858"/>
              <a:ext cx="97265" cy="498333"/>
            </a:xfrm>
            <a:custGeom>
              <a:avLst/>
              <a:gdLst/>
              <a:ahLst/>
              <a:cxnLst/>
              <a:rect l="l" t="t" r="r" b="b"/>
              <a:pathLst>
                <a:path w="2276" h="11661" extrusionOk="0">
                  <a:moveTo>
                    <a:pt x="1160" y="27"/>
                  </a:moveTo>
                  <a:cubicBezTo>
                    <a:pt x="429" y="830"/>
                    <a:pt x="250" y="1981"/>
                    <a:pt x="152" y="3069"/>
                  </a:cubicBezTo>
                  <a:lnTo>
                    <a:pt x="152" y="3069"/>
                  </a:lnTo>
                  <a:cubicBezTo>
                    <a:pt x="54" y="4095"/>
                    <a:pt x="1" y="5139"/>
                    <a:pt x="188" y="6156"/>
                  </a:cubicBezTo>
                  <a:lnTo>
                    <a:pt x="188" y="6156"/>
                  </a:lnTo>
                  <a:cubicBezTo>
                    <a:pt x="366" y="7173"/>
                    <a:pt x="804" y="10964"/>
                    <a:pt x="1562" y="11660"/>
                  </a:cubicBezTo>
                  <a:lnTo>
                    <a:pt x="1562" y="11660"/>
                  </a:lnTo>
                  <a:cubicBezTo>
                    <a:pt x="1642" y="11553"/>
                    <a:pt x="1722" y="8645"/>
                    <a:pt x="1803" y="8529"/>
                  </a:cubicBezTo>
                  <a:lnTo>
                    <a:pt x="1803" y="8529"/>
                  </a:lnTo>
                  <a:cubicBezTo>
                    <a:pt x="1972" y="8761"/>
                    <a:pt x="2133" y="9002"/>
                    <a:pt x="2276" y="9252"/>
                  </a:cubicBezTo>
                  <a:lnTo>
                    <a:pt x="2276" y="9252"/>
                  </a:lnTo>
                  <a:cubicBezTo>
                    <a:pt x="2276" y="9038"/>
                    <a:pt x="2267" y="8823"/>
                    <a:pt x="2267" y="8583"/>
                  </a:cubicBezTo>
                  <a:lnTo>
                    <a:pt x="2267" y="8583"/>
                  </a:lnTo>
                  <a:cubicBezTo>
                    <a:pt x="2267" y="6870"/>
                    <a:pt x="2142" y="5237"/>
                    <a:pt x="1945" y="3810"/>
                  </a:cubicBezTo>
                  <a:lnTo>
                    <a:pt x="1945" y="3810"/>
                  </a:lnTo>
                  <a:cubicBezTo>
                    <a:pt x="1847" y="3096"/>
                    <a:pt x="1740" y="2436"/>
                    <a:pt x="1624" y="1847"/>
                  </a:cubicBezTo>
                  <a:lnTo>
                    <a:pt x="1624" y="1847"/>
                  </a:lnTo>
                  <a:cubicBezTo>
                    <a:pt x="1544" y="1446"/>
                    <a:pt x="1464" y="1080"/>
                    <a:pt x="1383" y="750"/>
                  </a:cubicBezTo>
                  <a:lnTo>
                    <a:pt x="1383" y="750"/>
                  </a:lnTo>
                  <a:cubicBezTo>
                    <a:pt x="1312" y="473"/>
                    <a:pt x="1250" y="232"/>
                    <a:pt x="1187" y="1"/>
                  </a:cubicBezTo>
                  <a:lnTo>
                    <a:pt x="1187" y="1"/>
                  </a:lnTo>
                  <a:cubicBezTo>
                    <a:pt x="1178" y="9"/>
                    <a:pt x="1169" y="18"/>
                    <a:pt x="1160" y="2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375;p72">
              <a:extLst>
                <a:ext uri="{FF2B5EF4-FFF2-40B4-BE49-F238E27FC236}">
                  <a16:creationId xmlns:a16="http://schemas.microsoft.com/office/drawing/2014/main" id="{53BD7CC2-6AB2-49CC-6EC5-923DBA9B4244}"/>
                </a:ext>
              </a:extLst>
            </p:cNvPr>
            <p:cNvSpPr/>
            <p:nvPr/>
          </p:nvSpPr>
          <p:spPr>
            <a:xfrm>
              <a:off x="6136166" y="2189858"/>
              <a:ext cx="97265" cy="498333"/>
            </a:xfrm>
            <a:custGeom>
              <a:avLst/>
              <a:gdLst/>
              <a:ahLst/>
              <a:cxnLst/>
              <a:rect l="l" t="t" r="r" b="b"/>
              <a:pathLst>
                <a:path w="2276" h="11661" fill="none" extrusionOk="0">
                  <a:moveTo>
                    <a:pt x="1562" y="11660"/>
                  </a:moveTo>
                  <a:cubicBezTo>
                    <a:pt x="1642" y="11553"/>
                    <a:pt x="1722" y="8645"/>
                    <a:pt x="1803" y="8529"/>
                  </a:cubicBezTo>
                  <a:cubicBezTo>
                    <a:pt x="1972" y="8761"/>
                    <a:pt x="2133" y="9002"/>
                    <a:pt x="2276" y="9252"/>
                  </a:cubicBezTo>
                  <a:cubicBezTo>
                    <a:pt x="2276" y="9038"/>
                    <a:pt x="2267" y="8823"/>
                    <a:pt x="2267" y="8583"/>
                  </a:cubicBezTo>
                  <a:cubicBezTo>
                    <a:pt x="2267" y="6870"/>
                    <a:pt x="2142" y="5237"/>
                    <a:pt x="1945" y="3810"/>
                  </a:cubicBezTo>
                  <a:cubicBezTo>
                    <a:pt x="1847" y="3096"/>
                    <a:pt x="1740" y="2436"/>
                    <a:pt x="1624" y="1847"/>
                  </a:cubicBezTo>
                  <a:cubicBezTo>
                    <a:pt x="1544" y="1446"/>
                    <a:pt x="1464" y="1080"/>
                    <a:pt x="1383" y="750"/>
                  </a:cubicBezTo>
                  <a:cubicBezTo>
                    <a:pt x="1312" y="473"/>
                    <a:pt x="1250" y="232"/>
                    <a:pt x="1187" y="1"/>
                  </a:cubicBezTo>
                  <a:cubicBezTo>
                    <a:pt x="1178" y="9"/>
                    <a:pt x="1169" y="18"/>
                    <a:pt x="1160" y="27"/>
                  </a:cubicBezTo>
                  <a:cubicBezTo>
                    <a:pt x="429" y="830"/>
                    <a:pt x="250" y="1981"/>
                    <a:pt x="152" y="3060"/>
                  </a:cubicBezTo>
                  <a:cubicBezTo>
                    <a:pt x="54" y="4095"/>
                    <a:pt x="1" y="5139"/>
                    <a:pt x="188" y="6156"/>
                  </a:cubicBezTo>
                  <a:cubicBezTo>
                    <a:pt x="366" y="7173"/>
                    <a:pt x="804" y="10964"/>
                    <a:pt x="1562" y="1166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376;p72">
              <a:extLst>
                <a:ext uri="{FF2B5EF4-FFF2-40B4-BE49-F238E27FC236}">
                  <a16:creationId xmlns:a16="http://schemas.microsoft.com/office/drawing/2014/main" id="{22BFB3EF-5389-F9B0-8872-2EB8658E14A9}"/>
                </a:ext>
              </a:extLst>
            </p:cNvPr>
            <p:cNvSpPr/>
            <p:nvPr/>
          </p:nvSpPr>
          <p:spPr>
            <a:xfrm>
              <a:off x="5908944" y="1605799"/>
              <a:ext cx="242137" cy="572649"/>
            </a:xfrm>
            <a:custGeom>
              <a:avLst/>
              <a:gdLst/>
              <a:ahLst/>
              <a:cxnLst/>
              <a:rect l="l" t="t" r="r" b="b"/>
              <a:pathLst>
                <a:path w="5666" h="13400" extrusionOk="0">
                  <a:moveTo>
                    <a:pt x="643" y="1901"/>
                  </a:moveTo>
                  <a:cubicBezTo>
                    <a:pt x="1018" y="2454"/>
                    <a:pt x="1482" y="2953"/>
                    <a:pt x="1847" y="3515"/>
                  </a:cubicBezTo>
                  <a:lnTo>
                    <a:pt x="1847" y="3515"/>
                  </a:lnTo>
                  <a:cubicBezTo>
                    <a:pt x="2552" y="4622"/>
                    <a:pt x="2829" y="5951"/>
                    <a:pt x="3025" y="7244"/>
                  </a:cubicBezTo>
                  <a:lnTo>
                    <a:pt x="3025" y="7244"/>
                  </a:lnTo>
                  <a:cubicBezTo>
                    <a:pt x="3337" y="9261"/>
                    <a:pt x="3516" y="11286"/>
                    <a:pt x="3560" y="13320"/>
                  </a:cubicBezTo>
                  <a:lnTo>
                    <a:pt x="3560" y="13320"/>
                  </a:lnTo>
                  <a:cubicBezTo>
                    <a:pt x="3810" y="13400"/>
                    <a:pt x="4042" y="13141"/>
                    <a:pt x="4140" y="12900"/>
                  </a:cubicBezTo>
                  <a:lnTo>
                    <a:pt x="4140" y="12900"/>
                  </a:lnTo>
                  <a:cubicBezTo>
                    <a:pt x="4247" y="12659"/>
                    <a:pt x="4327" y="12374"/>
                    <a:pt x="4568" y="12267"/>
                  </a:cubicBezTo>
                  <a:lnTo>
                    <a:pt x="4568" y="12267"/>
                  </a:lnTo>
                  <a:cubicBezTo>
                    <a:pt x="4729" y="12196"/>
                    <a:pt x="4916" y="12231"/>
                    <a:pt x="5077" y="12187"/>
                  </a:cubicBezTo>
                  <a:lnTo>
                    <a:pt x="5077" y="12187"/>
                  </a:lnTo>
                  <a:cubicBezTo>
                    <a:pt x="5362" y="12115"/>
                    <a:pt x="5559" y="11830"/>
                    <a:pt x="5612" y="11544"/>
                  </a:cubicBezTo>
                  <a:lnTo>
                    <a:pt x="5612" y="11544"/>
                  </a:lnTo>
                  <a:cubicBezTo>
                    <a:pt x="5666" y="11259"/>
                    <a:pt x="5612" y="10964"/>
                    <a:pt x="5550" y="10679"/>
                  </a:cubicBezTo>
                  <a:lnTo>
                    <a:pt x="5550" y="10679"/>
                  </a:lnTo>
                  <a:cubicBezTo>
                    <a:pt x="4702" y="6727"/>
                    <a:pt x="2802" y="3007"/>
                    <a:pt x="90" y="1"/>
                  </a:cubicBezTo>
                  <a:lnTo>
                    <a:pt x="90" y="1"/>
                  </a:lnTo>
                  <a:cubicBezTo>
                    <a:pt x="1" y="670"/>
                    <a:pt x="277" y="1339"/>
                    <a:pt x="643" y="190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377;p72">
              <a:extLst>
                <a:ext uri="{FF2B5EF4-FFF2-40B4-BE49-F238E27FC236}">
                  <a16:creationId xmlns:a16="http://schemas.microsoft.com/office/drawing/2014/main" id="{7DB99954-8697-1DB7-284D-4BDE270F9C7D}"/>
                </a:ext>
              </a:extLst>
            </p:cNvPr>
            <p:cNvSpPr/>
            <p:nvPr/>
          </p:nvSpPr>
          <p:spPr>
            <a:xfrm>
              <a:off x="5908944" y="1605799"/>
              <a:ext cx="242137" cy="572649"/>
            </a:xfrm>
            <a:custGeom>
              <a:avLst/>
              <a:gdLst/>
              <a:ahLst/>
              <a:cxnLst/>
              <a:rect l="l" t="t" r="r" b="b"/>
              <a:pathLst>
                <a:path w="5666" h="13400" fill="none" extrusionOk="0">
                  <a:moveTo>
                    <a:pt x="3025" y="7244"/>
                  </a:moveTo>
                  <a:cubicBezTo>
                    <a:pt x="2829" y="5951"/>
                    <a:pt x="2552" y="4622"/>
                    <a:pt x="1847" y="3515"/>
                  </a:cubicBezTo>
                  <a:cubicBezTo>
                    <a:pt x="1482" y="2953"/>
                    <a:pt x="1018" y="2454"/>
                    <a:pt x="643" y="1901"/>
                  </a:cubicBezTo>
                  <a:cubicBezTo>
                    <a:pt x="277" y="1339"/>
                    <a:pt x="1" y="670"/>
                    <a:pt x="90" y="1"/>
                  </a:cubicBezTo>
                  <a:cubicBezTo>
                    <a:pt x="2802" y="2998"/>
                    <a:pt x="4702" y="6727"/>
                    <a:pt x="5550" y="10679"/>
                  </a:cubicBezTo>
                  <a:cubicBezTo>
                    <a:pt x="5612" y="10964"/>
                    <a:pt x="5666" y="11259"/>
                    <a:pt x="5612" y="11544"/>
                  </a:cubicBezTo>
                  <a:cubicBezTo>
                    <a:pt x="5559" y="11830"/>
                    <a:pt x="5362" y="12115"/>
                    <a:pt x="5077" y="12187"/>
                  </a:cubicBezTo>
                  <a:cubicBezTo>
                    <a:pt x="4916" y="12231"/>
                    <a:pt x="4729" y="12196"/>
                    <a:pt x="4568" y="12267"/>
                  </a:cubicBezTo>
                  <a:cubicBezTo>
                    <a:pt x="4327" y="12374"/>
                    <a:pt x="4247" y="12659"/>
                    <a:pt x="4140" y="12900"/>
                  </a:cubicBezTo>
                  <a:cubicBezTo>
                    <a:pt x="4042" y="13141"/>
                    <a:pt x="3810" y="13400"/>
                    <a:pt x="3560" y="13320"/>
                  </a:cubicBezTo>
                  <a:cubicBezTo>
                    <a:pt x="3516" y="11286"/>
                    <a:pt x="3337" y="9261"/>
                    <a:pt x="3025" y="72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378;p72">
              <a:extLst>
                <a:ext uri="{FF2B5EF4-FFF2-40B4-BE49-F238E27FC236}">
                  <a16:creationId xmlns:a16="http://schemas.microsoft.com/office/drawing/2014/main" id="{B4CF7DD8-B139-050F-B066-F0A373D4584F}"/>
                </a:ext>
              </a:extLst>
            </p:cNvPr>
            <p:cNvSpPr/>
            <p:nvPr/>
          </p:nvSpPr>
          <p:spPr>
            <a:xfrm>
              <a:off x="5952021" y="1770499"/>
              <a:ext cx="99188" cy="330213"/>
            </a:xfrm>
            <a:custGeom>
              <a:avLst/>
              <a:gdLst/>
              <a:ahLst/>
              <a:cxnLst/>
              <a:rect l="l" t="t" r="r" b="b"/>
              <a:pathLst>
                <a:path w="2321" h="7727" extrusionOk="0">
                  <a:moveTo>
                    <a:pt x="108" y="500"/>
                  </a:moveTo>
                  <a:cubicBezTo>
                    <a:pt x="28" y="1455"/>
                    <a:pt x="1" y="2409"/>
                    <a:pt x="28" y="3355"/>
                  </a:cubicBezTo>
                  <a:lnTo>
                    <a:pt x="28" y="3355"/>
                  </a:lnTo>
                  <a:cubicBezTo>
                    <a:pt x="45" y="3845"/>
                    <a:pt x="72" y="4327"/>
                    <a:pt x="233" y="4791"/>
                  </a:cubicBezTo>
                  <a:lnTo>
                    <a:pt x="233" y="4791"/>
                  </a:lnTo>
                  <a:cubicBezTo>
                    <a:pt x="358" y="5157"/>
                    <a:pt x="563" y="5496"/>
                    <a:pt x="777" y="5826"/>
                  </a:cubicBezTo>
                  <a:lnTo>
                    <a:pt x="777" y="5826"/>
                  </a:lnTo>
                  <a:cubicBezTo>
                    <a:pt x="1071" y="6308"/>
                    <a:pt x="1366" y="6798"/>
                    <a:pt x="1669" y="7280"/>
                  </a:cubicBezTo>
                  <a:lnTo>
                    <a:pt x="1669" y="7280"/>
                  </a:lnTo>
                  <a:cubicBezTo>
                    <a:pt x="1794" y="7485"/>
                    <a:pt x="1963" y="7717"/>
                    <a:pt x="2213" y="7726"/>
                  </a:cubicBezTo>
                  <a:lnTo>
                    <a:pt x="2213" y="7726"/>
                  </a:lnTo>
                  <a:cubicBezTo>
                    <a:pt x="2320" y="6031"/>
                    <a:pt x="2160" y="4318"/>
                    <a:pt x="1731" y="2668"/>
                  </a:cubicBezTo>
                  <a:lnTo>
                    <a:pt x="1731" y="2668"/>
                  </a:lnTo>
                  <a:cubicBezTo>
                    <a:pt x="1473" y="1678"/>
                    <a:pt x="1080" y="652"/>
                    <a:pt x="286" y="0"/>
                  </a:cubicBezTo>
                  <a:lnTo>
                    <a:pt x="286" y="0"/>
                  </a:lnTo>
                  <a:cubicBezTo>
                    <a:pt x="152" y="116"/>
                    <a:pt x="126" y="313"/>
                    <a:pt x="108" y="50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379;p72">
              <a:extLst>
                <a:ext uri="{FF2B5EF4-FFF2-40B4-BE49-F238E27FC236}">
                  <a16:creationId xmlns:a16="http://schemas.microsoft.com/office/drawing/2014/main" id="{8DAC7C81-8DC2-22B8-1B94-203413F49C74}"/>
                </a:ext>
              </a:extLst>
            </p:cNvPr>
            <p:cNvSpPr/>
            <p:nvPr/>
          </p:nvSpPr>
          <p:spPr>
            <a:xfrm>
              <a:off x="5952021" y="1770499"/>
              <a:ext cx="99188" cy="330213"/>
            </a:xfrm>
            <a:custGeom>
              <a:avLst/>
              <a:gdLst/>
              <a:ahLst/>
              <a:cxnLst/>
              <a:rect l="l" t="t" r="r" b="b"/>
              <a:pathLst>
                <a:path w="2321" h="7727" fill="none" extrusionOk="0">
                  <a:moveTo>
                    <a:pt x="108" y="500"/>
                  </a:moveTo>
                  <a:cubicBezTo>
                    <a:pt x="126" y="313"/>
                    <a:pt x="152" y="116"/>
                    <a:pt x="286" y="0"/>
                  </a:cubicBezTo>
                  <a:cubicBezTo>
                    <a:pt x="1080" y="652"/>
                    <a:pt x="1473" y="1678"/>
                    <a:pt x="1731" y="2668"/>
                  </a:cubicBezTo>
                  <a:cubicBezTo>
                    <a:pt x="2160" y="4318"/>
                    <a:pt x="2320" y="6031"/>
                    <a:pt x="2213" y="7726"/>
                  </a:cubicBezTo>
                  <a:cubicBezTo>
                    <a:pt x="1963" y="7717"/>
                    <a:pt x="1794" y="7485"/>
                    <a:pt x="1669" y="7280"/>
                  </a:cubicBezTo>
                  <a:cubicBezTo>
                    <a:pt x="1366" y="6798"/>
                    <a:pt x="1071" y="6308"/>
                    <a:pt x="777" y="5826"/>
                  </a:cubicBezTo>
                  <a:cubicBezTo>
                    <a:pt x="563" y="5496"/>
                    <a:pt x="358" y="5157"/>
                    <a:pt x="233" y="4791"/>
                  </a:cubicBezTo>
                  <a:cubicBezTo>
                    <a:pt x="72" y="4327"/>
                    <a:pt x="45" y="3845"/>
                    <a:pt x="28" y="3355"/>
                  </a:cubicBezTo>
                  <a:cubicBezTo>
                    <a:pt x="1" y="2409"/>
                    <a:pt x="28" y="1446"/>
                    <a:pt x="108" y="5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380;p72">
              <a:extLst>
                <a:ext uri="{FF2B5EF4-FFF2-40B4-BE49-F238E27FC236}">
                  <a16:creationId xmlns:a16="http://schemas.microsoft.com/office/drawing/2014/main" id="{392B7835-E6B7-045A-E8DD-3D440FFD80F9}"/>
                </a:ext>
              </a:extLst>
            </p:cNvPr>
            <p:cNvSpPr/>
            <p:nvPr/>
          </p:nvSpPr>
          <p:spPr>
            <a:xfrm>
              <a:off x="5897150" y="1949303"/>
              <a:ext cx="112479" cy="294359"/>
            </a:xfrm>
            <a:custGeom>
              <a:avLst/>
              <a:gdLst/>
              <a:ahLst/>
              <a:cxnLst/>
              <a:rect l="l" t="t" r="r" b="b"/>
              <a:pathLst>
                <a:path w="2632" h="6888" extrusionOk="0">
                  <a:moveTo>
                    <a:pt x="54" y="625"/>
                  </a:moveTo>
                  <a:cubicBezTo>
                    <a:pt x="0" y="955"/>
                    <a:pt x="116" y="1294"/>
                    <a:pt x="232" y="1615"/>
                  </a:cubicBezTo>
                  <a:lnTo>
                    <a:pt x="232" y="1615"/>
                  </a:lnTo>
                  <a:cubicBezTo>
                    <a:pt x="651" y="2864"/>
                    <a:pt x="999" y="4131"/>
                    <a:pt x="1267" y="5424"/>
                  </a:cubicBezTo>
                  <a:lnTo>
                    <a:pt x="1267" y="5424"/>
                  </a:lnTo>
                  <a:cubicBezTo>
                    <a:pt x="1374" y="5977"/>
                    <a:pt x="1517" y="6602"/>
                    <a:pt x="2007" y="6887"/>
                  </a:cubicBezTo>
                  <a:lnTo>
                    <a:pt x="2007" y="6887"/>
                  </a:lnTo>
                  <a:cubicBezTo>
                    <a:pt x="2632" y="4818"/>
                    <a:pt x="2400" y="2489"/>
                    <a:pt x="1365" y="580"/>
                  </a:cubicBezTo>
                  <a:lnTo>
                    <a:pt x="1365" y="580"/>
                  </a:lnTo>
                  <a:cubicBezTo>
                    <a:pt x="1231" y="322"/>
                    <a:pt x="1035" y="45"/>
                    <a:pt x="741" y="9"/>
                  </a:cubicBezTo>
                  <a:lnTo>
                    <a:pt x="741" y="9"/>
                  </a:lnTo>
                  <a:cubicBezTo>
                    <a:pt x="714" y="0"/>
                    <a:pt x="696" y="0"/>
                    <a:pt x="678" y="0"/>
                  </a:cubicBezTo>
                  <a:lnTo>
                    <a:pt x="678" y="0"/>
                  </a:lnTo>
                  <a:cubicBezTo>
                    <a:pt x="366" y="0"/>
                    <a:pt x="107" y="304"/>
                    <a:pt x="54" y="62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381;p72">
              <a:extLst>
                <a:ext uri="{FF2B5EF4-FFF2-40B4-BE49-F238E27FC236}">
                  <a16:creationId xmlns:a16="http://schemas.microsoft.com/office/drawing/2014/main" id="{9AFD0719-C107-EBF7-6B67-376A2F1E39F0}"/>
                </a:ext>
              </a:extLst>
            </p:cNvPr>
            <p:cNvSpPr/>
            <p:nvPr/>
          </p:nvSpPr>
          <p:spPr>
            <a:xfrm>
              <a:off x="5897150" y="1947764"/>
              <a:ext cx="112479" cy="295897"/>
            </a:xfrm>
            <a:custGeom>
              <a:avLst/>
              <a:gdLst/>
              <a:ahLst/>
              <a:cxnLst/>
              <a:rect l="l" t="t" r="r" b="b"/>
              <a:pathLst>
                <a:path w="2632" h="6924" fill="none" extrusionOk="0">
                  <a:moveTo>
                    <a:pt x="741" y="45"/>
                  </a:moveTo>
                  <a:cubicBezTo>
                    <a:pt x="1035" y="81"/>
                    <a:pt x="1231" y="358"/>
                    <a:pt x="1365" y="616"/>
                  </a:cubicBezTo>
                  <a:cubicBezTo>
                    <a:pt x="2400" y="2525"/>
                    <a:pt x="2632" y="4854"/>
                    <a:pt x="2007" y="6923"/>
                  </a:cubicBezTo>
                  <a:cubicBezTo>
                    <a:pt x="1517" y="6638"/>
                    <a:pt x="1374" y="6013"/>
                    <a:pt x="1267" y="5460"/>
                  </a:cubicBezTo>
                  <a:cubicBezTo>
                    <a:pt x="999" y="4167"/>
                    <a:pt x="651" y="2900"/>
                    <a:pt x="232" y="1651"/>
                  </a:cubicBezTo>
                  <a:cubicBezTo>
                    <a:pt x="116" y="1330"/>
                    <a:pt x="0" y="991"/>
                    <a:pt x="54" y="661"/>
                  </a:cubicBezTo>
                  <a:cubicBezTo>
                    <a:pt x="107" y="322"/>
                    <a:pt x="402" y="1"/>
                    <a:pt x="741" y="4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382;p72">
              <a:extLst>
                <a:ext uri="{FF2B5EF4-FFF2-40B4-BE49-F238E27FC236}">
                  <a16:creationId xmlns:a16="http://schemas.microsoft.com/office/drawing/2014/main" id="{45E751F6-4C80-ADD7-0A76-7A59685FD614}"/>
                </a:ext>
              </a:extLst>
            </p:cNvPr>
            <p:cNvSpPr/>
            <p:nvPr/>
          </p:nvSpPr>
          <p:spPr>
            <a:xfrm>
              <a:off x="5436979" y="1395756"/>
              <a:ext cx="471239" cy="528803"/>
            </a:xfrm>
            <a:custGeom>
              <a:avLst/>
              <a:gdLst/>
              <a:ahLst/>
              <a:cxnLst/>
              <a:rect l="l" t="t" r="r" b="b"/>
              <a:pathLst>
                <a:path w="11027" h="12374" extrusionOk="0">
                  <a:moveTo>
                    <a:pt x="1713" y="134"/>
                  </a:moveTo>
                  <a:cubicBezTo>
                    <a:pt x="1428" y="303"/>
                    <a:pt x="1321" y="767"/>
                    <a:pt x="1579" y="964"/>
                  </a:cubicBezTo>
                  <a:lnTo>
                    <a:pt x="1579" y="964"/>
                  </a:lnTo>
                  <a:cubicBezTo>
                    <a:pt x="1133" y="999"/>
                    <a:pt x="839" y="1579"/>
                    <a:pt x="1080" y="1963"/>
                  </a:cubicBezTo>
                  <a:lnTo>
                    <a:pt x="1080" y="1963"/>
                  </a:lnTo>
                  <a:cubicBezTo>
                    <a:pt x="1151" y="2079"/>
                    <a:pt x="1249" y="2168"/>
                    <a:pt x="1303" y="2293"/>
                  </a:cubicBezTo>
                  <a:lnTo>
                    <a:pt x="1303" y="2293"/>
                  </a:lnTo>
                  <a:cubicBezTo>
                    <a:pt x="1455" y="2703"/>
                    <a:pt x="928" y="3024"/>
                    <a:pt x="723" y="3417"/>
                  </a:cubicBezTo>
                  <a:lnTo>
                    <a:pt x="723" y="3417"/>
                  </a:lnTo>
                  <a:cubicBezTo>
                    <a:pt x="420" y="4006"/>
                    <a:pt x="884" y="4764"/>
                    <a:pt x="598" y="5353"/>
                  </a:cubicBezTo>
                  <a:lnTo>
                    <a:pt x="598" y="5353"/>
                  </a:lnTo>
                  <a:cubicBezTo>
                    <a:pt x="455" y="5656"/>
                    <a:pt x="134" y="5870"/>
                    <a:pt x="99" y="6200"/>
                  </a:cubicBezTo>
                  <a:lnTo>
                    <a:pt x="99" y="6200"/>
                  </a:lnTo>
                  <a:cubicBezTo>
                    <a:pt x="63" y="6584"/>
                    <a:pt x="455" y="6896"/>
                    <a:pt x="491" y="7289"/>
                  </a:cubicBezTo>
                  <a:lnTo>
                    <a:pt x="491" y="7289"/>
                  </a:lnTo>
                  <a:cubicBezTo>
                    <a:pt x="509" y="7574"/>
                    <a:pt x="331" y="7842"/>
                    <a:pt x="206" y="8100"/>
                  </a:cubicBezTo>
                  <a:lnTo>
                    <a:pt x="206" y="8100"/>
                  </a:lnTo>
                  <a:cubicBezTo>
                    <a:pt x="72" y="8368"/>
                    <a:pt x="0" y="8716"/>
                    <a:pt x="197" y="8930"/>
                  </a:cubicBezTo>
                  <a:lnTo>
                    <a:pt x="197" y="8930"/>
                  </a:lnTo>
                  <a:cubicBezTo>
                    <a:pt x="331" y="9073"/>
                    <a:pt x="545" y="9117"/>
                    <a:pt x="687" y="9251"/>
                  </a:cubicBezTo>
                  <a:lnTo>
                    <a:pt x="687" y="9251"/>
                  </a:lnTo>
                  <a:cubicBezTo>
                    <a:pt x="910" y="9483"/>
                    <a:pt x="830" y="9885"/>
                    <a:pt x="973" y="10170"/>
                  </a:cubicBezTo>
                  <a:lnTo>
                    <a:pt x="973" y="10170"/>
                  </a:lnTo>
                  <a:cubicBezTo>
                    <a:pt x="1214" y="10661"/>
                    <a:pt x="1910" y="10634"/>
                    <a:pt x="2382" y="10902"/>
                  </a:cubicBezTo>
                  <a:lnTo>
                    <a:pt x="2382" y="10902"/>
                  </a:lnTo>
                  <a:cubicBezTo>
                    <a:pt x="2605" y="11018"/>
                    <a:pt x="2775" y="11205"/>
                    <a:pt x="2971" y="11365"/>
                  </a:cubicBezTo>
                  <a:lnTo>
                    <a:pt x="2971" y="11365"/>
                  </a:lnTo>
                  <a:cubicBezTo>
                    <a:pt x="3533" y="11829"/>
                    <a:pt x="4256" y="12052"/>
                    <a:pt x="4952" y="12266"/>
                  </a:cubicBezTo>
                  <a:lnTo>
                    <a:pt x="4952" y="12266"/>
                  </a:lnTo>
                  <a:cubicBezTo>
                    <a:pt x="5121" y="12320"/>
                    <a:pt x="5300" y="12374"/>
                    <a:pt x="5478" y="12347"/>
                  </a:cubicBezTo>
                  <a:lnTo>
                    <a:pt x="5478" y="12347"/>
                  </a:lnTo>
                  <a:cubicBezTo>
                    <a:pt x="5692" y="12320"/>
                    <a:pt x="5879" y="12186"/>
                    <a:pt x="6076" y="12088"/>
                  </a:cubicBezTo>
                  <a:lnTo>
                    <a:pt x="6076" y="12088"/>
                  </a:lnTo>
                  <a:cubicBezTo>
                    <a:pt x="6566" y="11829"/>
                    <a:pt x="7146" y="11794"/>
                    <a:pt x="7619" y="11517"/>
                  </a:cubicBezTo>
                  <a:lnTo>
                    <a:pt x="7619" y="11517"/>
                  </a:lnTo>
                  <a:cubicBezTo>
                    <a:pt x="8199" y="11169"/>
                    <a:pt x="8529" y="10527"/>
                    <a:pt x="8823" y="9929"/>
                  </a:cubicBezTo>
                  <a:lnTo>
                    <a:pt x="8823" y="9929"/>
                  </a:lnTo>
                  <a:cubicBezTo>
                    <a:pt x="9287" y="8966"/>
                    <a:pt x="9760" y="8011"/>
                    <a:pt x="10224" y="7048"/>
                  </a:cubicBezTo>
                  <a:lnTo>
                    <a:pt x="10224" y="7048"/>
                  </a:lnTo>
                  <a:cubicBezTo>
                    <a:pt x="10554" y="6388"/>
                    <a:pt x="10884" y="5701"/>
                    <a:pt x="10982" y="4969"/>
                  </a:cubicBezTo>
                  <a:lnTo>
                    <a:pt x="10982" y="4969"/>
                  </a:lnTo>
                  <a:cubicBezTo>
                    <a:pt x="11018" y="4737"/>
                    <a:pt x="11027" y="4487"/>
                    <a:pt x="10929" y="4282"/>
                  </a:cubicBezTo>
                  <a:lnTo>
                    <a:pt x="10929" y="4282"/>
                  </a:lnTo>
                  <a:cubicBezTo>
                    <a:pt x="10822" y="4050"/>
                    <a:pt x="10599" y="3890"/>
                    <a:pt x="10385" y="3747"/>
                  </a:cubicBezTo>
                  <a:lnTo>
                    <a:pt x="10385" y="3747"/>
                  </a:lnTo>
                  <a:cubicBezTo>
                    <a:pt x="8020" y="2114"/>
                    <a:pt x="5514" y="500"/>
                    <a:pt x="2677" y="45"/>
                  </a:cubicBezTo>
                  <a:lnTo>
                    <a:pt x="2677" y="45"/>
                  </a:lnTo>
                  <a:cubicBezTo>
                    <a:pt x="2534" y="18"/>
                    <a:pt x="2391" y="0"/>
                    <a:pt x="2249" y="0"/>
                  </a:cubicBezTo>
                  <a:lnTo>
                    <a:pt x="2249" y="0"/>
                  </a:lnTo>
                  <a:cubicBezTo>
                    <a:pt x="2052" y="0"/>
                    <a:pt x="1874" y="36"/>
                    <a:pt x="1713" y="13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383;p72">
              <a:extLst>
                <a:ext uri="{FF2B5EF4-FFF2-40B4-BE49-F238E27FC236}">
                  <a16:creationId xmlns:a16="http://schemas.microsoft.com/office/drawing/2014/main" id="{B1138F5A-9F04-9176-DBE8-435CB9A8EC39}"/>
                </a:ext>
              </a:extLst>
            </p:cNvPr>
            <p:cNvSpPr/>
            <p:nvPr/>
          </p:nvSpPr>
          <p:spPr>
            <a:xfrm>
              <a:off x="5436979" y="1394218"/>
              <a:ext cx="471239" cy="529957"/>
            </a:xfrm>
            <a:custGeom>
              <a:avLst/>
              <a:gdLst/>
              <a:ahLst/>
              <a:cxnLst/>
              <a:rect l="l" t="t" r="r" b="b"/>
              <a:pathLst>
                <a:path w="11027" h="12401" fill="none" extrusionOk="0">
                  <a:moveTo>
                    <a:pt x="4952" y="12302"/>
                  </a:moveTo>
                  <a:cubicBezTo>
                    <a:pt x="5121" y="12356"/>
                    <a:pt x="5300" y="12401"/>
                    <a:pt x="5478" y="12383"/>
                  </a:cubicBezTo>
                  <a:cubicBezTo>
                    <a:pt x="5692" y="12356"/>
                    <a:pt x="5879" y="12222"/>
                    <a:pt x="6076" y="12115"/>
                  </a:cubicBezTo>
                  <a:cubicBezTo>
                    <a:pt x="6566" y="11865"/>
                    <a:pt x="7146" y="11830"/>
                    <a:pt x="7619" y="11553"/>
                  </a:cubicBezTo>
                  <a:cubicBezTo>
                    <a:pt x="8199" y="11205"/>
                    <a:pt x="8529" y="10563"/>
                    <a:pt x="8823" y="9965"/>
                  </a:cubicBezTo>
                  <a:cubicBezTo>
                    <a:pt x="9287" y="9002"/>
                    <a:pt x="9760" y="8047"/>
                    <a:pt x="10224" y="7084"/>
                  </a:cubicBezTo>
                  <a:cubicBezTo>
                    <a:pt x="10554" y="6415"/>
                    <a:pt x="10884" y="5737"/>
                    <a:pt x="10982" y="5005"/>
                  </a:cubicBezTo>
                  <a:cubicBezTo>
                    <a:pt x="11018" y="4773"/>
                    <a:pt x="11027" y="4523"/>
                    <a:pt x="10929" y="4318"/>
                  </a:cubicBezTo>
                  <a:cubicBezTo>
                    <a:pt x="10822" y="4086"/>
                    <a:pt x="10599" y="3926"/>
                    <a:pt x="10385" y="3783"/>
                  </a:cubicBezTo>
                  <a:cubicBezTo>
                    <a:pt x="8020" y="2150"/>
                    <a:pt x="5514" y="536"/>
                    <a:pt x="2677" y="81"/>
                  </a:cubicBezTo>
                  <a:cubicBezTo>
                    <a:pt x="2347" y="27"/>
                    <a:pt x="1990" y="0"/>
                    <a:pt x="1713" y="170"/>
                  </a:cubicBezTo>
                  <a:cubicBezTo>
                    <a:pt x="1428" y="339"/>
                    <a:pt x="1321" y="803"/>
                    <a:pt x="1579" y="1000"/>
                  </a:cubicBezTo>
                  <a:cubicBezTo>
                    <a:pt x="1133" y="1035"/>
                    <a:pt x="839" y="1615"/>
                    <a:pt x="1080" y="1999"/>
                  </a:cubicBezTo>
                  <a:cubicBezTo>
                    <a:pt x="1151" y="2115"/>
                    <a:pt x="1249" y="2204"/>
                    <a:pt x="1303" y="2329"/>
                  </a:cubicBezTo>
                  <a:cubicBezTo>
                    <a:pt x="1455" y="2739"/>
                    <a:pt x="928" y="3060"/>
                    <a:pt x="723" y="3453"/>
                  </a:cubicBezTo>
                  <a:cubicBezTo>
                    <a:pt x="420" y="4042"/>
                    <a:pt x="884" y="4800"/>
                    <a:pt x="598" y="5389"/>
                  </a:cubicBezTo>
                  <a:cubicBezTo>
                    <a:pt x="455" y="5692"/>
                    <a:pt x="134" y="5906"/>
                    <a:pt x="99" y="6236"/>
                  </a:cubicBezTo>
                  <a:cubicBezTo>
                    <a:pt x="63" y="6620"/>
                    <a:pt x="455" y="6932"/>
                    <a:pt x="491" y="7325"/>
                  </a:cubicBezTo>
                  <a:cubicBezTo>
                    <a:pt x="509" y="7610"/>
                    <a:pt x="331" y="7878"/>
                    <a:pt x="206" y="8136"/>
                  </a:cubicBezTo>
                  <a:cubicBezTo>
                    <a:pt x="72" y="8404"/>
                    <a:pt x="0" y="8752"/>
                    <a:pt x="197" y="8966"/>
                  </a:cubicBezTo>
                  <a:cubicBezTo>
                    <a:pt x="331" y="9109"/>
                    <a:pt x="545" y="9153"/>
                    <a:pt x="687" y="9287"/>
                  </a:cubicBezTo>
                  <a:cubicBezTo>
                    <a:pt x="910" y="9519"/>
                    <a:pt x="830" y="9921"/>
                    <a:pt x="973" y="10206"/>
                  </a:cubicBezTo>
                  <a:cubicBezTo>
                    <a:pt x="1214" y="10697"/>
                    <a:pt x="1910" y="10670"/>
                    <a:pt x="2382" y="10938"/>
                  </a:cubicBezTo>
                  <a:cubicBezTo>
                    <a:pt x="2605" y="11054"/>
                    <a:pt x="2775" y="11241"/>
                    <a:pt x="2971" y="11401"/>
                  </a:cubicBezTo>
                  <a:cubicBezTo>
                    <a:pt x="3533" y="11865"/>
                    <a:pt x="4256" y="12088"/>
                    <a:pt x="4952" y="1230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384;p72">
              <a:extLst>
                <a:ext uri="{FF2B5EF4-FFF2-40B4-BE49-F238E27FC236}">
                  <a16:creationId xmlns:a16="http://schemas.microsoft.com/office/drawing/2014/main" id="{49C5F929-F0DE-6D8B-2840-1BF0367D112A}"/>
                </a:ext>
              </a:extLst>
            </p:cNvPr>
            <p:cNvSpPr/>
            <p:nvPr/>
          </p:nvSpPr>
          <p:spPr>
            <a:xfrm>
              <a:off x="5705355" y="1642038"/>
              <a:ext cx="222692" cy="334359"/>
            </a:xfrm>
            <a:custGeom>
              <a:avLst/>
              <a:gdLst/>
              <a:ahLst/>
              <a:cxnLst/>
              <a:rect l="l" t="t" r="r" b="b"/>
              <a:pathLst>
                <a:path w="5211" h="7824" extrusionOk="0">
                  <a:moveTo>
                    <a:pt x="2026" y="5228"/>
                  </a:moveTo>
                  <a:cubicBezTo>
                    <a:pt x="1714" y="5701"/>
                    <a:pt x="1357" y="6200"/>
                    <a:pt x="804" y="6343"/>
                  </a:cubicBezTo>
                  <a:lnTo>
                    <a:pt x="804" y="6343"/>
                  </a:lnTo>
                  <a:cubicBezTo>
                    <a:pt x="483" y="6423"/>
                    <a:pt x="1" y="6477"/>
                    <a:pt x="19" y="6816"/>
                  </a:cubicBezTo>
                  <a:lnTo>
                    <a:pt x="19" y="6816"/>
                  </a:lnTo>
                  <a:cubicBezTo>
                    <a:pt x="741" y="7155"/>
                    <a:pt x="1464" y="7485"/>
                    <a:pt x="2187" y="7824"/>
                  </a:cubicBezTo>
                  <a:lnTo>
                    <a:pt x="2187" y="7824"/>
                  </a:lnTo>
                  <a:cubicBezTo>
                    <a:pt x="2222" y="7708"/>
                    <a:pt x="2258" y="7592"/>
                    <a:pt x="2294" y="7476"/>
                  </a:cubicBezTo>
                  <a:lnTo>
                    <a:pt x="2294" y="7476"/>
                  </a:lnTo>
                  <a:cubicBezTo>
                    <a:pt x="2606" y="6530"/>
                    <a:pt x="2981" y="5656"/>
                    <a:pt x="3346" y="4889"/>
                  </a:cubicBezTo>
                  <a:lnTo>
                    <a:pt x="3346" y="4889"/>
                  </a:lnTo>
                  <a:cubicBezTo>
                    <a:pt x="3471" y="5326"/>
                    <a:pt x="3605" y="5763"/>
                    <a:pt x="3739" y="6191"/>
                  </a:cubicBezTo>
                  <a:lnTo>
                    <a:pt x="3739" y="6191"/>
                  </a:lnTo>
                  <a:cubicBezTo>
                    <a:pt x="4551" y="4193"/>
                    <a:pt x="5211" y="2105"/>
                    <a:pt x="4881" y="0"/>
                  </a:cubicBezTo>
                  <a:lnTo>
                    <a:pt x="4881" y="0"/>
                  </a:lnTo>
                  <a:cubicBezTo>
                    <a:pt x="4060" y="1811"/>
                    <a:pt x="3096" y="3560"/>
                    <a:pt x="2026" y="5228"/>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385;p72">
              <a:extLst>
                <a:ext uri="{FF2B5EF4-FFF2-40B4-BE49-F238E27FC236}">
                  <a16:creationId xmlns:a16="http://schemas.microsoft.com/office/drawing/2014/main" id="{E0CA200B-BE5B-DC11-FC63-61B1024008B4}"/>
                </a:ext>
              </a:extLst>
            </p:cNvPr>
            <p:cNvSpPr/>
            <p:nvPr/>
          </p:nvSpPr>
          <p:spPr>
            <a:xfrm>
              <a:off x="5705355" y="1642038"/>
              <a:ext cx="222692" cy="334359"/>
            </a:xfrm>
            <a:custGeom>
              <a:avLst/>
              <a:gdLst/>
              <a:ahLst/>
              <a:cxnLst/>
              <a:rect l="l" t="t" r="r" b="b"/>
              <a:pathLst>
                <a:path w="5211" h="7824" fill="none" extrusionOk="0">
                  <a:moveTo>
                    <a:pt x="2294" y="7476"/>
                  </a:moveTo>
                  <a:cubicBezTo>
                    <a:pt x="2606" y="6530"/>
                    <a:pt x="2981" y="5656"/>
                    <a:pt x="3346" y="4889"/>
                  </a:cubicBezTo>
                  <a:cubicBezTo>
                    <a:pt x="3471" y="5326"/>
                    <a:pt x="3605" y="5763"/>
                    <a:pt x="3739" y="6191"/>
                  </a:cubicBezTo>
                  <a:cubicBezTo>
                    <a:pt x="4551" y="4193"/>
                    <a:pt x="5211" y="2105"/>
                    <a:pt x="4881" y="0"/>
                  </a:cubicBezTo>
                  <a:cubicBezTo>
                    <a:pt x="4060" y="1811"/>
                    <a:pt x="3096" y="3560"/>
                    <a:pt x="2026" y="5228"/>
                  </a:cubicBezTo>
                  <a:cubicBezTo>
                    <a:pt x="1714" y="5701"/>
                    <a:pt x="1357" y="6200"/>
                    <a:pt x="804" y="6343"/>
                  </a:cubicBezTo>
                  <a:cubicBezTo>
                    <a:pt x="483" y="6423"/>
                    <a:pt x="1" y="6477"/>
                    <a:pt x="19" y="6816"/>
                  </a:cubicBezTo>
                  <a:cubicBezTo>
                    <a:pt x="741" y="7146"/>
                    <a:pt x="1464" y="7485"/>
                    <a:pt x="2187" y="7824"/>
                  </a:cubicBezTo>
                  <a:cubicBezTo>
                    <a:pt x="2222" y="7708"/>
                    <a:pt x="2258" y="7592"/>
                    <a:pt x="2294" y="747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386;p72">
              <a:extLst>
                <a:ext uri="{FF2B5EF4-FFF2-40B4-BE49-F238E27FC236}">
                  <a16:creationId xmlns:a16="http://schemas.microsoft.com/office/drawing/2014/main" id="{30C2F950-F66E-6032-547F-E45D0797BFCC}"/>
                </a:ext>
              </a:extLst>
            </p:cNvPr>
            <p:cNvSpPr/>
            <p:nvPr/>
          </p:nvSpPr>
          <p:spPr>
            <a:xfrm>
              <a:off x="5528090" y="1372850"/>
              <a:ext cx="391196" cy="182692"/>
            </a:xfrm>
            <a:custGeom>
              <a:avLst/>
              <a:gdLst/>
              <a:ahLst/>
              <a:cxnLst/>
              <a:rect l="l" t="t" r="r" b="b"/>
              <a:pathLst>
                <a:path w="9154" h="4275" extrusionOk="0">
                  <a:moveTo>
                    <a:pt x="438" y="144"/>
                  </a:moveTo>
                  <a:cubicBezTo>
                    <a:pt x="331" y="161"/>
                    <a:pt x="215" y="188"/>
                    <a:pt x="152" y="277"/>
                  </a:cubicBezTo>
                  <a:lnTo>
                    <a:pt x="152" y="277"/>
                  </a:lnTo>
                  <a:cubicBezTo>
                    <a:pt x="1" y="500"/>
                    <a:pt x="331" y="741"/>
                    <a:pt x="589" y="813"/>
                  </a:cubicBezTo>
                  <a:lnTo>
                    <a:pt x="589" y="813"/>
                  </a:lnTo>
                  <a:cubicBezTo>
                    <a:pt x="1838" y="1152"/>
                    <a:pt x="3087" y="1491"/>
                    <a:pt x="4336" y="1830"/>
                  </a:cubicBezTo>
                  <a:lnTo>
                    <a:pt x="4336" y="1830"/>
                  </a:lnTo>
                  <a:cubicBezTo>
                    <a:pt x="5077" y="2026"/>
                    <a:pt x="5835" y="2231"/>
                    <a:pt x="6504" y="2615"/>
                  </a:cubicBezTo>
                  <a:lnTo>
                    <a:pt x="6504" y="2615"/>
                  </a:lnTo>
                  <a:cubicBezTo>
                    <a:pt x="7414" y="3132"/>
                    <a:pt x="8163" y="3953"/>
                    <a:pt x="9154" y="4274"/>
                  </a:cubicBezTo>
                  <a:lnTo>
                    <a:pt x="9154" y="4274"/>
                  </a:lnTo>
                  <a:cubicBezTo>
                    <a:pt x="8333" y="2766"/>
                    <a:pt x="7021" y="1526"/>
                    <a:pt x="5469" y="786"/>
                  </a:cubicBezTo>
                  <a:lnTo>
                    <a:pt x="5469" y="786"/>
                  </a:lnTo>
                  <a:cubicBezTo>
                    <a:pt x="4372" y="268"/>
                    <a:pt x="3159" y="1"/>
                    <a:pt x="1945" y="1"/>
                  </a:cubicBezTo>
                  <a:lnTo>
                    <a:pt x="1945" y="1"/>
                  </a:lnTo>
                  <a:cubicBezTo>
                    <a:pt x="1446" y="1"/>
                    <a:pt x="937" y="45"/>
                    <a:pt x="438" y="14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387;p72">
              <a:extLst>
                <a:ext uri="{FF2B5EF4-FFF2-40B4-BE49-F238E27FC236}">
                  <a16:creationId xmlns:a16="http://schemas.microsoft.com/office/drawing/2014/main" id="{C7A48EFA-5210-2936-95CE-F4242D003048}"/>
                </a:ext>
              </a:extLst>
            </p:cNvPr>
            <p:cNvSpPr/>
            <p:nvPr/>
          </p:nvSpPr>
          <p:spPr>
            <a:xfrm>
              <a:off x="5528090" y="1365243"/>
              <a:ext cx="391196" cy="190299"/>
            </a:xfrm>
            <a:custGeom>
              <a:avLst/>
              <a:gdLst/>
              <a:ahLst/>
              <a:cxnLst/>
              <a:rect l="l" t="t" r="r" b="b"/>
              <a:pathLst>
                <a:path w="9154" h="4453" fill="none" extrusionOk="0">
                  <a:moveTo>
                    <a:pt x="152" y="455"/>
                  </a:moveTo>
                  <a:cubicBezTo>
                    <a:pt x="1" y="678"/>
                    <a:pt x="331" y="919"/>
                    <a:pt x="589" y="991"/>
                  </a:cubicBezTo>
                  <a:cubicBezTo>
                    <a:pt x="1838" y="1330"/>
                    <a:pt x="3087" y="1669"/>
                    <a:pt x="4336" y="2008"/>
                  </a:cubicBezTo>
                  <a:cubicBezTo>
                    <a:pt x="5077" y="2204"/>
                    <a:pt x="5835" y="2409"/>
                    <a:pt x="6504" y="2793"/>
                  </a:cubicBezTo>
                  <a:cubicBezTo>
                    <a:pt x="7414" y="3310"/>
                    <a:pt x="8163" y="4131"/>
                    <a:pt x="9154" y="4452"/>
                  </a:cubicBezTo>
                  <a:cubicBezTo>
                    <a:pt x="8333" y="2944"/>
                    <a:pt x="7021" y="1704"/>
                    <a:pt x="5469" y="964"/>
                  </a:cubicBezTo>
                  <a:cubicBezTo>
                    <a:pt x="3917" y="232"/>
                    <a:pt x="2124" y="0"/>
                    <a:pt x="438" y="322"/>
                  </a:cubicBezTo>
                  <a:cubicBezTo>
                    <a:pt x="331" y="339"/>
                    <a:pt x="215" y="366"/>
                    <a:pt x="152"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388;p72">
              <a:extLst>
                <a:ext uri="{FF2B5EF4-FFF2-40B4-BE49-F238E27FC236}">
                  <a16:creationId xmlns:a16="http://schemas.microsoft.com/office/drawing/2014/main" id="{9E1B06B3-0E14-E0B3-AE2A-27D55A0D95DB}"/>
                </a:ext>
              </a:extLst>
            </p:cNvPr>
            <p:cNvSpPr/>
            <p:nvPr/>
          </p:nvSpPr>
          <p:spPr>
            <a:xfrm>
              <a:off x="5682107" y="1304602"/>
              <a:ext cx="436965" cy="545256"/>
            </a:xfrm>
            <a:custGeom>
              <a:avLst/>
              <a:gdLst/>
              <a:ahLst/>
              <a:cxnLst/>
              <a:rect l="l" t="t" r="r" b="b"/>
              <a:pathLst>
                <a:path w="10225" h="12759" extrusionOk="0">
                  <a:moveTo>
                    <a:pt x="6576" y="63"/>
                  </a:moveTo>
                  <a:cubicBezTo>
                    <a:pt x="6442" y="117"/>
                    <a:pt x="6335" y="215"/>
                    <a:pt x="6210" y="278"/>
                  </a:cubicBezTo>
                  <a:lnTo>
                    <a:pt x="6210" y="278"/>
                  </a:lnTo>
                  <a:cubicBezTo>
                    <a:pt x="5898" y="429"/>
                    <a:pt x="5532" y="340"/>
                    <a:pt x="5184" y="304"/>
                  </a:cubicBezTo>
                  <a:lnTo>
                    <a:pt x="5184" y="304"/>
                  </a:lnTo>
                  <a:cubicBezTo>
                    <a:pt x="4470" y="215"/>
                    <a:pt x="3748" y="367"/>
                    <a:pt x="3043" y="509"/>
                  </a:cubicBezTo>
                  <a:lnTo>
                    <a:pt x="3043" y="509"/>
                  </a:lnTo>
                  <a:cubicBezTo>
                    <a:pt x="2151" y="697"/>
                    <a:pt x="1259" y="884"/>
                    <a:pt x="375" y="1072"/>
                  </a:cubicBezTo>
                  <a:lnTo>
                    <a:pt x="375" y="1072"/>
                  </a:lnTo>
                  <a:cubicBezTo>
                    <a:pt x="277" y="1089"/>
                    <a:pt x="170" y="1116"/>
                    <a:pt x="126" y="1196"/>
                  </a:cubicBezTo>
                  <a:lnTo>
                    <a:pt x="126" y="1196"/>
                  </a:lnTo>
                  <a:cubicBezTo>
                    <a:pt x="1" y="1402"/>
                    <a:pt x="322" y="1571"/>
                    <a:pt x="554" y="1598"/>
                  </a:cubicBezTo>
                  <a:lnTo>
                    <a:pt x="554" y="1598"/>
                  </a:lnTo>
                  <a:cubicBezTo>
                    <a:pt x="2668" y="1848"/>
                    <a:pt x="4872" y="2793"/>
                    <a:pt x="5835" y="4685"/>
                  </a:cubicBezTo>
                  <a:lnTo>
                    <a:pt x="5835" y="4685"/>
                  </a:lnTo>
                  <a:cubicBezTo>
                    <a:pt x="6076" y="5148"/>
                    <a:pt x="6228" y="5648"/>
                    <a:pt x="6451" y="6112"/>
                  </a:cubicBezTo>
                  <a:lnTo>
                    <a:pt x="6451" y="6112"/>
                  </a:lnTo>
                  <a:cubicBezTo>
                    <a:pt x="6932" y="7093"/>
                    <a:pt x="7735" y="7878"/>
                    <a:pt x="8288" y="8824"/>
                  </a:cubicBezTo>
                  <a:lnTo>
                    <a:pt x="8288" y="8824"/>
                  </a:lnTo>
                  <a:cubicBezTo>
                    <a:pt x="9011" y="10046"/>
                    <a:pt x="9314" y="11482"/>
                    <a:pt x="9921" y="12758"/>
                  </a:cubicBezTo>
                  <a:lnTo>
                    <a:pt x="9921" y="12758"/>
                  </a:lnTo>
                  <a:cubicBezTo>
                    <a:pt x="9725" y="10340"/>
                    <a:pt x="10224" y="9894"/>
                    <a:pt x="10197" y="7495"/>
                  </a:cubicBezTo>
                  <a:lnTo>
                    <a:pt x="10197" y="7495"/>
                  </a:lnTo>
                  <a:cubicBezTo>
                    <a:pt x="10197" y="7495"/>
                    <a:pt x="10197" y="7495"/>
                    <a:pt x="10197" y="7486"/>
                  </a:cubicBezTo>
                  <a:lnTo>
                    <a:pt x="10197" y="7486"/>
                  </a:lnTo>
                  <a:cubicBezTo>
                    <a:pt x="10197" y="7281"/>
                    <a:pt x="10189" y="7066"/>
                    <a:pt x="10180" y="6826"/>
                  </a:cubicBezTo>
                  <a:lnTo>
                    <a:pt x="10180" y="6826"/>
                  </a:lnTo>
                  <a:cubicBezTo>
                    <a:pt x="10180" y="6817"/>
                    <a:pt x="10180" y="6808"/>
                    <a:pt x="10180" y="6799"/>
                  </a:cubicBezTo>
                  <a:lnTo>
                    <a:pt x="10180" y="6799"/>
                  </a:lnTo>
                  <a:cubicBezTo>
                    <a:pt x="10153" y="6308"/>
                    <a:pt x="10117" y="5764"/>
                    <a:pt x="10046" y="5122"/>
                  </a:cubicBezTo>
                  <a:lnTo>
                    <a:pt x="10046" y="5122"/>
                  </a:lnTo>
                  <a:cubicBezTo>
                    <a:pt x="9832" y="3088"/>
                    <a:pt x="9091" y="1714"/>
                    <a:pt x="8163" y="768"/>
                  </a:cubicBezTo>
                  <a:lnTo>
                    <a:pt x="8163" y="768"/>
                  </a:lnTo>
                  <a:cubicBezTo>
                    <a:pt x="8039" y="652"/>
                    <a:pt x="7923" y="536"/>
                    <a:pt x="7789" y="429"/>
                  </a:cubicBezTo>
                  <a:lnTo>
                    <a:pt x="7789" y="429"/>
                  </a:lnTo>
                  <a:cubicBezTo>
                    <a:pt x="7521" y="215"/>
                    <a:pt x="7182" y="1"/>
                    <a:pt x="6852" y="1"/>
                  </a:cubicBezTo>
                  <a:lnTo>
                    <a:pt x="6852" y="1"/>
                  </a:lnTo>
                  <a:cubicBezTo>
                    <a:pt x="6763" y="1"/>
                    <a:pt x="6665" y="19"/>
                    <a:pt x="6576" y="63"/>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389;p72">
              <a:extLst>
                <a:ext uri="{FF2B5EF4-FFF2-40B4-BE49-F238E27FC236}">
                  <a16:creationId xmlns:a16="http://schemas.microsoft.com/office/drawing/2014/main" id="{1EBFA24E-986A-208E-699F-4D99EB279733}"/>
                </a:ext>
              </a:extLst>
            </p:cNvPr>
            <p:cNvSpPr/>
            <p:nvPr/>
          </p:nvSpPr>
          <p:spPr>
            <a:xfrm>
              <a:off x="5682107" y="1299303"/>
              <a:ext cx="436965" cy="550555"/>
            </a:xfrm>
            <a:custGeom>
              <a:avLst/>
              <a:gdLst/>
              <a:ahLst/>
              <a:cxnLst/>
              <a:rect l="l" t="t" r="r" b="b"/>
              <a:pathLst>
                <a:path w="10225" h="12883" fill="none" extrusionOk="0">
                  <a:moveTo>
                    <a:pt x="10197" y="7619"/>
                  </a:moveTo>
                  <a:cubicBezTo>
                    <a:pt x="10197" y="7619"/>
                    <a:pt x="10197" y="7619"/>
                    <a:pt x="10197" y="7610"/>
                  </a:cubicBezTo>
                  <a:cubicBezTo>
                    <a:pt x="10197" y="7405"/>
                    <a:pt x="10189" y="7190"/>
                    <a:pt x="10180" y="6950"/>
                  </a:cubicBezTo>
                  <a:cubicBezTo>
                    <a:pt x="10180" y="6941"/>
                    <a:pt x="10180" y="6932"/>
                    <a:pt x="10180" y="6923"/>
                  </a:cubicBezTo>
                  <a:cubicBezTo>
                    <a:pt x="10153" y="6432"/>
                    <a:pt x="10117" y="5888"/>
                    <a:pt x="10046" y="5246"/>
                  </a:cubicBezTo>
                  <a:cubicBezTo>
                    <a:pt x="9832" y="3212"/>
                    <a:pt x="9091" y="1838"/>
                    <a:pt x="8163" y="892"/>
                  </a:cubicBezTo>
                  <a:cubicBezTo>
                    <a:pt x="8039" y="776"/>
                    <a:pt x="7923" y="660"/>
                    <a:pt x="7789" y="553"/>
                  </a:cubicBezTo>
                  <a:cubicBezTo>
                    <a:pt x="7441" y="277"/>
                    <a:pt x="6986" y="0"/>
                    <a:pt x="6576" y="187"/>
                  </a:cubicBezTo>
                  <a:cubicBezTo>
                    <a:pt x="6442" y="241"/>
                    <a:pt x="6335" y="339"/>
                    <a:pt x="6210" y="402"/>
                  </a:cubicBezTo>
                  <a:cubicBezTo>
                    <a:pt x="5898" y="553"/>
                    <a:pt x="5532" y="464"/>
                    <a:pt x="5184" y="428"/>
                  </a:cubicBezTo>
                  <a:cubicBezTo>
                    <a:pt x="4470" y="339"/>
                    <a:pt x="3748" y="491"/>
                    <a:pt x="3043" y="633"/>
                  </a:cubicBezTo>
                  <a:cubicBezTo>
                    <a:pt x="2151" y="821"/>
                    <a:pt x="1267" y="1008"/>
                    <a:pt x="375" y="1196"/>
                  </a:cubicBezTo>
                  <a:cubicBezTo>
                    <a:pt x="277" y="1213"/>
                    <a:pt x="170" y="1240"/>
                    <a:pt x="126" y="1320"/>
                  </a:cubicBezTo>
                  <a:cubicBezTo>
                    <a:pt x="1" y="1526"/>
                    <a:pt x="322" y="1695"/>
                    <a:pt x="554" y="1722"/>
                  </a:cubicBezTo>
                  <a:cubicBezTo>
                    <a:pt x="2668" y="1972"/>
                    <a:pt x="4872" y="2917"/>
                    <a:pt x="5835" y="4809"/>
                  </a:cubicBezTo>
                  <a:cubicBezTo>
                    <a:pt x="6076" y="5272"/>
                    <a:pt x="6228" y="5772"/>
                    <a:pt x="6451" y="6236"/>
                  </a:cubicBezTo>
                  <a:cubicBezTo>
                    <a:pt x="6932" y="7217"/>
                    <a:pt x="7735" y="8002"/>
                    <a:pt x="8288" y="8948"/>
                  </a:cubicBezTo>
                  <a:cubicBezTo>
                    <a:pt x="9011" y="10170"/>
                    <a:pt x="9314" y="11606"/>
                    <a:pt x="9921" y="12882"/>
                  </a:cubicBezTo>
                  <a:cubicBezTo>
                    <a:pt x="9725" y="10464"/>
                    <a:pt x="10224" y="10018"/>
                    <a:pt x="10197" y="761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390;p72">
              <a:extLst>
                <a:ext uri="{FF2B5EF4-FFF2-40B4-BE49-F238E27FC236}">
                  <a16:creationId xmlns:a16="http://schemas.microsoft.com/office/drawing/2014/main" id="{CF197493-0404-D9F9-AE2F-DB7C727F5E56}"/>
                </a:ext>
              </a:extLst>
            </p:cNvPr>
            <p:cNvSpPr/>
            <p:nvPr/>
          </p:nvSpPr>
          <p:spPr>
            <a:xfrm>
              <a:off x="5549458" y="1158620"/>
              <a:ext cx="365256" cy="185684"/>
            </a:xfrm>
            <a:custGeom>
              <a:avLst/>
              <a:gdLst/>
              <a:ahLst/>
              <a:cxnLst/>
              <a:rect l="l" t="t" r="r" b="b"/>
              <a:pathLst>
                <a:path w="8547" h="4345" extrusionOk="0">
                  <a:moveTo>
                    <a:pt x="714" y="2561"/>
                  </a:moveTo>
                  <a:cubicBezTo>
                    <a:pt x="491" y="2882"/>
                    <a:pt x="0" y="3462"/>
                    <a:pt x="214" y="3792"/>
                  </a:cubicBezTo>
                  <a:lnTo>
                    <a:pt x="214" y="3792"/>
                  </a:lnTo>
                  <a:cubicBezTo>
                    <a:pt x="571" y="4345"/>
                    <a:pt x="1927" y="4229"/>
                    <a:pt x="2578" y="4131"/>
                  </a:cubicBezTo>
                  <a:lnTo>
                    <a:pt x="2578" y="4131"/>
                  </a:lnTo>
                  <a:cubicBezTo>
                    <a:pt x="4621" y="3836"/>
                    <a:pt x="6629" y="3301"/>
                    <a:pt x="8547" y="2543"/>
                  </a:cubicBezTo>
                  <a:lnTo>
                    <a:pt x="8547" y="2543"/>
                  </a:lnTo>
                  <a:cubicBezTo>
                    <a:pt x="7842" y="2409"/>
                    <a:pt x="7101" y="2177"/>
                    <a:pt x="6361" y="1883"/>
                  </a:cubicBezTo>
                  <a:lnTo>
                    <a:pt x="6361" y="1883"/>
                  </a:lnTo>
                  <a:cubicBezTo>
                    <a:pt x="5870" y="1749"/>
                    <a:pt x="5290" y="1561"/>
                    <a:pt x="4693" y="1347"/>
                  </a:cubicBezTo>
                  <a:lnTo>
                    <a:pt x="4693" y="1347"/>
                  </a:lnTo>
                  <a:cubicBezTo>
                    <a:pt x="4380" y="1231"/>
                    <a:pt x="4059" y="1115"/>
                    <a:pt x="3747" y="990"/>
                  </a:cubicBezTo>
                  <a:lnTo>
                    <a:pt x="3747" y="990"/>
                  </a:lnTo>
                  <a:cubicBezTo>
                    <a:pt x="2882" y="651"/>
                    <a:pt x="2052" y="304"/>
                    <a:pt x="1436" y="0"/>
                  </a:cubicBezTo>
                  <a:lnTo>
                    <a:pt x="1436" y="0"/>
                  </a:lnTo>
                  <a:cubicBezTo>
                    <a:pt x="1320" y="830"/>
                    <a:pt x="1142" y="1954"/>
                    <a:pt x="714" y="256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391;p72">
              <a:extLst>
                <a:ext uri="{FF2B5EF4-FFF2-40B4-BE49-F238E27FC236}">
                  <a16:creationId xmlns:a16="http://schemas.microsoft.com/office/drawing/2014/main" id="{8A460235-BE16-34B6-48D7-8D66A8989372}"/>
                </a:ext>
              </a:extLst>
            </p:cNvPr>
            <p:cNvSpPr/>
            <p:nvPr/>
          </p:nvSpPr>
          <p:spPr>
            <a:xfrm>
              <a:off x="5549458" y="1158620"/>
              <a:ext cx="365256" cy="185684"/>
            </a:xfrm>
            <a:custGeom>
              <a:avLst/>
              <a:gdLst/>
              <a:ahLst/>
              <a:cxnLst/>
              <a:rect l="l" t="t" r="r" b="b"/>
              <a:pathLst>
                <a:path w="8547" h="4345" fill="none" extrusionOk="0">
                  <a:moveTo>
                    <a:pt x="6361" y="1883"/>
                  </a:moveTo>
                  <a:cubicBezTo>
                    <a:pt x="5870" y="1749"/>
                    <a:pt x="5290" y="1561"/>
                    <a:pt x="4693" y="1347"/>
                  </a:cubicBezTo>
                  <a:cubicBezTo>
                    <a:pt x="4380" y="1231"/>
                    <a:pt x="4059" y="1115"/>
                    <a:pt x="3747" y="990"/>
                  </a:cubicBezTo>
                  <a:cubicBezTo>
                    <a:pt x="2882" y="651"/>
                    <a:pt x="2052" y="304"/>
                    <a:pt x="1436" y="0"/>
                  </a:cubicBezTo>
                  <a:cubicBezTo>
                    <a:pt x="1320" y="830"/>
                    <a:pt x="1142" y="1954"/>
                    <a:pt x="714" y="2561"/>
                  </a:cubicBezTo>
                  <a:cubicBezTo>
                    <a:pt x="491" y="2882"/>
                    <a:pt x="0" y="3462"/>
                    <a:pt x="214" y="3792"/>
                  </a:cubicBezTo>
                  <a:cubicBezTo>
                    <a:pt x="571" y="4345"/>
                    <a:pt x="1927" y="4229"/>
                    <a:pt x="2578" y="4131"/>
                  </a:cubicBezTo>
                  <a:cubicBezTo>
                    <a:pt x="4621" y="3836"/>
                    <a:pt x="6629" y="3301"/>
                    <a:pt x="8547" y="2543"/>
                  </a:cubicBezTo>
                  <a:cubicBezTo>
                    <a:pt x="7842" y="2409"/>
                    <a:pt x="7101" y="2177"/>
                    <a:pt x="6361" y="188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392;p72">
              <a:extLst>
                <a:ext uri="{FF2B5EF4-FFF2-40B4-BE49-F238E27FC236}">
                  <a16:creationId xmlns:a16="http://schemas.microsoft.com/office/drawing/2014/main" id="{E3B67D30-050D-EEDA-6C3D-9E4EA110958D}"/>
                </a:ext>
              </a:extLst>
            </p:cNvPr>
            <p:cNvSpPr/>
            <p:nvPr/>
          </p:nvSpPr>
          <p:spPr>
            <a:xfrm>
              <a:off x="6172790" y="2601994"/>
              <a:ext cx="109444" cy="297777"/>
            </a:xfrm>
            <a:custGeom>
              <a:avLst/>
              <a:gdLst/>
              <a:ahLst/>
              <a:cxnLst/>
              <a:rect l="l" t="t" r="r" b="b"/>
              <a:pathLst>
                <a:path w="2561" h="6968" extrusionOk="0">
                  <a:moveTo>
                    <a:pt x="1499" y="5674"/>
                  </a:moveTo>
                  <a:cubicBezTo>
                    <a:pt x="1677" y="6102"/>
                    <a:pt x="1865" y="6539"/>
                    <a:pt x="2034" y="6967"/>
                  </a:cubicBezTo>
                  <a:lnTo>
                    <a:pt x="2034" y="6967"/>
                  </a:lnTo>
                  <a:cubicBezTo>
                    <a:pt x="2097" y="6932"/>
                    <a:pt x="2382" y="6504"/>
                    <a:pt x="2498" y="5826"/>
                  </a:cubicBezTo>
                  <a:lnTo>
                    <a:pt x="2498" y="5826"/>
                  </a:lnTo>
                  <a:cubicBezTo>
                    <a:pt x="2516" y="5656"/>
                    <a:pt x="2534" y="5487"/>
                    <a:pt x="2560" y="5317"/>
                  </a:cubicBezTo>
                  <a:lnTo>
                    <a:pt x="2560" y="5317"/>
                  </a:lnTo>
                  <a:cubicBezTo>
                    <a:pt x="2543" y="5308"/>
                    <a:pt x="2534" y="5299"/>
                    <a:pt x="2516" y="5290"/>
                  </a:cubicBezTo>
                  <a:lnTo>
                    <a:pt x="2516" y="5290"/>
                  </a:lnTo>
                  <a:cubicBezTo>
                    <a:pt x="2436" y="5237"/>
                    <a:pt x="2373" y="5156"/>
                    <a:pt x="2320" y="5076"/>
                  </a:cubicBezTo>
                  <a:lnTo>
                    <a:pt x="2320" y="5076"/>
                  </a:lnTo>
                  <a:cubicBezTo>
                    <a:pt x="2186" y="4862"/>
                    <a:pt x="2132" y="4594"/>
                    <a:pt x="2079" y="4354"/>
                  </a:cubicBezTo>
                  <a:lnTo>
                    <a:pt x="2079" y="4354"/>
                  </a:lnTo>
                  <a:cubicBezTo>
                    <a:pt x="2070" y="4300"/>
                    <a:pt x="2052" y="4255"/>
                    <a:pt x="2043" y="4211"/>
                  </a:cubicBezTo>
                  <a:lnTo>
                    <a:pt x="2043" y="4211"/>
                  </a:lnTo>
                  <a:cubicBezTo>
                    <a:pt x="1998" y="4032"/>
                    <a:pt x="1963" y="3845"/>
                    <a:pt x="1918" y="3667"/>
                  </a:cubicBezTo>
                  <a:lnTo>
                    <a:pt x="1918" y="3667"/>
                  </a:lnTo>
                  <a:cubicBezTo>
                    <a:pt x="1900" y="3577"/>
                    <a:pt x="1873" y="3497"/>
                    <a:pt x="1856" y="3408"/>
                  </a:cubicBezTo>
                  <a:lnTo>
                    <a:pt x="1856" y="3408"/>
                  </a:lnTo>
                  <a:cubicBezTo>
                    <a:pt x="1169" y="2311"/>
                    <a:pt x="553" y="1169"/>
                    <a:pt x="0" y="0"/>
                  </a:cubicBezTo>
                  <a:lnTo>
                    <a:pt x="0" y="0"/>
                  </a:lnTo>
                  <a:cubicBezTo>
                    <a:pt x="268" y="1945"/>
                    <a:pt x="767" y="3854"/>
                    <a:pt x="1499" y="567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393;p72">
              <a:extLst>
                <a:ext uri="{FF2B5EF4-FFF2-40B4-BE49-F238E27FC236}">
                  <a16:creationId xmlns:a16="http://schemas.microsoft.com/office/drawing/2014/main" id="{5CD90999-767F-8C24-8A49-7B6A14101B21}"/>
                </a:ext>
              </a:extLst>
            </p:cNvPr>
            <p:cNvSpPr/>
            <p:nvPr/>
          </p:nvSpPr>
          <p:spPr>
            <a:xfrm>
              <a:off x="6172790" y="2601994"/>
              <a:ext cx="109444" cy="297777"/>
            </a:xfrm>
            <a:custGeom>
              <a:avLst/>
              <a:gdLst/>
              <a:ahLst/>
              <a:cxnLst/>
              <a:rect l="l" t="t" r="r" b="b"/>
              <a:pathLst>
                <a:path w="2561" h="6968" fill="none" extrusionOk="0">
                  <a:moveTo>
                    <a:pt x="2498" y="5826"/>
                  </a:moveTo>
                  <a:cubicBezTo>
                    <a:pt x="2516" y="5656"/>
                    <a:pt x="2534" y="5487"/>
                    <a:pt x="2560" y="5317"/>
                  </a:cubicBezTo>
                  <a:cubicBezTo>
                    <a:pt x="2543" y="5308"/>
                    <a:pt x="2534" y="5299"/>
                    <a:pt x="2516" y="5290"/>
                  </a:cubicBezTo>
                  <a:cubicBezTo>
                    <a:pt x="2436" y="5237"/>
                    <a:pt x="2373" y="5156"/>
                    <a:pt x="2320" y="5076"/>
                  </a:cubicBezTo>
                  <a:cubicBezTo>
                    <a:pt x="2186" y="4862"/>
                    <a:pt x="2132" y="4594"/>
                    <a:pt x="2079" y="4354"/>
                  </a:cubicBezTo>
                  <a:cubicBezTo>
                    <a:pt x="2070" y="4300"/>
                    <a:pt x="2052" y="4255"/>
                    <a:pt x="2043" y="4211"/>
                  </a:cubicBezTo>
                  <a:cubicBezTo>
                    <a:pt x="1998" y="4032"/>
                    <a:pt x="1963" y="3845"/>
                    <a:pt x="1918" y="3667"/>
                  </a:cubicBezTo>
                  <a:cubicBezTo>
                    <a:pt x="1900" y="3577"/>
                    <a:pt x="1882" y="3497"/>
                    <a:pt x="1856" y="3408"/>
                  </a:cubicBezTo>
                  <a:cubicBezTo>
                    <a:pt x="1178" y="2311"/>
                    <a:pt x="553" y="1169"/>
                    <a:pt x="0" y="0"/>
                  </a:cubicBezTo>
                  <a:cubicBezTo>
                    <a:pt x="268" y="1945"/>
                    <a:pt x="767" y="3854"/>
                    <a:pt x="1499" y="5674"/>
                  </a:cubicBezTo>
                  <a:cubicBezTo>
                    <a:pt x="1677" y="6102"/>
                    <a:pt x="1865" y="6539"/>
                    <a:pt x="2034" y="6967"/>
                  </a:cubicBezTo>
                  <a:cubicBezTo>
                    <a:pt x="2097" y="6932"/>
                    <a:pt x="2382" y="6504"/>
                    <a:pt x="2498" y="582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394;p72">
              <a:extLst>
                <a:ext uri="{FF2B5EF4-FFF2-40B4-BE49-F238E27FC236}">
                  <a16:creationId xmlns:a16="http://schemas.microsoft.com/office/drawing/2014/main" id="{FB117328-62DC-A2D1-6E69-7981AFCA2298}"/>
                </a:ext>
              </a:extLst>
            </p:cNvPr>
            <p:cNvSpPr/>
            <p:nvPr/>
          </p:nvSpPr>
          <p:spPr>
            <a:xfrm>
              <a:off x="6050782" y="2241695"/>
              <a:ext cx="97649" cy="217350"/>
            </a:xfrm>
            <a:custGeom>
              <a:avLst/>
              <a:gdLst/>
              <a:ahLst/>
              <a:cxnLst/>
              <a:rect l="l" t="t" r="r" b="b"/>
              <a:pathLst>
                <a:path w="2285" h="5086" extrusionOk="0">
                  <a:moveTo>
                    <a:pt x="1731" y="429"/>
                  </a:moveTo>
                  <a:cubicBezTo>
                    <a:pt x="1624" y="652"/>
                    <a:pt x="1562" y="893"/>
                    <a:pt x="1401" y="1080"/>
                  </a:cubicBezTo>
                  <a:lnTo>
                    <a:pt x="1401" y="1080"/>
                  </a:lnTo>
                  <a:cubicBezTo>
                    <a:pt x="1249" y="1268"/>
                    <a:pt x="937" y="1366"/>
                    <a:pt x="759" y="1205"/>
                  </a:cubicBezTo>
                  <a:lnTo>
                    <a:pt x="759" y="1205"/>
                  </a:lnTo>
                  <a:cubicBezTo>
                    <a:pt x="616" y="1080"/>
                    <a:pt x="545" y="813"/>
                    <a:pt x="357" y="830"/>
                  </a:cubicBezTo>
                  <a:lnTo>
                    <a:pt x="357" y="830"/>
                  </a:lnTo>
                  <a:cubicBezTo>
                    <a:pt x="223" y="848"/>
                    <a:pt x="161" y="991"/>
                    <a:pt x="134" y="1125"/>
                  </a:cubicBezTo>
                  <a:lnTo>
                    <a:pt x="134" y="1125"/>
                  </a:lnTo>
                  <a:cubicBezTo>
                    <a:pt x="0" y="1856"/>
                    <a:pt x="366" y="2588"/>
                    <a:pt x="794" y="3195"/>
                  </a:cubicBezTo>
                  <a:lnTo>
                    <a:pt x="794" y="3195"/>
                  </a:lnTo>
                  <a:cubicBezTo>
                    <a:pt x="1231" y="3810"/>
                    <a:pt x="1749" y="4381"/>
                    <a:pt x="1972" y="5086"/>
                  </a:cubicBezTo>
                  <a:lnTo>
                    <a:pt x="1972" y="5086"/>
                  </a:lnTo>
                  <a:cubicBezTo>
                    <a:pt x="2061" y="4381"/>
                    <a:pt x="2088" y="3667"/>
                    <a:pt x="2052" y="2963"/>
                  </a:cubicBezTo>
                  <a:lnTo>
                    <a:pt x="2052" y="2963"/>
                  </a:lnTo>
                  <a:cubicBezTo>
                    <a:pt x="2034" y="2561"/>
                    <a:pt x="1990" y="2169"/>
                    <a:pt x="1999" y="1776"/>
                  </a:cubicBezTo>
                  <a:lnTo>
                    <a:pt x="1999" y="1776"/>
                  </a:lnTo>
                  <a:cubicBezTo>
                    <a:pt x="1999" y="1169"/>
                    <a:pt x="2097" y="572"/>
                    <a:pt x="2284" y="1"/>
                  </a:cubicBezTo>
                  <a:lnTo>
                    <a:pt x="2284" y="1"/>
                  </a:lnTo>
                  <a:cubicBezTo>
                    <a:pt x="2034" y="1"/>
                    <a:pt x="1847" y="215"/>
                    <a:pt x="1731" y="42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395;p72">
              <a:extLst>
                <a:ext uri="{FF2B5EF4-FFF2-40B4-BE49-F238E27FC236}">
                  <a16:creationId xmlns:a16="http://schemas.microsoft.com/office/drawing/2014/main" id="{FA496E22-9798-05D8-C0C6-27B5594D851C}"/>
                </a:ext>
              </a:extLst>
            </p:cNvPr>
            <p:cNvSpPr/>
            <p:nvPr/>
          </p:nvSpPr>
          <p:spPr>
            <a:xfrm>
              <a:off x="6050782" y="2241695"/>
              <a:ext cx="97649" cy="217350"/>
            </a:xfrm>
            <a:custGeom>
              <a:avLst/>
              <a:gdLst/>
              <a:ahLst/>
              <a:cxnLst/>
              <a:rect l="l" t="t" r="r" b="b"/>
              <a:pathLst>
                <a:path w="2285" h="5086" fill="none" extrusionOk="0">
                  <a:moveTo>
                    <a:pt x="2284" y="1"/>
                  </a:moveTo>
                  <a:cubicBezTo>
                    <a:pt x="2097" y="572"/>
                    <a:pt x="1999" y="1169"/>
                    <a:pt x="1999" y="1776"/>
                  </a:cubicBezTo>
                  <a:cubicBezTo>
                    <a:pt x="1990" y="2169"/>
                    <a:pt x="2034" y="2561"/>
                    <a:pt x="2052" y="2963"/>
                  </a:cubicBezTo>
                  <a:cubicBezTo>
                    <a:pt x="2088" y="3667"/>
                    <a:pt x="2061" y="4381"/>
                    <a:pt x="1972" y="5086"/>
                  </a:cubicBezTo>
                  <a:cubicBezTo>
                    <a:pt x="1749" y="4381"/>
                    <a:pt x="1231" y="3810"/>
                    <a:pt x="794" y="3195"/>
                  </a:cubicBezTo>
                  <a:cubicBezTo>
                    <a:pt x="366" y="2588"/>
                    <a:pt x="0" y="1856"/>
                    <a:pt x="134" y="1125"/>
                  </a:cubicBezTo>
                  <a:cubicBezTo>
                    <a:pt x="161" y="991"/>
                    <a:pt x="223" y="848"/>
                    <a:pt x="357" y="830"/>
                  </a:cubicBezTo>
                  <a:cubicBezTo>
                    <a:pt x="545" y="813"/>
                    <a:pt x="616" y="1080"/>
                    <a:pt x="759" y="1205"/>
                  </a:cubicBezTo>
                  <a:cubicBezTo>
                    <a:pt x="937" y="1366"/>
                    <a:pt x="1249" y="1268"/>
                    <a:pt x="1401" y="1080"/>
                  </a:cubicBezTo>
                  <a:cubicBezTo>
                    <a:pt x="1562" y="893"/>
                    <a:pt x="1624" y="652"/>
                    <a:pt x="1731" y="429"/>
                  </a:cubicBezTo>
                  <a:cubicBezTo>
                    <a:pt x="1847" y="215"/>
                    <a:pt x="2034" y="1"/>
                    <a:pt x="2284"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396;p72">
              <a:extLst>
                <a:ext uri="{FF2B5EF4-FFF2-40B4-BE49-F238E27FC236}">
                  <a16:creationId xmlns:a16="http://schemas.microsoft.com/office/drawing/2014/main" id="{A7B86E17-FE1E-B55D-2C5C-6AAD2859C905}"/>
                </a:ext>
              </a:extLst>
            </p:cNvPr>
            <p:cNvSpPr/>
            <p:nvPr/>
          </p:nvSpPr>
          <p:spPr>
            <a:xfrm>
              <a:off x="5988261" y="2295841"/>
              <a:ext cx="58761" cy="212778"/>
            </a:xfrm>
            <a:custGeom>
              <a:avLst/>
              <a:gdLst/>
              <a:ahLst/>
              <a:cxnLst/>
              <a:rect l="l" t="t" r="r" b="b"/>
              <a:pathLst>
                <a:path w="1375" h="4979" extrusionOk="0">
                  <a:moveTo>
                    <a:pt x="741" y="384"/>
                  </a:moveTo>
                  <a:cubicBezTo>
                    <a:pt x="634" y="625"/>
                    <a:pt x="527" y="911"/>
                    <a:pt x="277" y="955"/>
                  </a:cubicBezTo>
                  <a:lnTo>
                    <a:pt x="277" y="955"/>
                  </a:lnTo>
                  <a:cubicBezTo>
                    <a:pt x="205" y="964"/>
                    <a:pt x="125" y="955"/>
                    <a:pt x="72" y="1000"/>
                  </a:cubicBezTo>
                  <a:lnTo>
                    <a:pt x="72" y="1000"/>
                  </a:lnTo>
                  <a:cubicBezTo>
                    <a:pt x="9" y="1044"/>
                    <a:pt x="9" y="1134"/>
                    <a:pt x="9" y="1205"/>
                  </a:cubicBezTo>
                  <a:lnTo>
                    <a:pt x="9" y="1205"/>
                  </a:lnTo>
                  <a:cubicBezTo>
                    <a:pt x="0" y="1553"/>
                    <a:pt x="0" y="1910"/>
                    <a:pt x="0" y="2258"/>
                  </a:cubicBezTo>
                  <a:lnTo>
                    <a:pt x="0" y="2258"/>
                  </a:lnTo>
                  <a:cubicBezTo>
                    <a:pt x="0" y="2650"/>
                    <a:pt x="0" y="3052"/>
                    <a:pt x="152" y="3408"/>
                  </a:cubicBezTo>
                  <a:lnTo>
                    <a:pt x="152" y="3408"/>
                  </a:lnTo>
                  <a:cubicBezTo>
                    <a:pt x="259" y="3631"/>
                    <a:pt x="411" y="3828"/>
                    <a:pt x="571" y="4015"/>
                  </a:cubicBezTo>
                  <a:lnTo>
                    <a:pt x="571" y="4015"/>
                  </a:lnTo>
                  <a:cubicBezTo>
                    <a:pt x="839" y="4336"/>
                    <a:pt x="1106" y="4657"/>
                    <a:pt x="1374" y="4979"/>
                  </a:cubicBezTo>
                  <a:lnTo>
                    <a:pt x="1374" y="4979"/>
                  </a:lnTo>
                  <a:cubicBezTo>
                    <a:pt x="732" y="3908"/>
                    <a:pt x="857" y="2570"/>
                    <a:pt x="999" y="1339"/>
                  </a:cubicBezTo>
                  <a:lnTo>
                    <a:pt x="999" y="1339"/>
                  </a:lnTo>
                  <a:cubicBezTo>
                    <a:pt x="1026" y="1053"/>
                    <a:pt x="1062" y="759"/>
                    <a:pt x="1187" y="509"/>
                  </a:cubicBezTo>
                  <a:lnTo>
                    <a:pt x="1187" y="509"/>
                  </a:lnTo>
                  <a:cubicBezTo>
                    <a:pt x="1267" y="357"/>
                    <a:pt x="1374" y="197"/>
                    <a:pt x="1321" y="36"/>
                  </a:cubicBezTo>
                  <a:lnTo>
                    <a:pt x="1321" y="36"/>
                  </a:lnTo>
                  <a:cubicBezTo>
                    <a:pt x="1276" y="10"/>
                    <a:pt x="1231" y="1"/>
                    <a:pt x="1196" y="1"/>
                  </a:cubicBezTo>
                  <a:lnTo>
                    <a:pt x="1196" y="1"/>
                  </a:lnTo>
                  <a:cubicBezTo>
                    <a:pt x="1008" y="1"/>
                    <a:pt x="830" y="197"/>
                    <a:pt x="741" y="38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397;p72">
              <a:extLst>
                <a:ext uri="{FF2B5EF4-FFF2-40B4-BE49-F238E27FC236}">
                  <a16:creationId xmlns:a16="http://schemas.microsoft.com/office/drawing/2014/main" id="{D457D97A-95B5-59E4-34C2-DE58F960077E}"/>
                </a:ext>
              </a:extLst>
            </p:cNvPr>
            <p:cNvSpPr/>
            <p:nvPr/>
          </p:nvSpPr>
          <p:spPr>
            <a:xfrm>
              <a:off x="5988261" y="2292037"/>
              <a:ext cx="58761" cy="216581"/>
            </a:xfrm>
            <a:custGeom>
              <a:avLst/>
              <a:gdLst/>
              <a:ahLst/>
              <a:cxnLst/>
              <a:rect l="l" t="t" r="r" b="b"/>
              <a:pathLst>
                <a:path w="1375" h="5068" fill="none" extrusionOk="0">
                  <a:moveTo>
                    <a:pt x="0" y="2347"/>
                  </a:moveTo>
                  <a:cubicBezTo>
                    <a:pt x="0" y="1999"/>
                    <a:pt x="0" y="1642"/>
                    <a:pt x="9" y="1294"/>
                  </a:cubicBezTo>
                  <a:cubicBezTo>
                    <a:pt x="9" y="1223"/>
                    <a:pt x="9" y="1133"/>
                    <a:pt x="72" y="1089"/>
                  </a:cubicBezTo>
                  <a:cubicBezTo>
                    <a:pt x="125" y="1044"/>
                    <a:pt x="205" y="1053"/>
                    <a:pt x="277" y="1044"/>
                  </a:cubicBezTo>
                  <a:cubicBezTo>
                    <a:pt x="527" y="1000"/>
                    <a:pt x="634" y="714"/>
                    <a:pt x="741" y="473"/>
                  </a:cubicBezTo>
                  <a:cubicBezTo>
                    <a:pt x="848" y="241"/>
                    <a:pt x="1098" y="0"/>
                    <a:pt x="1321" y="125"/>
                  </a:cubicBezTo>
                  <a:cubicBezTo>
                    <a:pt x="1374" y="286"/>
                    <a:pt x="1267" y="446"/>
                    <a:pt x="1187" y="598"/>
                  </a:cubicBezTo>
                  <a:cubicBezTo>
                    <a:pt x="1062" y="848"/>
                    <a:pt x="1026" y="1142"/>
                    <a:pt x="999" y="1428"/>
                  </a:cubicBezTo>
                  <a:cubicBezTo>
                    <a:pt x="857" y="2659"/>
                    <a:pt x="732" y="3997"/>
                    <a:pt x="1374" y="5068"/>
                  </a:cubicBezTo>
                  <a:lnTo>
                    <a:pt x="571" y="4104"/>
                  </a:lnTo>
                  <a:cubicBezTo>
                    <a:pt x="420" y="3917"/>
                    <a:pt x="259" y="3720"/>
                    <a:pt x="152" y="3497"/>
                  </a:cubicBezTo>
                  <a:cubicBezTo>
                    <a:pt x="0" y="3141"/>
                    <a:pt x="0" y="2739"/>
                    <a:pt x="0" y="234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398;p72">
              <a:extLst>
                <a:ext uri="{FF2B5EF4-FFF2-40B4-BE49-F238E27FC236}">
                  <a16:creationId xmlns:a16="http://schemas.microsoft.com/office/drawing/2014/main" id="{956847DA-82A7-0489-4F59-6B0DACCA10AE}"/>
                </a:ext>
              </a:extLst>
            </p:cNvPr>
            <p:cNvSpPr/>
            <p:nvPr/>
          </p:nvSpPr>
          <p:spPr>
            <a:xfrm>
              <a:off x="5882662" y="1722465"/>
              <a:ext cx="79701" cy="266923"/>
            </a:xfrm>
            <a:custGeom>
              <a:avLst/>
              <a:gdLst/>
              <a:ahLst/>
              <a:cxnLst/>
              <a:rect l="l" t="t" r="r" b="b"/>
              <a:pathLst>
                <a:path w="1865" h="6246" extrusionOk="0">
                  <a:moveTo>
                    <a:pt x="785" y="1767"/>
                  </a:moveTo>
                  <a:cubicBezTo>
                    <a:pt x="660" y="2097"/>
                    <a:pt x="518" y="2418"/>
                    <a:pt x="402" y="2757"/>
                  </a:cubicBezTo>
                  <a:lnTo>
                    <a:pt x="402" y="2757"/>
                  </a:lnTo>
                  <a:cubicBezTo>
                    <a:pt x="0" y="3970"/>
                    <a:pt x="116" y="6245"/>
                    <a:pt x="134" y="6085"/>
                  </a:cubicBezTo>
                  <a:lnTo>
                    <a:pt x="134" y="6085"/>
                  </a:lnTo>
                  <a:cubicBezTo>
                    <a:pt x="188" y="5478"/>
                    <a:pt x="830" y="5130"/>
                    <a:pt x="1392" y="4898"/>
                  </a:cubicBezTo>
                  <a:lnTo>
                    <a:pt x="1392" y="4898"/>
                  </a:lnTo>
                  <a:cubicBezTo>
                    <a:pt x="1285" y="3747"/>
                    <a:pt x="1392" y="2570"/>
                    <a:pt x="1704" y="1455"/>
                  </a:cubicBezTo>
                  <a:lnTo>
                    <a:pt x="1704" y="1455"/>
                  </a:lnTo>
                  <a:cubicBezTo>
                    <a:pt x="1775" y="1169"/>
                    <a:pt x="1865" y="884"/>
                    <a:pt x="1829" y="598"/>
                  </a:cubicBezTo>
                  <a:lnTo>
                    <a:pt x="1829" y="598"/>
                  </a:lnTo>
                  <a:cubicBezTo>
                    <a:pt x="1793" y="313"/>
                    <a:pt x="1579" y="18"/>
                    <a:pt x="1294" y="0"/>
                  </a:cubicBezTo>
                  <a:lnTo>
                    <a:pt x="1294" y="0"/>
                  </a:lnTo>
                  <a:cubicBezTo>
                    <a:pt x="1178" y="607"/>
                    <a:pt x="1008" y="1196"/>
                    <a:pt x="785" y="176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399;p72">
              <a:extLst>
                <a:ext uri="{FF2B5EF4-FFF2-40B4-BE49-F238E27FC236}">
                  <a16:creationId xmlns:a16="http://schemas.microsoft.com/office/drawing/2014/main" id="{4E411E26-62AF-E002-92BD-5B043539E4D9}"/>
                </a:ext>
              </a:extLst>
            </p:cNvPr>
            <p:cNvSpPr/>
            <p:nvPr/>
          </p:nvSpPr>
          <p:spPr>
            <a:xfrm>
              <a:off x="5882662" y="1722465"/>
              <a:ext cx="79701" cy="266923"/>
            </a:xfrm>
            <a:custGeom>
              <a:avLst/>
              <a:gdLst/>
              <a:ahLst/>
              <a:cxnLst/>
              <a:rect l="l" t="t" r="r" b="b"/>
              <a:pathLst>
                <a:path w="1865" h="6246" fill="none" extrusionOk="0">
                  <a:moveTo>
                    <a:pt x="402" y="2757"/>
                  </a:moveTo>
                  <a:cubicBezTo>
                    <a:pt x="518" y="2418"/>
                    <a:pt x="660" y="2097"/>
                    <a:pt x="785" y="1767"/>
                  </a:cubicBezTo>
                  <a:cubicBezTo>
                    <a:pt x="1008" y="1196"/>
                    <a:pt x="1178" y="607"/>
                    <a:pt x="1294" y="0"/>
                  </a:cubicBezTo>
                  <a:cubicBezTo>
                    <a:pt x="1579" y="18"/>
                    <a:pt x="1793" y="313"/>
                    <a:pt x="1829" y="598"/>
                  </a:cubicBezTo>
                  <a:cubicBezTo>
                    <a:pt x="1865" y="884"/>
                    <a:pt x="1775" y="1169"/>
                    <a:pt x="1704" y="1455"/>
                  </a:cubicBezTo>
                  <a:cubicBezTo>
                    <a:pt x="1392" y="2570"/>
                    <a:pt x="1285" y="3747"/>
                    <a:pt x="1392" y="4898"/>
                  </a:cubicBezTo>
                  <a:cubicBezTo>
                    <a:pt x="830" y="5130"/>
                    <a:pt x="188" y="5478"/>
                    <a:pt x="134" y="6085"/>
                  </a:cubicBezTo>
                  <a:cubicBezTo>
                    <a:pt x="116" y="6245"/>
                    <a:pt x="0" y="3970"/>
                    <a:pt x="402" y="275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400;p72">
              <a:extLst>
                <a:ext uri="{FF2B5EF4-FFF2-40B4-BE49-F238E27FC236}">
                  <a16:creationId xmlns:a16="http://schemas.microsoft.com/office/drawing/2014/main" id="{27D9EF12-01B1-B30A-E6F6-B9EBB98D8249}"/>
                </a:ext>
              </a:extLst>
            </p:cNvPr>
            <p:cNvSpPr/>
            <p:nvPr/>
          </p:nvSpPr>
          <p:spPr>
            <a:xfrm>
              <a:off x="5242920" y="1026697"/>
              <a:ext cx="315342" cy="342777"/>
            </a:xfrm>
            <a:custGeom>
              <a:avLst/>
              <a:gdLst/>
              <a:ahLst/>
              <a:cxnLst/>
              <a:rect l="l" t="t" r="r" b="b"/>
              <a:pathLst>
                <a:path w="7379" h="8021" extrusionOk="0">
                  <a:moveTo>
                    <a:pt x="5523" y="1490"/>
                  </a:moveTo>
                  <a:cubicBezTo>
                    <a:pt x="4961" y="1776"/>
                    <a:pt x="4318" y="1812"/>
                    <a:pt x="3685" y="1838"/>
                  </a:cubicBezTo>
                  <a:lnTo>
                    <a:pt x="3685" y="1838"/>
                  </a:lnTo>
                  <a:cubicBezTo>
                    <a:pt x="3061" y="1812"/>
                    <a:pt x="2418" y="1776"/>
                    <a:pt x="1856" y="1490"/>
                  </a:cubicBezTo>
                  <a:lnTo>
                    <a:pt x="1856" y="1490"/>
                  </a:lnTo>
                  <a:cubicBezTo>
                    <a:pt x="1151" y="1134"/>
                    <a:pt x="643" y="447"/>
                    <a:pt x="1" y="1"/>
                  </a:cubicBezTo>
                  <a:lnTo>
                    <a:pt x="1" y="1"/>
                  </a:lnTo>
                  <a:cubicBezTo>
                    <a:pt x="1" y="54"/>
                    <a:pt x="1" y="108"/>
                    <a:pt x="1" y="170"/>
                  </a:cubicBezTo>
                  <a:lnTo>
                    <a:pt x="1" y="170"/>
                  </a:lnTo>
                  <a:cubicBezTo>
                    <a:pt x="1" y="295"/>
                    <a:pt x="1" y="429"/>
                    <a:pt x="1" y="554"/>
                  </a:cubicBezTo>
                  <a:lnTo>
                    <a:pt x="1" y="554"/>
                  </a:lnTo>
                  <a:cubicBezTo>
                    <a:pt x="10" y="563"/>
                    <a:pt x="18" y="572"/>
                    <a:pt x="27" y="580"/>
                  </a:cubicBezTo>
                  <a:lnTo>
                    <a:pt x="27" y="580"/>
                  </a:lnTo>
                  <a:cubicBezTo>
                    <a:pt x="696" y="1223"/>
                    <a:pt x="973" y="2159"/>
                    <a:pt x="1250" y="3043"/>
                  </a:cubicBezTo>
                  <a:lnTo>
                    <a:pt x="1250" y="3043"/>
                  </a:lnTo>
                  <a:cubicBezTo>
                    <a:pt x="1749" y="4622"/>
                    <a:pt x="2338" y="6174"/>
                    <a:pt x="3034" y="7673"/>
                  </a:cubicBezTo>
                  <a:lnTo>
                    <a:pt x="3034" y="7673"/>
                  </a:lnTo>
                  <a:cubicBezTo>
                    <a:pt x="3096" y="7806"/>
                    <a:pt x="3177" y="7949"/>
                    <a:pt x="3310" y="7985"/>
                  </a:cubicBezTo>
                  <a:lnTo>
                    <a:pt x="3310" y="7985"/>
                  </a:lnTo>
                  <a:cubicBezTo>
                    <a:pt x="3471" y="8021"/>
                    <a:pt x="3605" y="7905"/>
                    <a:pt x="3685" y="7753"/>
                  </a:cubicBezTo>
                  <a:lnTo>
                    <a:pt x="3685" y="7753"/>
                  </a:lnTo>
                  <a:cubicBezTo>
                    <a:pt x="3774" y="7905"/>
                    <a:pt x="3908" y="8021"/>
                    <a:pt x="4069" y="7985"/>
                  </a:cubicBezTo>
                  <a:lnTo>
                    <a:pt x="4069" y="7985"/>
                  </a:lnTo>
                  <a:cubicBezTo>
                    <a:pt x="4202" y="7949"/>
                    <a:pt x="4283" y="7806"/>
                    <a:pt x="4345" y="7673"/>
                  </a:cubicBezTo>
                  <a:lnTo>
                    <a:pt x="4345" y="7673"/>
                  </a:lnTo>
                  <a:cubicBezTo>
                    <a:pt x="5041" y="6174"/>
                    <a:pt x="5630" y="4622"/>
                    <a:pt x="6129" y="3043"/>
                  </a:cubicBezTo>
                  <a:lnTo>
                    <a:pt x="6129" y="3043"/>
                  </a:lnTo>
                  <a:cubicBezTo>
                    <a:pt x="6406" y="2159"/>
                    <a:pt x="6683" y="1223"/>
                    <a:pt x="7352" y="580"/>
                  </a:cubicBezTo>
                  <a:lnTo>
                    <a:pt x="7352" y="580"/>
                  </a:lnTo>
                  <a:cubicBezTo>
                    <a:pt x="7361" y="572"/>
                    <a:pt x="7369" y="563"/>
                    <a:pt x="7378" y="554"/>
                  </a:cubicBezTo>
                  <a:lnTo>
                    <a:pt x="7378" y="554"/>
                  </a:lnTo>
                  <a:cubicBezTo>
                    <a:pt x="7378" y="375"/>
                    <a:pt x="7378" y="188"/>
                    <a:pt x="7378" y="1"/>
                  </a:cubicBezTo>
                  <a:lnTo>
                    <a:pt x="7378" y="1"/>
                  </a:lnTo>
                  <a:cubicBezTo>
                    <a:pt x="6736" y="447"/>
                    <a:pt x="6228" y="1134"/>
                    <a:pt x="5523" y="1490"/>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401;p72">
              <a:extLst>
                <a:ext uri="{FF2B5EF4-FFF2-40B4-BE49-F238E27FC236}">
                  <a16:creationId xmlns:a16="http://schemas.microsoft.com/office/drawing/2014/main" id="{16A58A96-5D2A-D1BA-2A5A-3DD4E5E74E2E}"/>
                </a:ext>
              </a:extLst>
            </p:cNvPr>
            <p:cNvSpPr/>
            <p:nvPr/>
          </p:nvSpPr>
          <p:spPr>
            <a:xfrm>
              <a:off x="5242920" y="1026697"/>
              <a:ext cx="315342" cy="342777"/>
            </a:xfrm>
            <a:custGeom>
              <a:avLst/>
              <a:gdLst/>
              <a:ahLst/>
              <a:cxnLst/>
              <a:rect l="l" t="t" r="r" b="b"/>
              <a:pathLst>
                <a:path w="7379" h="8021" fill="none" extrusionOk="0">
                  <a:moveTo>
                    <a:pt x="7378" y="554"/>
                  </a:moveTo>
                  <a:cubicBezTo>
                    <a:pt x="7378" y="375"/>
                    <a:pt x="7378" y="188"/>
                    <a:pt x="7378" y="1"/>
                  </a:cubicBezTo>
                  <a:cubicBezTo>
                    <a:pt x="6736" y="447"/>
                    <a:pt x="6228" y="1134"/>
                    <a:pt x="5523" y="1490"/>
                  </a:cubicBezTo>
                  <a:cubicBezTo>
                    <a:pt x="4961" y="1776"/>
                    <a:pt x="4318" y="1812"/>
                    <a:pt x="3685" y="1838"/>
                  </a:cubicBezTo>
                  <a:cubicBezTo>
                    <a:pt x="3061" y="1812"/>
                    <a:pt x="2418" y="1776"/>
                    <a:pt x="1856" y="1490"/>
                  </a:cubicBezTo>
                  <a:cubicBezTo>
                    <a:pt x="1151" y="1134"/>
                    <a:pt x="643" y="447"/>
                    <a:pt x="1" y="1"/>
                  </a:cubicBezTo>
                  <a:cubicBezTo>
                    <a:pt x="1" y="54"/>
                    <a:pt x="1" y="108"/>
                    <a:pt x="1" y="170"/>
                  </a:cubicBezTo>
                  <a:cubicBezTo>
                    <a:pt x="1" y="295"/>
                    <a:pt x="1" y="429"/>
                    <a:pt x="1" y="554"/>
                  </a:cubicBezTo>
                  <a:cubicBezTo>
                    <a:pt x="10" y="563"/>
                    <a:pt x="18" y="572"/>
                    <a:pt x="27" y="580"/>
                  </a:cubicBezTo>
                  <a:cubicBezTo>
                    <a:pt x="696" y="1223"/>
                    <a:pt x="973" y="2159"/>
                    <a:pt x="1250" y="3043"/>
                  </a:cubicBezTo>
                  <a:cubicBezTo>
                    <a:pt x="1749" y="4622"/>
                    <a:pt x="2338" y="6174"/>
                    <a:pt x="3034" y="7673"/>
                  </a:cubicBezTo>
                  <a:cubicBezTo>
                    <a:pt x="3096" y="7806"/>
                    <a:pt x="3177" y="7949"/>
                    <a:pt x="3310" y="7985"/>
                  </a:cubicBezTo>
                  <a:cubicBezTo>
                    <a:pt x="3471" y="8021"/>
                    <a:pt x="3605" y="7905"/>
                    <a:pt x="3685" y="7753"/>
                  </a:cubicBezTo>
                  <a:cubicBezTo>
                    <a:pt x="3774" y="7905"/>
                    <a:pt x="3908" y="8021"/>
                    <a:pt x="4069" y="7985"/>
                  </a:cubicBezTo>
                  <a:cubicBezTo>
                    <a:pt x="4202" y="7949"/>
                    <a:pt x="4283" y="7806"/>
                    <a:pt x="4345" y="7673"/>
                  </a:cubicBezTo>
                  <a:cubicBezTo>
                    <a:pt x="5041" y="6174"/>
                    <a:pt x="5630" y="4622"/>
                    <a:pt x="6129" y="3043"/>
                  </a:cubicBezTo>
                  <a:cubicBezTo>
                    <a:pt x="6406" y="2159"/>
                    <a:pt x="6683" y="1223"/>
                    <a:pt x="7352" y="580"/>
                  </a:cubicBezTo>
                  <a:cubicBezTo>
                    <a:pt x="7361" y="572"/>
                    <a:pt x="7369" y="563"/>
                    <a:pt x="7378" y="55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402;p72">
              <a:extLst>
                <a:ext uri="{FF2B5EF4-FFF2-40B4-BE49-F238E27FC236}">
                  <a16:creationId xmlns:a16="http://schemas.microsoft.com/office/drawing/2014/main" id="{0642ACC4-1CA8-6507-7583-90284AF97B0C}"/>
                </a:ext>
              </a:extLst>
            </p:cNvPr>
            <p:cNvSpPr/>
            <p:nvPr/>
          </p:nvSpPr>
          <p:spPr>
            <a:xfrm>
              <a:off x="5453731" y="1086184"/>
              <a:ext cx="109102" cy="273760"/>
            </a:xfrm>
            <a:custGeom>
              <a:avLst/>
              <a:gdLst/>
              <a:ahLst/>
              <a:cxnLst/>
              <a:rect l="l" t="t" r="r" b="b"/>
              <a:pathLst>
                <a:path w="2553" h="6406" extrusionOk="0">
                  <a:moveTo>
                    <a:pt x="1571" y="2266"/>
                  </a:moveTo>
                  <a:cubicBezTo>
                    <a:pt x="1482" y="2703"/>
                    <a:pt x="1437" y="3149"/>
                    <a:pt x="1277" y="3569"/>
                  </a:cubicBezTo>
                  <a:lnTo>
                    <a:pt x="1277" y="3569"/>
                  </a:lnTo>
                  <a:cubicBezTo>
                    <a:pt x="920" y="4470"/>
                    <a:pt x="55" y="5192"/>
                    <a:pt x="10" y="6156"/>
                  </a:cubicBezTo>
                  <a:lnTo>
                    <a:pt x="10" y="6156"/>
                  </a:lnTo>
                  <a:cubicBezTo>
                    <a:pt x="1" y="6227"/>
                    <a:pt x="10" y="6307"/>
                    <a:pt x="63" y="6361"/>
                  </a:cubicBezTo>
                  <a:lnTo>
                    <a:pt x="63" y="6361"/>
                  </a:lnTo>
                  <a:cubicBezTo>
                    <a:pt x="108" y="6397"/>
                    <a:pt x="170" y="6406"/>
                    <a:pt x="224" y="6406"/>
                  </a:cubicBezTo>
                  <a:lnTo>
                    <a:pt x="224" y="6406"/>
                  </a:lnTo>
                  <a:cubicBezTo>
                    <a:pt x="536" y="6388"/>
                    <a:pt x="795" y="6174"/>
                    <a:pt x="982" y="5924"/>
                  </a:cubicBezTo>
                  <a:lnTo>
                    <a:pt x="982" y="5924"/>
                  </a:lnTo>
                  <a:cubicBezTo>
                    <a:pt x="1250" y="5558"/>
                    <a:pt x="1393" y="5103"/>
                    <a:pt x="1518" y="4666"/>
                  </a:cubicBezTo>
                  <a:lnTo>
                    <a:pt x="1518" y="4666"/>
                  </a:lnTo>
                  <a:cubicBezTo>
                    <a:pt x="1919" y="3319"/>
                    <a:pt x="2258" y="1963"/>
                    <a:pt x="2552" y="589"/>
                  </a:cubicBezTo>
                  <a:lnTo>
                    <a:pt x="2552" y="589"/>
                  </a:lnTo>
                  <a:cubicBezTo>
                    <a:pt x="2552" y="580"/>
                    <a:pt x="2552" y="562"/>
                    <a:pt x="2552" y="553"/>
                  </a:cubicBezTo>
                  <a:lnTo>
                    <a:pt x="2552" y="553"/>
                  </a:lnTo>
                  <a:cubicBezTo>
                    <a:pt x="2526" y="428"/>
                    <a:pt x="2508" y="286"/>
                    <a:pt x="2490" y="143"/>
                  </a:cubicBezTo>
                  <a:lnTo>
                    <a:pt x="2490" y="143"/>
                  </a:lnTo>
                  <a:cubicBezTo>
                    <a:pt x="2490" y="98"/>
                    <a:pt x="2481" y="45"/>
                    <a:pt x="2481" y="0"/>
                  </a:cubicBezTo>
                  <a:lnTo>
                    <a:pt x="2481" y="0"/>
                  </a:lnTo>
                  <a:cubicBezTo>
                    <a:pt x="2044" y="696"/>
                    <a:pt x="1732" y="1463"/>
                    <a:pt x="1571" y="226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403;p72">
              <a:extLst>
                <a:ext uri="{FF2B5EF4-FFF2-40B4-BE49-F238E27FC236}">
                  <a16:creationId xmlns:a16="http://schemas.microsoft.com/office/drawing/2014/main" id="{333BAEFA-0593-3171-2458-97CD82B98D3A}"/>
                </a:ext>
              </a:extLst>
            </p:cNvPr>
            <p:cNvSpPr/>
            <p:nvPr/>
          </p:nvSpPr>
          <p:spPr>
            <a:xfrm>
              <a:off x="5453731" y="1086184"/>
              <a:ext cx="109102" cy="273760"/>
            </a:xfrm>
            <a:custGeom>
              <a:avLst/>
              <a:gdLst/>
              <a:ahLst/>
              <a:cxnLst/>
              <a:rect l="l" t="t" r="r" b="b"/>
              <a:pathLst>
                <a:path w="2553" h="6406" fill="none" extrusionOk="0">
                  <a:moveTo>
                    <a:pt x="2552" y="553"/>
                  </a:moveTo>
                  <a:cubicBezTo>
                    <a:pt x="2526" y="428"/>
                    <a:pt x="2508" y="286"/>
                    <a:pt x="2490" y="143"/>
                  </a:cubicBezTo>
                  <a:cubicBezTo>
                    <a:pt x="2490" y="98"/>
                    <a:pt x="2481" y="45"/>
                    <a:pt x="2481" y="0"/>
                  </a:cubicBezTo>
                  <a:cubicBezTo>
                    <a:pt x="2044" y="696"/>
                    <a:pt x="1732" y="1463"/>
                    <a:pt x="1571" y="2266"/>
                  </a:cubicBezTo>
                  <a:cubicBezTo>
                    <a:pt x="1482" y="2703"/>
                    <a:pt x="1437" y="3149"/>
                    <a:pt x="1277" y="3569"/>
                  </a:cubicBezTo>
                  <a:cubicBezTo>
                    <a:pt x="920" y="4470"/>
                    <a:pt x="55" y="5192"/>
                    <a:pt x="10" y="6156"/>
                  </a:cubicBezTo>
                  <a:cubicBezTo>
                    <a:pt x="1" y="6227"/>
                    <a:pt x="10" y="6307"/>
                    <a:pt x="63" y="6361"/>
                  </a:cubicBezTo>
                  <a:cubicBezTo>
                    <a:pt x="108" y="6397"/>
                    <a:pt x="170" y="6406"/>
                    <a:pt x="224" y="6406"/>
                  </a:cubicBezTo>
                  <a:cubicBezTo>
                    <a:pt x="536" y="6388"/>
                    <a:pt x="795" y="6174"/>
                    <a:pt x="982" y="5924"/>
                  </a:cubicBezTo>
                  <a:cubicBezTo>
                    <a:pt x="1250" y="5558"/>
                    <a:pt x="1393" y="5103"/>
                    <a:pt x="1518" y="4666"/>
                  </a:cubicBezTo>
                  <a:cubicBezTo>
                    <a:pt x="1919" y="3319"/>
                    <a:pt x="2258" y="1963"/>
                    <a:pt x="2552" y="589"/>
                  </a:cubicBezTo>
                  <a:cubicBezTo>
                    <a:pt x="2552" y="580"/>
                    <a:pt x="2552" y="562"/>
                    <a:pt x="2552" y="55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404;p72">
              <a:extLst>
                <a:ext uri="{FF2B5EF4-FFF2-40B4-BE49-F238E27FC236}">
                  <a16:creationId xmlns:a16="http://schemas.microsoft.com/office/drawing/2014/main" id="{595C9D43-CA38-4C7B-565B-108A3849D04F}"/>
                </a:ext>
              </a:extLst>
            </p:cNvPr>
            <p:cNvSpPr/>
            <p:nvPr/>
          </p:nvSpPr>
          <p:spPr>
            <a:xfrm>
              <a:off x="5562791" y="569988"/>
              <a:ext cx="63718" cy="189145"/>
            </a:xfrm>
            <a:custGeom>
              <a:avLst/>
              <a:gdLst/>
              <a:ahLst/>
              <a:cxnLst/>
              <a:rect l="l" t="t" r="r" b="b"/>
              <a:pathLst>
                <a:path w="1491" h="4426" extrusionOk="0">
                  <a:moveTo>
                    <a:pt x="482" y="286"/>
                  </a:moveTo>
                  <a:cubicBezTo>
                    <a:pt x="36" y="1089"/>
                    <a:pt x="0" y="2106"/>
                    <a:pt x="384" y="2935"/>
                  </a:cubicBezTo>
                  <a:lnTo>
                    <a:pt x="384" y="2935"/>
                  </a:lnTo>
                  <a:cubicBezTo>
                    <a:pt x="482" y="3149"/>
                    <a:pt x="598" y="3346"/>
                    <a:pt x="723" y="3542"/>
                  </a:cubicBezTo>
                  <a:lnTo>
                    <a:pt x="723" y="3542"/>
                  </a:lnTo>
                  <a:cubicBezTo>
                    <a:pt x="901" y="3836"/>
                    <a:pt x="1080" y="4131"/>
                    <a:pt x="1258" y="4425"/>
                  </a:cubicBezTo>
                  <a:lnTo>
                    <a:pt x="1258" y="4425"/>
                  </a:lnTo>
                  <a:cubicBezTo>
                    <a:pt x="1258" y="4407"/>
                    <a:pt x="1258" y="4398"/>
                    <a:pt x="1258" y="4380"/>
                  </a:cubicBezTo>
                  <a:lnTo>
                    <a:pt x="1258" y="4380"/>
                  </a:lnTo>
                  <a:cubicBezTo>
                    <a:pt x="1258" y="4363"/>
                    <a:pt x="1267" y="4345"/>
                    <a:pt x="1267" y="4327"/>
                  </a:cubicBezTo>
                  <a:lnTo>
                    <a:pt x="1267" y="4327"/>
                  </a:lnTo>
                  <a:cubicBezTo>
                    <a:pt x="1294" y="3863"/>
                    <a:pt x="1330" y="3399"/>
                    <a:pt x="1392" y="2935"/>
                  </a:cubicBezTo>
                  <a:lnTo>
                    <a:pt x="1392" y="2935"/>
                  </a:lnTo>
                  <a:cubicBezTo>
                    <a:pt x="1437" y="2632"/>
                    <a:pt x="1463" y="2338"/>
                    <a:pt x="1481" y="2034"/>
                  </a:cubicBezTo>
                  <a:lnTo>
                    <a:pt x="1481" y="2034"/>
                  </a:lnTo>
                  <a:cubicBezTo>
                    <a:pt x="1481" y="2025"/>
                    <a:pt x="1481" y="2016"/>
                    <a:pt x="1481" y="2007"/>
                  </a:cubicBezTo>
                  <a:lnTo>
                    <a:pt x="1481" y="2007"/>
                  </a:lnTo>
                  <a:cubicBezTo>
                    <a:pt x="1490" y="1793"/>
                    <a:pt x="1481" y="1588"/>
                    <a:pt x="1472" y="1374"/>
                  </a:cubicBezTo>
                  <a:lnTo>
                    <a:pt x="1472" y="1374"/>
                  </a:lnTo>
                  <a:cubicBezTo>
                    <a:pt x="1419" y="1321"/>
                    <a:pt x="1356" y="1258"/>
                    <a:pt x="1303" y="1196"/>
                  </a:cubicBezTo>
                  <a:lnTo>
                    <a:pt x="1303" y="1196"/>
                  </a:lnTo>
                  <a:cubicBezTo>
                    <a:pt x="1133" y="955"/>
                    <a:pt x="1187" y="616"/>
                    <a:pt x="1124" y="321"/>
                  </a:cubicBezTo>
                  <a:lnTo>
                    <a:pt x="1124" y="321"/>
                  </a:lnTo>
                  <a:cubicBezTo>
                    <a:pt x="1089" y="179"/>
                    <a:pt x="991" y="18"/>
                    <a:pt x="839" y="0"/>
                  </a:cubicBezTo>
                  <a:lnTo>
                    <a:pt x="839" y="0"/>
                  </a:lnTo>
                  <a:cubicBezTo>
                    <a:pt x="830" y="0"/>
                    <a:pt x="821" y="0"/>
                    <a:pt x="821" y="0"/>
                  </a:cubicBezTo>
                  <a:lnTo>
                    <a:pt x="821" y="0"/>
                  </a:lnTo>
                  <a:cubicBezTo>
                    <a:pt x="669" y="0"/>
                    <a:pt x="554" y="152"/>
                    <a:pt x="482" y="28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405;p72">
              <a:extLst>
                <a:ext uri="{FF2B5EF4-FFF2-40B4-BE49-F238E27FC236}">
                  <a16:creationId xmlns:a16="http://schemas.microsoft.com/office/drawing/2014/main" id="{6610500B-8299-1E47-118C-2E51A847123C}"/>
                </a:ext>
              </a:extLst>
            </p:cNvPr>
            <p:cNvSpPr/>
            <p:nvPr/>
          </p:nvSpPr>
          <p:spPr>
            <a:xfrm>
              <a:off x="5562791" y="569603"/>
              <a:ext cx="63718" cy="189530"/>
            </a:xfrm>
            <a:custGeom>
              <a:avLst/>
              <a:gdLst/>
              <a:ahLst/>
              <a:cxnLst/>
              <a:rect l="l" t="t" r="r" b="b"/>
              <a:pathLst>
                <a:path w="1491" h="4435" fill="none" extrusionOk="0">
                  <a:moveTo>
                    <a:pt x="1124" y="330"/>
                  </a:moveTo>
                  <a:cubicBezTo>
                    <a:pt x="1089" y="188"/>
                    <a:pt x="991" y="27"/>
                    <a:pt x="839" y="9"/>
                  </a:cubicBezTo>
                  <a:cubicBezTo>
                    <a:pt x="678" y="0"/>
                    <a:pt x="554" y="152"/>
                    <a:pt x="482" y="295"/>
                  </a:cubicBezTo>
                  <a:cubicBezTo>
                    <a:pt x="36" y="1098"/>
                    <a:pt x="0" y="2115"/>
                    <a:pt x="384" y="2944"/>
                  </a:cubicBezTo>
                  <a:cubicBezTo>
                    <a:pt x="482" y="3158"/>
                    <a:pt x="598" y="3355"/>
                    <a:pt x="723" y="3551"/>
                  </a:cubicBezTo>
                  <a:cubicBezTo>
                    <a:pt x="901" y="3845"/>
                    <a:pt x="1080" y="4140"/>
                    <a:pt x="1258" y="4434"/>
                  </a:cubicBezTo>
                  <a:cubicBezTo>
                    <a:pt x="1258" y="4416"/>
                    <a:pt x="1258" y="4407"/>
                    <a:pt x="1258" y="4389"/>
                  </a:cubicBezTo>
                  <a:cubicBezTo>
                    <a:pt x="1258" y="4372"/>
                    <a:pt x="1267" y="4354"/>
                    <a:pt x="1267" y="4336"/>
                  </a:cubicBezTo>
                  <a:cubicBezTo>
                    <a:pt x="1294" y="3872"/>
                    <a:pt x="1330" y="3408"/>
                    <a:pt x="1392" y="2944"/>
                  </a:cubicBezTo>
                  <a:cubicBezTo>
                    <a:pt x="1437" y="2641"/>
                    <a:pt x="1463" y="2347"/>
                    <a:pt x="1481" y="2043"/>
                  </a:cubicBezTo>
                  <a:cubicBezTo>
                    <a:pt x="1481" y="2034"/>
                    <a:pt x="1481" y="2025"/>
                    <a:pt x="1481" y="2016"/>
                  </a:cubicBezTo>
                  <a:cubicBezTo>
                    <a:pt x="1490" y="1802"/>
                    <a:pt x="1481" y="1597"/>
                    <a:pt x="1472" y="1383"/>
                  </a:cubicBezTo>
                  <a:cubicBezTo>
                    <a:pt x="1419" y="1330"/>
                    <a:pt x="1356" y="1267"/>
                    <a:pt x="1303" y="1205"/>
                  </a:cubicBezTo>
                  <a:cubicBezTo>
                    <a:pt x="1133" y="964"/>
                    <a:pt x="1187" y="625"/>
                    <a:pt x="1124" y="3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406;p72">
              <a:extLst>
                <a:ext uri="{FF2B5EF4-FFF2-40B4-BE49-F238E27FC236}">
                  <a16:creationId xmlns:a16="http://schemas.microsoft.com/office/drawing/2014/main" id="{52AA1C5A-A08E-BD90-F40D-CA026352388D}"/>
                </a:ext>
              </a:extLst>
            </p:cNvPr>
            <p:cNvSpPr/>
            <p:nvPr/>
          </p:nvSpPr>
          <p:spPr>
            <a:xfrm>
              <a:off x="5223475" y="464774"/>
              <a:ext cx="354230" cy="409487"/>
            </a:xfrm>
            <a:custGeom>
              <a:avLst/>
              <a:gdLst/>
              <a:ahLst/>
              <a:cxnLst/>
              <a:rect l="l" t="t" r="r" b="b"/>
              <a:pathLst>
                <a:path w="8289" h="9582" extrusionOk="0">
                  <a:moveTo>
                    <a:pt x="4140" y="776"/>
                  </a:moveTo>
                  <a:cubicBezTo>
                    <a:pt x="3640" y="259"/>
                    <a:pt x="2891" y="0"/>
                    <a:pt x="2177" y="98"/>
                  </a:cubicBezTo>
                  <a:lnTo>
                    <a:pt x="2177" y="98"/>
                  </a:lnTo>
                  <a:cubicBezTo>
                    <a:pt x="1383" y="214"/>
                    <a:pt x="670" y="758"/>
                    <a:pt x="366" y="1499"/>
                  </a:cubicBezTo>
                  <a:lnTo>
                    <a:pt x="366" y="1499"/>
                  </a:lnTo>
                  <a:cubicBezTo>
                    <a:pt x="233" y="1811"/>
                    <a:pt x="179" y="2159"/>
                    <a:pt x="250" y="2480"/>
                  </a:cubicBezTo>
                  <a:lnTo>
                    <a:pt x="250" y="2480"/>
                  </a:lnTo>
                  <a:cubicBezTo>
                    <a:pt x="349" y="2873"/>
                    <a:pt x="616" y="3203"/>
                    <a:pt x="768" y="3577"/>
                  </a:cubicBezTo>
                  <a:lnTo>
                    <a:pt x="768" y="3577"/>
                  </a:lnTo>
                  <a:cubicBezTo>
                    <a:pt x="1107" y="4425"/>
                    <a:pt x="750" y="5397"/>
                    <a:pt x="313" y="6200"/>
                  </a:cubicBezTo>
                  <a:lnTo>
                    <a:pt x="313" y="6200"/>
                  </a:lnTo>
                  <a:cubicBezTo>
                    <a:pt x="161" y="6477"/>
                    <a:pt x="1" y="6789"/>
                    <a:pt x="81" y="7092"/>
                  </a:cubicBezTo>
                  <a:lnTo>
                    <a:pt x="81" y="7092"/>
                  </a:lnTo>
                  <a:cubicBezTo>
                    <a:pt x="126" y="7244"/>
                    <a:pt x="224" y="7378"/>
                    <a:pt x="340" y="7485"/>
                  </a:cubicBezTo>
                  <a:lnTo>
                    <a:pt x="340" y="7485"/>
                  </a:lnTo>
                  <a:cubicBezTo>
                    <a:pt x="937" y="8100"/>
                    <a:pt x="1901" y="8350"/>
                    <a:pt x="2293" y="9108"/>
                  </a:cubicBezTo>
                  <a:lnTo>
                    <a:pt x="2293" y="9108"/>
                  </a:lnTo>
                  <a:cubicBezTo>
                    <a:pt x="2400" y="9314"/>
                    <a:pt x="2534" y="9581"/>
                    <a:pt x="2757" y="9537"/>
                  </a:cubicBezTo>
                  <a:lnTo>
                    <a:pt x="2757" y="9537"/>
                  </a:lnTo>
                  <a:cubicBezTo>
                    <a:pt x="2873" y="9510"/>
                    <a:pt x="2945" y="9412"/>
                    <a:pt x="3007" y="9322"/>
                  </a:cubicBezTo>
                  <a:lnTo>
                    <a:pt x="3007" y="9322"/>
                  </a:lnTo>
                  <a:cubicBezTo>
                    <a:pt x="3248" y="8992"/>
                    <a:pt x="3480" y="8653"/>
                    <a:pt x="3685" y="8305"/>
                  </a:cubicBezTo>
                  <a:lnTo>
                    <a:pt x="3685" y="8305"/>
                  </a:lnTo>
                  <a:cubicBezTo>
                    <a:pt x="3890" y="7966"/>
                    <a:pt x="4399" y="7966"/>
                    <a:pt x="4604" y="8305"/>
                  </a:cubicBezTo>
                  <a:lnTo>
                    <a:pt x="4604" y="8305"/>
                  </a:lnTo>
                  <a:cubicBezTo>
                    <a:pt x="4809" y="8653"/>
                    <a:pt x="5041" y="8992"/>
                    <a:pt x="5282" y="9322"/>
                  </a:cubicBezTo>
                  <a:lnTo>
                    <a:pt x="5282" y="9322"/>
                  </a:lnTo>
                  <a:cubicBezTo>
                    <a:pt x="5344" y="9412"/>
                    <a:pt x="5416" y="9510"/>
                    <a:pt x="5532" y="9537"/>
                  </a:cubicBezTo>
                  <a:lnTo>
                    <a:pt x="5532" y="9537"/>
                  </a:lnTo>
                  <a:cubicBezTo>
                    <a:pt x="5755" y="9581"/>
                    <a:pt x="5889" y="9314"/>
                    <a:pt x="5987" y="9108"/>
                  </a:cubicBezTo>
                  <a:lnTo>
                    <a:pt x="5987" y="9108"/>
                  </a:lnTo>
                  <a:cubicBezTo>
                    <a:pt x="6388" y="8350"/>
                    <a:pt x="7352" y="8100"/>
                    <a:pt x="7949" y="7485"/>
                  </a:cubicBezTo>
                  <a:lnTo>
                    <a:pt x="7949" y="7485"/>
                  </a:lnTo>
                  <a:cubicBezTo>
                    <a:pt x="8065" y="7378"/>
                    <a:pt x="8163" y="7244"/>
                    <a:pt x="8208" y="7092"/>
                  </a:cubicBezTo>
                  <a:lnTo>
                    <a:pt x="8208" y="7092"/>
                  </a:lnTo>
                  <a:cubicBezTo>
                    <a:pt x="8288" y="6789"/>
                    <a:pt x="8128" y="6477"/>
                    <a:pt x="7976" y="6200"/>
                  </a:cubicBezTo>
                  <a:lnTo>
                    <a:pt x="7976" y="6200"/>
                  </a:lnTo>
                  <a:cubicBezTo>
                    <a:pt x="7539" y="5397"/>
                    <a:pt x="7182" y="4425"/>
                    <a:pt x="7521" y="3577"/>
                  </a:cubicBezTo>
                  <a:lnTo>
                    <a:pt x="7521" y="3577"/>
                  </a:lnTo>
                  <a:cubicBezTo>
                    <a:pt x="7673" y="3203"/>
                    <a:pt x="7940" y="2873"/>
                    <a:pt x="8039" y="2480"/>
                  </a:cubicBezTo>
                  <a:lnTo>
                    <a:pt x="8039" y="2480"/>
                  </a:lnTo>
                  <a:cubicBezTo>
                    <a:pt x="8110" y="2159"/>
                    <a:pt x="8056" y="1811"/>
                    <a:pt x="7923" y="1499"/>
                  </a:cubicBezTo>
                  <a:lnTo>
                    <a:pt x="7923" y="1499"/>
                  </a:lnTo>
                  <a:cubicBezTo>
                    <a:pt x="7619" y="758"/>
                    <a:pt x="6906" y="214"/>
                    <a:pt x="6112" y="98"/>
                  </a:cubicBezTo>
                  <a:lnTo>
                    <a:pt x="6112" y="98"/>
                  </a:lnTo>
                  <a:cubicBezTo>
                    <a:pt x="6013" y="80"/>
                    <a:pt x="5915" y="80"/>
                    <a:pt x="5808" y="80"/>
                  </a:cubicBezTo>
                  <a:lnTo>
                    <a:pt x="5808" y="80"/>
                  </a:lnTo>
                  <a:cubicBezTo>
                    <a:pt x="5193" y="80"/>
                    <a:pt x="4577" y="330"/>
                    <a:pt x="4140" y="776"/>
                  </a:cubicBezTo>
                  <a:moveTo>
                    <a:pt x="5594" y="7547"/>
                  </a:moveTo>
                  <a:cubicBezTo>
                    <a:pt x="5407" y="7547"/>
                    <a:pt x="5219" y="7520"/>
                    <a:pt x="5068" y="7422"/>
                  </a:cubicBezTo>
                  <a:lnTo>
                    <a:pt x="5068" y="7422"/>
                  </a:lnTo>
                  <a:cubicBezTo>
                    <a:pt x="4907" y="7324"/>
                    <a:pt x="4809" y="7173"/>
                    <a:pt x="4711" y="7021"/>
                  </a:cubicBezTo>
                  <a:lnTo>
                    <a:pt x="4711" y="7021"/>
                  </a:lnTo>
                  <a:cubicBezTo>
                    <a:pt x="4586" y="6834"/>
                    <a:pt x="4470" y="6646"/>
                    <a:pt x="4345" y="6459"/>
                  </a:cubicBezTo>
                  <a:lnTo>
                    <a:pt x="4345" y="6459"/>
                  </a:lnTo>
                  <a:cubicBezTo>
                    <a:pt x="4345" y="6441"/>
                    <a:pt x="4354" y="6423"/>
                    <a:pt x="4354" y="6405"/>
                  </a:cubicBezTo>
                  <a:lnTo>
                    <a:pt x="4354" y="6405"/>
                  </a:lnTo>
                  <a:cubicBezTo>
                    <a:pt x="4586" y="5879"/>
                    <a:pt x="5166" y="5549"/>
                    <a:pt x="5737" y="5326"/>
                  </a:cubicBezTo>
                  <a:lnTo>
                    <a:pt x="5737" y="5326"/>
                  </a:lnTo>
                  <a:cubicBezTo>
                    <a:pt x="6049" y="5210"/>
                    <a:pt x="6406" y="5112"/>
                    <a:pt x="6736" y="5210"/>
                  </a:cubicBezTo>
                  <a:lnTo>
                    <a:pt x="6736" y="5210"/>
                  </a:lnTo>
                  <a:cubicBezTo>
                    <a:pt x="6923" y="5272"/>
                    <a:pt x="7084" y="5388"/>
                    <a:pt x="7236" y="5495"/>
                  </a:cubicBezTo>
                  <a:lnTo>
                    <a:pt x="7236" y="5495"/>
                  </a:lnTo>
                  <a:cubicBezTo>
                    <a:pt x="7432" y="5638"/>
                    <a:pt x="7637" y="5799"/>
                    <a:pt x="7682" y="6022"/>
                  </a:cubicBezTo>
                  <a:lnTo>
                    <a:pt x="7682" y="6022"/>
                  </a:lnTo>
                  <a:cubicBezTo>
                    <a:pt x="7726" y="6263"/>
                    <a:pt x="7575" y="6486"/>
                    <a:pt x="7414" y="6673"/>
                  </a:cubicBezTo>
                  <a:lnTo>
                    <a:pt x="7414" y="6673"/>
                  </a:lnTo>
                  <a:cubicBezTo>
                    <a:pt x="6968" y="7173"/>
                    <a:pt x="6308" y="7547"/>
                    <a:pt x="5603" y="7547"/>
                  </a:cubicBezTo>
                  <a:lnTo>
                    <a:pt x="5603" y="7547"/>
                  </a:lnTo>
                  <a:lnTo>
                    <a:pt x="5594" y="7547"/>
                  </a:lnTo>
                  <a:moveTo>
                    <a:pt x="875" y="6673"/>
                  </a:moveTo>
                  <a:cubicBezTo>
                    <a:pt x="714" y="6486"/>
                    <a:pt x="563" y="6263"/>
                    <a:pt x="607" y="6022"/>
                  </a:cubicBezTo>
                  <a:lnTo>
                    <a:pt x="607" y="6022"/>
                  </a:lnTo>
                  <a:cubicBezTo>
                    <a:pt x="652" y="5799"/>
                    <a:pt x="857" y="5638"/>
                    <a:pt x="1053" y="5495"/>
                  </a:cubicBezTo>
                  <a:lnTo>
                    <a:pt x="1053" y="5495"/>
                  </a:lnTo>
                  <a:cubicBezTo>
                    <a:pt x="1205" y="5388"/>
                    <a:pt x="1366" y="5272"/>
                    <a:pt x="1553" y="5210"/>
                  </a:cubicBezTo>
                  <a:lnTo>
                    <a:pt x="1553" y="5210"/>
                  </a:lnTo>
                  <a:cubicBezTo>
                    <a:pt x="1883" y="5112"/>
                    <a:pt x="2240" y="5210"/>
                    <a:pt x="2552" y="5326"/>
                  </a:cubicBezTo>
                  <a:lnTo>
                    <a:pt x="2552" y="5326"/>
                  </a:lnTo>
                  <a:cubicBezTo>
                    <a:pt x="3087" y="5531"/>
                    <a:pt x="3623" y="5834"/>
                    <a:pt x="3881" y="6307"/>
                  </a:cubicBezTo>
                  <a:lnTo>
                    <a:pt x="3881" y="6307"/>
                  </a:lnTo>
                  <a:cubicBezTo>
                    <a:pt x="3899" y="6370"/>
                    <a:pt x="3908" y="6432"/>
                    <a:pt x="3917" y="6495"/>
                  </a:cubicBezTo>
                  <a:lnTo>
                    <a:pt x="3917" y="6495"/>
                  </a:lnTo>
                  <a:cubicBezTo>
                    <a:pt x="3810" y="6673"/>
                    <a:pt x="3694" y="6851"/>
                    <a:pt x="3578" y="7021"/>
                  </a:cubicBezTo>
                  <a:lnTo>
                    <a:pt x="3578" y="7021"/>
                  </a:lnTo>
                  <a:cubicBezTo>
                    <a:pt x="3480" y="7173"/>
                    <a:pt x="3382" y="7324"/>
                    <a:pt x="3221" y="7422"/>
                  </a:cubicBezTo>
                  <a:lnTo>
                    <a:pt x="3221" y="7422"/>
                  </a:lnTo>
                  <a:cubicBezTo>
                    <a:pt x="3070" y="7520"/>
                    <a:pt x="2882" y="7547"/>
                    <a:pt x="2695" y="7547"/>
                  </a:cubicBezTo>
                  <a:lnTo>
                    <a:pt x="2695" y="7547"/>
                  </a:lnTo>
                  <a:lnTo>
                    <a:pt x="2686" y="7547"/>
                  </a:lnTo>
                  <a:lnTo>
                    <a:pt x="2686" y="7547"/>
                  </a:lnTo>
                  <a:cubicBezTo>
                    <a:pt x="1981" y="7547"/>
                    <a:pt x="1321" y="7173"/>
                    <a:pt x="875" y="6673"/>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407;p72">
              <a:extLst>
                <a:ext uri="{FF2B5EF4-FFF2-40B4-BE49-F238E27FC236}">
                  <a16:creationId xmlns:a16="http://schemas.microsoft.com/office/drawing/2014/main" id="{6C7B3469-0F4C-916E-9609-C26C40CE8DAA}"/>
                </a:ext>
              </a:extLst>
            </p:cNvPr>
            <p:cNvSpPr/>
            <p:nvPr/>
          </p:nvSpPr>
          <p:spPr>
            <a:xfrm>
              <a:off x="5223475" y="464774"/>
              <a:ext cx="354230" cy="409487"/>
            </a:xfrm>
            <a:custGeom>
              <a:avLst/>
              <a:gdLst/>
              <a:ahLst/>
              <a:cxnLst/>
              <a:rect l="l" t="t" r="r" b="b"/>
              <a:pathLst>
                <a:path w="8289" h="9582" fill="none" extrusionOk="0">
                  <a:moveTo>
                    <a:pt x="7414" y="6673"/>
                  </a:moveTo>
                  <a:cubicBezTo>
                    <a:pt x="6968" y="7173"/>
                    <a:pt x="6299" y="7547"/>
                    <a:pt x="5594" y="7547"/>
                  </a:cubicBezTo>
                  <a:cubicBezTo>
                    <a:pt x="5407" y="7547"/>
                    <a:pt x="5219" y="7520"/>
                    <a:pt x="5068" y="7422"/>
                  </a:cubicBezTo>
                  <a:cubicBezTo>
                    <a:pt x="4907" y="7324"/>
                    <a:pt x="4809" y="7173"/>
                    <a:pt x="4711" y="7021"/>
                  </a:cubicBezTo>
                  <a:cubicBezTo>
                    <a:pt x="4586" y="6834"/>
                    <a:pt x="4470" y="6646"/>
                    <a:pt x="4345" y="6459"/>
                  </a:cubicBezTo>
                  <a:cubicBezTo>
                    <a:pt x="4345" y="6441"/>
                    <a:pt x="4354" y="6423"/>
                    <a:pt x="4354" y="6405"/>
                  </a:cubicBezTo>
                  <a:cubicBezTo>
                    <a:pt x="4586" y="5879"/>
                    <a:pt x="5166" y="5549"/>
                    <a:pt x="5737" y="5326"/>
                  </a:cubicBezTo>
                  <a:cubicBezTo>
                    <a:pt x="6049" y="5210"/>
                    <a:pt x="6406" y="5112"/>
                    <a:pt x="6736" y="5210"/>
                  </a:cubicBezTo>
                  <a:cubicBezTo>
                    <a:pt x="6923" y="5263"/>
                    <a:pt x="7084" y="5379"/>
                    <a:pt x="7236" y="5495"/>
                  </a:cubicBezTo>
                  <a:cubicBezTo>
                    <a:pt x="7432" y="5638"/>
                    <a:pt x="7637" y="5799"/>
                    <a:pt x="7682" y="6022"/>
                  </a:cubicBezTo>
                  <a:cubicBezTo>
                    <a:pt x="7726" y="6263"/>
                    <a:pt x="7575" y="6486"/>
                    <a:pt x="7414" y="6673"/>
                  </a:cubicBezTo>
                  <a:close/>
                  <a:moveTo>
                    <a:pt x="3221" y="7422"/>
                  </a:moveTo>
                  <a:cubicBezTo>
                    <a:pt x="3070" y="7520"/>
                    <a:pt x="2882" y="7547"/>
                    <a:pt x="2695" y="7547"/>
                  </a:cubicBezTo>
                  <a:cubicBezTo>
                    <a:pt x="1990" y="7547"/>
                    <a:pt x="1321" y="7173"/>
                    <a:pt x="875" y="6673"/>
                  </a:cubicBezTo>
                  <a:cubicBezTo>
                    <a:pt x="714" y="6486"/>
                    <a:pt x="563" y="6263"/>
                    <a:pt x="607" y="6022"/>
                  </a:cubicBezTo>
                  <a:cubicBezTo>
                    <a:pt x="652" y="5799"/>
                    <a:pt x="857" y="5638"/>
                    <a:pt x="1053" y="5495"/>
                  </a:cubicBezTo>
                  <a:cubicBezTo>
                    <a:pt x="1205" y="5379"/>
                    <a:pt x="1366" y="5263"/>
                    <a:pt x="1553" y="5210"/>
                  </a:cubicBezTo>
                  <a:cubicBezTo>
                    <a:pt x="1883" y="5112"/>
                    <a:pt x="2240" y="5210"/>
                    <a:pt x="2552" y="5326"/>
                  </a:cubicBezTo>
                  <a:cubicBezTo>
                    <a:pt x="3087" y="5531"/>
                    <a:pt x="3623" y="5834"/>
                    <a:pt x="3881" y="6307"/>
                  </a:cubicBezTo>
                  <a:cubicBezTo>
                    <a:pt x="3899" y="6370"/>
                    <a:pt x="3908" y="6432"/>
                    <a:pt x="3917" y="6495"/>
                  </a:cubicBezTo>
                  <a:cubicBezTo>
                    <a:pt x="3810" y="6673"/>
                    <a:pt x="3694" y="6851"/>
                    <a:pt x="3578" y="7021"/>
                  </a:cubicBezTo>
                  <a:cubicBezTo>
                    <a:pt x="3480" y="7173"/>
                    <a:pt x="3382" y="7324"/>
                    <a:pt x="3221" y="7422"/>
                  </a:cubicBezTo>
                  <a:close/>
                  <a:moveTo>
                    <a:pt x="7976" y="6200"/>
                  </a:moveTo>
                  <a:cubicBezTo>
                    <a:pt x="7539" y="5397"/>
                    <a:pt x="7182" y="4425"/>
                    <a:pt x="7521" y="3577"/>
                  </a:cubicBezTo>
                  <a:cubicBezTo>
                    <a:pt x="7673" y="3203"/>
                    <a:pt x="7940" y="2873"/>
                    <a:pt x="8039" y="2480"/>
                  </a:cubicBezTo>
                  <a:cubicBezTo>
                    <a:pt x="8110" y="2159"/>
                    <a:pt x="8056" y="1811"/>
                    <a:pt x="7923" y="1499"/>
                  </a:cubicBezTo>
                  <a:cubicBezTo>
                    <a:pt x="7619" y="758"/>
                    <a:pt x="6906" y="214"/>
                    <a:pt x="6112" y="98"/>
                  </a:cubicBezTo>
                  <a:cubicBezTo>
                    <a:pt x="5398" y="0"/>
                    <a:pt x="4649" y="259"/>
                    <a:pt x="4149" y="776"/>
                  </a:cubicBezTo>
                  <a:cubicBezTo>
                    <a:pt x="3640" y="259"/>
                    <a:pt x="2891" y="0"/>
                    <a:pt x="2177" y="98"/>
                  </a:cubicBezTo>
                  <a:cubicBezTo>
                    <a:pt x="1383" y="214"/>
                    <a:pt x="670" y="758"/>
                    <a:pt x="366" y="1499"/>
                  </a:cubicBezTo>
                  <a:cubicBezTo>
                    <a:pt x="233" y="1811"/>
                    <a:pt x="179" y="2159"/>
                    <a:pt x="250" y="2480"/>
                  </a:cubicBezTo>
                  <a:cubicBezTo>
                    <a:pt x="349" y="2873"/>
                    <a:pt x="616" y="3203"/>
                    <a:pt x="768" y="3577"/>
                  </a:cubicBezTo>
                  <a:cubicBezTo>
                    <a:pt x="1107" y="4425"/>
                    <a:pt x="750" y="5397"/>
                    <a:pt x="313" y="6200"/>
                  </a:cubicBezTo>
                  <a:cubicBezTo>
                    <a:pt x="161" y="6477"/>
                    <a:pt x="1" y="6789"/>
                    <a:pt x="81" y="7092"/>
                  </a:cubicBezTo>
                  <a:cubicBezTo>
                    <a:pt x="126" y="7244"/>
                    <a:pt x="224" y="7378"/>
                    <a:pt x="340" y="7485"/>
                  </a:cubicBezTo>
                  <a:cubicBezTo>
                    <a:pt x="937" y="8100"/>
                    <a:pt x="1901" y="8350"/>
                    <a:pt x="2302" y="9108"/>
                  </a:cubicBezTo>
                  <a:cubicBezTo>
                    <a:pt x="2400" y="9305"/>
                    <a:pt x="2534" y="9581"/>
                    <a:pt x="2757" y="9537"/>
                  </a:cubicBezTo>
                  <a:cubicBezTo>
                    <a:pt x="2873" y="9510"/>
                    <a:pt x="2945" y="9412"/>
                    <a:pt x="3007" y="9322"/>
                  </a:cubicBezTo>
                  <a:cubicBezTo>
                    <a:pt x="3248" y="8992"/>
                    <a:pt x="3480" y="8653"/>
                    <a:pt x="3685" y="8305"/>
                  </a:cubicBezTo>
                  <a:cubicBezTo>
                    <a:pt x="3890" y="7966"/>
                    <a:pt x="4399" y="7966"/>
                    <a:pt x="4604" y="8305"/>
                  </a:cubicBezTo>
                  <a:cubicBezTo>
                    <a:pt x="4809" y="8653"/>
                    <a:pt x="5041" y="8992"/>
                    <a:pt x="5282" y="9322"/>
                  </a:cubicBezTo>
                  <a:cubicBezTo>
                    <a:pt x="5344" y="9412"/>
                    <a:pt x="5416" y="9510"/>
                    <a:pt x="5532" y="9537"/>
                  </a:cubicBezTo>
                  <a:cubicBezTo>
                    <a:pt x="5755" y="9581"/>
                    <a:pt x="5889" y="9305"/>
                    <a:pt x="5996" y="9108"/>
                  </a:cubicBezTo>
                  <a:cubicBezTo>
                    <a:pt x="6388" y="8350"/>
                    <a:pt x="7352" y="8100"/>
                    <a:pt x="7949" y="7485"/>
                  </a:cubicBezTo>
                  <a:cubicBezTo>
                    <a:pt x="8065" y="7378"/>
                    <a:pt x="8163" y="7244"/>
                    <a:pt x="8208" y="7092"/>
                  </a:cubicBezTo>
                  <a:cubicBezTo>
                    <a:pt x="8288" y="6789"/>
                    <a:pt x="8128" y="6477"/>
                    <a:pt x="7976" y="62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408;p72">
              <a:extLst>
                <a:ext uri="{FF2B5EF4-FFF2-40B4-BE49-F238E27FC236}">
                  <a16:creationId xmlns:a16="http://schemas.microsoft.com/office/drawing/2014/main" id="{06788813-4D80-4BF1-C270-F8ABB721E9BF}"/>
                </a:ext>
              </a:extLst>
            </p:cNvPr>
            <p:cNvSpPr/>
            <p:nvPr/>
          </p:nvSpPr>
          <p:spPr>
            <a:xfrm>
              <a:off x="4956595" y="4146651"/>
              <a:ext cx="109872" cy="724102"/>
            </a:xfrm>
            <a:custGeom>
              <a:avLst/>
              <a:gdLst/>
              <a:ahLst/>
              <a:cxnLst/>
              <a:rect l="l" t="t" r="r" b="b"/>
              <a:pathLst>
                <a:path w="2571" h="16944" extrusionOk="0">
                  <a:moveTo>
                    <a:pt x="210" y="0"/>
                  </a:moveTo>
                  <a:cubicBezTo>
                    <a:pt x="179" y="0"/>
                    <a:pt x="148" y="15"/>
                    <a:pt x="117" y="48"/>
                  </a:cubicBezTo>
                  <a:cubicBezTo>
                    <a:pt x="63" y="101"/>
                    <a:pt x="37" y="190"/>
                    <a:pt x="19" y="271"/>
                  </a:cubicBezTo>
                  <a:cubicBezTo>
                    <a:pt x="19" y="297"/>
                    <a:pt x="10" y="324"/>
                    <a:pt x="1" y="351"/>
                  </a:cubicBezTo>
                  <a:cubicBezTo>
                    <a:pt x="108" y="449"/>
                    <a:pt x="179" y="681"/>
                    <a:pt x="188" y="868"/>
                  </a:cubicBezTo>
                  <a:cubicBezTo>
                    <a:pt x="509" y="6007"/>
                    <a:pt x="1972" y="10922"/>
                    <a:pt x="2240" y="16061"/>
                  </a:cubicBezTo>
                  <a:cubicBezTo>
                    <a:pt x="2249" y="16293"/>
                    <a:pt x="2258" y="16534"/>
                    <a:pt x="2231" y="16766"/>
                  </a:cubicBezTo>
                  <a:cubicBezTo>
                    <a:pt x="2311" y="16792"/>
                    <a:pt x="2383" y="16846"/>
                    <a:pt x="2427" y="16944"/>
                  </a:cubicBezTo>
                  <a:cubicBezTo>
                    <a:pt x="2570" y="16587"/>
                    <a:pt x="2561" y="16159"/>
                    <a:pt x="2535" y="15758"/>
                  </a:cubicBezTo>
                  <a:cubicBezTo>
                    <a:pt x="2267" y="10628"/>
                    <a:pt x="804" y="5704"/>
                    <a:pt x="492" y="574"/>
                  </a:cubicBezTo>
                  <a:cubicBezTo>
                    <a:pt x="477" y="324"/>
                    <a:pt x="353" y="0"/>
                    <a:pt x="21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409;p72">
              <a:extLst>
                <a:ext uri="{FF2B5EF4-FFF2-40B4-BE49-F238E27FC236}">
                  <a16:creationId xmlns:a16="http://schemas.microsoft.com/office/drawing/2014/main" id="{5B00457C-BD80-5F09-1621-783321683695}"/>
                </a:ext>
              </a:extLst>
            </p:cNvPr>
            <p:cNvSpPr/>
            <p:nvPr/>
          </p:nvSpPr>
          <p:spPr>
            <a:xfrm>
              <a:off x="4956595" y="4140668"/>
              <a:ext cx="109872" cy="730085"/>
            </a:xfrm>
            <a:custGeom>
              <a:avLst/>
              <a:gdLst/>
              <a:ahLst/>
              <a:cxnLst/>
              <a:rect l="l" t="t" r="r" b="b"/>
              <a:pathLst>
                <a:path w="2571" h="17084" fill="none" extrusionOk="0">
                  <a:moveTo>
                    <a:pt x="188" y="1008"/>
                  </a:moveTo>
                  <a:cubicBezTo>
                    <a:pt x="509" y="6147"/>
                    <a:pt x="1972" y="11062"/>
                    <a:pt x="2240" y="16201"/>
                  </a:cubicBezTo>
                  <a:cubicBezTo>
                    <a:pt x="2249" y="16433"/>
                    <a:pt x="2258" y="16674"/>
                    <a:pt x="2231" y="16906"/>
                  </a:cubicBezTo>
                  <a:cubicBezTo>
                    <a:pt x="2311" y="16932"/>
                    <a:pt x="2383" y="16986"/>
                    <a:pt x="2427" y="17084"/>
                  </a:cubicBezTo>
                  <a:cubicBezTo>
                    <a:pt x="2570" y="16727"/>
                    <a:pt x="2561" y="16299"/>
                    <a:pt x="2535" y="15898"/>
                  </a:cubicBezTo>
                  <a:cubicBezTo>
                    <a:pt x="2267" y="10768"/>
                    <a:pt x="804" y="5844"/>
                    <a:pt x="492" y="714"/>
                  </a:cubicBezTo>
                  <a:cubicBezTo>
                    <a:pt x="474" y="411"/>
                    <a:pt x="295" y="0"/>
                    <a:pt x="117" y="188"/>
                  </a:cubicBezTo>
                  <a:cubicBezTo>
                    <a:pt x="63" y="241"/>
                    <a:pt x="37" y="330"/>
                    <a:pt x="19" y="411"/>
                  </a:cubicBezTo>
                  <a:cubicBezTo>
                    <a:pt x="19" y="437"/>
                    <a:pt x="10" y="464"/>
                    <a:pt x="1" y="491"/>
                  </a:cubicBezTo>
                  <a:cubicBezTo>
                    <a:pt x="108" y="589"/>
                    <a:pt x="179" y="821"/>
                    <a:pt x="188" y="10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410;p72">
              <a:extLst>
                <a:ext uri="{FF2B5EF4-FFF2-40B4-BE49-F238E27FC236}">
                  <a16:creationId xmlns:a16="http://schemas.microsoft.com/office/drawing/2014/main" id="{EC2FBA76-D54E-1C4D-D228-D3658081F8B6}"/>
                </a:ext>
              </a:extLst>
            </p:cNvPr>
            <p:cNvSpPr/>
            <p:nvPr/>
          </p:nvSpPr>
          <p:spPr>
            <a:xfrm>
              <a:off x="4931467" y="4142548"/>
              <a:ext cx="145641" cy="1065982"/>
            </a:xfrm>
            <a:custGeom>
              <a:avLst/>
              <a:gdLst/>
              <a:ahLst/>
              <a:cxnLst/>
              <a:rect l="l" t="t" r="r" b="b"/>
              <a:pathLst>
                <a:path w="3408" h="24944" extrusionOk="0">
                  <a:moveTo>
                    <a:pt x="3399" y="23642"/>
                  </a:moveTo>
                  <a:cubicBezTo>
                    <a:pt x="2730" y="21376"/>
                    <a:pt x="1303" y="14926"/>
                    <a:pt x="1178" y="12740"/>
                  </a:cubicBezTo>
                  <a:cubicBezTo>
                    <a:pt x="1026" y="9930"/>
                    <a:pt x="812" y="7156"/>
                    <a:pt x="544" y="4363"/>
                  </a:cubicBezTo>
                  <a:cubicBezTo>
                    <a:pt x="491" y="3783"/>
                    <a:pt x="518" y="3204"/>
                    <a:pt x="544" y="2633"/>
                  </a:cubicBezTo>
                  <a:cubicBezTo>
                    <a:pt x="562" y="2579"/>
                    <a:pt x="580" y="2526"/>
                    <a:pt x="589" y="2472"/>
                  </a:cubicBezTo>
                  <a:cubicBezTo>
                    <a:pt x="741" y="1794"/>
                    <a:pt x="883" y="1116"/>
                    <a:pt x="1035" y="438"/>
                  </a:cubicBezTo>
                  <a:cubicBezTo>
                    <a:pt x="973" y="206"/>
                    <a:pt x="839" y="1"/>
                    <a:pt x="705" y="144"/>
                  </a:cubicBezTo>
                  <a:cubicBezTo>
                    <a:pt x="651" y="197"/>
                    <a:pt x="625" y="286"/>
                    <a:pt x="607" y="367"/>
                  </a:cubicBezTo>
                  <a:cubicBezTo>
                    <a:pt x="437" y="1134"/>
                    <a:pt x="268" y="1910"/>
                    <a:pt x="98" y="2677"/>
                  </a:cubicBezTo>
                  <a:cubicBezTo>
                    <a:pt x="89" y="2731"/>
                    <a:pt x="72" y="2784"/>
                    <a:pt x="54" y="2838"/>
                  </a:cubicBezTo>
                  <a:cubicBezTo>
                    <a:pt x="27" y="3409"/>
                    <a:pt x="0" y="3989"/>
                    <a:pt x="54" y="4568"/>
                  </a:cubicBezTo>
                  <a:cubicBezTo>
                    <a:pt x="321" y="7361"/>
                    <a:pt x="535" y="10135"/>
                    <a:pt x="687" y="12945"/>
                  </a:cubicBezTo>
                  <a:cubicBezTo>
                    <a:pt x="839" y="15657"/>
                    <a:pt x="3015" y="24944"/>
                    <a:pt x="3221" y="24632"/>
                  </a:cubicBezTo>
                  <a:cubicBezTo>
                    <a:pt x="3390" y="24373"/>
                    <a:pt x="3408" y="23998"/>
                    <a:pt x="3399" y="23650"/>
                  </a:cubicBezTo>
                  <a:cubicBezTo>
                    <a:pt x="3399" y="23650"/>
                    <a:pt x="3399" y="23642"/>
                    <a:pt x="3399" y="2364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411;p72">
              <a:extLst>
                <a:ext uri="{FF2B5EF4-FFF2-40B4-BE49-F238E27FC236}">
                  <a16:creationId xmlns:a16="http://schemas.microsoft.com/office/drawing/2014/main" id="{612273F6-6271-DDA7-48E9-EB2FF71C1AE3}"/>
                </a:ext>
              </a:extLst>
            </p:cNvPr>
            <p:cNvSpPr/>
            <p:nvPr/>
          </p:nvSpPr>
          <p:spPr>
            <a:xfrm>
              <a:off x="4931467" y="4142548"/>
              <a:ext cx="145641" cy="1065982"/>
            </a:xfrm>
            <a:custGeom>
              <a:avLst/>
              <a:gdLst/>
              <a:ahLst/>
              <a:cxnLst/>
              <a:rect l="l" t="t" r="r" b="b"/>
              <a:pathLst>
                <a:path w="3408" h="24944" fill="none" extrusionOk="0">
                  <a:moveTo>
                    <a:pt x="3399" y="23642"/>
                  </a:moveTo>
                  <a:cubicBezTo>
                    <a:pt x="2730" y="21376"/>
                    <a:pt x="1303" y="14926"/>
                    <a:pt x="1178" y="12740"/>
                  </a:cubicBezTo>
                  <a:cubicBezTo>
                    <a:pt x="1026" y="9930"/>
                    <a:pt x="812" y="7156"/>
                    <a:pt x="544" y="4363"/>
                  </a:cubicBezTo>
                  <a:cubicBezTo>
                    <a:pt x="491" y="3783"/>
                    <a:pt x="518" y="3204"/>
                    <a:pt x="544" y="2633"/>
                  </a:cubicBezTo>
                  <a:cubicBezTo>
                    <a:pt x="562" y="2579"/>
                    <a:pt x="580" y="2526"/>
                    <a:pt x="589" y="2472"/>
                  </a:cubicBezTo>
                  <a:cubicBezTo>
                    <a:pt x="741" y="1794"/>
                    <a:pt x="883" y="1116"/>
                    <a:pt x="1035" y="438"/>
                  </a:cubicBezTo>
                  <a:cubicBezTo>
                    <a:pt x="973" y="206"/>
                    <a:pt x="839" y="1"/>
                    <a:pt x="705" y="144"/>
                  </a:cubicBezTo>
                  <a:cubicBezTo>
                    <a:pt x="651" y="197"/>
                    <a:pt x="625" y="286"/>
                    <a:pt x="607" y="367"/>
                  </a:cubicBezTo>
                  <a:cubicBezTo>
                    <a:pt x="437" y="1134"/>
                    <a:pt x="268" y="1910"/>
                    <a:pt x="98" y="2677"/>
                  </a:cubicBezTo>
                  <a:cubicBezTo>
                    <a:pt x="89" y="2731"/>
                    <a:pt x="72" y="2784"/>
                    <a:pt x="54" y="2838"/>
                  </a:cubicBezTo>
                  <a:cubicBezTo>
                    <a:pt x="27" y="3409"/>
                    <a:pt x="0" y="3989"/>
                    <a:pt x="54" y="4568"/>
                  </a:cubicBezTo>
                  <a:cubicBezTo>
                    <a:pt x="321" y="7361"/>
                    <a:pt x="535" y="10135"/>
                    <a:pt x="687" y="12945"/>
                  </a:cubicBezTo>
                  <a:cubicBezTo>
                    <a:pt x="839" y="15657"/>
                    <a:pt x="3015" y="24944"/>
                    <a:pt x="3221" y="24632"/>
                  </a:cubicBezTo>
                  <a:cubicBezTo>
                    <a:pt x="3390" y="24373"/>
                    <a:pt x="3408" y="23998"/>
                    <a:pt x="3399" y="23650"/>
                  </a:cubicBezTo>
                  <a:cubicBezTo>
                    <a:pt x="3399" y="23650"/>
                    <a:pt x="3399" y="23642"/>
                    <a:pt x="3399" y="23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412;p72">
              <a:extLst>
                <a:ext uri="{FF2B5EF4-FFF2-40B4-BE49-F238E27FC236}">
                  <a16:creationId xmlns:a16="http://schemas.microsoft.com/office/drawing/2014/main" id="{F81F3F57-472C-0E14-42A5-6B3C3BCFA557}"/>
                </a:ext>
              </a:extLst>
            </p:cNvPr>
            <p:cNvSpPr/>
            <p:nvPr/>
          </p:nvSpPr>
          <p:spPr>
            <a:xfrm>
              <a:off x="5082407" y="4269514"/>
              <a:ext cx="88504" cy="795298"/>
            </a:xfrm>
            <a:custGeom>
              <a:avLst/>
              <a:gdLst/>
              <a:ahLst/>
              <a:cxnLst/>
              <a:rect l="l" t="t" r="r" b="b"/>
              <a:pathLst>
                <a:path w="2071" h="18610" extrusionOk="0">
                  <a:moveTo>
                    <a:pt x="1455" y="13641"/>
                  </a:moveTo>
                  <a:cubicBezTo>
                    <a:pt x="1446" y="13560"/>
                    <a:pt x="1446" y="13489"/>
                    <a:pt x="1446" y="13409"/>
                  </a:cubicBezTo>
                  <a:cubicBezTo>
                    <a:pt x="1410" y="12713"/>
                    <a:pt x="1286" y="12035"/>
                    <a:pt x="1196" y="11357"/>
                  </a:cubicBezTo>
                  <a:cubicBezTo>
                    <a:pt x="795" y="8297"/>
                    <a:pt x="1116" y="5068"/>
                    <a:pt x="2071" y="2186"/>
                  </a:cubicBezTo>
                  <a:cubicBezTo>
                    <a:pt x="1972" y="1455"/>
                    <a:pt x="1865" y="732"/>
                    <a:pt x="1767" y="1"/>
                  </a:cubicBezTo>
                  <a:cubicBezTo>
                    <a:pt x="393" y="3382"/>
                    <a:pt x="1" y="7441"/>
                    <a:pt x="670" y="11179"/>
                  </a:cubicBezTo>
                  <a:cubicBezTo>
                    <a:pt x="795" y="11857"/>
                    <a:pt x="947" y="12526"/>
                    <a:pt x="1018" y="13222"/>
                  </a:cubicBezTo>
                  <a:cubicBezTo>
                    <a:pt x="1143" y="14435"/>
                    <a:pt x="991" y="15675"/>
                    <a:pt x="938" y="16906"/>
                  </a:cubicBezTo>
                  <a:cubicBezTo>
                    <a:pt x="911" y="17468"/>
                    <a:pt x="911" y="18048"/>
                    <a:pt x="955" y="18610"/>
                  </a:cubicBezTo>
                  <a:lnTo>
                    <a:pt x="1027" y="17548"/>
                  </a:lnTo>
                  <a:cubicBezTo>
                    <a:pt x="1089" y="16594"/>
                    <a:pt x="1178" y="15648"/>
                    <a:pt x="1303" y="14693"/>
                  </a:cubicBezTo>
                  <a:cubicBezTo>
                    <a:pt x="1348" y="14346"/>
                    <a:pt x="1401" y="13989"/>
                    <a:pt x="1455" y="1364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413;p72">
              <a:extLst>
                <a:ext uri="{FF2B5EF4-FFF2-40B4-BE49-F238E27FC236}">
                  <a16:creationId xmlns:a16="http://schemas.microsoft.com/office/drawing/2014/main" id="{21FDB622-2C2B-A34F-A632-59A96A3DFF3B}"/>
                </a:ext>
              </a:extLst>
            </p:cNvPr>
            <p:cNvSpPr/>
            <p:nvPr/>
          </p:nvSpPr>
          <p:spPr>
            <a:xfrm>
              <a:off x="5082407" y="4269514"/>
              <a:ext cx="88504" cy="795298"/>
            </a:xfrm>
            <a:custGeom>
              <a:avLst/>
              <a:gdLst/>
              <a:ahLst/>
              <a:cxnLst/>
              <a:rect l="l" t="t" r="r" b="b"/>
              <a:pathLst>
                <a:path w="2071" h="18610" fill="none" extrusionOk="0">
                  <a:moveTo>
                    <a:pt x="1455" y="13641"/>
                  </a:moveTo>
                  <a:cubicBezTo>
                    <a:pt x="1446" y="13560"/>
                    <a:pt x="1446" y="13489"/>
                    <a:pt x="1446" y="13409"/>
                  </a:cubicBezTo>
                  <a:cubicBezTo>
                    <a:pt x="1410" y="12713"/>
                    <a:pt x="1286" y="12035"/>
                    <a:pt x="1196" y="11357"/>
                  </a:cubicBezTo>
                  <a:cubicBezTo>
                    <a:pt x="795" y="8297"/>
                    <a:pt x="1116" y="5068"/>
                    <a:pt x="2071" y="2186"/>
                  </a:cubicBezTo>
                  <a:cubicBezTo>
                    <a:pt x="1972" y="1455"/>
                    <a:pt x="1865" y="732"/>
                    <a:pt x="1767" y="1"/>
                  </a:cubicBezTo>
                  <a:cubicBezTo>
                    <a:pt x="393" y="3382"/>
                    <a:pt x="1" y="7441"/>
                    <a:pt x="670" y="11179"/>
                  </a:cubicBezTo>
                  <a:cubicBezTo>
                    <a:pt x="795" y="11857"/>
                    <a:pt x="947" y="12526"/>
                    <a:pt x="1018" y="13222"/>
                  </a:cubicBezTo>
                  <a:cubicBezTo>
                    <a:pt x="1143" y="14435"/>
                    <a:pt x="991" y="15675"/>
                    <a:pt x="938" y="16906"/>
                  </a:cubicBezTo>
                  <a:cubicBezTo>
                    <a:pt x="911" y="17468"/>
                    <a:pt x="911" y="18048"/>
                    <a:pt x="955" y="18610"/>
                  </a:cubicBezTo>
                  <a:lnTo>
                    <a:pt x="1027" y="17548"/>
                  </a:lnTo>
                  <a:cubicBezTo>
                    <a:pt x="1089" y="16594"/>
                    <a:pt x="1178" y="15648"/>
                    <a:pt x="1303" y="14693"/>
                  </a:cubicBezTo>
                  <a:cubicBezTo>
                    <a:pt x="1348" y="14346"/>
                    <a:pt x="1401" y="13989"/>
                    <a:pt x="1455" y="1364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414;p72">
              <a:extLst>
                <a:ext uri="{FF2B5EF4-FFF2-40B4-BE49-F238E27FC236}">
                  <a16:creationId xmlns:a16="http://schemas.microsoft.com/office/drawing/2014/main" id="{EED90233-0B0A-FA56-4A37-84100C4BA9FF}"/>
                </a:ext>
              </a:extLst>
            </p:cNvPr>
            <p:cNvSpPr/>
            <p:nvPr/>
          </p:nvSpPr>
          <p:spPr>
            <a:xfrm>
              <a:off x="4903219" y="2850541"/>
              <a:ext cx="143034" cy="666452"/>
            </a:xfrm>
            <a:custGeom>
              <a:avLst/>
              <a:gdLst/>
              <a:ahLst/>
              <a:cxnLst/>
              <a:rect l="l" t="t" r="r" b="b"/>
              <a:pathLst>
                <a:path w="3347" h="15595" extrusionOk="0">
                  <a:moveTo>
                    <a:pt x="278" y="11196"/>
                  </a:moveTo>
                  <a:cubicBezTo>
                    <a:pt x="286" y="11277"/>
                    <a:pt x="295" y="11348"/>
                    <a:pt x="304" y="11428"/>
                  </a:cubicBezTo>
                  <a:cubicBezTo>
                    <a:pt x="340" y="11669"/>
                    <a:pt x="376" y="11910"/>
                    <a:pt x="411" y="12151"/>
                  </a:cubicBezTo>
                  <a:cubicBezTo>
                    <a:pt x="438" y="12303"/>
                    <a:pt x="465" y="12508"/>
                    <a:pt x="501" y="12776"/>
                  </a:cubicBezTo>
                  <a:cubicBezTo>
                    <a:pt x="536" y="13061"/>
                    <a:pt x="581" y="13409"/>
                    <a:pt x="625" y="13801"/>
                  </a:cubicBezTo>
                  <a:cubicBezTo>
                    <a:pt x="643" y="13926"/>
                    <a:pt x="652" y="14051"/>
                    <a:pt x="670" y="14185"/>
                  </a:cubicBezTo>
                  <a:cubicBezTo>
                    <a:pt x="688" y="14337"/>
                    <a:pt x="706" y="14488"/>
                    <a:pt x="724" y="14649"/>
                  </a:cubicBezTo>
                  <a:cubicBezTo>
                    <a:pt x="750" y="14917"/>
                    <a:pt x="786" y="15202"/>
                    <a:pt x="813" y="15487"/>
                  </a:cubicBezTo>
                  <a:cubicBezTo>
                    <a:pt x="822" y="15523"/>
                    <a:pt x="822" y="15559"/>
                    <a:pt x="822" y="15595"/>
                  </a:cubicBezTo>
                  <a:cubicBezTo>
                    <a:pt x="857" y="15514"/>
                    <a:pt x="893" y="15434"/>
                    <a:pt x="920" y="15345"/>
                  </a:cubicBezTo>
                  <a:cubicBezTo>
                    <a:pt x="911" y="15318"/>
                    <a:pt x="902" y="15282"/>
                    <a:pt x="902" y="15256"/>
                  </a:cubicBezTo>
                  <a:cubicBezTo>
                    <a:pt x="652" y="14096"/>
                    <a:pt x="581" y="12909"/>
                    <a:pt x="554" y="11732"/>
                  </a:cubicBezTo>
                  <a:cubicBezTo>
                    <a:pt x="527" y="10322"/>
                    <a:pt x="572" y="8886"/>
                    <a:pt x="982" y="7539"/>
                  </a:cubicBezTo>
                  <a:cubicBezTo>
                    <a:pt x="1375" y="6263"/>
                    <a:pt x="2089" y="5112"/>
                    <a:pt x="2579" y="3881"/>
                  </a:cubicBezTo>
                  <a:cubicBezTo>
                    <a:pt x="3070" y="2641"/>
                    <a:pt x="3346" y="1232"/>
                    <a:pt x="2847" y="1"/>
                  </a:cubicBezTo>
                  <a:lnTo>
                    <a:pt x="19" y="7405"/>
                  </a:lnTo>
                  <a:cubicBezTo>
                    <a:pt x="10" y="7414"/>
                    <a:pt x="10" y="7423"/>
                    <a:pt x="1" y="7441"/>
                  </a:cubicBezTo>
                  <a:cubicBezTo>
                    <a:pt x="19" y="8190"/>
                    <a:pt x="55" y="8931"/>
                    <a:pt x="117" y="9671"/>
                  </a:cubicBezTo>
                  <a:cubicBezTo>
                    <a:pt x="162" y="10188"/>
                    <a:pt x="215" y="10697"/>
                    <a:pt x="278" y="1119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415;p72">
              <a:extLst>
                <a:ext uri="{FF2B5EF4-FFF2-40B4-BE49-F238E27FC236}">
                  <a16:creationId xmlns:a16="http://schemas.microsoft.com/office/drawing/2014/main" id="{1D28A47E-2C14-4BEA-11AC-D47E75E106F9}"/>
                </a:ext>
              </a:extLst>
            </p:cNvPr>
            <p:cNvSpPr/>
            <p:nvPr/>
          </p:nvSpPr>
          <p:spPr>
            <a:xfrm>
              <a:off x="4903219" y="2850541"/>
              <a:ext cx="143034" cy="666452"/>
            </a:xfrm>
            <a:custGeom>
              <a:avLst/>
              <a:gdLst/>
              <a:ahLst/>
              <a:cxnLst/>
              <a:rect l="l" t="t" r="r" b="b"/>
              <a:pathLst>
                <a:path w="3347" h="15595" fill="none" extrusionOk="0">
                  <a:moveTo>
                    <a:pt x="278" y="11196"/>
                  </a:moveTo>
                  <a:cubicBezTo>
                    <a:pt x="286" y="11277"/>
                    <a:pt x="295" y="11348"/>
                    <a:pt x="304" y="11428"/>
                  </a:cubicBezTo>
                  <a:cubicBezTo>
                    <a:pt x="340" y="11669"/>
                    <a:pt x="376" y="11910"/>
                    <a:pt x="411" y="12151"/>
                  </a:cubicBezTo>
                  <a:cubicBezTo>
                    <a:pt x="438" y="12303"/>
                    <a:pt x="465" y="12508"/>
                    <a:pt x="501" y="12776"/>
                  </a:cubicBezTo>
                  <a:cubicBezTo>
                    <a:pt x="536" y="13061"/>
                    <a:pt x="581" y="13409"/>
                    <a:pt x="625" y="13801"/>
                  </a:cubicBezTo>
                  <a:cubicBezTo>
                    <a:pt x="643" y="13926"/>
                    <a:pt x="652" y="14051"/>
                    <a:pt x="670" y="14185"/>
                  </a:cubicBezTo>
                  <a:cubicBezTo>
                    <a:pt x="688" y="14337"/>
                    <a:pt x="706" y="14488"/>
                    <a:pt x="724" y="14649"/>
                  </a:cubicBezTo>
                  <a:cubicBezTo>
                    <a:pt x="750" y="14917"/>
                    <a:pt x="786" y="15202"/>
                    <a:pt x="813" y="15487"/>
                  </a:cubicBezTo>
                  <a:cubicBezTo>
                    <a:pt x="822" y="15523"/>
                    <a:pt x="822" y="15559"/>
                    <a:pt x="822" y="15595"/>
                  </a:cubicBezTo>
                  <a:cubicBezTo>
                    <a:pt x="857" y="15514"/>
                    <a:pt x="893" y="15434"/>
                    <a:pt x="920" y="15345"/>
                  </a:cubicBezTo>
                  <a:cubicBezTo>
                    <a:pt x="911" y="15318"/>
                    <a:pt x="902" y="15282"/>
                    <a:pt x="902" y="15256"/>
                  </a:cubicBezTo>
                  <a:cubicBezTo>
                    <a:pt x="652" y="14096"/>
                    <a:pt x="581" y="12909"/>
                    <a:pt x="554" y="11732"/>
                  </a:cubicBezTo>
                  <a:cubicBezTo>
                    <a:pt x="527" y="10322"/>
                    <a:pt x="572" y="8886"/>
                    <a:pt x="982" y="7539"/>
                  </a:cubicBezTo>
                  <a:cubicBezTo>
                    <a:pt x="1375" y="6263"/>
                    <a:pt x="2089" y="5112"/>
                    <a:pt x="2579" y="3881"/>
                  </a:cubicBezTo>
                  <a:cubicBezTo>
                    <a:pt x="3070" y="2641"/>
                    <a:pt x="3346" y="1232"/>
                    <a:pt x="2847" y="1"/>
                  </a:cubicBezTo>
                  <a:lnTo>
                    <a:pt x="19" y="7405"/>
                  </a:lnTo>
                  <a:cubicBezTo>
                    <a:pt x="10" y="7414"/>
                    <a:pt x="10" y="7423"/>
                    <a:pt x="1" y="7441"/>
                  </a:cubicBezTo>
                  <a:cubicBezTo>
                    <a:pt x="19" y="8190"/>
                    <a:pt x="55" y="8931"/>
                    <a:pt x="117" y="9671"/>
                  </a:cubicBezTo>
                  <a:cubicBezTo>
                    <a:pt x="162" y="10188"/>
                    <a:pt x="215" y="10697"/>
                    <a:pt x="278" y="1119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416;p72">
              <a:extLst>
                <a:ext uri="{FF2B5EF4-FFF2-40B4-BE49-F238E27FC236}">
                  <a16:creationId xmlns:a16="http://schemas.microsoft.com/office/drawing/2014/main" id="{90F9BF82-AF5F-74E9-EEE5-D6C995527BEB}"/>
                </a:ext>
              </a:extLst>
            </p:cNvPr>
            <p:cNvSpPr/>
            <p:nvPr/>
          </p:nvSpPr>
          <p:spPr>
            <a:xfrm>
              <a:off x="5137321" y="3414771"/>
              <a:ext cx="77051" cy="635555"/>
            </a:xfrm>
            <a:custGeom>
              <a:avLst/>
              <a:gdLst/>
              <a:ahLst/>
              <a:cxnLst/>
              <a:rect l="l" t="t" r="r" b="b"/>
              <a:pathLst>
                <a:path w="1803" h="14872" extrusionOk="0">
                  <a:moveTo>
                    <a:pt x="1339" y="14471"/>
                  </a:moveTo>
                  <a:cubicBezTo>
                    <a:pt x="554" y="13596"/>
                    <a:pt x="473" y="12276"/>
                    <a:pt x="643" y="11116"/>
                  </a:cubicBezTo>
                  <a:cubicBezTo>
                    <a:pt x="1151" y="7664"/>
                    <a:pt x="1687" y="5657"/>
                    <a:pt x="1312" y="982"/>
                  </a:cubicBezTo>
                  <a:cubicBezTo>
                    <a:pt x="1133" y="652"/>
                    <a:pt x="955" y="322"/>
                    <a:pt x="759" y="1"/>
                  </a:cubicBezTo>
                  <a:cubicBezTo>
                    <a:pt x="857" y="3712"/>
                    <a:pt x="348" y="7414"/>
                    <a:pt x="90" y="11116"/>
                  </a:cubicBezTo>
                  <a:cubicBezTo>
                    <a:pt x="9" y="12285"/>
                    <a:pt x="1" y="13596"/>
                    <a:pt x="786" y="14471"/>
                  </a:cubicBezTo>
                  <a:cubicBezTo>
                    <a:pt x="946" y="14631"/>
                    <a:pt x="1133" y="14783"/>
                    <a:pt x="1348" y="14836"/>
                  </a:cubicBezTo>
                  <a:cubicBezTo>
                    <a:pt x="1499" y="14872"/>
                    <a:pt x="1660" y="14854"/>
                    <a:pt x="1803" y="14801"/>
                  </a:cubicBezTo>
                  <a:cubicBezTo>
                    <a:pt x="1624" y="14738"/>
                    <a:pt x="1472" y="14613"/>
                    <a:pt x="1339" y="1447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417;p72">
              <a:extLst>
                <a:ext uri="{FF2B5EF4-FFF2-40B4-BE49-F238E27FC236}">
                  <a16:creationId xmlns:a16="http://schemas.microsoft.com/office/drawing/2014/main" id="{32699A2F-D255-8B00-C179-B4B8E25A324F}"/>
                </a:ext>
              </a:extLst>
            </p:cNvPr>
            <p:cNvSpPr/>
            <p:nvPr/>
          </p:nvSpPr>
          <p:spPr>
            <a:xfrm>
              <a:off x="5137321" y="3414771"/>
              <a:ext cx="77051" cy="635555"/>
            </a:xfrm>
            <a:custGeom>
              <a:avLst/>
              <a:gdLst/>
              <a:ahLst/>
              <a:cxnLst/>
              <a:rect l="l" t="t" r="r" b="b"/>
              <a:pathLst>
                <a:path w="1803" h="14872" fill="none" extrusionOk="0">
                  <a:moveTo>
                    <a:pt x="1339" y="14471"/>
                  </a:moveTo>
                  <a:cubicBezTo>
                    <a:pt x="554" y="13596"/>
                    <a:pt x="473" y="12276"/>
                    <a:pt x="643" y="11116"/>
                  </a:cubicBezTo>
                  <a:cubicBezTo>
                    <a:pt x="1151" y="7664"/>
                    <a:pt x="1687" y="5657"/>
                    <a:pt x="1312" y="982"/>
                  </a:cubicBezTo>
                  <a:cubicBezTo>
                    <a:pt x="1133" y="652"/>
                    <a:pt x="955" y="322"/>
                    <a:pt x="759" y="1"/>
                  </a:cubicBezTo>
                  <a:cubicBezTo>
                    <a:pt x="857" y="3712"/>
                    <a:pt x="348" y="7414"/>
                    <a:pt x="90" y="11116"/>
                  </a:cubicBezTo>
                  <a:cubicBezTo>
                    <a:pt x="9" y="12285"/>
                    <a:pt x="1" y="13596"/>
                    <a:pt x="786" y="14471"/>
                  </a:cubicBezTo>
                  <a:cubicBezTo>
                    <a:pt x="946" y="14631"/>
                    <a:pt x="1133" y="14783"/>
                    <a:pt x="1348" y="14836"/>
                  </a:cubicBezTo>
                  <a:cubicBezTo>
                    <a:pt x="1499" y="14872"/>
                    <a:pt x="1660" y="14854"/>
                    <a:pt x="1803" y="14801"/>
                  </a:cubicBezTo>
                  <a:cubicBezTo>
                    <a:pt x="1624" y="14738"/>
                    <a:pt x="1472" y="14613"/>
                    <a:pt x="1339" y="144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418;p72">
              <a:extLst>
                <a:ext uri="{FF2B5EF4-FFF2-40B4-BE49-F238E27FC236}">
                  <a16:creationId xmlns:a16="http://schemas.microsoft.com/office/drawing/2014/main" id="{46EAD4B1-F8CF-8243-FF5B-AD475EB1DCCC}"/>
                </a:ext>
              </a:extLst>
            </p:cNvPr>
            <p:cNvSpPr/>
            <p:nvPr/>
          </p:nvSpPr>
          <p:spPr>
            <a:xfrm>
              <a:off x="4994757" y="3101395"/>
              <a:ext cx="128120" cy="767862"/>
            </a:xfrm>
            <a:custGeom>
              <a:avLst/>
              <a:gdLst/>
              <a:ahLst/>
              <a:cxnLst/>
              <a:rect l="l" t="t" r="r" b="b"/>
              <a:pathLst>
                <a:path w="2998" h="17968" extrusionOk="0">
                  <a:moveTo>
                    <a:pt x="1740" y="11321"/>
                  </a:moveTo>
                  <a:cubicBezTo>
                    <a:pt x="1642" y="9403"/>
                    <a:pt x="1570" y="7485"/>
                    <a:pt x="1543" y="5567"/>
                  </a:cubicBezTo>
                  <a:cubicBezTo>
                    <a:pt x="1526" y="4078"/>
                    <a:pt x="1561" y="2490"/>
                    <a:pt x="2150" y="1134"/>
                  </a:cubicBezTo>
                  <a:cubicBezTo>
                    <a:pt x="1954" y="750"/>
                    <a:pt x="1749" y="375"/>
                    <a:pt x="1526" y="1"/>
                  </a:cubicBezTo>
                  <a:cubicBezTo>
                    <a:pt x="89" y="1553"/>
                    <a:pt x="0" y="3774"/>
                    <a:pt x="36" y="5799"/>
                  </a:cubicBezTo>
                  <a:cubicBezTo>
                    <a:pt x="62" y="7717"/>
                    <a:pt x="134" y="9635"/>
                    <a:pt x="232" y="11553"/>
                  </a:cubicBezTo>
                  <a:cubicBezTo>
                    <a:pt x="348" y="13757"/>
                    <a:pt x="526" y="16032"/>
                    <a:pt x="1677" y="17968"/>
                  </a:cubicBezTo>
                  <a:cubicBezTo>
                    <a:pt x="1731" y="17432"/>
                    <a:pt x="2507" y="17165"/>
                    <a:pt x="2998" y="17397"/>
                  </a:cubicBezTo>
                  <a:cubicBezTo>
                    <a:pt x="2016" y="15532"/>
                    <a:pt x="1856" y="13391"/>
                    <a:pt x="1740" y="1132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419;p72">
              <a:extLst>
                <a:ext uri="{FF2B5EF4-FFF2-40B4-BE49-F238E27FC236}">
                  <a16:creationId xmlns:a16="http://schemas.microsoft.com/office/drawing/2014/main" id="{A5ADC96F-C7E2-B457-DE88-72B2C2592567}"/>
                </a:ext>
              </a:extLst>
            </p:cNvPr>
            <p:cNvSpPr/>
            <p:nvPr/>
          </p:nvSpPr>
          <p:spPr>
            <a:xfrm>
              <a:off x="4994757" y="3101395"/>
              <a:ext cx="128120" cy="767862"/>
            </a:xfrm>
            <a:custGeom>
              <a:avLst/>
              <a:gdLst/>
              <a:ahLst/>
              <a:cxnLst/>
              <a:rect l="l" t="t" r="r" b="b"/>
              <a:pathLst>
                <a:path w="2998" h="17968" fill="none" extrusionOk="0">
                  <a:moveTo>
                    <a:pt x="1740" y="11321"/>
                  </a:moveTo>
                  <a:cubicBezTo>
                    <a:pt x="1642" y="9403"/>
                    <a:pt x="1570" y="7485"/>
                    <a:pt x="1543" y="5567"/>
                  </a:cubicBezTo>
                  <a:cubicBezTo>
                    <a:pt x="1526" y="4078"/>
                    <a:pt x="1561" y="2490"/>
                    <a:pt x="2150" y="1134"/>
                  </a:cubicBezTo>
                  <a:cubicBezTo>
                    <a:pt x="1954" y="750"/>
                    <a:pt x="1749" y="375"/>
                    <a:pt x="1526" y="1"/>
                  </a:cubicBezTo>
                  <a:cubicBezTo>
                    <a:pt x="89" y="1553"/>
                    <a:pt x="0" y="3774"/>
                    <a:pt x="36" y="5799"/>
                  </a:cubicBezTo>
                  <a:cubicBezTo>
                    <a:pt x="62" y="7717"/>
                    <a:pt x="134" y="9635"/>
                    <a:pt x="232" y="11553"/>
                  </a:cubicBezTo>
                  <a:cubicBezTo>
                    <a:pt x="348" y="13757"/>
                    <a:pt x="526" y="16032"/>
                    <a:pt x="1677" y="17968"/>
                  </a:cubicBezTo>
                  <a:cubicBezTo>
                    <a:pt x="1731" y="17432"/>
                    <a:pt x="2507" y="17165"/>
                    <a:pt x="2998" y="17397"/>
                  </a:cubicBezTo>
                  <a:cubicBezTo>
                    <a:pt x="2016" y="15532"/>
                    <a:pt x="1856" y="13391"/>
                    <a:pt x="1740" y="1132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420;p72">
              <a:extLst>
                <a:ext uri="{FF2B5EF4-FFF2-40B4-BE49-F238E27FC236}">
                  <a16:creationId xmlns:a16="http://schemas.microsoft.com/office/drawing/2014/main" id="{57EA4A81-8322-CEE3-30D4-DD101234E6B2}"/>
                </a:ext>
              </a:extLst>
            </p:cNvPr>
            <p:cNvSpPr/>
            <p:nvPr/>
          </p:nvSpPr>
          <p:spPr>
            <a:xfrm>
              <a:off x="5132749" y="3847848"/>
              <a:ext cx="2308" cy="5000"/>
            </a:xfrm>
            <a:custGeom>
              <a:avLst/>
              <a:gdLst/>
              <a:ahLst/>
              <a:cxnLst/>
              <a:rect l="l" t="t" r="r" b="b"/>
              <a:pathLst>
                <a:path w="54" h="117" extrusionOk="0">
                  <a:moveTo>
                    <a:pt x="0" y="108"/>
                  </a:moveTo>
                  <a:cubicBezTo>
                    <a:pt x="0" y="117"/>
                    <a:pt x="9" y="117"/>
                    <a:pt x="9" y="117"/>
                  </a:cubicBezTo>
                  <a:cubicBezTo>
                    <a:pt x="27" y="81"/>
                    <a:pt x="45" y="46"/>
                    <a:pt x="54" y="1"/>
                  </a:cubicBezTo>
                  <a:cubicBezTo>
                    <a:pt x="36" y="37"/>
                    <a:pt x="18" y="72"/>
                    <a:pt x="0" y="1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421;p72">
              <a:extLst>
                <a:ext uri="{FF2B5EF4-FFF2-40B4-BE49-F238E27FC236}">
                  <a16:creationId xmlns:a16="http://schemas.microsoft.com/office/drawing/2014/main" id="{9BADDCEA-A427-6E2C-81ED-6525B8B4F9A8}"/>
                </a:ext>
              </a:extLst>
            </p:cNvPr>
            <p:cNvSpPr/>
            <p:nvPr/>
          </p:nvSpPr>
          <p:spPr>
            <a:xfrm>
              <a:off x="5132749" y="3847848"/>
              <a:ext cx="2308" cy="5000"/>
            </a:xfrm>
            <a:custGeom>
              <a:avLst/>
              <a:gdLst/>
              <a:ahLst/>
              <a:cxnLst/>
              <a:rect l="l" t="t" r="r" b="b"/>
              <a:pathLst>
                <a:path w="54" h="117" fill="none" extrusionOk="0">
                  <a:moveTo>
                    <a:pt x="0" y="108"/>
                  </a:moveTo>
                  <a:cubicBezTo>
                    <a:pt x="0" y="117"/>
                    <a:pt x="9" y="117"/>
                    <a:pt x="9" y="117"/>
                  </a:cubicBezTo>
                  <a:cubicBezTo>
                    <a:pt x="27" y="81"/>
                    <a:pt x="45" y="46"/>
                    <a:pt x="54" y="1"/>
                  </a:cubicBezTo>
                  <a:cubicBezTo>
                    <a:pt x="36" y="37"/>
                    <a:pt x="18" y="72"/>
                    <a:pt x="0" y="1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422;p72">
              <a:extLst>
                <a:ext uri="{FF2B5EF4-FFF2-40B4-BE49-F238E27FC236}">
                  <a16:creationId xmlns:a16="http://schemas.microsoft.com/office/drawing/2014/main" id="{9F62F9DD-1925-992E-0817-173C92A453CA}"/>
                </a:ext>
              </a:extLst>
            </p:cNvPr>
            <p:cNvSpPr/>
            <p:nvPr/>
          </p:nvSpPr>
          <p:spPr>
            <a:xfrm>
              <a:off x="5012279" y="2697293"/>
              <a:ext cx="330213" cy="925683"/>
            </a:xfrm>
            <a:custGeom>
              <a:avLst/>
              <a:gdLst/>
              <a:ahLst/>
              <a:cxnLst/>
              <a:rect l="l" t="t" r="r" b="b"/>
              <a:pathLst>
                <a:path w="7727" h="21661" extrusionOk="0">
                  <a:moveTo>
                    <a:pt x="7182" y="13534"/>
                  </a:moveTo>
                  <a:cubicBezTo>
                    <a:pt x="6575" y="11375"/>
                    <a:pt x="6656" y="8886"/>
                    <a:pt x="5308" y="7155"/>
                  </a:cubicBezTo>
                  <a:cubicBezTo>
                    <a:pt x="4952" y="6700"/>
                    <a:pt x="4514" y="6325"/>
                    <a:pt x="4113" y="5915"/>
                  </a:cubicBezTo>
                  <a:cubicBezTo>
                    <a:pt x="3435" y="5192"/>
                    <a:pt x="2873" y="4354"/>
                    <a:pt x="2320" y="3515"/>
                  </a:cubicBezTo>
                  <a:cubicBezTo>
                    <a:pt x="1544" y="2347"/>
                    <a:pt x="768" y="1178"/>
                    <a:pt x="0" y="0"/>
                  </a:cubicBezTo>
                  <a:cubicBezTo>
                    <a:pt x="348" y="830"/>
                    <a:pt x="687" y="1669"/>
                    <a:pt x="1008" y="2516"/>
                  </a:cubicBezTo>
                  <a:cubicBezTo>
                    <a:pt x="1303" y="2953"/>
                    <a:pt x="1588" y="3390"/>
                    <a:pt x="1883" y="3828"/>
                  </a:cubicBezTo>
                  <a:cubicBezTo>
                    <a:pt x="2436" y="4666"/>
                    <a:pt x="2989" y="5505"/>
                    <a:pt x="3676" y="6227"/>
                  </a:cubicBezTo>
                  <a:cubicBezTo>
                    <a:pt x="4068" y="6638"/>
                    <a:pt x="4506" y="7012"/>
                    <a:pt x="4862" y="7467"/>
                  </a:cubicBezTo>
                  <a:cubicBezTo>
                    <a:pt x="6218" y="9198"/>
                    <a:pt x="6138" y="11687"/>
                    <a:pt x="6736" y="13846"/>
                  </a:cubicBezTo>
                  <a:cubicBezTo>
                    <a:pt x="6959" y="14640"/>
                    <a:pt x="7280" y="15434"/>
                    <a:pt x="7218" y="16254"/>
                  </a:cubicBezTo>
                  <a:cubicBezTo>
                    <a:pt x="7182" y="16665"/>
                    <a:pt x="7057" y="17066"/>
                    <a:pt x="6941" y="17459"/>
                  </a:cubicBezTo>
                  <a:cubicBezTo>
                    <a:pt x="6611" y="18627"/>
                    <a:pt x="6450" y="19823"/>
                    <a:pt x="6317" y="21036"/>
                  </a:cubicBezTo>
                  <a:cubicBezTo>
                    <a:pt x="6424" y="21250"/>
                    <a:pt x="6540" y="21455"/>
                    <a:pt x="6664" y="21661"/>
                  </a:cubicBezTo>
                  <a:cubicBezTo>
                    <a:pt x="6816" y="20144"/>
                    <a:pt x="6968" y="18610"/>
                    <a:pt x="7387" y="17147"/>
                  </a:cubicBezTo>
                  <a:cubicBezTo>
                    <a:pt x="7494" y="16754"/>
                    <a:pt x="7628" y="16362"/>
                    <a:pt x="7664" y="15942"/>
                  </a:cubicBezTo>
                  <a:cubicBezTo>
                    <a:pt x="7726" y="15121"/>
                    <a:pt x="7405" y="14328"/>
                    <a:pt x="7182" y="1353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423;p72">
              <a:extLst>
                <a:ext uri="{FF2B5EF4-FFF2-40B4-BE49-F238E27FC236}">
                  <a16:creationId xmlns:a16="http://schemas.microsoft.com/office/drawing/2014/main" id="{40227547-3F09-B484-9309-967DCAF6CFA1}"/>
                </a:ext>
              </a:extLst>
            </p:cNvPr>
            <p:cNvSpPr/>
            <p:nvPr/>
          </p:nvSpPr>
          <p:spPr>
            <a:xfrm>
              <a:off x="5012279" y="2697293"/>
              <a:ext cx="330213" cy="925683"/>
            </a:xfrm>
            <a:custGeom>
              <a:avLst/>
              <a:gdLst/>
              <a:ahLst/>
              <a:cxnLst/>
              <a:rect l="l" t="t" r="r" b="b"/>
              <a:pathLst>
                <a:path w="7727" h="21661" fill="none" extrusionOk="0">
                  <a:moveTo>
                    <a:pt x="7182" y="13534"/>
                  </a:moveTo>
                  <a:cubicBezTo>
                    <a:pt x="6575" y="11375"/>
                    <a:pt x="6656" y="8886"/>
                    <a:pt x="5308" y="7155"/>
                  </a:cubicBezTo>
                  <a:cubicBezTo>
                    <a:pt x="4952" y="6700"/>
                    <a:pt x="4514" y="6325"/>
                    <a:pt x="4113" y="5915"/>
                  </a:cubicBezTo>
                  <a:cubicBezTo>
                    <a:pt x="3435" y="5192"/>
                    <a:pt x="2873" y="4354"/>
                    <a:pt x="2320" y="3515"/>
                  </a:cubicBezTo>
                  <a:cubicBezTo>
                    <a:pt x="1544" y="2347"/>
                    <a:pt x="768" y="1178"/>
                    <a:pt x="0" y="0"/>
                  </a:cubicBezTo>
                  <a:cubicBezTo>
                    <a:pt x="348" y="830"/>
                    <a:pt x="687" y="1669"/>
                    <a:pt x="1008" y="2516"/>
                  </a:cubicBezTo>
                  <a:cubicBezTo>
                    <a:pt x="1303" y="2953"/>
                    <a:pt x="1588" y="3390"/>
                    <a:pt x="1883" y="3828"/>
                  </a:cubicBezTo>
                  <a:cubicBezTo>
                    <a:pt x="2436" y="4666"/>
                    <a:pt x="2989" y="5505"/>
                    <a:pt x="3676" y="6227"/>
                  </a:cubicBezTo>
                  <a:cubicBezTo>
                    <a:pt x="4068" y="6638"/>
                    <a:pt x="4506" y="7012"/>
                    <a:pt x="4862" y="7467"/>
                  </a:cubicBezTo>
                  <a:cubicBezTo>
                    <a:pt x="6218" y="9198"/>
                    <a:pt x="6138" y="11687"/>
                    <a:pt x="6736" y="13846"/>
                  </a:cubicBezTo>
                  <a:cubicBezTo>
                    <a:pt x="6959" y="14640"/>
                    <a:pt x="7280" y="15434"/>
                    <a:pt x="7218" y="16254"/>
                  </a:cubicBezTo>
                  <a:cubicBezTo>
                    <a:pt x="7182" y="16665"/>
                    <a:pt x="7057" y="17066"/>
                    <a:pt x="6941" y="17459"/>
                  </a:cubicBezTo>
                  <a:cubicBezTo>
                    <a:pt x="6611" y="18627"/>
                    <a:pt x="6450" y="19823"/>
                    <a:pt x="6317" y="21036"/>
                  </a:cubicBezTo>
                  <a:cubicBezTo>
                    <a:pt x="6424" y="21250"/>
                    <a:pt x="6540" y="21455"/>
                    <a:pt x="6664" y="21661"/>
                  </a:cubicBezTo>
                  <a:cubicBezTo>
                    <a:pt x="6816" y="20144"/>
                    <a:pt x="6968" y="18610"/>
                    <a:pt x="7387" y="17147"/>
                  </a:cubicBezTo>
                  <a:cubicBezTo>
                    <a:pt x="7494" y="16754"/>
                    <a:pt x="7628" y="16362"/>
                    <a:pt x="7664" y="15942"/>
                  </a:cubicBezTo>
                  <a:cubicBezTo>
                    <a:pt x="7726" y="15121"/>
                    <a:pt x="7405" y="14328"/>
                    <a:pt x="7182" y="135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424;p72">
              <a:extLst>
                <a:ext uri="{FF2B5EF4-FFF2-40B4-BE49-F238E27FC236}">
                  <a16:creationId xmlns:a16="http://schemas.microsoft.com/office/drawing/2014/main" id="{98A511C3-EA9B-2933-D430-9EFB27F3B4EC}"/>
                </a:ext>
              </a:extLst>
            </p:cNvPr>
            <p:cNvSpPr/>
            <p:nvPr/>
          </p:nvSpPr>
          <p:spPr>
            <a:xfrm>
              <a:off x="5012279" y="2697293"/>
              <a:ext cx="289401" cy="925683"/>
            </a:xfrm>
            <a:custGeom>
              <a:avLst/>
              <a:gdLst/>
              <a:ahLst/>
              <a:cxnLst/>
              <a:rect l="l" t="t" r="r" b="b"/>
              <a:pathLst>
                <a:path w="6772" h="21661" extrusionOk="0">
                  <a:moveTo>
                    <a:pt x="6183" y="18440"/>
                  </a:moveTo>
                  <a:cubicBezTo>
                    <a:pt x="6138" y="17932"/>
                    <a:pt x="6156" y="17405"/>
                    <a:pt x="6093" y="16897"/>
                  </a:cubicBezTo>
                  <a:cubicBezTo>
                    <a:pt x="6022" y="16353"/>
                    <a:pt x="5870" y="15826"/>
                    <a:pt x="5719" y="15300"/>
                  </a:cubicBezTo>
                  <a:cubicBezTo>
                    <a:pt x="4452" y="10946"/>
                    <a:pt x="3167" y="6575"/>
                    <a:pt x="1553" y="2364"/>
                  </a:cubicBezTo>
                  <a:cubicBezTo>
                    <a:pt x="1035" y="1570"/>
                    <a:pt x="518" y="785"/>
                    <a:pt x="0" y="0"/>
                  </a:cubicBezTo>
                  <a:cubicBezTo>
                    <a:pt x="2159" y="5041"/>
                    <a:pt x="3703" y="10349"/>
                    <a:pt x="5246" y="15639"/>
                  </a:cubicBezTo>
                  <a:cubicBezTo>
                    <a:pt x="5398" y="16165"/>
                    <a:pt x="5549" y="16692"/>
                    <a:pt x="5612" y="17236"/>
                  </a:cubicBezTo>
                  <a:cubicBezTo>
                    <a:pt x="5674" y="17753"/>
                    <a:pt x="5665" y="18271"/>
                    <a:pt x="5701" y="18779"/>
                  </a:cubicBezTo>
                  <a:cubicBezTo>
                    <a:pt x="5790" y="19805"/>
                    <a:pt x="6120" y="20804"/>
                    <a:pt x="6664" y="21661"/>
                  </a:cubicBezTo>
                  <a:cubicBezTo>
                    <a:pt x="6700" y="21322"/>
                    <a:pt x="6727" y="20983"/>
                    <a:pt x="6771" y="20644"/>
                  </a:cubicBezTo>
                  <a:cubicBezTo>
                    <a:pt x="6450" y="19957"/>
                    <a:pt x="6245" y="19207"/>
                    <a:pt x="6183" y="1844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425;p72">
              <a:extLst>
                <a:ext uri="{FF2B5EF4-FFF2-40B4-BE49-F238E27FC236}">
                  <a16:creationId xmlns:a16="http://schemas.microsoft.com/office/drawing/2014/main" id="{F99EAC15-8F83-9F6D-C21C-1E96A35823AE}"/>
                </a:ext>
              </a:extLst>
            </p:cNvPr>
            <p:cNvSpPr/>
            <p:nvPr/>
          </p:nvSpPr>
          <p:spPr>
            <a:xfrm>
              <a:off x="5012279" y="2697293"/>
              <a:ext cx="289401" cy="925683"/>
            </a:xfrm>
            <a:custGeom>
              <a:avLst/>
              <a:gdLst/>
              <a:ahLst/>
              <a:cxnLst/>
              <a:rect l="l" t="t" r="r" b="b"/>
              <a:pathLst>
                <a:path w="6772" h="21661" fill="none" extrusionOk="0">
                  <a:moveTo>
                    <a:pt x="6183" y="18440"/>
                  </a:moveTo>
                  <a:cubicBezTo>
                    <a:pt x="6138" y="17932"/>
                    <a:pt x="6156" y="17405"/>
                    <a:pt x="6093" y="16897"/>
                  </a:cubicBezTo>
                  <a:cubicBezTo>
                    <a:pt x="6022" y="16353"/>
                    <a:pt x="5870" y="15826"/>
                    <a:pt x="5719" y="15300"/>
                  </a:cubicBezTo>
                  <a:cubicBezTo>
                    <a:pt x="4452" y="10946"/>
                    <a:pt x="3167" y="6575"/>
                    <a:pt x="1553" y="2364"/>
                  </a:cubicBezTo>
                  <a:cubicBezTo>
                    <a:pt x="1035" y="1570"/>
                    <a:pt x="518" y="785"/>
                    <a:pt x="0" y="0"/>
                  </a:cubicBezTo>
                  <a:cubicBezTo>
                    <a:pt x="2159" y="5041"/>
                    <a:pt x="3703" y="10349"/>
                    <a:pt x="5246" y="15639"/>
                  </a:cubicBezTo>
                  <a:cubicBezTo>
                    <a:pt x="5398" y="16165"/>
                    <a:pt x="5549" y="16692"/>
                    <a:pt x="5612" y="17236"/>
                  </a:cubicBezTo>
                  <a:cubicBezTo>
                    <a:pt x="5674" y="17753"/>
                    <a:pt x="5665" y="18271"/>
                    <a:pt x="5701" y="18779"/>
                  </a:cubicBezTo>
                  <a:cubicBezTo>
                    <a:pt x="5790" y="19805"/>
                    <a:pt x="6120" y="20804"/>
                    <a:pt x="6664" y="21661"/>
                  </a:cubicBezTo>
                  <a:cubicBezTo>
                    <a:pt x="6700" y="21322"/>
                    <a:pt x="6727" y="20983"/>
                    <a:pt x="6771" y="20644"/>
                  </a:cubicBezTo>
                  <a:cubicBezTo>
                    <a:pt x="6450" y="19957"/>
                    <a:pt x="6245" y="19207"/>
                    <a:pt x="6183" y="184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426;p72">
              <a:extLst>
                <a:ext uri="{FF2B5EF4-FFF2-40B4-BE49-F238E27FC236}">
                  <a16:creationId xmlns:a16="http://schemas.microsoft.com/office/drawing/2014/main" id="{2F90116A-89A1-66BB-1B64-E42D5497995D}"/>
                </a:ext>
              </a:extLst>
            </p:cNvPr>
            <p:cNvSpPr/>
            <p:nvPr/>
          </p:nvSpPr>
          <p:spPr>
            <a:xfrm>
              <a:off x="4579929" y="2459772"/>
              <a:ext cx="222692" cy="472008"/>
            </a:xfrm>
            <a:custGeom>
              <a:avLst/>
              <a:gdLst/>
              <a:ahLst/>
              <a:cxnLst/>
              <a:rect l="l" t="t" r="r" b="b"/>
              <a:pathLst>
                <a:path w="5211" h="11045" extrusionOk="0">
                  <a:moveTo>
                    <a:pt x="1152" y="9091"/>
                  </a:moveTo>
                  <a:cubicBezTo>
                    <a:pt x="2142" y="6941"/>
                    <a:pt x="3168" y="4532"/>
                    <a:pt x="4417" y="2409"/>
                  </a:cubicBezTo>
                  <a:cubicBezTo>
                    <a:pt x="4693" y="1597"/>
                    <a:pt x="4961" y="795"/>
                    <a:pt x="5211" y="36"/>
                  </a:cubicBezTo>
                  <a:cubicBezTo>
                    <a:pt x="5211" y="27"/>
                    <a:pt x="5211" y="10"/>
                    <a:pt x="5211" y="1"/>
                  </a:cubicBezTo>
                  <a:cubicBezTo>
                    <a:pt x="3400" y="2463"/>
                    <a:pt x="2062" y="5683"/>
                    <a:pt x="786" y="8467"/>
                  </a:cubicBezTo>
                  <a:cubicBezTo>
                    <a:pt x="474" y="9145"/>
                    <a:pt x="260" y="10171"/>
                    <a:pt x="1" y="11018"/>
                  </a:cubicBezTo>
                  <a:cubicBezTo>
                    <a:pt x="162" y="11045"/>
                    <a:pt x="349" y="11045"/>
                    <a:pt x="554" y="11027"/>
                  </a:cubicBezTo>
                  <a:cubicBezTo>
                    <a:pt x="741" y="10331"/>
                    <a:pt x="920" y="9617"/>
                    <a:pt x="1152" y="909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427;p72">
              <a:extLst>
                <a:ext uri="{FF2B5EF4-FFF2-40B4-BE49-F238E27FC236}">
                  <a16:creationId xmlns:a16="http://schemas.microsoft.com/office/drawing/2014/main" id="{AB9B5968-5921-E48D-600F-875D3DCD6199}"/>
                </a:ext>
              </a:extLst>
            </p:cNvPr>
            <p:cNvSpPr/>
            <p:nvPr/>
          </p:nvSpPr>
          <p:spPr>
            <a:xfrm>
              <a:off x="4579929" y="2459772"/>
              <a:ext cx="222692" cy="472008"/>
            </a:xfrm>
            <a:custGeom>
              <a:avLst/>
              <a:gdLst/>
              <a:ahLst/>
              <a:cxnLst/>
              <a:rect l="l" t="t" r="r" b="b"/>
              <a:pathLst>
                <a:path w="5211" h="11045" fill="none" extrusionOk="0">
                  <a:moveTo>
                    <a:pt x="1152" y="9091"/>
                  </a:moveTo>
                  <a:cubicBezTo>
                    <a:pt x="2142" y="6941"/>
                    <a:pt x="3168" y="4532"/>
                    <a:pt x="4417" y="2409"/>
                  </a:cubicBezTo>
                  <a:cubicBezTo>
                    <a:pt x="4693" y="1597"/>
                    <a:pt x="4961" y="795"/>
                    <a:pt x="5211" y="36"/>
                  </a:cubicBezTo>
                  <a:cubicBezTo>
                    <a:pt x="5211" y="27"/>
                    <a:pt x="5211" y="10"/>
                    <a:pt x="5211" y="1"/>
                  </a:cubicBezTo>
                  <a:cubicBezTo>
                    <a:pt x="3400" y="2463"/>
                    <a:pt x="2062" y="5683"/>
                    <a:pt x="786" y="8467"/>
                  </a:cubicBezTo>
                  <a:cubicBezTo>
                    <a:pt x="474" y="9145"/>
                    <a:pt x="260" y="10171"/>
                    <a:pt x="1" y="11018"/>
                  </a:cubicBezTo>
                  <a:cubicBezTo>
                    <a:pt x="162" y="11045"/>
                    <a:pt x="349" y="11045"/>
                    <a:pt x="554" y="11027"/>
                  </a:cubicBezTo>
                  <a:cubicBezTo>
                    <a:pt x="741" y="10331"/>
                    <a:pt x="920" y="9617"/>
                    <a:pt x="1152" y="909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428;p72">
              <a:extLst>
                <a:ext uri="{FF2B5EF4-FFF2-40B4-BE49-F238E27FC236}">
                  <a16:creationId xmlns:a16="http://schemas.microsoft.com/office/drawing/2014/main" id="{03C553F9-989B-920E-981F-E9B579A35419}"/>
                </a:ext>
              </a:extLst>
            </p:cNvPr>
            <p:cNvSpPr/>
            <p:nvPr/>
          </p:nvSpPr>
          <p:spPr>
            <a:xfrm>
              <a:off x="4567749" y="2189858"/>
              <a:ext cx="55342" cy="395384"/>
            </a:xfrm>
            <a:custGeom>
              <a:avLst/>
              <a:gdLst/>
              <a:ahLst/>
              <a:cxnLst/>
              <a:rect l="l" t="t" r="r" b="b"/>
              <a:pathLst>
                <a:path w="1295" h="9252" extrusionOk="0">
                  <a:moveTo>
                    <a:pt x="259" y="8636"/>
                  </a:moveTo>
                  <a:cubicBezTo>
                    <a:pt x="259" y="6058"/>
                    <a:pt x="563" y="3676"/>
                    <a:pt x="910" y="1901"/>
                  </a:cubicBezTo>
                  <a:cubicBezTo>
                    <a:pt x="1035" y="1267"/>
                    <a:pt x="1169" y="714"/>
                    <a:pt x="1294" y="259"/>
                  </a:cubicBezTo>
                  <a:cubicBezTo>
                    <a:pt x="1240" y="179"/>
                    <a:pt x="1178" y="99"/>
                    <a:pt x="1116" y="27"/>
                  </a:cubicBezTo>
                  <a:cubicBezTo>
                    <a:pt x="1107" y="18"/>
                    <a:pt x="1098" y="9"/>
                    <a:pt x="1089" y="1"/>
                  </a:cubicBezTo>
                  <a:cubicBezTo>
                    <a:pt x="946" y="500"/>
                    <a:pt x="794" y="1125"/>
                    <a:pt x="652" y="1847"/>
                  </a:cubicBezTo>
                  <a:cubicBezTo>
                    <a:pt x="304" y="3622"/>
                    <a:pt x="9" y="6004"/>
                    <a:pt x="9" y="8583"/>
                  </a:cubicBezTo>
                  <a:cubicBezTo>
                    <a:pt x="9" y="8823"/>
                    <a:pt x="0" y="9038"/>
                    <a:pt x="0" y="9252"/>
                  </a:cubicBezTo>
                  <a:cubicBezTo>
                    <a:pt x="81" y="9118"/>
                    <a:pt x="170" y="8984"/>
                    <a:pt x="259" y="8850"/>
                  </a:cubicBezTo>
                  <a:cubicBezTo>
                    <a:pt x="259" y="8779"/>
                    <a:pt x="259" y="8716"/>
                    <a:pt x="259" y="863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429;p72">
              <a:extLst>
                <a:ext uri="{FF2B5EF4-FFF2-40B4-BE49-F238E27FC236}">
                  <a16:creationId xmlns:a16="http://schemas.microsoft.com/office/drawing/2014/main" id="{AA496A02-709A-4737-03E2-0B210AD589FA}"/>
                </a:ext>
              </a:extLst>
            </p:cNvPr>
            <p:cNvSpPr/>
            <p:nvPr/>
          </p:nvSpPr>
          <p:spPr>
            <a:xfrm>
              <a:off x="4567749" y="2189858"/>
              <a:ext cx="55342" cy="395384"/>
            </a:xfrm>
            <a:custGeom>
              <a:avLst/>
              <a:gdLst/>
              <a:ahLst/>
              <a:cxnLst/>
              <a:rect l="l" t="t" r="r" b="b"/>
              <a:pathLst>
                <a:path w="1295" h="9252" fill="none" extrusionOk="0">
                  <a:moveTo>
                    <a:pt x="259" y="8636"/>
                  </a:moveTo>
                  <a:cubicBezTo>
                    <a:pt x="259" y="6058"/>
                    <a:pt x="563" y="3676"/>
                    <a:pt x="910" y="1901"/>
                  </a:cubicBezTo>
                  <a:cubicBezTo>
                    <a:pt x="1035" y="1267"/>
                    <a:pt x="1169" y="714"/>
                    <a:pt x="1294" y="259"/>
                  </a:cubicBezTo>
                  <a:cubicBezTo>
                    <a:pt x="1240" y="179"/>
                    <a:pt x="1178" y="99"/>
                    <a:pt x="1116" y="27"/>
                  </a:cubicBezTo>
                  <a:cubicBezTo>
                    <a:pt x="1107" y="18"/>
                    <a:pt x="1098" y="9"/>
                    <a:pt x="1089" y="1"/>
                  </a:cubicBezTo>
                  <a:cubicBezTo>
                    <a:pt x="946" y="500"/>
                    <a:pt x="794" y="1125"/>
                    <a:pt x="652" y="1847"/>
                  </a:cubicBezTo>
                  <a:cubicBezTo>
                    <a:pt x="304" y="3622"/>
                    <a:pt x="9" y="6004"/>
                    <a:pt x="9" y="8583"/>
                  </a:cubicBezTo>
                  <a:cubicBezTo>
                    <a:pt x="9" y="8823"/>
                    <a:pt x="0" y="9038"/>
                    <a:pt x="0" y="9252"/>
                  </a:cubicBezTo>
                  <a:cubicBezTo>
                    <a:pt x="81" y="9118"/>
                    <a:pt x="170" y="8984"/>
                    <a:pt x="259" y="8850"/>
                  </a:cubicBezTo>
                  <a:cubicBezTo>
                    <a:pt x="259" y="8779"/>
                    <a:pt x="259" y="8716"/>
                    <a:pt x="259" y="86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430;p72">
              <a:extLst>
                <a:ext uri="{FF2B5EF4-FFF2-40B4-BE49-F238E27FC236}">
                  <a16:creationId xmlns:a16="http://schemas.microsoft.com/office/drawing/2014/main" id="{DE631F18-8FC0-440F-3849-C5FCD56D61EC}"/>
                </a:ext>
              </a:extLst>
            </p:cNvPr>
            <p:cNvSpPr/>
            <p:nvPr/>
          </p:nvSpPr>
          <p:spPr>
            <a:xfrm>
              <a:off x="4594416" y="2212721"/>
              <a:ext cx="70598" cy="475470"/>
            </a:xfrm>
            <a:custGeom>
              <a:avLst/>
              <a:gdLst/>
              <a:ahLst/>
              <a:cxnLst/>
              <a:rect l="l" t="t" r="r" b="b"/>
              <a:pathLst>
                <a:path w="1652" h="11126" extrusionOk="0">
                  <a:moveTo>
                    <a:pt x="1500" y="2525"/>
                  </a:moveTo>
                  <a:cubicBezTo>
                    <a:pt x="1419" y="1660"/>
                    <a:pt x="1286" y="741"/>
                    <a:pt x="848" y="1"/>
                  </a:cubicBezTo>
                  <a:cubicBezTo>
                    <a:pt x="1063" y="599"/>
                    <a:pt x="1152" y="1259"/>
                    <a:pt x="1214" y="1892"/>
                  </a:cubicBezTo>
                  <a:cubicBezTo>
                    <a:pt x="1303" y="2927"/>
                    <a:pt x="1357" y="3971"/>
                    <a:pt x="1179" y="4988"/>
                  </a:cubicBezTo>
                  <a:cubicBezTo>
                    <a:pt x="1009" y="5907"/>
                    <a:pt x="634" y="9100"/>
                    <a:pt x="1" y="10215"/>
                  </a:cubicBezTo>
                  <a:cubicBezTo>
                    <a:pt x="37" y="10706"/>
                    <a:pt x="63" y="11090"/>
                    <a:pt x="90" y="11125"/>
                  </a:cubicBezTo>
                  <a:cubicBezTo>
                    <a:pt x="848" y="10429"/>
                    <a:pt x="1286" y="6638"/>
                    <a:pt x="1464" y="5621"/>
                  </a:cubicBezTo>
                  <a:cubicBezTo>
                    <a:pt x="1651" y="4604"/>
                    <a:pt x="1598" y="3560"/>
                    <a:pt x="1500" y="252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431;p72">
              <a:extLst>
                <a:ext uri="{FF2B5EF4-FFF2-40B4-BE49-F238E27FC236}">
                  <a16:creationId xmlns:a16="http://schemas.microsoft.com/office/drawing/2014/main" id="{65EB7F0E-49EC-F118-9070-1CDC4C46AD6E}"/>
                </a:ext>
              </a:extLst>
            </p:cNvPr>
            <p:cNvSpPr/>
            <p:nvPr/>
          </p:nvSpPr>
          <p:spPr>
            <a:xfrm>
              <a:off x="4594416" y="2212721"/>
              <a:ext cx="70598" cy="475470"/>
            </a:xfrm>
            <a:custGeom>
              <a:avLst/>
              <a:gdLst/>
              <a:ahLst/>
              <a:cxnLst/>
              <a:rect l="l" t="t" r="r" b="b"/>
              <a:pathLst>
                <a:path w="1652" h="11126" fill="none" extrusionOk="0">
                  <a:moveTo>
                    <a:pt x="1500" y="2525"/>
                  </a:moveTo>
                  <a:cubicBezTo>
                    <a:pt x="1419" y="1660"/>
                    <a:pt x="1286" y="741"/>
                    <a:pt x="848" y="1"/>
                  </a:cubicBezTo>
                  <a:cubicBezTo>
                    <a:pt x="1063" y="599"/>
                    <a:pt x="1152" y="1259"/>
                    <a:pt x="1214" y="1892"/>
                  </a:cubicBezTo>
                  <a:cubicBezTo>
                    <a:pt x="1303" y="2927"/>
                    <a:pt x="1357" y="3971"/>
                    <a:pt x="1179" y="4988"/>
                  </a:cubicBezTo>
                  <a:cubicBezTo>
                    <a:pt x="1009" y="5907"/>
                    <a:pt x="634" y="9100"/>
                    <a:pt x="1" y="10215"/>
                  </a:cubicBezTo>
                  <a:cubicBezTo>
                    <a:pt x="37" y="10706"/>
                    <a:pt x="63" y="11090"/>
                    <a:pt x="90" y="11125"/>
                  </a:cubicBezTo>
                  <a:cubicBezTo>
                    <a:pt x="848" y="10429"/>
                    <a:pt x="1286" y="6638"/>
                    <a:pt x="1464" y="5621"/>
                  </a:cubicBezTo>
                  <a:cubicBezTo>
                    <a:pt x="1651" y="4604"/>
                    <a:pt x="1598" y="3560"/>
                    <a:pt x="1500" y="252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432;p72">
              <a:extLst>
                <a:ext uri="{FF2B5EF4-FFF2-40B4-BE49-F238E27FC236}">
                  <a16:creationId xmlns:a16="http://schemas.microsoft.com/office/drawing/2014/main" id="{579A5BFA-599C-B426-F5F5-47368C4A080F}"/>
                </a:ext>
              </a:extLst>
            </p:cNvPr>
            <p:cNvSpPr/>
            <p:nvPr/>
          </p:nvSpPr>
          <p:spPr>
            <a:xfrm>
              <a:off x="4892963" y="1578363"/>
              <a:ext cx="468931" cy="345812"/>
            </a:xfrm>
            <a:custGeom>
              <a:avLst/>
              <a:gdLst/>
              <a:ahLst/>
              <a:cxnLst/>
              <a:rect l="l" t="t" r="r" b="b"/>
              <a:pathLst>
                <a:path w="10973" h="8092" extrusionOk="0">
                  <a:moveTo>
                    <a:pt x="10616" y="3908"/>
                  </a:moveTo>
                  <a:cubicBezTo>
                    <a:pt x="10527" y="3952"/>
                    <a:pt x="10438" y="4006"/>
                    <a:pt x="10366" y="4077"/>
                  </a:cubicBezTo>
                  <a:cubicBezTo>
                    <a:pt x="10134" y="4309"/>
                    <a:pt x="10215" y="4702"/>
                    <a:pt x="10072" y="4996"/>
                  </a:cubicBezTo>
                  <a:cubicBezTo>
                    <a:pt x="9831" y="5478"/>
                    <a:pt x="9135" y="5451"/>
                    <a:pt x="8662" y="5719"/>
                  </a:cubicBezTo>
                  <a:cubicBezTo>
                    <a:pt x="8448" y="5844"/>
                    <a:pt x="8270" y="6031"/>
                    <a:pt x="8083" y="6183"/>
                  </a:cubicBezTo>
                  <a:cubicBezTo>
                    <a:pt x="7512" y="6655"/>
                    <a:pt x="6798" y="6869"/>
                    <a:pt x="6102" y="7084"/>
                  </a:cubicBezTo>
                  <a:cubicBezTo>
                    <a:pt x="5924" y="7137"/>
                    <a:pt x="5754" y="7191"/>
                    <a:pt x="5576" y="7164"/>
                  </a:cubicBezTo>
                  <a:cubicBezTo>
                    <a:pt x="5353" y="7137"/>
                    <a:pt x="5165" y="7003"/>
                    <a:pt x="4969" y="6905"/>
                  </a:cubicBezTo>
                  <a:cubicBezTo>
                    <a:pt x="4478" y="6655"/>
                    <a:pt x="3899" y="6611"/>
                    <a:pt x="3426" y="6334"/>
                  </a:cubicBezTo>
                  <a:cubicBezTo>
                    <a:pt x="2846" y="5995"/>
                    <a:pt x="2525" y="5353"/>
                    <a:pt x="2221" y="4746"/>
                  </a:cubicBezTo>
                  <a:cubicBezTo>
                    <a:pt x="1758" y="3783"/>
                    <a:pt x="1285" y="2828"/>
                    <a:pt x="821" y="1865"/>
                  </a:cubicBezTo>
                  <a:cubicBezTo>
                    <a:pt x="526" y="1267"/>
                    <a:pt x="232" y="652"/>
                    <a:pt x="98" y="0"/>
                  </a:cubicBezTo>
                  <a:cubicBezTo>
                    <a:pt x="98" y="0"/>
                    <a:pt x="98" y="0"/>
                    <a:pt x="98" y="9"/>
                  </a:cubicBezTo>
                  <a:cubicBezTo>
                    <a:pt x="0" y="214"/>
                    <a:pt x="9" y="464"/>
                    <a:pt x="45" y="696"/>
                  </a:cubicBezTo>
                  <a:cubicBezTo>
                    <a:pt x="143" y="1428"/>
                    <a:pt x="473" y="2106"/>
                    <a:pt x="803" y="2775"/>
                  </a:cubicBezTo>
                  <a:cubicBezTo>
                    <a:pt x="1267" y="3738"/>
                    <a:pt x="1740" y="4693"/>
                    <a:pt x="2204" y="5656"/>
                  </a:cubicBezTo>
                  <a:cubicBezTo>
                    <a:pt x="2498" y="6254"/>
                    <a:pt x="2828" y="6896"/>
                    <a:pt x="3408" y="7244"/>
                  </a:cubicBezTo>
                  <a:cubicBezTo>
                    <a:pt x="3881" y="7521"/>
                    <a:pt x="4461" y="7556"/>
                    <a:pt x="4951" y="7806"/>
                  </a:cubicBezTo>
                  <a:cubicBezTo>
                    <a:pt x="5148" y="7913"/>
                    <a:pt x="5335" y="8047"/>
                    <a:pt x="5549" y="8074"/>
                  </a:cubicBezTo>
                  <a:cubicBezTo>
                    <a:pt x="5727" y="8092"/>
                    <a:pt x="5906" y="8047"/>
                    <a:pt x="6075" y="7993"/>
                  </a:cubicBezTo>
                  <a:cubicBezTo>
                    <a:pt x="6771" y="7779"/>
                    <a:pt x="7494" y="7556"/>
                    <a:pt x="8056" y="7092"/>
                  </a:cubicBezTo>
                  <a:cubicBezTo>
                    <a:pt x="8252" y="6932"/>
                    <a:pt x="8422" y="6745"/>
                    <a:pt x="8645" y="6629"/>
                  </a:cubicBezTo>
                  <a:cubicBezTo>
                    <a:pt x="9117" y="6361"/>
                    <a:pt x="9804" y="6388"/>
                    <a:pt x="10054" y="5897"/>
                  </a:cubicBezTo>
                  <a:cubicBezTo>
                    <a:pt x="10197" y="5612"/>
                    <a:pt x="10117" y="5210"/>
                    <a:pt x="10340" y="4978"/>
                  </a:cubicBezTo>
                  <a:cubicBezTo>
                    <a:pt x="10482" y="4844"/>
                    <a:pt x="10696" y="4800"/>
                    <a:pt x="10830" y="4657"/>
                  </a:cubicBezTo>
                  <a:cubicBezTo>
                    <a:pt x="10973" y="4496"/>
                    <a:pt x="10973" y="4265"/>
                    <a:pt x="10911" y="4041"/>
                  </a:cubicBezTo>
                  <a:cubicBezTo>
                    <a:pt x="10804" y="4024"/>
                    <a:pt x="10696" y="3979"/>
                    <a:pt x="10616" y="39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433;p72">
              <a:extLst>
                <a:ext uri="{FF2B5EF4-FFF2-40B4-BE49-F238E27FC236}">
                  <a16:creationId xmlns:a16="http://schemas.microsoft.com/office/drawing/2014/main" id="{03EDFDCF-9574-C483-7FED-5941550E06DC}"/>
                </a:ext>
              </a:extLst>
            </p:cNvPr>
            <p:cNvSpPr/>
            <p:nvPr/>
          </p:nvSpPr>
          <p:spPr>
            <a:xfrm>
              <a:off x="4892963" y="1578363"/>
              <a:ext cx="468931" cy="345812"/>
            </a:xfrm>
            <a:custGeom>
              <a:avLst/>
              <a:gdLst/>
              <a:ahLst/>
              <a:cxnLst/>
              <a:rect l="l" t="t" r="r" b="b"/>
              <a:pathLst>
                <a:path w="10973" h="8092" fill="none" extrusionOk="0">
                  <a:moveTo>
                    <a:pt x="10616" y="3908"/>
                  </a:moveTo>
                  <a:cubicBezTo>
                    <a:pt x="10527" y="3952"/>
                    <a:pt x="10438" y="4006"/>
                    <a:pt x="10366" y="4077"/>
                  </a:cubicBezTo>
                  <a:cubicBezTo>
                    <a:pt x="10134" y="4309"/>
                    <a:pt x="10215" y="4702"/>
                    <a:pt x="10072" y="4996"/>
                  </a:cubicBezTo>
                  <a:cubicBezTo>
                    <a:pt x="9831" y="5478"/>
                    <a:pt x="9135" y="5451"/>
                    <a:pt x="8662" y="5719"/>
                  </a:cubicBezTo>
                  <a:cubicBezTo>
                    <a:pt x="8448" y="5844"/>
                    <a:pt x="8270" y="6031"/>
                    <a:pt x="8083" y="6183"/>
                  </a:cubicBezTo>
                  <a:cubicBezTo>
                    <a:pt x="7512" y="6655"/>
                    <a:pt x="6798" y="6869"/>
                    <a:pt x="6102" y="7084"/>
                  </a:cubicBezTo>
                  <a:cubicBezTo>
                    <a:pt x="5924" y="7137"/>
                    <a:pt x="5754" y="7191"/>
                    <a:pt x="5576" y="7164"/>
                  </a:cubicBezTo>
                  <a:cubicBezTo>
                    <a:pt x="5353" y="7137"/>
                    <a:pt x="5165" y="7003"/>
                    <a:pt x="4969" y="6905"/>
                  </a:cubicBezTo>
                  <a:cubicBezTo>
                    <a:pt x="4478" y="6655"/>
                    <a:pt x="3899" y="6611"/>
                    <a:pt x="3426" y="6334"/>
                  </a:cubicBezTo>
                  <a:cubicBezTo>
                    <a:pt x="2846" y="5995"/>
                    <a:pt x="2525" y="5353"/>
                    <a:pt x="2221" y="4746"/>
                  </a:cubicBezTo>
                  <a:cubicBezTo>
                    <a:pt x="1758" y="3783"/>
                    <a:pt x="1285" y="2828"/>
                    <a:pt x="821" y="1865"/>
                  </a:cubicBezTo>
                  <a:cubicBezTo>
                    <a:pt x="526" y="1267"/>
                    <a:pt x="232" y="652"/>
                    <a:pt x="98" y="0"/>
                  </a:cubicBezTo>
                  <a:cubicBezTo>
                    <a:pt x="98" y="0"/>
                    <a:pt x="98" y="0"/>
                    <a:pt x="98" y="9"/>
                  </a:cubicBezTo>
                  <a:cubicBezTo>
                    <a:pt x="0" y="214"/>
                    <a:pt x="9" y="464"/>
                    <a:pt x="45" y="696"/>
                  </a:cubicBezTo>
                  <a:cubicBezTo>
                    <a:pt x="143" y="1428"/>
                    <a:pt x="473" y="2106"/>
                    <a:pt x="803" y="2775"/>
                  </a:cubicBezTo>
                  <a:cubicBezTo>
                    <a:pt x="1267" y="3738"/>
                    <a:pt x="1740" y="4693"/>
                    <a:pt x="2204" y="5656"/>
                  </a:cubicBezTo>
                  <a:cubicBezTo>
                    <a:pt x="2498" y="6254"/>
                    <a:pt x="2828" y="6896"/>
                    <a:pt x="3408" y="7244"/>
                  </a:cubicBezTo>
                  <a:cubicBezTo>
                    <a:pt x="3881" y="7521"/>
                    <a:pt x="4461" y="7556"/>
                    <a:pt x="4951" y="7806"/>
                  </a:cubicBezTo>
                  <a:cubicBezTo>
                    <a:pt x="5148" y="7913"/>
                    <a:pt x="5335" y="8047"/>
                    <a:pt x="5549" y="8074"/>
                  </a:cubicBezTo>
                  <a:cubicBezTo>
                    <a:pt x="5727" y="8092"/>
                    <a:pt x="5906" y="8047"/>
                    <a:pt x="6075" y="7993"/>
                  </a:cubicBezTo>
                  <a:cubicBezTo>
                    <a:pt x="6771" y="7779"/>
                    <a:pt x="7494" y="7556"/>
                    <a:pt x="8056" y="7092"/>
                  </a:cubicBezTo>
                  <a:cubicBezTo>
                    <a:pt x="8252" y="6932"/>
                    <a:pt x="8422" y="6745"/>
                    <a:pt x="8645" y="6629"/>
                  </a:cubicBezTo>
                  <a:cubicBezTo>
                    <a:pt x="9117" y="6361"/>
                    <a:pt x="9804" y="6388"/>
                    <a:pt x="10054" y="5897"/>
                  </a:cubicBezTo>
                  <a:cubicBezTo>
                    <a:pt x="10197" y="5612"/>
                    <a:pt x="10117" y="5210"/>
                    <a:pt x="10340" y="4978"/>
                  </a:cubicBezTo>
                  <a:cubicBezTo>
                    <a:pt x="10482" y="4844"/>
                    <a:pt x="10696" y="4800"/>
                    <a:pt x="10830" y="4657"/>
                  </a:cubicBezTo>
                  <a:cubicBezTo>
                    <a:pt x="10973" y="4496"/>
                    <a:pt x="10973" y="4265"/>
                    <a:pt x="10911" y="4041"/>
                  </a:cubicBezTo>
                  <a:cubicBezTo>
                    <a:pt x="10804" y="4024"/>
                    <a:pt x="10696" y="3979"/>
                    <a:pt x="10616" y="39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434;p72">
              <a:extLst>
                <a:ext uri="{FF2B5EF4-FFF2-40B4-BE49-F238E27FC236}">
                  <a16:creationId xmlns:a16="http://schemas.microsoft.com/office/drawing/2014/main" id="{CE0D2AAC-8C4A-E828-A22E-8DFF441EB2EA}"/>
                </a:ext>
              </a:extLst>
            </p:cNvPr>
            <p:cNvSpPr/>
            <p:nvPr/>
          </p:nvSpPr>
          <p:spPr>
            <a:xfrm>
              <a:off x="4881894" y="1365243"/>
              <a:ext cx="391196" cy="190299"/>
            </a:xfrm>
            <a:custGeom>
              <a:avLst/>
              <a:gdLst/>
              <a:ahLst/>
              <a:cxnLst/>
              <a:rect l="l" t="t" r="r" b="b"/>
              <a:pathLst>
                <a:path w="9154" h="4453" extrusionOk="0">
                  <a:moveTo>
                    <a:pt x="9002" y="455"/>
                  </a:moveTo>
                  <a:cubicBezTo>
                    <a:pt x="9153" y="678"/>
                    <a:pt x="8823" y="919"/>
                    <a:pt x="8565" y="991"/>
                  </a:cubicBezTo>
                  <a:cubicBezTo>
                    <a:pt x="7316" y="1330"/>
                    <a:pt x="6067" y="1669"/>
                    <a:pt x="4818" y="2008"/>
                  </a:cubicBezTo>
                  <a:cubicBezTo>
                    <a:pt x="4077" y="2204"/>
                    <a:pt x="3328" y="2409"/>
                    <a:pt x="2650" y="2793"/>
                  </a:cubicBezTo>
                  <a:cubicBezTo>
                    <a:pt x="1740" y="3310"/>
                    <a:pt x="991" y="4131"/>
                    <a:pt x="0" y="4452"/>
                  </a:cubicBezTo>
                  <a:cubicBezTo>
                    <a:pt x="821" y="2944"/>
                    <a:pt x="2133" y="1704"/>
                    <a:pt x="3685" y="964"/>
                  </a:cubicBezTo>
                  <a:cubicBezTo>
                    <a:pt x="5237" y="232"/>
                    <a:pt x="7030" y="0"/>
                    <a:pt x="8716" y="322"/>
                  </a:cubicBezTo>
                  <a:cubicBezTo>
                    <a:pt x="8823" y="339"/>
                    <a:pt x="8939" y="366"/>
                    <a:pt x="9002" y="45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435;p72">
              <a:extLst>
                <a:ext uri="{FF2B5EF4-FFF2-40B4-BE49-F238E27FC236}">
                  <a16:creationId xmlns:a16="http://schemas.microsoft.com/office/drawing/2014/main" id="{7B91AE64-E1CE-E321-3574-A5E02A5DFBDB}"/>
                </a:ext>
              </a:extLst>
            </p:cNvPr>
            <p:cNvSpPr/>
            <p:nvPr/>
          </p:nvSpPr>
          <p:spPr>
            <a:xfrm>
              <a:off x="4881894" y="1365243"/>
              <a:ext cx="391196" cy="190299"/>
            </a:xfrm>
            <a:custGeom>
              <a:avLst/>
              <a:gdLst/>
              <a:ahLst/>
              <a:cxnLst/>
              <a:rect l="l" t="t" r="r" b="b"/>
              <a:pathLst>
                <a:path w="9154" h="4453" fill="none" extrusionOk="0">
                  <a:moveTo>
                    <a:pt x="9002" y="455"/>
                  </a:moveTo>
                  <a:cubicBezTo>
                    <a:pt x="9153" y="678"/>
                    <a:pt x="8823" y="919"/>
                    <a:pt x="8565" y="991"/>
                  </a:cubicBezTo>
                  <a:cubicBezTo>
                    <a:pt x="7316" y="1330"/>
                    <a:pt x="6067" y="1669"/>
                    <a:pt x="4818" y="2008"/>
                  </a:cubicBezTo>
                  <a:cubicBezTo>
                    <a:pt x="4077" y="2204"/>
                    <a:pt x="3328" y="2409"/>
                    <a:pt x="2650" y="2793"/>
                  </a:cubicBezTo>
                  <a:cubicBezTo>
                    <a:pt x="1740" y="3310"/>
                    <a:pt x="991" y="4131"/>
                    <a:pt x="0" y="4452"/>
                  </a:cubicBezTo>
                  <a:cubicBezTo>
                    <a:pt x="821" y="2944"/>
                    <a:pt x="2133" y="1704"/>
                    <a:pt x="3685" y="964"/>
                  </a:cubicBezTo>
                  <a:cubicBezTo>
                    <a:pt x="5237" y="232"/>
                    <a:pt x="7030" y="0"/>
                    <a:pt x="8716" y="322"/>
                  </a:cubicBezTo>
                  <a:cubicBezTo>
                    <a:pt x="8823" y="339"/>
                    <a:pt x="8939" y="366"/>
                    <a:pt x="9002"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36;p72">
              <a:extLst>
                <a:ext uri="{FF2B5EF4-FFF2-40B4-BE49-F238E27FC236}">
                  <a16:creationId xmlns:a16="http://schemas.microsoft.com/office/drawing/2014/main" id="{A2AE986F-EDF7-EFC6-A672-BE131932339E}"/>
                </a:ext>
              </a:extLst>
            </p:cNvPr>
            <p:cNvSpPr/>
            <p:nvPr/>
          </p:nvSpPr>
          <p:spPr>
            <a:xfrm>
              <a:off x="4652749" y="2241695"/>
              <a:ext cx="97649" cy="217350"/>
            </a:xfrm>
            <a:custGeom>
              <a:avLst/>
              <a:gdLst/>
              <a:ahLst/>
              <a:cxnLst/>
              <a:rect l="l" t="t" r="r" b="b"/>
              <a:pathLst>
                <a:path w="2285" h="5086" extrusionOk="0">
                  <a:moveTo>
                    <a:pt x="1" y="1"/>
                  </a:moveTo>
                  <a:cubicBezTo>
                    <a:pt x="188" y="572"/>
                    <a:pt x="286" y="1169"/>
                    <a:pt x="286" y="1776"/>
                  </a:cubicBezTo>
                  <a:cubicBezTo>
                    <a:pt x="295" y="2169"/>
                    <a:pt x="251" y="2561"/>
                    <a:pt x="233" y="2963"/>
                  </a:cubicBezTo>
                  <a:cubicBezTo>
                    <a:pt x="197" y="3667"/>
                    <a:pt x="224" y="4381"/>
                    <a:pt x="313" y="5086"/>
                  </a:cubicBezTo>
                  <a:cubicBezTo>
                    <a:pt x="536" y="4381"/>
                    <a:pt x="1054" y="3810"/>
                    <a:pt x="1491" y="3195"/>
                  </a:cubicBezTo>
                  <a:cubicBezTo>
                    <a:pt x="1919" y="2588"/>
                    <a:pt x="2285" y="1856"/>
                    <a:pt x="2151" y="1125"/>
                  </a:cubicBezTo>
                  <a:cubicBezTo>
                    <a:pt x="2124" y="991"/>
                    <a:pt x="2062" y="848"/>
                    <a:pt x="1928" y="830"/>
                  </a:cubicBezTo>
                  <a:cubicBezTo>
                    <a:pt x="1740" y="813"/>
                    <a:pt x="1669" y="1080"/>
                    <a:pt x="1526" y="1205"/>
                  </a:cubicBezTo>
                  <a:cubicBezTo>
                    <a:pt x="1348" y="1366"/>
                    <a:pt x="1036" y="1268"/>
                    <a:pt x="884" y="1080"/>
                  </a:cubicBezTo>
                  <a:cubicBezTo>
                    <a:pt x="723" y="893"/>
                    <a:pt x="661" y="652"/>
                    <a:pt x="554" y="429"/>
                  </a:cubicBezTo>
                  <a:cubicBezTo>
                    <a:pt x="438" y="215"/>
                    <a:pt x="251" y="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437;p72">
              <a:extLst>
                <a:ext uri="{FF2B5EF4-FFF2-40B4-BE49-F238E27FC236}">
                  <a16:creationId xmlns:a16="http://schemas.microsoft.com/office/drawing/2014/main" id="{8F1ECD13-89C7-679F-6B0C-17166DADFDEA}"/>
                </a:ext>
              </a:extLst>
            </p:cNvPr>
            <p:cNvSpPr/>
            <p:nvPr/>
          </p:nvSpPr>
          <p:spPr>
            <a:xfrm>
              <a:off x="4652749" y="2241695"/>
              <a:ext cx="97649" cy="217350"/>
            </a:xfrm>
            <a:custGeom>
              <a:avLst/>
              <a:gdLst/>
              <a:ahLst/>
              <a:cxnLst/>
              <a:rect l="l" t="t" r="r" b="b"/>
              <a:pathLst>
                <a:path w="2285" h="5086" fill="none" extrusionOk="0">
                  <a:moveTo>
                    <a:pt x="1" y="1"/>
                  </a:moveTo>
                  <a:cubicBezTo>
                    <a:pt x="188" y="572"/>
                    <a:pt x="286" y="1169"/>
                    <a:pt x="286" y="1776"/>
                  </a:cubicBezTo>
                  <a:cubicBezTo>
                    <a:pt x="295" y="2169"/>
                    <a:pt x="251" y="2561"/>
                    <a:pt x="233" y="2963"/>
                  </a:cubicBezTo>
                  <a:cubicBezTo>
                    <a:pt x="197" y="3667"/>
                    <a:pt x="224" y="4381"/>
                    <a:pt x="313" y="5086"/>
                  </a:cubicBezTo>
                  <a:cubicBezTo>
                    <a:pt x="536" y="4381"/>
                    <a:pt x="1054" y="3810"/>
                    <a:pt x="1491" y="3195"/>
                  </a:cubicBezTo>
                  <a:cubicBezTo>
                    <a:pt x="1919" y="2588"/>
                    <a:pt x="2285" y="1856"/>
                    <a:pt x="2151" y="1125"/>
                  </a:cubicBezTo>
                  <a:cubicBezTo>
                    <a:pt x="2124" y="991"/>
                    <a:pt x="2062" y="848"/>
                    <a:pt x="1928" y="830"/>
                  </a:cubicBezTo>
                  <a:cubicBezTo>
                    <a:pt x="1740" y="813"/>
                    <a:pt x="1669" y="1080"/>
                    <a:pt x="1526" y="1205"/>
                  </a:cubicBezTo>
                  <a:cubicBezTo>
                    <a:pt x="1348" y="1366"/>
                    <a:pt x="1036" y="1268"/>
                    <a:pt x="884" y="1080"/>
                  </a:cubicBezTo>
                  <a:cubicBezTo>
                    <a:pt x="723" y="893"/>
                    <a:pt x="661" y="652"/>
                    <a:pt x="554" y="429"/>
                  </a:cubicBezTo>
                  <a:cubicBezTo>
                    <a:pt x="438" y="215"/>
                    <a:pt x="251" y="1"/>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438;p72">
              <a:extLst>
                <a:ext uri="{FF2B5EF4-FFF2-40B4-BE49-F238E27FC236}">
                  <a16:creationId xmlns:a16="http://schemas.microsoft.com/office/drawing/2014/main" id="{856A1964-8277-ED9F-6C41-586729F1147C}"/>
                </a:ext>
              </a:extLst>
            </p:cNvPr>
            <p:cNvSpPr/>
            <p:nvPr/>
          </p:nvSpPr>
          <p:spPr>
            <a:xfrm>
              <a:off x="5214714" y="942081"/>
              <a:ext cx="187222" cy="160513"/>
            </a:xfrm>
            <a:custGeom>
              <a:avLst/>
              <a:gdLst/>
              <a:ahLst/>
              <a:cxnLst/>
              <a:rect l="l" t="t" r="r" b="b"/>
              <a:pathLst>
                <a:path w="4381" h="3756" extrusionOk="0">
                  <a:moveTo>
                    <a:pt x="4363" y="3212"/>
                  </a:moveTo>
                  <a:cubicBezTo>
                    <a:pt x="4211" y="3417"/>
                    <a:pt x="3890" y="3408"/>
                    <a:pt x="3640" y="3328"/>
                  </a:cubicBezTo>
                  <a:cubicBezTo>
                    <a:pt x="3123" y="3167"/>
                    <a:pt x="2686" y="2810"/>
                    <a:pt x="2266" y="2471"/>
                  </a:cubicBezTo>
                  <a:cubicBezTo>
                    <a:pt x="1740" y="2034"/>
                    <a:pt x="1205" y="1597"/>
                    <a:pt x="678" y="1160"/>
                  </a:cubicBezTo>
                  <a:cubicBezTo>
                    <a:pt x="661" y="1142"/>
                    <a:pt x="652" y="1133"/>
                    <a:pt x="634" y="1124"/>
                  </a:cubicBezTo>
                  <a:cubicBezTo>
                    <a:pt x="580" y="1026"/>
                    <a:pt x="527" y="928"/>
                    <a:pt x="473" y="821"/>
                  </a:cubicBezTo>
                  <a:cubicBezTo>
                    <a:pt x="411" y="696"/>
                    <a:pt x="357" y="571"/>
                    <a:pt x="304" y="437"/>
                  </a:cubicBezTo>
                  <a:cubicBezTo>
                    <a:pt x="241" y="295"/>
                    <a:pt x="188" y="143"/>
                    <a:pt x="143" y="0"/>
                  </a:cubicBezTo>
                  <a:cubicBezTo>
                    <a:pt x="90" y="71"/>
                    <a:pt x="36" y="143"/>
                    <a:pt x="0" y="214"/>
                  </a:cubicBezTo>
                  <a:cubicBezTo>
                    <a:pt x="63" y="402"/>
                    <a:pt x="125" y="589"/>
                    <a:pt x="206" y="767"/>
                  </a:cubicBezTo>
                  <a:cubicBezTo>
                    <a:pt x="259" y="901"/>
                    <a:pt x="313" y="1035"/>
                    <a:pt x="375" y="1160"/>
                  </a:cubicBezTo>
                  <a:cubicBezTo>
                    <a:pt x="429" y="1258"/>
                    <a:pt x="482" y="1356"/>
                    <a:pt x="536" y="1454"/>
                  </a:cubicBezTo>
                  <a:cubicBezTo>
                    <a:pt x="554" y="1472"/>
                    <a:pt x="563" y="1481"/>
                    <a:pt x="580" y="1490"/>
                  </a:cubicBezTo>
                  <a:cubicBezTo>
                    <a:pt x="1107" y="1927"/>
                    <a:pt x="1642" y="2364"/>
                    <a:pt x="2168" y="2801"/>
                  </a:cubicBezTo>
                  <a:cubicBezTo>
                    <a:pt x="2588" y="3149"/>
                    <a:pt x="3025" y="3497"/>
                    <a:pt x="3542" y="3667"/>
                  </a:cubicBezTo>
                  <a:cubicBezTo>
                    <a:pt x="3792" y="3738"/>
                    <a:pt x="4104" y="3756"/>
                    <a:pt x="4265" y="3542"/>
                  </a:cubicBezTo>
                  <a:cubicBezTo>
                    <a:pt x="4327" y="3453"/>
                    <a:pt x="4354" y="3337"/>
                    <a:pt x="4372" y="3221"/>
                  </a:cubicBezTo>
                  <a:cubicBezTo>
                    <a:pt x="4381" y="3203"/>
                    <a:pt x="4381" y="3185"/>
                    <a:pt x="4381" y="3167"/>
                  </a:cubicBezTo>
                  <a:cubicBezTo>
                    <a:pt x="4372" y="3176"/>
                    <a:pt x="4372" y="3194"/>
                    <a:pt x="4363" y="321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439;p72">
              <a:extLst>
                <a:ext uri="{FF2B5EF4-FFF2-40B4-BE49-F238E27FC236}">
                  <a16:creationId xmlns:a16="http://schemas.microsoft.com/office/drawing/2014/main" id="{9ED4E679-8D8A-9639-358A-119165AD473E}"/>
                </a:ext>
              </a:extLst>
            </p:cNvPr>
            <p:cNvSpPr/>
            <p:nvPr/>
          </p:nvSpPr>
          <p:spPr>
            <a:xfrm>
              <a:off x="5214714" y="942081"/>
              <a:ext cx="187222" cy="160513"/>
            </a:xfrm>
            <a:custGeom>
              <a:avLst/>
              <a:gdLst/>
              <a:ahLst/>
              <a:cxnLst/>
              <a:rect l="l" t="t" r="r" b="b"/>
              <a:pathLst>
                <a:path w="4381" h="3756" fill="none" extrusionOk="0">
                  <a:moveTo>
                    <a:pt x="4363" y="3212"/>
                  </a:moveTo>
                  <a:cubicBezTo>
                    <a:pt x="4211" y="3417"/>
                    <a:pt x="3890" y="3408"/>
                    <a:pt x="3640" y="3328"/>
                  </a:cubicBezTo>
                  <a:cubicBezTo>
                    <a:pt x="3123" y="3167"/>
                    <a:pt x="2686" y="2810"/>
                    <a:pt x="2266" y="2471"/>
                  </a:cubicBezTo>
                  <a:cubicBezTo>
                    <a:pt x="1740" y="2034"/>
                    <a:pt x="1205" y="1597"/>
                    <a:pt x="678" y="1160"/>
                  </a:cubicBezTo>
                  <a:cubicBezTo>
                    <a:pt x="661" y="1142"/>
                    <a:pt x="652" y="1133"/>
                    <a:pt x="634" y="1124"/>
                  </a:cubicBezTo>
                  <a:cubicBezTo>
                    <a:pt x="580" y="1026"/>
                    <a:pt x="527" y="928"/>
                    <a:pt x="473" y="821"/>
                  </a:cubicBezTo>
                  <a:cubicBezTo>
                    <a:pt x="411" y="696"/>
                    <a:pt x="357" y="571"/>
                    <a:pt x="304" y="437"/>
                  </a:cubicBezTo>
                  <a:cubicBezTo>
                    <a:pt x="241" y="295"/>
                    <a:pt x="188" y="143"/>
                    <a:pt x="143" y="0"/>
                  </a:cubicBezTo>
                  <a:cubicBezTo>
                    <a:pt x="90" y="71"/>
                    <a:pt x="36" y="143"/>
                    <a:pt x="0" y="214"/>
                  </a:cubicBezTo>
                  <a:cubicBezTo>
                    <a:pt x="63" y="402"/>
                    <a:pt x="125" y="589"/>
                    <a:pt x="206" y="767"/>
                  </a:cubicBezTo>
                  <a:cubicBezTo>
                    <a:pt x="259" y="901"/>
                    <a:pt x="313" y="1035"/>
                    <a:pt x="375" y="1160"/>
                  </a:cubicBezTo>
                  <a:cubicBezTo>
                    <a:pt x="429" y="1258"/>
                    <a:pt x="482" y="1356"/>
                    <a:pt x="536" y="1454"/>
                  </a:cubicBezTo>
                  <a:cubicBezTo>
                    <a:pt x="554" y="1472"/>
                    <a:pt x="563" y="1481"/>
                    <a:pt x="580" y="1490"/>
                  </a:cubicBezTo>
                  <a:cubicBezTo>
                    <a:pt x="1107" y="1927"/>
                    <a:pt x="1642" y="2364"/>
                    <a:pt x="2168" y="2801"/>
                  </a:cubicBezTo>
                  <a:cubicBezTo>
                    <a:pt x="2588" y="3149"/>
                    <a:pt x="3025" y="3497"/>
                    <a:pt x="3542" y="3667"/>
                  </a:cubicBezTo>
                  <a:cubicBezTo>
                    <a:pt x="3792" y="3738"/>
                    <a:pt x="4104" y="3756"/>
                    <a:pt x="4265" y="3542"/>
                  </a:cubicBezTo>
                  <a:cubicBezTo>
                    <a:pt x="4327" y="3453"/>
                    <a:pt x="4354" y="3337"/>
                    <a:pt x="4372" y="3221"/>
                  </a:cubicBezTo>
                  <a:cubicBezTo>
                    <a:pt x="4381" y="3203"/>
                    <a:pt x="4381" y="3185"/>
                    <a:pt x="4381" y="3167"/>
                  </a:cubicBezTo>
                  <a:cubicBezTo>
                    <a:pt x="4372" y="3176"/>
                    <a:pt x="4372" y="3194"/>
                    <a:pt x="4363" y="321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440;p72">
              <a:extLst>
                <a:ext uri="{FF2B5EF4-FFF2-40B4-BE49-F238E27FC236}">
                  <a16:creationId xmlns:a16="http://schemas.microsoft.com/office/drawing/2014/main" id="{37D7F003-5C1C-07FB-DD38-E0D6F4AB9F16}"/>
                </a:ext>
              </a:extLst>
            </p:cNvPr>
            <p:cNvSpPr/>
            <p:nvPr/>
          </p:nvSpPr>
          <p:spPr>
            <a:xfrm>
              <a:off x="5225014" y="747637"/>
              <a:ext cx="351153" cy="126624"/>
            </a:xfrm>
            <a:custGeom>
              <a:avLst/>
              <a:gdLst/>
              <a:ahLst/>
              <a:cxnLst/>
              <a:rect l="l" t="t" r="r" b="b"/>
              <a:pathLst>
                <a:path w="8217" h="2963" extrusionOk="0">
                  <a:moveTo>
                    <a:pt x="7913" y="304"/>
                  </a:moveTo>
                  <a:cubicBezTo>
                    <a:pt x="7316" y="910"/>
                    <a:pt x="6352" y="1169"/>
                    <a:pt x="5960" y="1927"/>
                  </a:cubicBezTo>
                  <a:cubicBezTo>
                    <a:pt x="5853" y="2124"/>
                    <a:pt x="5719" y="2391"/>
                    <a:pt x="5496" y="2347"/>
                  </a:cubicBezTo>
                  <a:cubicBezTo>
                    <a:pt x="5380" y="2329"/>
                    <a:pt x="5308" y="2231"/>
                    <a:pt x="5246" y="2141"/>
                  </a:cubicBezTo>
                  <a:cubicBezTo>
                    <a:pt x="5005" y="1811"/>
                    <a:pt x="4773" y="1472"/>
                    <a:pt x="4568" y="1124"/>
                  </a:cubicBezTo>
                  <a:cubicBezTo>
                    <a:pt x="4363" y="777"/>
                    <a:pt x="3854" y="777"/>
                    <a:pt x="3649" y="1124"/>
                  </a:cubicBezTo>
                  <a:cubicBezTo>
                    <a:pt x="3444" y="1472"/>
                    <a:pt x="3212" y="1811"/>
                    <a:pt x="2971" y="2141"/>
                  </a:cubicBezTo>
                  <a:cubicBezTo>
                    <a:pt x="2909" y="2231"/>
                    <a:pt x="2837" y="2329"/>
                    <a:pt x="2721" y="2347"/>
                  </a:cubicBezTo>
                  <a:cubicBezTo>
                    <a:pt x="2498" y="2391"/>
                    <a:pt x="2364" y="2124"/>
                    <a:pt x="2266" y="1927"/>
                  </a:cubicBezTo>
                  <a:cubicBezTo>
                    <a:pt x="1865" y="1169"/>
                    <a:pt x="901" y="910"/>
                    <a:pt x="304" y="304"/>
                  </a:cubicBezTo>
                  <a:cubicBezTo>
                    <a:pt x="214" y="215"/>
                    <a:pt x="134" y="116"/>
                    <a:pt x="81" y="0"/>
                  </a:cubicBezTo>
                  <a:cubicBezTo>
                    <a:pt x="27" y="161"/>
                    <a:pt x="0" y="322"/>
                    <a:pt x="45" y="473"/>
                  </a:cubicBezTo>
                  <a:cubicBezTo>
                    <a:pt x="90" y="625"/>
                    <a:pt x="188" y="759"/>
                    <a:pt x="304" y="866"/>
                  </a:cubicBezTo>
                  <a:cubicBezTo>
                    <a:pt x="901" y="1481"/>
                    <a:pt x="1865" y="1731"/>
                    <a:pt x="2266" y="2489"/>
                  </a:cubicBezTo>
                  <a:cubicBezTo>
                    <a:pt x="2364" y="2686"/>
                    <a:pt x="2498" y="2962"/>
                    <a:pt x="2721" y="2918"/>
                  </a:cubicBezTo>
                  <a:cubicBezTo>
                    <a:pt x="2837" y="2891"/>
                    <a:pt x="2909" y="2793"/>
                    <a:pt x="2971" y="2703"/>
                  </a:cubicBezTo>
                  <a:cubicBezTo>
                    <a:pt x="3212" y="2373"/>
                    <a:pt x="3444" y="2034"/>
                    <a:pt x="3649" y="1686"/>
                  </a:cubicBezTo>
                  <a:cubicBezTo>
                    <a:pt x="3854" y="1347"/>
                    <a:pt x="4363" y="1347"/>
                    <a:pt x="4568" y="1686"/>
                  </a:cubicBezTo>
                  <a:cubicBezTo>
                    <a:pt x="4773" y="2034"/>
                    <a:pt x="5005" y="2373"/>
                    <a:pt x="5246" y="2703"/>
                  </a:cubicBezTo>
                  <a:cubicBezTo>
                    <a:pt x="5308" y="2793"/>
                    <a:pt x="5380" y="2891"/>
                    <a:pt x="5496" y="2918"/>
                  </a:cubicBezTo>
                  <a:cubicBezTo>
                    <a:pt x="5719" y="2962"/>
                    <a:pt x="5853" y="2686"/>
                    <a:pt x="5960" y="2489"/>
                  </a:cubicBezTo>
                  <a:cubicBezTo>
                    <a:pt x="6352" y="1731"/>
                    <a:pt x="7316" y="1481"/>
                    <a:pt x="7913" y="866"/>
                  </a:cubicBezTo>
                  <a:cubicBezTo>
                    <a:pt x="8029" y="759"/>
                    <a:pt x="8127" y="625"/>
                    <a:pt x="8172" y="473"/>
                  </a:cubicBezTo>
                  <a:cubicBezTo>
                    <a:pt x="8217" y="322"/>
                    <a:pt x="8190" y="161"/>
                    <a:pt x="8136" y="0"/>
                  </a:cubicBezTo>
                  <a:cubicBezTo>
                    <a:pt x="8083" y="116"/>
                    <a:pt x="8003" y="215"/>
                    <a:pt x="7913" y="30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441;p72">
              <a:extLst>
                <a:ext uri="{FF2B5EF4-FFF2-40B4-BE49-F238E27FC236}">
                  <a16:creationId xmlns:a16="http://schemas.microsoft.com/office/drawing/2014/main" id="{1869B294-0769-6814-E638-21273C12A494}"/>
                </a:ext>
              </a:extLst>
            </p:cNvPr>
            <p:cNvSpPr/>
            <p:nvPr/>
          </p:nvSpPr>
          <p:spPr>
            <a:xfrm>
              <a:off x="5225014" y="747637"/>
              <a:ext cx="351153" cy="126624"/>
            </a:xfrm>
            <a:custGeom>
              <a:avLst/>
              <a:gdLst/>
              <a:ahLst/>
              <a:cxnLst/>
              <a:rect l="l" t="t" r="r" b="b"/>
              <a:pathLst>
                <a:path w="8217" h="2963" fill="none" extrusionOk="0">
                  <a:moveTo>
                    <a:pt x="7913" y="304"/>
                  </a:moveTo>
                  <a:cubicBezTo>
                    <a:pt x="7316" y="910"/>
                    <a:pt x="6352" y="1169"/>
                    <a:pt x="5960" y="1927"/>
                  </a:cubicBezTo>
                  <a:cubicBezTo>
                    <a:pt x="5853" y="2124"/>
                    <a:pt x="5719" y="2391"/>
                    <a:pt x="5496" y="2347"/>
                  </a:cubicBezTo>
                  <a:cubicBezTo>
                    <a:pt x="5380" y="2329"/>
                    <a:pt x="5308" y="2231"/>
                    <a:pt x="5246" y="2141"/>
                  </a:cubicBezTo>
                  <a:cubicBezTo>
                    <a:pt x="5005" y="1811"/>
                    <a:pt x="4773" y="1472"/>
                    <a:pt x="4568" y="1124"/>
                  </a:cubicBezTo>
                  <a:cubicBezTo>
                    <a:pt x="4363" y="777"/>
                    <a:pt x="3854" y="777"/>
                    <a:pt x="3649" y="1124"/>
                  </a:cubicBezTo>
                  <a:cubicBezTo>
                    <a:pt x="3444" y="1472"/>
                    <a:pt x="3212" y="1811"/>
                    <a:pt x="2971" y="2141"/>
                  </a:cubicBezTo>
                  <a:cubicBezTo>
                    <a:pt x="2909" y="2231"/>
                    <a:pt x="2837" y="2329"/>
                    <a:pt x="2721" y="2347"/>
                  </a:cubicBezTo>
                  <a:cubicBezTo>
                    <a:pt x="2498" y="2391"/>
                    <a:pt x="2364" y="2124"/>
                    <a:pt x="2266" y="1927"/>
                  </a:cubicBezTo>
                  <a:cubicBezTo>
                    <a:pt x="1865" y="1169"/>
                    <a:pt x="901" y="910"/>
                    <a:pt x="304" y="304"/>
                  </a:cubicBezTo>
                  <a:cubicBezTo>
                    <a:pt x="214" y="215"/>
                    <a:pt x="134" y="116"/>
                    <a:pt x="81" y="0"/>
                  </a:cubicBezTo>
                  <a:cubicBezTo>
                    <a:pt x="27" y="161"/>
                    <a:pt x="0" y="322"/>
                    <a:pt x="45" y="473"/>
                  </a:cubicBezTo>
                  <a:cubicBezTo>
                    <a:pt x="90" y="625"/>
                    <a:pt x="188" y="759"/>
                    <a:pt x="304" y="866"/>
                  </a:cubicBezTo>
                  <a:cubicBezTo>
                    <a:pt x="901" y="1481"/>
                    <a:pt x="1865" y="1731"/>
                    <a:pt x="2266" y="2489"/>
                  </a:cubicBezTo>
                  <a:cubicBezTo>
                    <a:pt x="2364" y="2686"/>
                    <a:pt x="2498" y="2962"/>
                    <a:pt x="2721" y="2918"/>
                  </a:cubicBezTo>
                  <a:cubicBezTo>
                    <a:pt x="2837" y="2891"/>
                    <a:pt x="2909" y="2793"/>
                    <a:pt x="2971" y="2703"/>
                  </a:cubicBezTo>
                  <a:cubicBezTo>
                    <a:pt x="3212" y="2373"/>
                    <a:pt x="3444" y="2034"/>
                    <a:pt x="3649" y="1686"/>
                  </a:cubicBezTo>
                  <a:cubicBezTo>
                    <a:pt x="3854" y="1347"/>
                    <a:pt x="4363" y="1347"/>
                    <a:pt x="4568" y="1686"/>
                  </a:cubicBezTo>
                  <a:cubicBezTo>
                    <a:pt x="4773" y="2034"/>
                    <a:pt x="5005" y="2373"/>
                    <a:pt x="5246" y="2703"/>
                  </a:cubicBezTo>
                  <a:cubicBezTo>
                    <a:pt x="5308" y="2793"/>
                    <a:pt x="5380" y="2891"/>
                    <a:pt x="5496" y="2918"/>
                  </a:cubicBezTo>
                  <a:cubicBezTo>
                    <a:pt x="5719" y="2962"/>
                    <a:pt x="5853" y="2686"/>
                    <a:pt x="5960" y="2489"/>
                  </a:cubicBezTo>
                  <a:cubicBezTo>
                    <a:pt x="6352" y="1731"/>
                    <a:pt x="7316" y="1481"/>
                    <a:pt x="7913" y="866"/>
                  </a:cubicBezTo>
                  <a:cubicBezTo>
                    <a:pt x="8029" y="759"/>
                    <a:pt x="8127" y="625"/>
                    <a:pt x="8172" y="473"/>
                  </a:cubicBezTo>
                  <a:cubicBezTo>
                    <a:pt x="8217" y="322"/>
                    <a:pt x="8190" y="161"/>
                    <a:pt x="8136" y="0"/>
                  </a:cubicBezTo>
                  <a:cubicBezTo>
                    <a:pt x="8083" y="116"/>
                    <a:pt x="8003" y="215"/>
                    <a:pt x="7913" y="30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442;p72">
              <a:extLst>
                <a:ext uri="{FF2B5EF4-FFF2-40B4-BE49-F238E27FC236}">
                  <a16:creationId xmlns:a16="http://schemas.microsoft.com/office/drawing/2014/main" id="{A9027103-438D-A04C-BC74-DAE1DEE62108}"/>
                </a:ext>
              </a:extLst>
            </p:cNvPr>
            <p:cNvSpPr/>
            <p:nvPr/>
          </p:nvSpPr>
          <p:spPr>
            <a:xfrm>
              <a:off x="5735099" y="4140668"/>
              <a:ext cx="109487" cy="730085"/>
            </a:xfrm>
            <a:custGeom>
              <a:avLst/>
              <a:gdLst/>
              <a:ahLst/>
              <a:cxnLst/>
              <a:rect l="l" t="t" r="r" b="b"/>
              <a:pathLst>
                <a:path w="2562" h="17084" extrusionOk="0">
                  <a:moveTo>
                    <a:pt x="2374" y="1008"/>
                  </a:moveTo>
                  <a:cubicBezTo>
                    <a:pt x="2061" y="6147"/>
                    <a:pt x="590" y="11062"/>
                    <a:pt x="322" y="16201"/>
                  </a:cubicBezTo>
                  <a:cubicBezTo>
                    <a:pt x="313" y="16433"/>
                    <a:pt x="313" y="16674"/>
                    <a:pt x="331" y="16906"/>
                  </a:cubicBezTo>
                  <a:cubicBezTo>
                    <a:pt x="251" y="16932"/>
                    <a:pt x="179" y="16986"/>
                    <a:pt x="135" y="17084"/>
                  </a:cubicBezTo>
                  <a:cubicBezTo>
                    <a:pt x="1" y="16727"/>
                    <a:pt x="10" y="16299"/>
                    <a:pt x="27" y="15898"/>
                  </a:cubicBezTo>
                  <a:cubicBezTo>
                    <a:pt x="295" y="10768"/>
                    <a:pt x="1758" y="5844"/>
                    <a:pt x="2079" y="714"/>
                  </a:cubicBezTo>
                  <a:cubicBezTo>
                    <a:pt x="2097" y="411"/>
                    <a:pt x="2276" y="0"/>
                    <a:pt x="2454" y="188"/>
                  </a:cubicBezTo>
                  <a:cubicBezTo>
                    <a:pt x="2508" y="241"/>
                    <a:pt x="2525" y="330"/>
                    <a:pt x="2543" y="411"/>
                  </a:cubicBezTo>
                  <a:cubicBezTo>
                    <a:pt x="2552" y="437"/>
                    <a:pt x="2552" y="464"/>
                    <a:pt x="2561" y="491"/>
                  </a:cubicBezTo>
                  <a:cubicBezTo>
                    <a:pt x="2463" y="589"/>
                    <a:pt x="2383" y="821"/>
                    <a:pt x="2374" y="10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443;p72">
              <a:extLst>
                <a:ext uri="{FF2B5EF4-FFF2-40B4-BE49-F238E27FC236}">
                  <a16:creationId xmlns:a16="http://schemas.microsoft.com/office/drawing/2014/main" id="{A483D58F-D4FE-11A7-E180-283F886143D1}"/>
                </a:ext>
              </a:extLst>
            </p:cNvPr>
            <p:cNvSpPr/>
            <p:nvPr/>
          </p:nvSpPr>
          <p:spPr>
            <a:xfrm>
              <a:off x="5735099" y="4140668"/>
              <a:ext cx="109487" cy="730085"/>
            </a:xfrm>
            <a:custGeom>
              <a:avLst/>
              <a:gdLst/>
              <a:ahLst/>
              <a:cxnLst/>
              <a:rect l="l" t="t" r="r" b="b"/>
              <a:pathLst>
                <a:path w="2562" h="17084" fill="none" extrusionOk="0">
                  <a:moveTo>
                    <a:pt x="2374" y="1008"/>
                  </a:moveTo>
                  <a:cubicBezTo>
                    <a:pt x="2061" y="6147"/>
                    <a:pt x="590" y="11062"/>
                    <a:pt x="322" y="16201"/>
                  </a:cubicBezTo>
                  <a:cubicBezTo>
                    <a:pt x="313" y="16433"/>
                    <a:pt x="313" y="16674"/>
                    <a:pt x="331" y="16906"/>
                  </a:cubicBezTo>
                  <a:cubicBezTo>
                    <a:pt x="251" y="16932"/>
                    <a:pt x="179" y="16986"/>
                    <a:pt x="135" y="17084"/>
                  </a:cubicBezTo>
                  <a:cubicBezTo>
                    <a:pt x="1" y="16727"/>
                    <a:pt x="10" y="16299"/>
                    <a:pt x="27" y="15898"/>
                  </a:cubicBezTo>
                  <a:cubicBezTo>
                    <a:pt x="295" y="10768"/>
                    <a:pt x="1758" y="5844"/>
                    <a:pt x="2079" y="714"/>
                  </a:cubicBezTo>
                  <a:cubicBezTo>
                    <a:pt x="2097" y="411"/>
                    <a:pt x="2276" y="0"/>
                    <a:pt x="2454" y="188"/>
                  </a:cubicBezTo>
                  <a:cubicBezTo>
                    <a:pt x="2508" y="241"/>
                    <a:pt x="2525" y="330"/>
                    <a:pt x="2543" y="411"/>
                  </a:cubicBezTo>
                  <a:cubicBezTo>
                    <a:pt x="2552" y="437"/>
                    <a:pt x="2552" y="464"/>
                    <a:pt x="2561" y="491"/>
                  </a:cubicBezTo>
                  <a:cubicBezTo>
                    <a:pt x="2463" y="589"/>
                    <a:pt x="2383" y="821"/>
                    <a:pt x="2374" y="10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444;p72">
              <a:extLst>
                <a:ext uri="{FF2B5EF4-FFF2-40B4-BE49-F238E27FC236}">
                  <a16:creationId xmlns:a16="http://schemas.microsoft.com/office/drawing/2014/main" id="{F45E3679-41E9-D878-09DB-0F2FE9F23102}"/>
                </a:ext>
              </a:extLst>
            </p:cNvPr>
            <p:cNvSpPr/>
            <p:nvPr/>
          </p:nvSpPr>
          <p:spPr>
            <a:xfrm>
              <a:off x="5724073" y="4142548"/>
              <a:ext cx="145641" cy="1065982"/>
            </a:xfrm>
            <a:custGeom>
              <a:avLst/>
              <a:gdLst/>
              <a:ahLst/>
              <a:cxnLst/>
              <a:rect l="l" t="t" r="r" b="b"/>
              <a:pathLst>
                <a:path w="3408" h="24944" extrusionOk="0">
                  <a:moveTo>
                    <a:pt x="18" y="23642"/>
                  </a:moveTo>
                  <a:cubicBezTo>
                    <a:pt x="678" y="21376"/>
                    <a:pt x="2114" y="14926"/>
                    <a:pt x="2230" y="12740"/>
                  </a:cubicBezTo>
                  <a:cubicBezTo>
                    <a:pt x="2382" y="9930"/>
                    <a:pt x="2605" y="7156"/>
                    <a:pt x="2864" y="4363"/>
                  </a:cubicBezTo>
                  <a:cubicBezTo>
                    <a:pt x="2917" y="3783"/>
                    <a:pt x="2899" y="3204"/>
                    <a:pt x="2873" y="2633"/>
                  </a:cubicBezTo>
                  <a:cubicBezTo>
                    <a:pt x="2855" y="2579"/>
                    <a:pt x="2837" y="2526"/>
                    <a:pt x="2828" y="2472"/>
                  </a:cubicBezTo>
                  <a:cubicBezTo>
                    <a:pt x="2676" y="1794"/>
                    <a:pt x="2525" y="1116"/>
                    <a:pt x="2373" y="438"/>
                  </a:cubicBezTo>
                  <a:cubicBezTo>
                    <a:pt x="2435" y="206"/>
                    <a:pt x="2578" y="1"/>
                    <a:pt x="2712" y="144"/>
                  </a:cubicBezTo>
                  <a:cubicBezTo>
                    <a:pt x="2766" y="197"/>
                    <a:pt x="2783" y="286"/>
                    <a:pt x="2801" y="367"/>
                  </a:cubicBezTo>
                  <a:cubicBezTo>
                    <a:pt x="2971" y="1134"/>
                    <a:pt x="3140" y="1910"/>
                    <a:pt x="3310" y="2677"/>
                  </a:cubicBezTo>
                  <a:cubicBezTo>
                    <a:pt x="3328" y="2731"/>
                    <a:pt x="3345" y="2784"/>
                    <a:pt x="3363" y="2838"/>
                  </a:cubicBezTo>
                  <a:cubicBezTo>
                    <a:pt x="3390" y="3409"/>
                    <a:pt x="3408" y="3989"/>
                    <a:pt x="3354" y="4568"/>
                  </a:cubicBezTo>
                  <a:cubicBezTo>
                    <a:pt x="3096" y="7361"/>
                    <a:pt x="2873" y="10135"/>
                    <a:pt x="2721" y="12945"/>
                  </a:cubicBezTo>
                  <a:cubicBezTo>
                    <a:pt x="2578" y="15657"/>
                    <a:pt x="393" y="24944"/>
                    <a:pt x="187" y="24632"/>
                  </a:cubicBezTo>
                  <a:cubicBezTo>
                    <a:pt x="18" y="24373"/>
                    <a:pt x="0" y="23998"/>
                    <a:pt x="18" y="23650"/>
                  </a:cubicBezTo>
                  <a:cubicBezTo>
                    <a:pt x="18" y="23650"/>
                    <a:pt x="18" y="23642"/>
                    <a:pt x="18" y="2364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445;p72">
              <a:extLst>
                <a:ext uri="{FF2B5EF4-FFF2-40B4-BE49-F238E27FC236}">
                  <a16:creationId xmlns:a16="http://schemas.microsoft.com/office/drawing/2014/main" id="{ADF943B0-6CB2-4951-D288-70F66DB81D5A}"/>
                </a:ext>
              </a:extLst>
            </p:cNvPr>
            <p:cNvSpPr/>
            <p:nvPr/>
          </p:nvSpPr>
          <p:spPr>
            <a:xfrm>
              <a:off x="5724073" y="4142548"/>
              <a:ext cx="145641" cy="1065982"/>
            </a:xfrm>
            <a:custGeom>
              <a:avLst/>
              <a:gdLst/>
              <a:ahLst/>
              <a:cxnLst/>
              <a:rect l="l" t="t" r="r" b="b"/>
              <a:pathLst>
                <a:path w="3408" h="24944" fill="none" extrusionOk="0">
                  <a:moveTo>
                    <a:pt x="18" y="23642"/>
                  </a:moveTo>
                  <a:cubicBezTo>
                    <a:pt x="678" y="21376"/>
                    <a:pt x="2114" y="14926"/>
                    <a:pt x="2230" y="12740"/>
                  </a:cubicBezTo>
                  <a:cubicBezTo>
                    <a:pt x="2382" y="9930"/>
                    <a:pt x="2605" y="7156"/>
                    <a:pt x="2864" y="4363"/>
                  </a:cubicBezTo>
                  <a:cubicBezTo>
                    <a:pt x="2917" y="3783"/>
                    <a:pt x="2899" y="3204"/>
                    <a:pt x="2873" y="2633"/>
                  </a:cubicBezTo>
                  <a:cubicBezTo>
                    <a:pt x="2855" y="2579"/>
                    <a:pt x="2837" y="2526"/>
                    <a:pt x="2828" y="2472"/>
                  </a:cubicBezTo>
                  <a:cubicBezTo>
                    <a:pt x="2676" y="1794"/>
                    <a:pt x="2525" y="1116"/>
                    <a:pt x="2373" y="438"/>
                  </a:cubicBezTo>
                  <a:cubicBezTo>
                    <a:pt x="2435" y="206"/>
                    <a:pt x="2578" y="1"/>
                    <a:pt x="2712" y="144"/>
                  </a:cubicBezTo>
                  <a:cubicBezTo>
                    <a:pt x="2766" y="197"/>
                    <a:pt x="2783" y="286"/>
                    <a:pt x="2801" y="367"/>
                  </a:cubicBezTo>
                  <a:cubicBezTo>
                    <a:pt x="2971" y="1134"/>
                    <a:pt x="3140" y="1910"/>
                    <a:pt x="3310" y="2677"/>
                  </a:cubicBezTo>
                  <a:cubicBezTo>
                    <a:pt x="3328" y="2731"/>
                    <a:pt x="3345" y="2784"/>
                    <a:pt x="3363" y="2838"/>
                  </a:cubicBezTo>
                  <a:cubicBezTo>
                    <a:pt x="3390" y="3409"/>
                    <a:pt x="3408" y="3989"/>
                    <a:pt x="3354" y="4568"/>
                  </a:cubicBezTo>
                  <a:cubicBezTo>
                    <a:pt x="3096" y="7361"/>
                    <a:pt x="2873" y="10135"/>
                    <a:pt x="2721" y="12945"/>
                  </a:cubicBezTo>
                  <a:cubicBezTo>
                    <a:pt x="2578" y="15657"/>
                    <a:pt x="393" y="24944"/>
                    <a:pt x="187" y="24632"/>
                  </a:cubicBezTo>
                  <a:cubicBezTo>
                    <a:pt x="18" y="24373"/>
                    <a:pt x="0" y="23998"/>
                    <a:pt x="18" y="23650"/>
                  </a:cubicBezTo>
                  <a:cubicBezTo>
                    <a:pt x="18" y="23650"/>
                    <a:pt x="18" y="23642"/>
                    <a:pt x="18" y="23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446;p72">
              <a:extLst>
                <a:ext uri="{FF2B5EF4-FFF2-40B4-BE49-F238E27FC236}">
                  <a16:creationId xmlns:a16="http://schemas.microsoft.com/office/drawing/2014/main" id="{14D6AC52-049A-7CB2-BF69-391E5505E2AD}"/>
                </a:ext>
              </a:extLst>
            </p:cNvPr>
            <p:cNvSpPr/>
            <p:nvPr/>
          </p:nvSpPr>
          <p:spPr>
            <a:xfrm>
              <a:off x="5630270" y="4269514"/>
              <a:ext cx="88889" cy="795298"/>
            </a:xfrm>
            <a:custGeom>
              <a:avLst/>
              <a:gdLst/>
              <a:ahLst/>
              <a:cxnLst/>
              <a:rect l="l" t="t" r="r" b="b"/>
              <a:pathLst>
                <a:path w="2080" h="18610" extrusionOk="0">
                  <a:moveTo>
                    <a:pt x="625" y="13641"/>
                  </a:moveTo>
                  <a:cubicBezTo>
                    <a:pt x="625" y="13560"/>
                    <a:pt x="625" y="13489"/>
                    <a:pt x="625" y="13409"/>
                  </a:cubicBezTo>
                  <a:cubicBezTo>
                    <a:pt x="670" y="12713"/>
                    <a:pt x="785" y="12035"/>
                    <a:pt x="875" y="11357"/>
                  </a:cubicBezTo>
                  <a:cubicBezTo>
                    <a:pt x="1276" y="8297"/>
                    <a:pt x="955" y="5068"/>
                    <a:pt x="0" y="2186"/>
                  </a:cubicBezTo>
                  <a:cubicBezTo>
                    <a:pt x="99" y="1455"/>
                    <a:pt x="206" y="732"/>
                    <a:pt x="313" y="1"/>
                  </a:cubicBezTo>
                  <a:cubicBezTo>
                    <a:pt x="1678" y="3382"/>
                    <a:pt x="2079" y="7441"/>
                    <a:pt x="1401" y="11179"/>
                  </a:cubicBezTo>
                  <a:cubicBezTo>
                    <a:pt x="1285" y="11857"/>
                    <a:pt x="1124" y="12526"/>
                    <a:pt x="1053" y="13222"/>
                  </a:cubicBezTo>
                  <a:cubicBezTo>
                    <a:pt x="937" y="14435"/>
                    <a:pt x="1080" y="15675"/>
                    <a:pt x="1133" y="16906"/>
                  </a:cubicBezTo>
                  <a:cubicBezTo>
                    <a:pt x="1160" y="17468"/>
                    <a:pt x="1169" y="18048"/>
                    <a:pt x="1116" y="18610"/>
                  </a:cubicBezTo>
                  <a:lnTo>
                    <a:pt x="1044" y="17548"/>
                  </a:lnTo>
                  <a:cubicBezTo>
                    <a:pt x="982" y="16594"/>
                    <a:pt x="893" y="15648"/>
                    <a:pt x="777" y="14693"/>
                  </a:cubicBezTo>
                  <a:cubicBezTo>
                    <a:pt x="732" y="14346"/>
                    <a:pt x="678" y="13989"/>
                    <a:pt x="625" y="1364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447;p72">
              <a:extLst>
                <a:ext uri="{FF2B5EF4-FFF2-40B4-BE49-F238E27FC236}">
                  <a16:creationId xmlns:a16="http://schemas.microsoft.com/office/drawing/2014/main" id="{B297A42A-2EB5-28CE-D6B6-98839219A3D5}"/>
                </a:ext>
              </a:extLst>
            </p:cNvPr>
            <p:cNvSpPr/>
            <p:nvPr/>
          </p:nvSpPr>
          <p:spPr>
            <a:xfrm>
              <a:off x="5630270" y="4269514"/>
              <a:ext cx="88889" cy="795298"/>
            </a:xfrm>
            <a:custGeom>
              <a:avLst/>
              <a:gdLst/>
              <a:ahLst/>
              <a:cxnLst/>
              <a:rect l="l" t="t" r="r" b="b"/>
              <a:pathLst>
                <a:path w="2080" h="18610" fill="none" extrusionOk="0">
                  <a:moveTo>
                    <a:pt x="625" y="13641"/>
                  </a:moveTo>
                  <a:cubicBezTo>
                    <a:pt x="625" y="13560"/>
                    <a:pt x="625" y="13489"/>
                    <a:pt x="625" y="13409"/>
                  </a:cubicBezTo>
                  <a:cubicBezTo>
                    <a:pt x="670" y="12713"/>
                    <a:pt x="785" y="12035"/>
                    <a:pt x="875" y="11357"/>
                  </a:cubicBezTo>
                  <a:cubicBezTo>
                    <a:pt x="1276" y="8297"/>
                    <a:pt x="955" y="5068"/>
                    <a:pt x="0" y="2186"/>
                  </a:cubicBezTo>
                  <a:cubicBezTo>
                    <a:pt x="99" y="1455"/>
                    <a:pt x="206" y="732"/>
                    <a:pt x="313" y="1"/>
                  </a:cubicBezTo>
                  <a:cubicBezTo>
                    <a:pt x="1678" y="3382"/>
                    <a:pt x="2079" y="7441"/>
                    <a:pt x="1401" y="11179"/>
                  </a:cubicBezTo>
                  <a:cubicBezTo>
                    <a:pt x="1285" y="11857"/>
                    <a:pt x="1124" y="12526"/>
                    <a:pt x="1053" y="13222"/>
                  </a:cubicBezTo>
                  <a:cubicBezTo>
                    <a:pt x="937" y="14435"/>
                    <a:pt x="1080" y="15675"/>
                    <a:pt x="1133" y="16906"/>
                  </a:cubicBezTo>
                  <a:cubicBezTo>
                    <a:pt x="1160" y="17468"/>
                    <a:pt x="1169" y="18048"/>
                    <a:pt x="1116" y="18610"/>
                  </a:cubicBezTo>
                  <a:lnTo>
                    <a:pt x="1044" y="17548"/>
                  </a:lnTo>
                  <a:cubicBezTo>
                    <a:pt x="982" y="16594"/>
                    <a:pt x="893" y="15648"/>
                    <a:pt x="777" y="14693"/>
                  </a:cubicBezTo>
                  <a:cubicBezTo>
                    <a:pt x="732" y="14346"/>
                    <a:pt x="678" y="13989"/>
                    <a:pt x="625" y="1364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448;p72">
              <a:extLst>
                <a:ext uri="{FF2B5EF4-FFF2-40B4-BE49-F238E27FC236}">
                  <a16:creationId xmlns:a16="http://schemas.microsoft.com/office/drawing/2014/main" id="{DCD35A29-E71D-E6A1-52A5-DF1F5A347B4D}"/>
                </a:ext>
              </a:extLst>
            </p:cNvPr>
            <p:cNvSpPr/>
            <p:nvPr/>
          </p:nvSpPr>
          <p:spPr>
            <a:xfrm>
              <a:off x="5754928" y="2850541"/>
              <a:ext cx="142991" cy="666452"/>
            </a:xfrm>
            <a:custGeom>
              <a:avLst/>
              <a:gdLst/>
              <a:ahLst/>
              <a:cxnLst/>
              <a:rect l="l" t="t" r="r" b="b"/>
              <a:pathLst>
                <a:path w="3346" h="15595" extrusionOk="0">
                  <a:moveTo>
                    <a:pt x="3078" y="11196"/>
                  </a:moveTo>
                  <a:cubicBezTo>
                    <a:pt x="3061" y="11277"/>
                    <a:pt x="3052" y="11348"/>
                    <a:pt x="3043" y="11428"/>
                  </a:cubicBezTo>
                  <a:cubicBezTo>
                    <a:pt x="3007" y="11669"/>
                    <a:pt x="2980" y="11910"/>
                    <a:pt x="2936" y="12151"/>
                  </a:cubicBezTo>
                  <a:cubicBezTo>
                    <a:pt x="2918" y="12303"/>
                    <a:pt x="2882" y="12508"/>
                    <a:pt x="2846" y="12776"/>
                  </a:cubicBezTo>
                  <a:cubicBezTo>
                    <a:pt x="2811" y="13061"/>
                    <a:pt x="2775" y="13409"/>
                    <a:pt x="2722" y="13801"/>
                  </a:cubicBezTo>
                  <a:cubicBezTo>
                    <a:pt x="2713" y="13926"/>
                    <a:pt x="2695" y="14051"/>
                    <a:pt x="2677" y="14185"/>
                  </a:cubicBezTo>
                  <a:cubicBezTo>
                    <a:pt x="2668" y="14337"/>
                    <a:pt x="2650" y="14488"/>
                    <a:pt x="2632" y="14649"/>
                  </a:cubicBezTo>
                  <a:cubicBezTo>
                    <a:pt x="2597" y="14917"/>
                    <a:pt x="2570" y="15202"/>
                    <a:pt x="2534" y="15487"/>
                  </a:cubicBezTo>
                  <a:cubicBezTo>
                    <a:pt x="2534" y="15523"/>
                    <a:pt x="2525" y="15559"/>
                    <a:pt x="2525" y="15595"/>
                  </a:cubicBezTo>
                  <a:cubicBezTo>
                    <a:pt x="2490" y="15514"/>
                    <a:pt x="2463" y="15434"/>
                    <a:pt x="2427" y="15345"/>
                  </a:cubicBezTo>
                  <a:cubicBezTo>
                    <a:pt x="2436" y="15318"/>
                    <a:pt x="2445" y="15282"/>
                    <a:pt x="2454" y="15256"/>
                  </a:cubicBezTo>
                  <a:cubicBezTo>
                    <a:pt x="2695" y="14096"/>
                    <a:pt x="2766" y="12909"/>
                    <a:pt x="2793" y="11732"/>
                  </a:cubicBezTo>
                  <a:cubicBezTo>
                    <a:pt x="2820" y="10322"/>
                    <a:pt x="2775" y="8886"/>
                    <a:pt x="2365" y="7539"/>
                  </a:cubicBezTo>
                  <a:cubicBezTo>
                    <a:pt x="1972" y="6263"/>
                    <a:pt x="1267" y="5112"/>
                    <a:pt x="768" y="3881"/>
                  </a:cubicBezTo>
                  <a:cubicBezTo>
                    <a:pt x="277" y="2641"/>
                    <a:pt x="1" y="1232"/>
                    <a:pt x="500" y="1"/>
                  </a:cubicBezTo>
                  <a:lnTo>
                    <a:pt x="3328" y="7405"/>
                  </a:lnTo>
                  <a:cubicBezTo>
                    <a:pt x="3337" y="7414"/>
                    <a:pt x="3346" y="7423"/>
                    <a:pt x="3346" y="7441"/>
                  </a:cubicBezTo>
                  <a:cubicBezTo>
                    <a:pt x="3328" y="8190"/>
                    <a:pt x="3292" y="8931"/>
                    <a:pt x="3230" y="9671"/>
                  </a:cubicBezTo>
                  <a:cubicBezTo>
                    <a:pt x="3194" y="10188"/>
                    <a:pt x="3141" y="10697"/>
                    <a:pt x="3078" y="1119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449;p72">
              <a:extLst>
                <a:ext uri="{FF2B5EF4-FFF2-40B4-BE49-F238E27FC236}">
                  <a16:creationId xmlns:a16="http://schemas.microsoft.com/office/drawing/2014/main" id="{11EBD09C-8DA5-9EAF-4158-BD475C332193}"/>
                </a:ext>
              </a:extLst>
            </p:cNvPr>
            <p:cNvSpPr/>
            <p:nvPr/>
          </p:nvSpPr>
          <p:spPr>
            <a:xfrm>
              <a:off x="5754928" y="2850541"/>
              <a:ext cx="142991" cy="666452"/>
            </a:xfrm>
            <a:custGeom>
              <a:avLst/>
              <a:gdLst/>
              <a:ahLst/>
              <a:cxnLst/>
              <a:rect l="l" t="t" r="r" b="b"/>
              <a:pathLst>
                <a:path w="3346" h="15595" fill="none" extrusionOk="0">
                  <a:moveTo>
                    <a:pt x="3078" y="11196"/>
                  </a:moveTo>
                  <a:cubicBezTo>
                    <a:pt x="3061" y="11277"/>
                    <a:pt x="3052" y="11348"/>
                    <a:pt x="3043" y="11428"/>
                  </a:cubicBezTo>
                  <a:cubicBezTo>
                    <a:pt x="3007" y="11669"/>
                    <a:pt x="2980" y="11910"/>
                    <a:pt x="2936" y="12151"/>
                  </a:cubicBezTo>
                  <a:cubicBezTo>
                    <a:pt x="2918" y="12303"/>
                    <a:pt x="2882" y="12508"/>
                    <a:pt x="2846" y="12776"/>
                  </a:cubicBezTo>
                  <a:cubicBezTo>
                    <a:pt x="2811" y="13061"/>
                    <a:pt x="2775" y="13409"/>
                    <a:pt x="2722" y="13801"/>
                  </a:cubicBezTo>
                  <a:cubicBezTo>
                    <a:pt x="2713" y="13926"/>
                    <a:pt x="2695" y="14051"/>
                    <a:pt x="2677" y="14185"/>
                  </a:cubicBezTo>
                  <a:cubicBezTo>
                    <a:pt x="2668" y="14337"/>
                    <a:pt x="2650" y="14488"/>
                    <a:pt x="2632" y="14649"/>
                  </a:cubicBezTo>
                  <a:cubicBezTo>
                    <a:pt x="2597" y="14917"/>
                    <a:pt x="2570" y="15202"/>
                    <a:pt x="2534" y="15487"/>
                  </a:cubicBezTo>
                  <a:cubicBezTo>
                    <a:pt x="2534" y="15523"/>
                    <a:pt x="2525" y="15559"/>
                    <a:pt x="2525" y="15595"/>
                  </a:cubicBezTo>
                  <a:cubicBezTo>
                    <a:pt x="2490" y="15514"/>
                    <a:pt x="2463" y="15434"/>
                    <a:pt x="2427" y="15345"/>
                  </a:cubicBezTo>
                  <a:cubicBezTo>
                    <a:pt x="2436" y="15318"/>
                    <a:pt x="2445" y="15282"/>
                    <a:pt x="2454" y="15256"/>
                  </a:cubicBezTo>
                  <a:cubicBezTo>
                    <a:pt x="2695" y="14096"/>
                    <a:pt x="2766" y="12909"/>
                    <a:pt x="2793" y="11732"/>
                  </a:cubicBezTo>
                  <a:cubicBezTo>
                    <a:pt x="2820" y="10322"/>
                    <a:pt x="2775" y="8886"/>
                    <a:pt x="2365" y="7539"/>
                  </a:cubicBezTo>
                  <a:cubicBezTo>
                    <a:pt x="1972" y="6263"/>
                    <a:pt x="1267" y="5112"/>
                    <a:pt x="768" y="3881"/>
                  </a:cubicBezTo>
                  <a:cubicBezTo>
                    <a:pt x="277" y="2641"/>
                    <a:pt x="1" y="1232"/>
                    <a:pt x="500" y="1"/>
                  </a:cubicBezTo>
                  <a:lnTo>
                    <a:pt x="3328" y="7405"/>
                  </a:lnTo>
                  <a:cubicBezTo>
                    <a:pt x="3337" y="7414"/>
                    <a:pt x="3346" y="7423"/>
                    <a:pt x="3346" y="7441"/>
                  </a:cubicBezTo>
                  <a:cubicBezTo>
                    <a:pt x="3328" y="8190"/>
                    <a:pt x="3292" y="8931"/>
                    <a:pt x="3230" y="9671"/>
                  </a:cubicBezTo>
                  <a:cubicBezTo>
                    <a:pt x="3194" y="10188"/>
                    <a:pt x="3141" y="10697"/>
                    <a:pt x="3078" y="1119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450;p72">
              <a:extLst>
                <a:ext uri="{FF2B5EF4-FFF2-40B4-BE49-F238E27FC236}">
                  <a16:creationId xmlns:a16="http://schemas.microsoft.com/office/drawing/2014/main" id="{751B7069-27AA-435E-B616-B39DA0905085}"/>
                </a:ext>
              </a:extLst>
            </p:cNvPr>
            <p:cNvSpPr/>
            <p:nvPr/>
          </p:nvSpPr>
          <p:spPr>
            <a:xfrm>
              <a:off x="5586808" y="3414771"/>
              <a:ext cx="77436" cy="635555"/>
            </a:xfrm>
            <a:custGeom>
              <a:avLst/>
              <a:gdLst/>
              <a:ahLst/>
              <a:cxnLst/>
              <a:rect l="l" t="t" r="r" b="b"/>
              <a:pathLst>
                <a:path w="1812" h="14872" extrusionOk="0">
                  <a:moveTo>
                    <a:pt x="464" y="14471"/>
                  </a:moveTo>
                  <a:cubicBezTo>
                    <a:pt x="1258" y="13596"/>
                    <a:pt x="1339" y="12276"/>
                    <a:pt x="1160" y="11116"/>
                  </a:cubicBezTo>
                  <a:cubicBezTo>
                    <a:pt x="652" y="7664"/>
                    <a:pt x="116" y="5657"/>
                    <a:pt x="491" y="982"/>
                  </a:cubicBezTo>
                  <a:cubicBezTo>
                    <a:pt x="670" y="652"/>
                    <a:pt x="848" y="322"/>
                    <a:pt x="1053" y="1"/>
                  </a:cubicBezTo>
                  <a:cubicBezTo>
                    <a:pt x="955" y="3712"/>
                    <a:pt x="1455" y="7414"/>
                    <a:pt x="1713" y="11116"/>
                  </a:cubicBezTo>
                  <a:cubicBezTo>
                    <a:pt x="1794" y="12285"/>
                    <a:pt x="1811" y="13596"/>
                    <a:pt x="1017" y="14471"/>
                  </a:cubicBezTo>
                  <a:cubicBezTo>
                    <a:pt x="866" y="14631"/>
                    <a:pt x="678" y="14783"/>
                    <a:pt x="455" y="14836"/>
                  </a:cubicBezTo>
                  <a:cubicBezTo>
                    <a:pt x="304" y="14872"/>
                    <a:pt x="152" y="14854"/>
                    <a:pt x="0" y="14801"/>
                  </a:cubicBezTo>
                  <a:cubicBezTo>
                    <a:pt x="179" y="14738"/>
                    <a:pt x="339" y="14613"/>
                    <a:pt x="464" y="1447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451;p72">
              <a:extLst>
                <a:ext uri="{FF2B5EF4-FFF2-40B4-BE49-F238E27FC236}">
                  <a16:creationId xmlns:a16="http://schemas.microsoft.com/office/drawing/2014/main" id="{84D16168-B120-646A-B2C9-615CA660CA4F}"/>
                </a:ext>
              </a:extLst>
            </p:cNvPr>
            <p:cNvSpPr/>
            <p:nvPr/>
          </p:nvSpPr>
          <p:spPr>
            <a:xfrm>
              <a:off x="5586808" y="3414771"/>
              <a:ext cx="77436" cy="635555"/>
            </a:xfrm>
            <a:custGeom>
              <a:avLst/>
              <a:gdLst/>
              <a:ahLst/>
              <a:cxnLst/>
              <a:rect l="l" t="t" r="r" b="b"/>
              <a:pathLst>
                <a:path w="1812" h="14872" fill="none" extrusionOk="0">
                  <a:moveTo>
                    <a:pt x="464" y="14471"/>
                  </a:moveTo>
                  <a:cubicBezTo>
                    <a:pt x="1258" y="13596"/>
                    <a:pt x="1339" y="12276"/>
                    <a:pt x="1160" y="11116"/>
                  </a:cubicBezTo>
                  <a:cubicBezTo>
                    <a:pt x="652" y="7664"/>
                    <a:pt x="116" y="5657"/>
                    <a:pt x="491" y="982"/>
                  </a:cubicBezTo>
                  <a:cubicBezTo>
                    <a:pt x="670" y="652"/>
                    <a:pt x="848" y="322"/>
                    <a:pt x="1053" y="1"/>
                  </a:cubicBezTo>
                  <a:cubicBezTo>
                    <a:pt x="955" y="3712"/>
                    <a:pt x="1455" y="7414"/>
                    <a:pt x="1713" y="11116"/>
                  </a:cubicBezTo>
                  <a:cubicBezTo>
                    <a:pt x="1794" y="12285"/>
                    <a:pt x="1811" y="13596"/>
                    <a:pt x="1017" y="14471"/>
                  </a:cubicBezTo>
                  <a:cubicBezTo>
                    <a:pt x="866" y="14631"/>
                    <a:pt x="678" y="14783"/>
                    <a:pt x="455" y="14836"/>
                  </a:cubicBezTo>
                  <a:cubicBezTo>
                    <a:pt x="304" y="14872"/>
                    <a:pt x="152" y="14854"/>
                    <a:pt x="0" y="14801"/>
                  </a:cubicBezTo>
                  <a:cubicBezTo>
                    <a:pt x="179" y="14738"/>
                    <a:pt x="339" y="14613"/>
                    <a:pt x="464" y="144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452;p72">
              <a:extLst>
                <a:ext uri="{FF2B5EF4-FFF2-40B4-BE49-F238E27FC236}">
                  <a16:creationId xmlns:a16="http://schemas.microsoft.com/office/drawing/2014/main" id="{C4B85320-F8B9-54EE-428E-6649D622C854}"/>
                </a:ext>
              </a:extLst>
            </p:cNvPr>
            <p:cNvSpPr/>
            <p:nvPr/>
          </p:nvSpPr>
          <p:spPr>
            <a:xfrm>
              <a:off x="5678304" y="3101395"/>
              <a:ext cx="128120" cy="767862"/>
            </a:xfrm>
            <a:custGeom>
              <a:avLst/>
              <a:gdLst/>
              <a:ahLst/>
              <a:cxnLst/>
              <a:rect l="l" t="t" r="r" b="b"/>
              <a:pathLst>
                <a:path w="2998" h="17968" extrusionOk="0">
                  <a:moveTo>
                    <a:pt x="1258" y="11321"/>
                  </a:moveTo>
                  <a:cubicBezTo>
                    <a:pt x="1356" y="9403"/>
                    <a:pt x="1428" y="7485"/>
                    <a:pt x="1455" y="5567"/>
                  </a:cubicBezTo>
                  <a:cubicBezTo>
                    <a:pt x="1481" y="4078"/>
                    <a:pt x="1437" y="2490"/>
                    <a:pt x="848" y="1134"/>
                  </a:cubicBezTo>
                  <a:cubicBezTo>
                    <a:pt x="1044" y="750"/>
                    <a:pt x="1249" y="375"/>
                    <a:pt x="1481" y="1"/>
                  </a:cubicBezTo>
                  <a:cubicBezTo>
                    <a:pt x="2918" y="1553"/>
                    <a:pt x="2998" y="3774"/>
                    <a:pt x="2971" y="5799"/>
                  </a:cubicBezTo>
                  <a:cubicBezTo>
                    <a:pt x="2936" y="7717"/>
                    <a:pt x="2873" y="9635"/>
                    <a:pt x="2766" y="11553"/>
                  </a:cubicBezTo>
                  <a:cubicBezTo>
                    <a:pt x="2650" y="13757"/>
                    <a:pt x="2472" y="16032"/>
                    <a:pt x="1321" y="17968"/>
                  </a:cubicBezTo>
                  <a:cubicBezTo>
                    <a:pt x="1276" y="17432"/>
                    <a:pt x="491" y="17165"/>
                    <a:pt x="0" y="17397"/>
                  </a:cubicBezTo>
                  <a:cubicBezTo>
                    <a:pt x="982" y="15532"/>
                    <a:pt x="1151" y="13391"/>
                    <a:pt x="1258" y="1132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453;p72">
              <a:extLst>
                <a:ext uri="{FF2B5EF4-FFF2-40B4-BE49-F238E27FC236}">
                  <a16:creationId xmlns:a16="http://schemas.microsoft.com/office/drawing/2014/main" id="{982B6B30-899C-0D0D-A982-29A6FAB1DC1C}"/>
                </a:ext>
              </a:extLst>
            </p:cNvPr>
            <p:cNvSpPr/>
            <p:nvPr/>
          </p:nvSpPr>
          <p:spPr>
            <a:xfrm>
              <a:off x="5678304" y="3101395"/>
              <a:ext cx="128120" cy="767862"/>
            </a:xfrm>
            <a:custGeom>
              <a:avLst/>
              <a:gdLst/>
              <a:ahLst/>
              <a:cxnLst/>
              <a:rect l="l" t="t" r="r" b="b"/>
              <a:pathLst>
                <a:path w="2998" h="17968" fill="none" extrusionOk="0">
                  <a:moveTo>
                    <a:pt x="1258" y="11321"/>
                  </a:moveTo>
                  <a:cubicBezTo>
                    <a:pt x="1356" y="9403"/>
                    <a:pt x="1428" y="7485"/>
                    <a:pt x="1455" y="5567"/>
                  </a:cubicBezTo>
                  <a:cubicBezTo>
                    <a:pt x="1481" y="4078"/>
                    <a:pt x="1437" y="2490"/>
                    <a:pt x="848" y="1134"/>
                  </a:cubicBezTo>
                  <a:cubicBezTo>
                    <a:pt x="1044" y="750"/>
                    <a:pt x="1249" y="375"/>
                    <a:pt x="1481" y="1"/>
                  </a:cubicBezTo>
                  <a:cubicBezTo>
                    <a:pt x="2918" y="1553"/>
                    <a:pt x="2998" y="3774"/>
                    <a:pt x="2971" y="5799"/>
                  </a:cubicBezTo>
                  <a:cubicBezTo>
                    <a:pt x="2936" y="7717"/>
                    <a:pt x="2873" y="9635"/>
                    <a:pt x="2766" y="11553"/>
                  </a:cubicBezTo>
                  <a:cubicBezTo>
                    <a:pt x="2650" y="13757"/>
                    <a:pt x="2472" y="16032"/>
                    <a:pt x="1321" y="17968"/>
                  </a:cubicBezTo>
                  <a:cubicBezTo>
                    <a:pt x="1276" y="17432"/>
                    <a:pt x="491" y="17165"/>
                    <a:pt x="0" y="17397"/>
                  </a:cubicBezTo>
                  <a:cubicBezTo>
                    <a:pt x="982" y="15532"/>
                    <a:pt x="1151" y="13391"/>
                    <a:pt x="1258" y="1132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454;p72">
              <a:extLst>
                <a:ext uri="{FF2B5EF4-FFF2-40B4-BE49-F238E27FC236}">
                  <a16:creationId xmlns:a16="http://schemas.microsoft.com/office/drawing/2014/main" id="{F1FC3EDF-9A8C-6389-7CED-7ABE8B925C6E}"/>
                </a:ext>
              </a:extLst>
            </p:cNvPr>
            <p:cNvSpPr/>
            <p:nvPr/>
          </p:nvSpPr>
          <p:spPr>
            <a:xfrm>
              <a:off x="5666124" y="3847848"/>
              <a:ext cx="2308" cy="5000"/>
            </a:xfrm>
            <a:custGeom>
              <a:avLst/>
              <a:gdLst/>
              <a:ahLst/>
              <a:cxnLst/>
              <a:rect l="l" t="t" r="r" b="b"/>
              <a:pathLst>
                <a:path w="54" h="117" extrusionOk="0">
                  <a:moveTo>
                    <a:pt x="54" y="108"/>
                  </a:moveTo>
                  <a:cubicBezTo>
                    <a:pt x="54" y="117"/>
                    <a:pt x="54" y="117"/>
                    <a:pt x="45" y="117"/>
                  </a:cubicBezTo>
                  <a:cubicBezTo>
                    <a:pt x="27" y="81"/>
                    <a:pt x="18" y="46"/>
                    <a:pt x="0" y="1"/>
                  </a:cubicBezTo>
                  <a:cubicBezTo>
                    <a:pt x="18" y="37"/>
                    <a:pt x="45" y="72"/>
                    <a:pt x="54" y="1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455;p72">
              <a:extLst>
                <a:ext uri="{FF2B5EF4-FFF2-40B4-BE49-F238E27FC236}">
                  <a16:creationId xmlns:a16="http://schemas.microsoft.com/office/drawing/2014/main" id="{CF63966B-A7B2-3DCA-F757-6D3B8D391D30}"/>
                </a:ext>
              </a:extLst>
            </p:cNvPr>
            <p:cNvSpPr/>
            <p:nvPr/>
          </p:nvSpPr>
          <p:spPr>
            <a:xfrm>
              <a:off x="5666124" y="3847848"/>
              <a:ext cx="2308" cy="5000"/>
            </a:xfrm>
            <a:custGeom>
              <a:avLst/>
              <a:gdLst/>
              <a:ahLst/>
              <a:cxnLst/>
              <a:rect l="l" t="t" r="r" b="b"/>
              <a:pathLst>
                <a:path w="54" h="117" fill="none" extrusionOk="0">
                  <a:moveTo>
                    <a:pt x="54" y="108"/>
                  </a:moveTo>
                  <a:cubicBezTo>
                    <a:pt x="54" y="117"/>
                    <a:pt x="54" y="117"/>
                    <a:pt x="45" y="117"/>
                  </a:cubicBezTo>
                  <a:cubicBezTo>
                    <a:pt x="27" y="81"/>
                    <a:pt x="18" y="46"/>
                    <a:pt x="0" y="1"/>
                  </a:cubicBezTo>
                  <a:cubicBezTo>
                    <a:pt x="18" y="37"/>
                    <a:pt x="45" y="72"/>
                    <a:pt x="54" y="1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456;p72">
              <a:extLst>
                <a:ext uri="{FF2B5EF4-FFF2-40B4-BE49-F238E27FC236}">
                  <a16:creationId xmlns:a16="http://schemas.microsoft.com/office/drawing/2014/main" id="{ECCE1771-0A0C-CDB3-3192-9C85A4D2DA53}"/>
                </a:ext>
              </a:extLst>
            </p:cNvPr>
            <p:cNvSpPr/>
            <p:nvPr/>
          </p:nvSpPr>
          <p:spPr>
            <a:xfrm>
              <a:off x="5458689" y="2697293"/>
              <a:ext cx="330598" cy="925683"/>
            </a:xfrm>
            <a:custGeom>
              <a:avLst/>
              <a:gdLst/>
              <a:ahLst/>
              <a:cxnLst/>
              <a:rect l="l" t="t" r="r" b="b"/>
              <a:pathLst>
                <a:path w="7736" h="21661" extrusionOk="0">
                  <a:moveTo>
                    <a:pt x="554" y="13534"/>
                  </a:moveTo>
                  <a:cubicBezTo>
                    <a:pt x="1152" y="11375"/>
                    <a:pt x="1071" y="8886"/>
                    <a:pt x="2427" y="7155"/>
                  </a:cubicBezTo>
                  <a:cubicBezTo>
                    <a:pt x="2784" y="6700"/>
                    <a:pt x="3221" y="6325"/>
                    <a:pt x="3614" y="5915"/>
                  </a:cubicBezTo>
                  <a:cubicBezTo>
                    <a:pt x="4301" y="5192"/>
                    <a:pt x="4854" y="4354"/>
                    <a:pt x="5407" y="3515"/>
                  </a:cubicBezTo>
                  <a:cubicBezTo>
                    <a:pt x="6183" y="2347"/>
                    <a:pt x="6959" y="1178"/>
                    <a:pt x="7736" y="0"/>
                  </a:cubicBezTo>
                  <a:cubicBezTo>
                    <a:pt x="7379" y="830"/>
                    <a:pt x="7040" y="1669"/>
                    <a:pt x="6719" y="2516"/>
                  </a:cubicBezTo>
                  <a:cubicBezTo>
                    <a:pt x="6433" y="2953"/>
                    <a:pt x="6139" y="3390"/>
                    <a:pt x="5853" y="3828"/>
                  </a:cubicBezTo>
                  <a:cubicBezTo>
                    <a:pt x="5300" y="4666"/>
                    <a:pt x="4738" y="5505"/>
                    <a:pt x="4051" y="6227"/>
                  </a:cubicBezTo>
                  <a:cubicBezTo>
                    <a:pt x="3659" y="6638"/>
                    <a:pt x="3221" y="7012"/>
                    <a:pt x="2865" y="7467"/>
                  </a:cubicBezTo>
                  <a:cubicBezTo>
                    <a:pt x="1518" y="9198"/>
                    <a:pt x="1598" y="11687"/>
                    <a:pt x="991" y="13846"/>
                  </a:cubicBezTo>
                  <a:cubicBezTo>
                    <a:pt x="768" y="14640"/>
                    <a:pt x="447" y="15434"/>
                    <a:pt x="509" y="16254"/>
                  </a:cubicBezTo>
                  <a:cubicBezTo>
                    <a:pt x="545" y="16665"/>
                    <a:pt x="679" y="17066"/>
                    <a:pt x="786" y="17459"/>
                  </a:cubicBezTo>
                  <a:cubicBezTo>
                    <a:pt x="1116" y="18627"/>
                    <a:pt x="1277" y="19823"/>
                    <a:pt x="1410" y="21036"/>
                  </a:cubicBezTo>
                  <a:cubicBezTo>
                    <a:pt x="1312" y="21250"/>
                    <a:pt x="1196" y="21455"/>
                    <a:pt x="1071" y="21661"/>
                  </a:cubicBezTo>
                  <a:cubicBezTo>
                    <a:pt x="911" y="20144"/>
                    <a:pt x="759" y="18610"/>
                    <a:pt x="349" y="17147"/>
                  </a:cubicBezTo>
                  <a:cubicBezTo>
                    <a:pt x="233" y="16754"/>
                    <a:pt x="108" y="16362"/>
                    <a:pt x="72" y="15942"/>
                  </a:cubicBezTo>
                  <a:cubicBezTo>
                    <a:pt x="1" y="15121"/>
                    <a:pt x="331" y="14328"/>
                    <a:pt x="554" y="1353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457;p72">
              <a:extLst>
                <a:ext uri="{FF2B5EF4-FFF2-40B4-BE49-F238E27FC236}">
                  <a16:creationId xmlns:a16="http://schemas.microsoft.com/office/drawing/2014/main" id="{062F4DE1-6E95-4289-3D1A-EDA6DC6E0EB8}"/>
                </a:ext>
              </a:extLst>
            </p:cNvPr>
            <p:cNvSpPr/>
            <p:nvPr/>
          </p:nvSpPr>
          <p:spPr>
            <a:xfrm>
              <a:off x="5458689" y="2697293"/>
              <a:ext cx="330598" cy="925683"/>
            </a:xfrm>
            <a:custGeom>
              <a:avLst/>
              <a:gdLst/>
              <a:ahLst/>
              <a:cxnLst/>
              <a:rect l="l" t="t" r="r" b="b"/>
              <a:pathLst>
                <a:path w="7736" h="21661" fill="none" extrusionOk="0">
                  <a:moveTo>
                    <a:pt x="554" y="13534"/>
                  </a:moveTo>
                  <a:cubicBezTo>
                    <a:pt x="1152" y="11375"/>
                    <a:pt x="1071" y="8886"/>
                    <a:pt x="2427" y="7155"/>
                  </a:cubicBezTo>
                  <a:cubicBezTo>
                    <a:pt x="2784" y="6700"/>
                    <a:pt x="3221" y="6325"/>
                    <a:pt x="3614" y="5915"/>
                  </a:cubicBezTo>
                  <a:cubicBezTo>
                    <a:pt x="4301" y="5192"/>
                    <a:pt x="4854" y="4354"/>
                    <a:pt x="5407" y="3515"/>
                  </a:cubicBezTo>
                  <a:cubicBezTo>
                    <a:pt x="6183" y="2347"/>
                    <a:pt x="6959" y="1178"/>
                    <a:pt x="7736" y="0"/>
                  </a:cubicBezTo>
                  <a:cubicBezTo>
                    <a:pt x="7379" y="830"/>
                    <a:pt x="7040" y="1669"/>
                    <a:pt x="6719" y="2516"/>
                  </a:cubicBezTo>
                  <a:cubicBezTo>
                    <a:pt x="6433" y="2953"/>
                    <a:pt x="6139" y="3390"/>
                    <a:pt x="5853" y="3828"/>
                  </a:cubicBezTo>
                  <a:cubicBezTo>
                    <a:pt x="5300" y="4666"/>
                    <a:pt x="4738" y="5505"/>
                    <a:pt x="4051" y="6227"/>
                  </a:cubicBezTo>
                  <a:cubicBezTo>
                    <a:pt x="3659" y="6638"/>
                    <a:pt x="3221" y="7012"/>
                    <a:pt x="2865" y="7467"/>
                  </a:cubicBezTo>
                  <a:cubicBezTo>
                    <a:pt x="1518" y="9198"/>
                    <a:pt x="1598" y="11687"/>
                    <a:pt x="991" y="13846"/>
                  </a:cubicBezTo>
                  <a:cubicBezTo>
                    <a:pt x="768" y="14640"/>
                    <a:pt x="447" y="15434"/>
                    <a:pt x="509" y="16254"/>
                  </a:cubicBezTo>
                  <a:cubicBezTo>
                    <a:pt x="545" y="16665"/>
                    <a:pt x="679" y="17066"/>
                    <a:pt x="786" y="17459"/>
                  </a:cubicBezTo>
                  <a:cubicBezTo>
                    <a:pt x="1116" y="18627"/>
                    <a:pt x="1277" y="19823"/>
                    <a:pt x="1410" y="21036"/>
                  </a:cubicBezTo>
                  <a:cubicBezTo>
                    <a:pt x="1312" y="21250"/>
                    <a:pt x="1196" y="21455"/>
                    <a:pt x="1071" y="21661"/>
                  </a:cubicBezTo>
                  <a:cubicBezTo>
                    <a:pt x="911" y="20144"/>
                    <a:pt x="759" y="18610"/>
                    <a:pt x="349" y="17147"/>
                  </a:cubicBezTo>
                  <a:cubicBezTo>
                    <a:pt x="233" y="16754"/>
                    <a:pt x="108" y="16362"/>
                    <a:pt x="72" y="15942"/>
                  </a:cubicBezTo>
                  <a:cubicBezTo>
                    <a:pt x="1" y="15121"/>
                    <a:pt x="331" y="14328"/>
                    <a:pt x="554" y="135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458;p72">
              <a:extLst>
                <a:ext uri="{FF2B5EF4-FFF2-40B4-BE49-F238E27FC236}">
                  <a16:creationId xmlns:a16="http://schemas.microsoft.com/office/drawing/2014/main" id="{1D0D9E3C-9083-D48E-5F2C-894D61D8BAA0}"/>
                </a:ext>
              </a:extLst>
            </p:cNvPr>
            <p:cNvSpPr/>
            <p:nvPr/>
          </p:nvSpPr>
          <p:spPr>
            <a:xfrm>
              <a:off x="5499885" y="2697293"/>
              <a:ext cx="289401" cy="925683"/>
            </a:xfrm>
            <a:custGeom>
              <a:avLst/>
              <a:gdLst/>
              <a:ahLst/>
              <a:cxnLst/>
              <a:rect l="l" t="t" r="r" b="b"/>
              <a:pathLst>
                <a:path w="6772" h="21661" extrusionOk="0">
                  <a:moveTo>
                    <a:pt x="589" y="18440"/>
                  </a:moveTo>
                  <a:cubicBezTo>
                    <a:pt x="634" y="17932"/>
                    <a:pt x="616" y="17405"/>
                    <a:pt x="678" y="16897"/>
                  </a:cubicBezTo>
                  <a:cubicBezTo>
                    <a:pt x="741" y="16353"/>
                    <a:pt x="893" y="15826"/>
                    <a:pt x="1044" y="15300"/>
                  </a:cubicBezTo>
                  <a:cubicBezTo>
                    <a:pt x="2320" y="10946"/>
                    <a:pt x="3596" y="6575"/>
                    <a:pt x="5210" y="2364"/>
                  </a:cubicBezTo>
                  <a:cubicBezTo>
                    <a:pt x="5728" y="1570"/>
                    <a:pt x="6245" y="785"/>
                    <a:pt x="6772" y="0"/>
                  </a:cubicBezTo>
                  <a:cubicBezTo>
                    <a:pt x="4613" y="5041"/>
                    <a:pt x="3060" y="10349"/>
                    <a:pt x="1526" y="15639"/>
                  </a:cubicBezTo>
                  <a:cubicBezTo>
                    <a:pt x="1365" y="16165"/>
                    <a:pt x="1214" y="16692"/>
                    <a:pt x="1151" y="17236"/>
                  </a:cubicBezTo>
                  <a:cubicBezTo>
                    <a:pt x="1089" y="17753"/>
                    <a:pt x="1107" y="18271"/>
                    <a:pt x="1062" y="18779"/>
                  </a:cubicBezTo>
                  <a:cubicBezTo>
                    <a:pt x="973" y="19805"/>
                    <a:pt x="643" y="20804"/>
                    <a:pt x="107" y="21661"/>
                  </a:cubicBezTo>
                  <a:cubicBezTo>
                    <a:pt x="72" y="21322"/>
                    <a:pt x="36" y="20983"/>
                    <a:pt x="0" y="20644"/>
                  </a:cubicBezTo>
                  <a:cubicBezTo>
                    <a:pt x="322" y="19957"/>
                    <a:pt x="518" y="19207"/>
                    <a:pt x="589" y="1844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459;p72">
              <a:extLst>
                <a:ext uri="{FF2B5EF4-FFF2-40B4-BE49-F238E27FC236}">
                  <a16:creationId xmlns:a16="http://schemas.microsoft.com/office/drawing/2014/main" id="{A7B410FE-E897-1230-2A1C-36062D854C58}"/>
                </a:ext>
              </a:extLst>
            </p:cNvPr>
            <p:cNvSpPr/>
            <p:nvPr/>
          </p:nvSpPr>
          <p:spPr>
            <a:xfrm>
              <a:off x="5499885" y="2697293"/>
              <a:ext cx="289401" cy="925683"/>
            </a:xfrm>
            <a:custGeom>
              <a:avLst/>
              <a:gdLst/>
              <a:ahLst/>
              <a:cxnLst/>
              <a:rect l="l" t="t" r="r" b="b"/>
              <a:pathLst>
                <a:path w="6772" h="21661" fill="none" extrusionOk="0">
                  <a:moveTo>
                    <a:pt x="589" y="18440"/>
                  </a:moveTo>
                  <a:cubicBezTo>
                    <a:pt x="634" y="17932"/>
                    <a:pt x="616" y="17405"/>
                    <a:pt x="678" y="16897"/>
                  </a:cubicBezTo>
                  <a:cubicBezTo>
                    <a:pt x="741" y="16353"/>
                    <a:pt x="893" y="15826"/>
                    <a:pt x="1044" y="15300"/>
                  </a:cubicBezTo>
                  <a:cubicBezTo>
                    <a:pt x="2320" y="10946"/>
                    <a:pt x="3596" y="6575"/>
                    <a:pt x="5210" y="2364"/>
                  </a:cubicBezTo>
                  <a:cubicBezTo>
                    <a:pt x="5728" y="1570"/>
                    <a:pt x="6245" y="785"/>
                    <a:pt x="6772" y="0"/>
                  </a:cubicBezTo>
                  <a:cubicBezTo>
                    <a:pt x="4613" y="5041"/>
                    <a:pt x="3060" y="10349"/>
                    <a:pt x="1526" y="15639"/>
                  </a:cubicBezTo>
                  <a:cubicBezTo>
                    <a:pt x="1365" y="16165"/>
                    <a:pt x="1214" y="16692"/>
                    <a:pt x="1151" y="17236"/>
                  </a:cubicBezTo>
                  <a:cubicBezTo>
                    <a:pt x="1089" y="17753"/>
                    <a:pt x="1107" y="18271"/>
                    <a:pt x="1062" y="18779"/>
                  </a:cubicBezTo>
                  <a:cubicBezTo>
                    <a:pt x="973" y="19805"/>
                    <a:pt x="643" y="20804"/>
                    <a:pt x="107" y="21661"/>
                  </a:cubicBezTo>
                  <a:cubicBezTo>
                    <a:pt x="72" y="21322"/>
                    <a:pt x="36" y="20983"/>
                    <a:pt x="0" y="20644"/>
                  </a:cubicBezTo>
                  <a:cubicBezTo>
                    <a:pt x="322" y="19957"/>
                    <a:pt x="518" y="19207"/>
                    <a:pt x="589" y="184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460;p72">
              <a:extLst>
                <a:ext uri="{FF2B5EF4-FFF2-40B4-BE49-F238E27FC236}">
                  <a16:creationId xmlns:a16="http://schemas.microsoft.com/office/drawing/2014/main" id="{43F662F7-3826-2A64-FA43-DE8B780A8E51}"/>
                </a:ext>
              </a:extLst>
            </p:cNvPr>
            <p:cNvSpPr/>
            <p:nvPr/>
          </p:nvSpPr>
          <p:spPr>
            <a:xfrm>
              <a:off x="5998560" y="2459772"/>
              <a:ext cx="218461" cy="454871"/>
            </a:xfrm>
            <a:custGeom>
              <a:avLst/>
              <a:gdLst/>
              <a:ahLst/>
              <a:cxnLst/>
              <a:rect l="l" t="t" r="r" b="b"/>
              <a:pathLst>
                <a:path w="5112" h="10644" extrusionOk="0">
                  <a:moveTo>
                    <a:pt x="4059" y="9091"/>
                  </a:moveTo>
                  <a:cubicBezTo>
                    <a:pt x="3069" y="6941"/>
                    <a:pt x="2043" y="4532"/>
                    <a:pt x="794" y="2409"/>
                  </a:cubicBezTo>
                  <a:cubicBezTo>
                    <a:pt x="526" y="1597"/>
                    <a:pt x="259" y="795"/>
                    <a:pt x="0" y="36"/>
                  </a:cubicBezTo>
                  <a:cubicBezTo>
                    <a:pt x="0" y="27"/>
                    <a:pt x="0" y="10"/>
                    <a:pt x="0" y="1"/>
                  </a:cubicBezTo>
                  <a:cubicBezTo>
                    <a:pt x="1811" y="2463"/>
                    <a:pt x="3149" y="5683"/>
                    <a:pt x="4434" y="8467"/>
                  </a:cubicBezTo>
                  <a:cubicBezTo>
                    <a:pt x="4746" y="9145"/>
                    <a:pt x="4853" y="9769"/>
                    <a:pt x="5112" y="10617"/>
                  </a:cubicBezTo>
                  <a:cubicBezTo>
                    <a:pt x="4951" y="10643"/>
                    <a:pt x="4764" y="10643"/>
                    <a:pt x="4559" y="10626"/>
                  </a:cubicBezTo>
                  <a:cubicBezTo>
                    <a:pt x="4380" y="9939"/>
                    <a:pt x="4300" y="9617"/>
                    <a:pt x="4059" y="909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461;p72">
              <a:extLst>
                <a:ext uri="{FF2B5EF4-FFF2-40B4-BE49-F238E27FC236}">
                  <a16:creationId xmlns:a16="http://schemas.microsoft.com/office/drawing/2014/main" id="{F0241187-9559-D1F0-9E7C-16DC90AE6A0F}"/>
                </a:ext>
              </a:extLst>
            </p:cNvPr>
            <p:cNvSpPr/>
            <p:nvPr/>
          </p:nvSpPr>
          <p:spPr>
            <a:xfrm>
              <a:off x="5998560" y="2459772"/>
              <a:ext cx="218461" cy="454871"/>
            </a:xfrm>
            <a:custGeom>
              <a:avLst/>
              <a:gdLst/>
              <a:ahLst/>
              <a:cxnLst/>
              <a:rect l="l" t="t" r="r" b="b"/>
              <a:pathLst>
                <a:path w="5112" h="10644" fill="none" extrusionOk="0">
                  <a:moveTo>
                    <a:pt x="4059" y="9091"/>
                  </a:moveTo>
                  <a:cubicBezTo>
                    <a:pt x="3069" y="6941"/>
                    <a:pt x="2043" y="4532"/>
                    <a:pt x="794" y="2409"/>
                  </a:cubicBezTo>
                  <a:cubicBezTo>
                    <a:pt x="526" y="1597"/>
                    <a:pt x="259" y="795"/>
                    <a:pt x="0" y="36"/>
                  </a:cubicBezTo>
                  <a:cubicBezTo>
                    <a:pt x="0" y="27"/>
                    <a:pt x="0" y="10"/>
                    <a:pt x="0" y="1"/>
                  </a:cubicBezTo>
                  <a:cubicBezTo>
                    <a:pt x="1811" y="2463"/>
                    <a:pt x="3149" y="5683"/>
                    <a:pt x="4434" y="8467"/>
                  </a:cubicBezTo>
                  <a:cubicBezTo>
                    <a:pt x="4746" y="9145"/>
                    <a:pt x="4853" y="9769"/>
                    <a:pt x="5112" y="10617"/>
                  </a:cubicBezTo>
                  <a:cubicBezTo>
                    <a:pt x="4951" y="10643"/>
                    <a:pt x="4764" y="10643"/>
                    <a:pt x="4559" y="10626"/>
                  </a:cubicBezTo>
                  <a:cubicBezTo>
                    <a:pt x="4380" y="9939"/>
                    <a:pt x="4300" y="9617"/>
                    <a:pt x="4059" y="909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462;p72">
              <a:extLst>
                <a:ext uri="{FF2B5EF4-FFF2-40B4-BE49-F238E27FC236}">
                  <a16:creationId xmlns:a16="http://schemas.microsoft.com/office/drawing/2014/main" id="{C0FF6039-D587-312C-A896-495D9C3C8E22}"/>
                </a:ext>
              </a:extLst>
            </p:cNvPr>
            <p:cNvSpPr/>
            <p:nvPr/>
          </p:nvSpPr>
          <p:spPr>
            <a:xfrm>
              <a:off x="6178090" y="2189858"/>
              <a:ext cx="55726" cy="395384"/>
            </a:xfrm>
            <a:custGeom>
              <a:avLst/>
              <a:gdLst/>
              <a:ahLst/>
              <a:cxnLst/>
              <a:rect l="l" t="t" r="r" b="b"/>
              <a:pathLst>
                <a:path w="1304" h="9252" extrusionOk="0">
                  <a:moveTo>
                    <a:pt x="1036" y="8636"/>
                  </a:moveTo>
                  <a:cubicBezTo>
                    <a:pt x="1036" y="6058"/>
                    <a:pt x="741" y="3676"/>
                    <a:pt x="385" y="1901"/>
                  </a:cubicBezTo>
                  <a:cubicBezTo>
                    <a:pt x="260" y="1267"/>
                    <a:pt x="135" y="714"/>
                    <a:pt x="1" y="259"/>
                  </a:cubicBezTo>
                  <a:cubicBezTo>
                    <a:pt x="63" y="179"/>
                    <a:pt x="117" y="99"/>
                    <a:pt x="188" y="27"/>
                  </a:cubicBezTo>
                  <a:cubicBezTo>
                    <a:pt x="188" y="18"/>
                    <a:pt x="197" y="9"/>
                    <a:pt x="206" y="1"/>
                  </a:cubicBezTo>
                  <a:cubicBezTo>
                    <a:pt x="349" y="500"/>
                    <a:pt x="501" y="1125"/>
                    <a:pt x="643" y="1847"/>
                  </a:cubicBezTo>
                  <a:cubicBezTo>
                    <a:pt x="991" y="3622"/>
                    <a:pt x="1295" y="6004"/>
                    <a:pt x="1295" y="8583"/>
                  </a:cubicBezTo>
                  <a:cubicBezTo>
                    <a:pt x="1295" y="8823"/>
                    <a:pt x="1295" y="9038"/>
                    <a:pt x="1303" y="9252"/>
                  </a:cubicBezTo>
                  <a:cubicBezTo>
                    <a:pt x="1214" y="9118"/>
                    <a:pt x="1125" y="8984"/>
                    <a:pt x="1036" y="8850"/>
                  </a:cubicBezTo>
                  <a:cubicBezTo>
                    <a:pt x="1036" y="8779"/>
                    <a:pt x="1036" y="8716"/>
                    <a:pt x="1036" y="863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463;p72">
              <a:extLst>
                <a:ext uri="{FF2B5EF4-FFF2-40B4-BE49-F238E27FC236}">
                  <a16:creationId xmlns:a16="http://schemas.microsoft.com/office/drawing/2014/main" id="{B2F9C41F-167B-761D-5BAF-E90A768B0987}"/>
                </a:ext>
              </a:extLst>
            </p:cNvPr>
            <p:cNvSpPr/>
            <p:nvPr/>
          </p:nvSpPr>
          <p:spPr>
            <a:xfrm>
              <a:off x="6178090" y="2189858"/>
              <a:ext cx="55726" cy="395384"/>
            </a:xfrm>
            <a:custGeom>
              <a:avLst/>
              <a:gdLst/>
              <a:ahLst/>
              <a:cxnLst/>
              <a:rect l="l" t="t" r="r" b="b"/>
              <a:pathLst>
                <a:path w="1304" h="9252" fill="none" extrusionOk="0">
                  <a:moveTo>
                    <a:pt x="1036" y="8636"/>
                  </a:moveTo>
                  <a:cubicBezTo>
                    <a:pt x="1036" y="6058"/>
                    <a:pt x="741" y="3676"/>
                    <a:pt x="385" y="1901"/>
                  </a:cubicBezTo>
                  <a:cubicBezTo>
                    <a:pt x="260" y="1267"/>
                    <a:pt x="135" y="714"/>
                    <a:pt x="1" y="259"/>
                  </a:cubicBezTo>
                  <a:cubicBezTo>
                    <a:pt x="63" y="179"/>
                    <a:pt x="117" y="99"/>
                    <a:pt x="188" y="27"/>
                  </a:cubicBezTo>
                  <a:cubicBezTo>
                    <a:pt x="188" y="18"/>
                    <a:pt x="197" y="9"/>
                    <a:pt x="206" y="1"/>
                  </a:cubicBezTo>
                  <a:cubicBezTo>
                    <a:pt x="349" y="500"/>
                    <a:pt x="501" y="1125"/>
                    <a:pt x="643" y="1847"/>
                  </a:cubicBezTo>
                  <a:cubicBezTo>
                    <a:pt x="991" y="3622"/>
                    <a:pt x="1295" y="6004"/>
                    <a:pt x="1295" y="8583"/>
                  </a:cubicBezTo>
                  <a:cubicBezTo>
                    <a:pt x="1295" y="8823"/>
                    <a:pt x="1295" y="9038"/>
                    <a:pt x="1303" y="9252"/>
                  </a:cubicBezTo>
                  <a:cubicBezTo>
                    <a:pt x="1214" y="9118"/>
                    <a:pt x="1125" y="8984"/>
                    <a:pt x="1036" y="8850"/>
                  </a:cubicBezTo>
                  <a:cubicBezTo>
                    <a:pt x="1036" y="8779"/>
                    <a:pt x="1036" y="8716"/>
                    <a:pt x="1036" y="86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464;p72">
              <a:extLst>
                <a:ext uri="{FF2B5EF4-FFF2-40B4-BE49-F238E27FC236}">
                  <a16:creationId xmlns:a16="http://schemas.microsoft.com/office/drawing/2014/main" id="{B1C9DB96-5DB8-C157-D4C6-550A8252D15F}"/>
                </a:ext>
              </a:extLst>
            </p:cNvPr>
            <p:cNvSpPr/>
            <p:nvPr/>
          </p:nvSpPr>
          <p:spPr>
            <a:xfrm>
              <a:off x="6136551" y="2212721"/>
              <a:ext cx="70214" cy="475470"/>
            </a:xfrm>
            <a:custGeom>
              <a:avLst/>
              <a:gdLst/>
              <a:ahLst/>
              <a:cxnLst/>
              <a:rect l="l" t="t" r="r" b="b"/>
              <a:pathLst>
                <a:path w="1643" h="11126" extrusionOk="0">
                  <a:moveTo>
                    <a:pt x="143" y="2525"/>
                  </a:moveTo>
                  <a:cubicBezTo>
                    <a:pt x="224" y="1660"/>
                    <a:pt x="366" y="741"/>
                    <a:pt x="795" y="1"/>
                  </a:cubicBezTo>
                  <a:cubicBezTo>
                    <a:pt x="580" y="599"/>
                    <a:pt x="491" y="1259"/>
                    <a:pt x="438" y="1892"/>
                  </a:cubicBezTo>
                  <a:cubicBezTo>
                    <a:pt x="340" y="2927"/>
                    <a:pt x="286" y="3971"/>
                    <a:pt x="464" y="4988"/>
                  </a:cubicBezTo>
                  <a:cubicBezTo>
                    <a:pt x="634" y="5907"/>
                    <a:pt x="1009" y="9100"/>
                    <a:pt x="1642" y="10215"/>
                  </a:cubicBezTo>
                  <a:cubicBezTo>
                    <a:pt x="1615" y="10706"/>
                    <a:pt x="1580" y="11090"/>
                    <a:pt x="1553" y="11125"/>
                  </a:cubicBezTo>
                  <a:cubicBezTo>
                    <a:pt x="795" y="10429"/>
                    <a:pt x="357" y="6638"/>
                    <a:pt x="179" y="5621"/>
                  </a:cubicBezTo>
                  <a:cubicBezTo>
                    <a:pt x="1" y="4604"/>
                    <a:pt x="54" y="3560"/>
                    <a:pt x="143" y="252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465;p72">
              <a:extLst>
                <a:ext uri="{FF2B5EF4-FFF2-40B4-BE49-F238E27FC236}">
                  <a16:creationId xmlns:a16="http://schemas.microsoft.com/office/drawing/2014/main" id="{D3C246A7-B9D5-04D7-53B0-D295D2DE38C9}"/>
                </a:ext>
              </a:extLst>
            </p:cNvPr>
            <p:cNvSpPr/>
            <p:nvPr/>
          </p:nvSpPr>
          <p:spPr>
            <a:xfrm>
              <a:off x="6136551" y="2212721"/>
              <a:ext cx="70214" cy="475470"/>
            </a:xfrm>
            <a:custGeom>
              <a:avLst/>
              <a:gdLst/>
              <a:ahLst/>
              <a:cxnLst/>
              <a:rect l="l" t="t" r="r" b="b"/>
              <a:pathLst>
                <a:path w="1643" h="11126" fill="none" extrusionOk="0">
                  <a:moveTo>
                    <a:pt x="143" y="2525"/>
                  </a:moveTo>
                  <a:cubicBezTo>
                    <a:pt x="224" y="1660"/>
                    <a:pt x="366" y="741"/>
                    <a:pt x="795" y="1"/>
                  </a:cubicBezTo>
                  <a:cubicBezTo>
                    <a:pt x="580" y="599"/>
                    <a:pt x="491" y="1259"/>
                    <a:pt x="438" y="1892"/>
                  </a:cubicBezTo>
                  <a:cubicBezTo>
                    <a:pt x="340" y="2927"/>
                    <a:pt x="286" y="3971"/>
                    <a:pt x="464" y="4988"/>
                  </a:cubicBezTo>
                  <a:cubicBezTo>
                    <a:pt x="634" y="5907"/>
                    <a:pt x="1009" y="9100"/>
                    <a:pt x="1642" y="10215"/>
                  </a:cubicBezTo>
                  <a:cubicBezTo>
                    <a:pt x="1615" y="10706"/>
                    <a:pt x="1580" y="11090"/>
                    <a:pt x="1553" y="11125"/>
                  </a:cubicBezTo>
                  <a:cubicBezTo>
                    <a:pt x="795" y="10429"/>
                    <a:pt x="357" y="6638"/>
                    <a:pt x="179" y="5621"/>
                  </a:cubicBezTo>
                  <a:cubicBezTo>
                    <a:pt x="1" y="4604"/>
                    <a:pt x="54" y="3560"/>
                    <a:pt x="143" y="252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466;p72">
              <a:extLst>
                <a:ext uri="{FF2B5EF4-FFF2-40B4-BE49-F238E27FC236}">
                  <a16:creationId xmlns:a16="http://schemas.microsoft.com/office/drawing/2014/main" id="{0F67FA17-9C92-3CC4-616A-F530E06A2982}"/>
                </a:ext>
              </a:extLst>
            </p:cNvPr>
            <p:cNvSpPr/>
            <p:nvPr/>
          </p:nvSpPr>
          <p:spPr>
            <a:xfrm>
              <a:off x="5439244" y="1578363"/>
              <a:ext cx="468974" cy="345812"/>
            </a:xfrm>
            <a:custGeom>
              <a:avLst/>
              <a:gdLst/>
              <a:ahLst/>
              <a:cxnLst/>
              <a:rect l="l" t="t" r="r" b="b"/>
              <a:pathLst>
                <a:path w="10974" h="8092" extrusionOk="0">
                  <a:moveTo>
                    <a:pt x="358" y="3908"/>
                  </a:moveTo>
                  <a:cubicBezTo>
                    <a:pt x="447" y="3952"/>
                    <a:pt x="545" y="4006"/>
                    <a:pt x="617" y="4077"/>
                  </a:cubicBezTo>
                  <a:cubicBezTo>
                    <a:pt x="840" y="4309"/>
                    <a:pt x="759" y="4702"/>
                    <a:pt x="902" y="4996"/>
                  </a:cubicBezTo>
                  <a:cubicBezTo>
                    <a:pt x="1143" y="5478"/>
                    <a:pt x="1839" y="5451"/>
                    <a:pt x="2312" y="5719"/>
                  </a:cubicBezTo>
                  <a:cubicBezTo>
                    <a:pt x="2535" y="5844"/>
                    <a:pt x="2704" y="6031"/>
                    <a:pt x="2900" y="6183"/>
                  </a:cubicBezTo>
                  <a:cubicBezTo>
                    <a:pt x="3462" y="6655"/>
                    <a:pt x="4176" y="6869"/>
                    <a:pt x="4881" y="7084"/>
                  </a:cubicBezTo>
                  <a:cubicBezTo>
                    <a:pt x="5050" y="7137"/>
                    <a:pt x="5229" y="7191"/>
                    <a:pt x="5407" y="7164"/>
                  </a:cubicBezTo>
                  <a:cubicBezTo>
                    <a:pt x="5621" y="7137"/>
                    <a:pt x="5809" y="7003"/>
                    <a:pt x="6005" y="6905"/>
                  </a:cubicBezTo>
                  <a:cubicBezTo>
                    <a:pt x="6496" y="6655"/>
                    <a:pt x="7075" y="6611"/>
                    <a:pt x="7548" y="6334"/>
                  </a:cubicBezTo>
                  <a:cubicBezTo>
                    <a:pt x="8128" y="5995"/>
                    <a:pt x="8458" y="5353"/>
                    <a:pt x="8753" y="4746"/>
                  </a:cubicBezTo>
                  <a:cubicBezTo>
                    <a:pt x="9216" y="3783"/>
                    <a:pt x="9689" y="2828"/>
                    <a:pt x="10153" y="1865"/>
                  </a:cubicBezTo>
                  <a:cubicBezTo>
                    <a:pt x="10448" y="1267"/>
                    <a:pt x="10742" y="652"/>
                    <a:pt x="10876" y="0"/>
                  </a:cubicBezTo>
                  <a:cubicBezTo>
                    <a:pt x="10876" y="0"/>
                    <a:pt x="10876" y="0"/>
                    <a:pt x="10876" y="9"/>
                  </a:cubicBezTo>
                  <a:cubicBezTo>
                    <a:pt x="10974" y="214"/>
                    <a:pt x="10974" y="464"/>
                    <a:pt x="10938" y="696"/>
                  </a:cubicBezTo>
                  <a:cubicBezTo>
                    <a:pt x="10831" y="1428"/>
                    <a:pt x="10501" y="2106"/>
                    <a:pt x="10180" y="2775"/>
                  </a:cubicBezTo>
                  <a:cubicBezTo>
                    <a:pt x="9707" y="3738"/>
                    <a:pt x="9243" y="4693"/>
                    <a:pt x="8770" y="5656"/>
                  </a:cubicBezTo>
                  <a:cubicBezTo>
                    <a:pt x="8476" y="6254"/>
                    <a:pt x="8155" y="6896"/>
                    <a:pt x="7575" y="7244"/>
                  </a:cubicBezTo>
                  <a:cubicBezTo>
                    <a:pt x="7093" y="7521"/>
                    <a:pt x="6513" y="7556"/>
                    <a:pt x="6032" y="7806"/>
                  </a:cubicBezTo>
                  <a:cubicBezTo>
                    <a:pt x="5835" y="7913"/>
                    <a:pt x="5648" y="8047"/>
                    <a:pt x="5425" y="8074"/>
                  </a:cubicBezTo>
                  <a:cubicBezTo>
                    <a:pt x="5247" y="8092"/>
                    <a:pt x="5068" y="8047"/>
                    <a:pt x="4899" y="7993"/>
                  </a:cubicBezTo>
                  <a:cubicBezTo>
                    <a:pt x="4203" y="7779"/>
                    <a:pt x="3480" y="7556"/>
                    <a:pt x="2918" y="7092"/>
                  </a:cubicBezTo>
                  <a:cubicBezTo>
                    <a:pt x="2731" y="6932"/>
                    <a:pt x="2552" y="6745"/>
                    <a:pt x="2338" y="6629"/>
                  </a:cubicBezTo>
                  <a:cubicBezTo>
                    <a:pt x="1865" y="6361"/>
                    <a:pt x="1170" y="6388"/>
                    <a:pt x="929" y="5897"/>
                  </a:cubicBezTo>
                  <a:cubicBezTo>
                    <a:pt x="786" y="5612"/>
                    <a:pt x="866" y="5210"/>
                    <a:pt x="634" y="4978"/>
                  </a:cubicBezTo>
                  <a:cubicBezTo>
                    <a:pt x="501" y="4844"/>
                    <a:pt x="278" y="4800"/>
                    <a:pt x="144" y="4657"/>
                  </a:cubicBezTo>
                  <a:cubicBezTo>
                    <a:pt x="1" y="4496"/>
                    <a:pt x="1" y="4265"/>
                    <a:pt x="72" y="4041"/>
                  </a:cubicBezTo>
                  <a:cubicBezTo>
                    <a:pt x="170" y="4024"/>
                    <a:pt x="278" y="3979"/>
                    <a:pt x="358" y="39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467;p72">
              <a:extLst>
                <a:ext uri="{FF2B5EF4-FFF2-40B4-BE49-F238E27FC236}">
                  <a16:creationId xmlns:a16="http://schemas.microsoft.com/office/drawing/2014/main" id="{C358F494-F761-BEA8-72D9-F6A62DD98D76}"/>
                </a:ext>
              </a:extLst>
            </p:cNvPr>
            <p:cNvSpPr/>
            <p:nvPr/>
          </p:nvSpPr>
          <p:spPr>
            <a:xfrm>
              <a:off x="5439244" y="1578363"/>
              <a:ext cx="468974" cy="345812"/>
            </a:xfrm>
            <a:custGeom>
              <a:avLst/>
              <a:gdLst/>
              <a:ahLst/>
              <a:cxnLst/>
              <a:rect l="l" t="t" r="r" b="b"/>
              <a:pathLst>
                <a:path w="10974" h="8092" fill="none" extrusionOk="0">
                  <a:moveTo>
                    <a:pt x="358" y="3908"/>
                  </a:moveTo>
                  <a:cubicBezTo>
                    <a:pt x="447" y="3952"/>
                    <a:pt x="545" y="4006"/>
                    <a:pt x="617" y="4077"/>
                  </a:cubicBezTo>
                  <a:cubicBezTo>
                    <a:pt x="840" y="4309"/>
                    <a:pt x="759" y="4702"/>
                    <a:pt x="902" y="4996"/>
                  </a:cubicBezTo>
                  <a:cubicBezTo>
                    <a:pt x="1143" y="5478"/>
                    <a:pt x="1839" y="5451"/>
                    <a:pt x="2312" y="5719"/>
                  </a:cubicBezTo>
                  <a:cubicBezTo>
                    <a:pt x="2535" y="5844"/>
                    <a:pt x="2704" y="6031"/>
                    <a:pt x="2900" y="6183"/>
                  </a:cubicBezTo>
                  <a:cubicBezTo>
                    <a:pt x="3462" y="6655"/>
                    <a:pt x="4176" y="6869"/>
                    <a:pt x="4881" y="7084"/>
                  </a:cubicBezTo>
                  <a:cubicBezTo>
                    <a:pt x="5050" y="7137"/>
                    <a:pt x="5229" y="7191"/>
                    <a:pt x="5407" y="7164"/>
                  </a:cubicBezTo>
                  <a:cubicBezTo>
                    <a:pt x="5621" y="7137"/>
                    <a:pt x="5809" y="7003"/>
                    <a:pt x="6005" y="6905"/>
                  </a:cubicBezTo>
                  <a:cubicBezTo>
                    <a:pt x="6496" y="6655"/>
                    <a:pt x="7075" y="6611"/>
                    <a:pt x="7548" y="6334"/>
                  </a:cubicBezTo>
                  <a:cubicBezTo>
                    <a:pt x="8128" y="5995"/>
                    <a:pt x="8458" y="5353"/>
                    <a:pt x="8753" y="4746"/>
                  </a:cubicBezTo>
                  <a:cubicBezTo>
                    <a:pt x="9216" y="3783"/>
                    <a:pt x="9689" y="2828"/>
                    <a:pt x="10153" y="1865"/>
                  </a:cubicBezTo>
                  <a:cubicBezTo>
                    <a:pt x="10448" y="1267"/>
                    <a:pt x="10742" y="652"/>
                    <a:pt x="10876" y="0"/>
                  </a:cubicBezTo>
                  <a:cubicBezTo>
                    <a:pt x="10876" y="0"/>
                    <a:pt x="10876" y="0"/>
                    <a:pt x="10876" y="9"/>
                  </a:cubicBezTo>
                  <a:cubicBezTo>
                    <a:pt x="10974" y="214"/>
                    <a:pt x="10974" y="464"/>
                    <a:pt x="10938" y="696"/>
                  </a:cubicBezTo>
                  <a:cubicBezTo>
                    <a:pt x="10831" y="1428"/>
                    <a:pt x="10501" y="2106"/>
                    <a:pt x="10180" y="2775"/>
                  </a:cubicBezTo>
                  <a:cubicBezTo>
                    <a:pt x="9707" y="3738"/>
                    <a:pt x="9243" y="4693"/>
                    <a:pt x="8770" y="5656"/>
                  </a:cubicBezTo>
                  <a:cubicBezTo>
                    <a:pt x="8476" y="6254"/>
                    <a:pt x="8155" y="6896"/>
                    <a:pt x="7575" y="7244"/>
                  </a:cubicBezTo>
                  <a:cubicBezTo>
                    <a:pt x="7093" y="7521"/>
                    <a:pt x="6513" y="7556"/>
                    <a:pt x="6032" y="7806"/>
                  </a:cubicBezTo>
                  <a:cubicBezTo>
                    <a:pt x="5835" y="7913"/>
                    <a:pt x="5648" y="8047"/>
                    <a:pt x="5425" y="8074"/>
                  </a:cubicBezTo>
                  <a:cubicBezTo>
                    <a:pt x="5247" y="8092"/>
                    <a:pt x="5068" y="8047"/>
                    <a:pt x="4899" y="7993"/>
                  </a:cubicBezTo>
                  <a:cubicBezTo>
                    <a:pt x="4203" y="7779"/>
                    <a:pt x="3480" y="7556"/>
                    <a:pt x="2918" y="7092"/>
                  </a:cubicBezTo>
                  <a:cubicBezTo>
                    <a:pt x="2731" y="6932"/>
                    <a:pt x="2552" y="6745"/>
                    <a:pt x="2338" y="6629"/>
                  </a:cubicBezTo>
                  <a:cubicBezTo>
                    <a:pt x="1865" y="6361"/>
                    <a:pt x="1170" y="6388"/>
                    <a:pt x="929" y="5897"/>
                  </a:cubicBezTo>
                  <a:cubicBezTo>
                    <a:pt x="786" y="5612"/>
                    <a:pt x="866" y="5210"/>
                    <a:pt x="634" y="4978"/>
                  </a:cubicBezTo>
                  <a:cubicBezTo>
                    <a:pt x="501" y="4844"/>
                    <a:pt x="278" y="4800"/>
                    <a:pt x="144" y="4657"/>
                  </a:cubicBezTo>
                  <a:cubicBezTo>
                    <a:pt x="1" y="4496"/>
                    <a:pt x="1" y="4265"/>
                    <a:pt x="72" y="4041"/>
                  </a:cubicBezTo>
                  <a:cubicBezTo>
                    <a:pt x="170" y="4024"/>
                    <a:pt x="278" y="3979"/>
                    <a:pt x="358" y="39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468;p72">
              <a:extLst>
                <a:ext uri="{FF2B5EF4-FFF2-40B4-BE49-F238E27FC236}">
                  <a16:creationId xmlns:a16="http://schemas.microsoft.com/office/drawing/2014/main" id="{325AEF81-26A6-1635-7A0A-2627382A7D56}"/>
                </a:ext>
              </a:extLst>
            </p:cNvPr>
            <p:cNvSpPr/>
            <p:nvPr/>
          </p:nvSpPr>
          <p:spPr>
            <a:xfrm>
              <a:off x="5528090" y="1365243"/>
              <a:ext cx="391581" cy="190299"/>
            </a:xfrm>
            <a:custGeom>
              <a:avLst/>
              <a:gdLst/>
              <a:ahLst/>
              <a:cxnLst/>
              <a:rect l="l" t="t" r="r" b="b"/>
              <a:pathLst>
                <a:path w="9163" h="4453" extrusionOk="0">
                  <a:moveTo>
                    <a:pt x="161" y="455"/>
                  </a:moveTo>
                  <a:cubicBezTo>
                    <a:pt x="1" y="678"/>
                    <a:pt x="331" y="919"/>
                    <a:pt x="598" y="991"/>
                  </a:cubicBezTo>
                  <a:cubicBezTo>
                    <a:pt x="1838" y="1330"/>
                    <a:pt x="3087" y="1669"/>
                    <a:pt x="4336" y="2008"/>
                  </a:cubicBezTo>
                  <a:cubicBezTo>
                    <a:pt x="5077" y="2204"/>
                    <a:pt x="5835" y="2409"/>
                    <a:pt x="6504" y="2793"/>
                  </a:cubicBezTo>
                  <a:cubicBezTo>
                    <a:pt x="7423" y="3310"/>
                    <a:pt x="8163" y="4131"/>
                    <a:pt x="9163" y="4452"/>
                  </a:cubicBezTo>
                  <a:cubicBezTo>
                    <a:pt x="8342" y="2944"/>
                    <a:pt x="7030" y="1704"/>
                    <a:pt x="5469" y="964"/>
                  </a:cubicBezTo>
                  <a:cubicBezTo>
                    <a:pt x="3917" y="232"/>
                    <a:pt x="2133" y="0"/>
                    <a:pt x="438" y="322"/>
                  </a:cubicBezTo>
                  <a:cubicBezTo>
                    <a:pt x="331" y="339"/>
                    <a:pt x="215" y="366"/>
                    <a:pt x="161" y="45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469;p72">
              <a:extLst>
                <a:ext uri="{FF2B5EF4-FFF2-40B4-BE49-F238E27FC236}">
                  <a16:creationId xmlns:a16="http://schemas.microsoft.com/office/drawing/2014/main" id="{9E737507-C3F1-4DCB-567D-C8A00D25B625}"/>
                </a:ext>
              </a:extLst>
            </p:cNvPr>
            <p:cNvSpPr/>
            <p:nvPr/>
          </p:nvSpPr>
          <p:spPr>
            <a:xfrm>
              <a:off x="5528090" y="1365243"/>
              <a:ext cx="391581" cy="190299"/>
            </a:xfrm>
            <a:custGeom>
              <a:avLst/>
              <a:gdLst/>
              <a:ahLst/>
              <a:cxnLst/>
              <a:rect l="l" t="t" r="r" b="b"/>
              <a:pathLst>
                <a:path w="9163" h="4453" fill="none" extrusionOk="0">
                  <a:moveTo>
                    <a:pt x="161" y="455"/>
                  </a:moveTo>
                  <a:cubicBezTo>
                    <a:pt x="1" y="678"/>
                    <a:pt x="331" y="919"/>
                    <a:pt x="598" y="991"/>
                  </a:cubicBezTo>
                  <a:cubicBezTo>
                    <a:pt x="1838" y="1330"/>
                    <a:pt x="3087" y="1669"/>
                    <a:pt x="4336" y="2008"/>
                  </a:cubicBezTo>
                  <a:cubicBezTo>
                    <a:pt x="5077" y="2204"/>
                    <a:pt x="5835" y="2409"/>
                    <a:pt x="6504" y="2793"/>
                  </a:cubicBezTo>
                  <a:cubicBezTo>
                    <a:pt x="7423" y="3310"/>
                    <a:pt x="8163" y="4131"/>
                    <a:pt x="9163" y="4452"/>
                  </a:cubicBezTo>
                  <a:cubicBezTo>
                    <a:pt x="8342" y="2944"/>
                    <a:pt x="7030" y="1704"/>
                    <a:pt x="5469" y="964"/>
                  </a:cubicBezTo>
                  <a:cubicBezTo>
                    <a:pt x="3917" y="232"/>
                    <a:pt x="2133" y="0"/>
                    <a:pt x="438" y="322"/>
                  </a:cubicBezTo>
                  <a:cubicBezTo>
                    <a:pt x="331" y="339"/>
                    <a:pt x="215" y="366"/>
                    <a:pt x="161"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470;p72">
              <a:extLst>
                <a:ext uri="{FF2B5EF4-FFF2-40B4-BE49-F238E27FC236}">
                  <a16:creationId xmlns:a16="http://schemas.microsoft.com/office/drawing/2014/main" id="{05557261-7E1C-4E1A-76C1-809B451D3B19}"/>
                </a:ext>
              </a:extLst>
            </p:cNvPr>
            <p:cNvSpPr/>
            <p:nvPr/>
          </p:nvSpPr>
          <p:spPr>
            <a:xfrm>
              <a:off x="6050782" y="2241695"/>
              <a:ext cx="97649" cy="217350"/>
            </a:xfrm>
            <a:custGeom>
              <a:avLst/>
              <a:gdLst/>
              <a:ahLst/>
              <a:cxnLst/>
              <a:rect l="l" t="t" r="r" b="b"/>
              <a:pathLst>
                <a:path w="2285" h="5086" extrusionOk="0">
                  <a:moveTo>
                    <a:pt x="2284" y="1"/>
                  </a:moveTo>
                  <a:cubicBezTo>
                    <a:pt x="2097" y="572"/>
                    <a:pt x="1999" y="1169"/>
                    <a:pt x="1999" y="1776"/>
                  </a:cubicBezTo>
                  <a:cubicBezTo>
                    <a:pt x="1999" y="2169"/>
                    <a:pt x="2034" y="2561"/>
                    <a:pt x="2052" y="2963"/>
                  </a:cubicBezTo>
                  <a:cubicBezTo>
                    <a:pt x="2088" y="3667"/>
                    <a:pt x="2061" y="4381"/>
                    <a:pt x="1981" y="5086"/>
                  </a:cubicBezTo>
                  <a:cubicBezTo>
                    <a:pt x="1749" y="4381"/>
                    <a:pt x="1231" y="3810"/>
                    <a:pt x="803" y="3195"/>
                  </a:cubicBezTo>
                  <a:cubicBezTo>
                    <a:pt x="366" y="2588"/>
                    <a:pt x="0" y="1856"/>
                    <a:pt x="143" y="1125"/>
                  </a:cubicBezTo>
                  <a:cubicBezTo>
                    <a:pt x="161" y="991"/>
                    <a:pt x="232" y="848"/>
                    <a:pt x="357" y="830"/>
                  </a:cubicBezTo>
                  <a:cubicBezTo>
                    <a:pt x="553" y="813"/>
                    <a:pt x="616" y="1080"/>
                    <a:pt x="759" y="1205"/>
                  </a:cubicBezTo>
                  <a:cubicBezTo>
                    <a:pt x="946" y="1366"/>
                    <a:pt x="1249" y="1268"/>
                    <a:pt x="1410" y="1080"/>
                  </a:cubicBezTo>
                  <a:cubicBezTo>
                    <a:pt x="1562" y="893"/>
                    <a:pt x="1633" y="652"/>
                    <a:pt x="1740" y="429"/>
                  </a:cubicBezTo>
                  <a:cubicBezTo>
                    <a:pt x="1847" y="215"/>
                    <a:pt x="2043" y="1"/>
                    <a:pt x="2284"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471;p72">
              <a:extLst>
                <a:ext uri="{FF2B5EF4-FFF2-40B4-BE49-F238E27FC236}">
                  <a16:creationId xmlns:a16="http://schemas.microsoft.com/office/drawing/2014/main" id="{BEB21D67-6F05-0CA4-FD71-8C6A0EE38F47}"/>
                </a:ext>
              </a:extLst>
            </p:cNvPr>
            <p:cNvSpPr/>
            <p:nvPr/>
          </p:nvSpPr>
          <p:spPr>
            <a:xfrm>
              <a:off x="6050782" y="2241695"/>
              <a:ext cx="97649" cy="217350"/>
            </a:xfrm>
            <a:custGeom>
              <a:avLst/>
              <a:gdLst/>
              <a:ahLst/>
              <a:cxnLst/>
              <a:rect l="l" t="t" r="r" b="b"/>
              <a:pathLst>
                <a:path w="2285" h="5086" fill="none" extrusionOk="0">
                  <a:moveTo>
                    <a:pt x="2284" y="1"/>
                  </a:moveTo>
                  <a:cubicBezTo>
                    <a:pt x="2097" y="572"/>
                    <a:pt x="1999" y="1169"/>
                    <a:pt x="1999" y="1776"/>
                  </a:cubicBezTo>
                  <a:cubicBezTo>
                    <a:pt x="1999" y="2169"/>
                    <a:pt x="2034" y="2561"/>
                    <a:pt x="2052" y="2963"/>
                  </a:cubicBezTo>
                  <a:cubicBezTo>
                    <a:pt x="2088" y="3667"/>
                    <a:pt x="2061" y="4381"/>
                    <a:pt x="1981" y="5086"/>
                  </a:cubicBezTo>
                  <a:cubicBezTo>
                    <a:pt x="1749" y="4381"/>
                    <a:pt x="1231" y="3810"/>
                    <a:pt x="803" y="3195"/>
                  </a:cubicBezTo>
                  <a:cubicBezTo>
                    <a:pt x="366" y="2588"/>
                    <a:pt x="0" y="1856"/>
                    <a:pt x="143" y="1125"/>
                  </a:cubicBezTo>
                  <a:cubicBezTo>
                    <a:pt x="161" y="991"/>
                    <a:pt x="232" y="848"/>
                    <a:pt x="357" y="830"/>
                  </a:cubicBezTo>
                  <a:cubicBezTo>
                    <a:pt x="553" y="813"/>
                    <a:pt x="616" y="1080"/>
                    <a:pt x="759" y="1205"/>
                  </a:cubicBezTo>
                  <a:cubicBezTo>
                    <a:pt x="946" y="1366"/>
                    <a:pt x="1249" y="1268"/>
                    <a:pt x="1410" y="1080"/>
                  </a:cubicBezTo>
                  <a:cubicBezTo>
                    <a:pt x="1562" y="893"/>
                    <a:pt x="1633" y="652"/>
                    <a:pt x="1740" y="429"/>
                  </a:cubicBezTo>
                  <a:cubicBezTo>
                    <a:pt x="1847" y="215"/>
                    <a:pt x="2043" y="1"/>
                    <a:pt x="2284"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472;p72">
              <a:extLst>
                <a:ext uri="{FF2B5EF4-FFF2-40B4-BE49-F238E27FC236}">
                  <a16:creationId xmlns:a16="http://schemas.microsoft.com/office/drawing/2014/main" id="{8E4AB71B-9201-1281-24E0-FCE2E8DBD90A}"/>
                </a:ext>
              </a:extLst>
            </p:cNvPr>
            <p:cNvSpPr/>
            <p:nvPr/>
          </p:nvSpPr>
          <p:spPr>
            <a:xfrm>
              <a:off x="5399244" y="942081"/>
              <a:ext cx="187607" cy="160513"/>
            </a:xfrm>
            <a:custGeom>
              <a:avLst/>
              <a:gdLst/>
              <a:ahLst/>
              <a:cxnLst/>
              <a:rect l="l" t="t" r="r" b="b"/>
              <a:pathLst>
                <a:path w="4390" h="3756" extrusionOk="0">
                  <a:moveTo>
                    <a:pt x="18" y="3212"/>
                  </a:moveTo>
                  <a:cubicBezTo>
                    <a:pt x="179" y="3417"/>
                    <a:pt x="491" y="3408"/>
                    <a:pt x="741" y="3328"/>
                  </a:cubicBezTo>
                  <a:cubicBezTo>
                    <a:pt x="1258" y="3167"/>
                    <a:pt x="1695" y="2810"/>
                    <a:pt x="2115" y="2471"/>
                  </a:cubicBezTo>
                  <a:cubicBezTo>
                    <a:pt x="2650" y="2034"/>
                    <a:pt x="3176" y="1597"/>
                    <a:pt x="3711" y="1160"/>
                  </a:cubicBezTo>
                  <a:cubicBezTo>
                    <a:pt x="3720" y="1142"/>
                    <a:pt x="3738" y="1133"/>
                    <a:pt x="3747" y="1124"/>
                  </a:cubicBezTo>
                  <a:cubicBezTo>
                    <a:pt x="3801" y="1026"/>
                    <a:pt x="3854" y="928"/>
                    <a:pt x="3908" y="821"/>
                  </a:cubicBezTo>
                  <a:cubicBezTo>
                    <a:pt x="3970" y="696"/>
                    <a:pt x="4033" y="571"/>
                    <a:pt x="4086" y="437"/>
                  </a:cubicBezTo>
                  <a:cubicBezTo>
                    <a:pt x="4140" y="295"/>
                    <a:pt x="4193" y="143"/>
                    <a:pt x="4247" y="0"/>
                  </a:cubicBezTo>
                  <a:cubicBezTo>
                    <a:pt x="4291" y="71"/>
                    <a:pt x="4345" y="143"/>
                    <a:pt x="4389" y="214"/>
                  </a:cubicBezTo>
                  <a:cubicBezTo>
                    <a:pt x="4327" y="402"/>
                    <a:pt x="4256" y="589"/>
                    <a:pt x="4184" y="767"/>
                  </a:cubicBezTo>
                  <a:cubicBezTo>
                    <a:pt x="4131" y="901"/>
                    <a:pt x="4068" y="1035"/>
                    <a:pt x="4006" y="1160"/>
                  </a:cubicBezTo>
                  <a:cubicBezTo>
                    <a:pt x="3952" y="1258"/>
                    <a:pt x="3899" y="1356"/>
                    <a:pt x="3845" y="1454"/>
                  </a:cubicBezTo>
                  <a:cubicBezTo>
                    <a:pt x="3836" y="1472"/>
                    <a:pt x="3818" y="1481"/>
                    <a:pt x="3810" y="1490"/>
                  </a:cubicBezTo>
                  <a:cubicBezTo>
                    <a:pt x="3274" y="1927"/>
                    <a:pt x="2748" y="2364"/>
                    <a:pt x="2213" y="2801"/>
                  </a:cubicBezTo>
                  <a:cubicBezTo>
                    <a:pt x="1793" y="3149"/>
                    <a:pt x="1365" y="3497"/>
                    <a:pt x="839" y="3667"/>
                  </a:cubicBezTo>
                  <a:cubicBezTo>
                    <a:pt x="598" y="3738"/>
                    <a:pt x="277" y="3756"/>
                    <a:pt x="125" y="3542"/>
                  </a:cubicBezTo>
                  <a:cubicBezTo>
                    <a:pt x="54" y="3453"/>
                    <a:pt x="27" y="3337"/>
                    <a:pt x="9" y="3221"/>
                  </a:cubicBezTo>
                  <a:cubicBezTo>
                    <a:pt x="9" y="3203"/>
                    <a:pt x="9" y="3185"/>
                    <a:pt x="0" y="3167"/>
                  </a:cubicBezTo>
                  <a:cubicBezTo>
                    <a:pt x="9" y="3176"/>
                    <a:pt x="9" y="3194"/>
                    <a:pt x="18" y="321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473;p72">
              <a:extLst>
                <a:ext uri="{FF2B5EF4-FFF2-40B4-BE49-F238E27FC236}">
                  <a16:creationId xmlns:a16="http://schemas.microsoft.com/office/drawing/2014/main" id="{C4B94CED-45FB-BF1C-5828-03A2AF8678FE}"/>
                </a:ext>
              </a:extLst>
            </p:cNvPr>
            <p:cNvSpPr/>
            <p:nvPr/>
          </p:nvSpPr>
          <p:spPr>
            <a:xfrm>
              <a:off x="5399244" y="942081"/>
              <a:ext cx="187607" cy="160513"/>
            </a:xfrm>
            <a:custGeom>
              <a:avLst/>
              <a:gdLst/>
              <a:ahLst/>
              <a:cxnLst/>
              <a:rect l="l" t="t" r="r" b="b"/>
              <a:pathLst>
                <a:path w="4390" h="3756" fill="none" extrusionOk="0">
                  <a:moveTo>
                    <a:pt x="18" y="3212"/>
                  </a:moveTo>
                  <a:cubicBezTo>
                    <a:pt x="179" y="3417"/>
                    <a:pt x="491" y="3408"/>
                    <a:pt x="741" y="3328"/>
                  </a:cubicBezTo>
                  <a:cubicBezTo>
                    <a:pt x="1258" y="3167"/>
                    <a:pt x="1695" y="2810"/>
                    <a:pt x="2115" y="2471"/>
                  </a:cubicBezTo>
                  <a:cubicBezTo>
                    <a:pt x="2650" y="2034"/>
                    <a:pt x="3176" y="1597"/>
                    <a:pt x="3711" y="1160"/>
                  </a:cubicBezTo>
                  <a:cubicBezTo>
                    <a:pt x="3720" y="1142"/>
                    <a:pt x="3738" y="1133"/>
                    <a:pt x="3747" y="1124"/>
                  </a:cubicBezTo>
                  <a:cubicBezTo>
                    <a:pt x="3801" y="1026"/>
                    <a:pt x="3854" y="928"/>
                    <a:pt x="3908" y="821"/>
                  </a:cubicBezTo>
                  <a:cubicBezTo>
                    <a:pt x="3970" y="696"/>
                    <a:pt x="4033" y="571"/>
                    <a:pt x="4086" y="437"/>
                  </a:cubicBezTo>
                  <a:cubicBezTo>
                    <a:pt x="4140" y="295"/>
                    <a:pt x="4193" y="143"/>
                    <a:pt x="4247" y="0"/>
                  </a:cubicBezTo>
                  <a:cubicBezTo>
                    <a:pt x="4291" y="71"/>
                    <a:pt x="4345" y="143"/>
                    <a:pt x="4389" y="214"/>
                  </a:cubicBezTo>
                  <a:cubicBezTo>
                    <a:pt x="4327" y="402"/>
                    <a:pt x="4256" y="589"/>
                    <a:pt x="4184" y="767"/>
                  </a:cubicBezTo>
                  <a:cubicBezTo>
                    <a:pt x="4131" y="901"/>
                    <a:pt x="4068" y="1035"/>
                    <a:pt x="4006" y="1160"/>
                  </a:cubicBezTo>
                  <a:cubicBezTo>
                    <a:pt x="3952" y="1258"/>
                    <a:pt x="3899" y="1356"/>
                    <a:pt x="3845" y="1454"/>
                  </a:cubicBezTo>
                  <a:cubicBezTo>
                    <a:pt x="3836" y="1472"/>
                    <a:pt x="3818" y="1481"/>
                    <a:pt x="3810" y="1490"/>
                  </a:cubicBezTo>
                  <a:cubicBezTo>
                    <a:pt x="3274" y="1927"/>
                    <a:pt x="2748" y="2364"/>
                    <a:pt x="2213" y="2801"/>
                  </a:cubicBezTo>
                  <a:cubicBezTo>
                    <a:pt x="1793" y="3149"/>
                    <a:pt x="1365" y="3497"/>
                    <a:pt x="839" y="3667"/>
                  </a:cubicBezTo>
                  <a:cubicBezTo>
                    <a:pt x="598" y="3738"/>
                    <a:pt x="277" y="3756"/>
                    <a:pt x="125" y="3542"/>
                  </a:cubicBezTo>
                  <a:cubicBezTo>
                    <a:pt x="54" y="3453"/>
                    <a:pt x="27" y="3337"/>
                    <a:pt x="9" y="3221"/>
                  </a:cubicBezTo>
                  <a:cubicBezTo>
                    <a:pt x="9" y="3203"/>
                    <a:pt x="9" y="3185"/>
                    <a:pt x="0" y="3167"/>
                  </a:cubicBezTo>
                  <a:cubicBezTo>
                    <a:pt x="9" y="3176"/>
                    <a:pt x="9" y="3194"/>
                    <a:pt x="18" y="321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474;p72">
              <a:extLst>
                <a:ext uri="{FF2B5EF4-FFF2-40B4-BE49-F238E27FC236}">
                  <a16:creationId xmlns:a16="http://schemas.microsoft.com/office/drawing/2014/main" id="{AFD7C4CB-CC08-3AF0-983E-5CC202BCC390}"/>
                </a:ext>
              </a:extLst>
            </p:cNvPr>
            <p:cNvSpPr/>
            <p:nvPr/>
          </p:nvSpPr>
          <p:spPr>
            <a:xfrm>
              <a:off x="5398475" y="811312"/>
              <a:ext cx="200555" cy="130043"/>
            </a:xfrm>
            <a:custGeom>
              <a:avLst/>
              <a:gdLst/>
              <a:ahLst/>
              <a:cxnLst/>
              <a:rect l="l" t="t" r="r" b="b"/>
              <a:pathLst>
                <a:path w="4693" h="3043" extrusionOk="0">
                  <a:moveTo>
                    <a:pt x="3631" y="152"/>
                  </a:moveTo>
                  <a:cubicBezTo>
                    <a:pt x="3319" y="312"/>
                    <a:pt x="3069" y="580"/>
                    <a:pt x="2811" y="812"/>
                  </a:cubicBezTo>
                  <a:lnTo>
                    <a:pt x="2811" y="812"/>
                  </a:lnTo>
                  <a:cubicBezTo>
                    <a:pt x="2525" y="1062"/>
                    <a:pt x="2222" y="1285"/>
                    <a:pt x="1901" y="1481"/>
                  </a:cubicBezTo>
                  <a:lnTo>
                    <a:pt x="1901" y="1481"/>
                  </a:lnTo>
                  <a:cubicBezTo>
                    <a:pt x="1838" y="1517"/>
                    <a:pt x="1767" y="1561"/>
                    <a:pt x="1687" y="1570"/>
                  </a:cubicBezTo>
                  <a:lnTo>
                    <a:pt x="1687" y="1570"/>
                  </a:lnTo>
                  <a:cubicBezTo>
                    <a:pt x="1579" y="1579"/>
                    <a:pt x="1481" y="1526"/>
                    <a:pt x="1374" y="1517"/>
                  </a:cubicBezTo>
                  <a:lnTo>
                    <a:pt x="1374" y="1517"/>
                  </a:lnTo>
                  <a:cubicBezTo>
                    <a:pt x="1178" y="1490"/>
                    <a:pt x="1000" y="1597"/>
                    <a:pt x="830" y="1695"/>
                  </a:cubicBezTo>
                  <a:lnTo>
                    <a:pt x="830" y="1695"/>
                  </a:lnTo>
                  <a:cubicBezTo>
                    <a:pt x="554" y="1856"/>
                    <a:pt x="277" y="2016"/>
                    <a:pt x="0" y="2177"/>
                  </a:cubicBezTo>
                  <a:lnTo>
                    <a:pt x="0" y="2177"/>
                  </a:lnTo>
                  <a:cubicBezTo>
                    <a:pt x="411" y="2400"/>
                    <a:pt x="812" y="2614"/>
                    <a:pt x="1223" y="2828"/>
                  </a:cubicBezTo>
                  <a:lnTo>
                    <a:pt x="1223" y="2828"/>
                  </a:lnTo>
                  <a:cubicBezTo>
                    <a:pt x="1348" y="2900"/>
                    <a:pt x="1481" y="2971"/>
                    <a:pt x="1633" y="2998"/>
                  </a:cubicBezTo>
                  <a:lnTo>
                    <a:pt x="1633" y="2998"/>
                  </a:lnTo>
                  <a:cubicBezTo>
                    <a:pt x="1981" y="3042"/>
                    <a:pt x="2302" y="2784"/>
                    <a:pt x="2498" y="2489"/>
                  </a:cubicBezTo>
                  <a:lnTo>
                    <a:pt x="2498" y="2489"/>
                  </a:lnTo>
                  <a:cubicBezTo>
                    <a:pt x="2695" y="2195"/>
                    <a:pt x="2811" y="1856"/>
                    <a:pt x="3025" y="1579"/>
                  </a:cubicBezTo>
                  <a:lnTo>
                    <a:pt x="3025" y="1579"/>
                  </a:lnTo>
                  <a:cubicBezTo>
                    <a:pt x="3292" y="1231"/>
                    <a:pt x="3685" y="1017"/>
                    <a:pt x="4077" y="830"/>
                  </a:cubicBezTo>
                  <a:lnTo>
                    <a:pt x="4077" y="830"/>
                  </a:lnTo>
                  <a:cubicBezTo>
                    <a:pt x="4229" y="767"/>
                    <a:pt x="4381" y="696"/>
                    <a:pt x="4506" y="580"/>
                  </a:cubicBezTo>
                  <a:lnTo>
                    <a:pt x="4506" y="580"/>
                  </a:lnTo>
                  <a:cubicBezTo>
                    <a:pt x="4622" y="464"/>
                    <a:pt x="4693" y="286"/>
                    <a:pt x="4639" y="125"/>
                  </a:cubicBezTo>
                  <a:lnTo>
                    <a:pt x="4639" y="125"/>
                  </a:lnTo>
                  <a:cubicBezTo>
                    <a:pt x="4506" y="45"/>
                    <a:pt x="4354" y="0"/>
                    <a:pt x="4193" y="0"/>
                  </a:cubicBezTo>
                  <a:lnTo>
                    <a:pt x="4193" y="0"/>
                  </a:lnTo>
                  <a:cubicBezTo>
                    <a:pt x="4006" y="0"/>
                    <a:pt x="3801" y="63"/>
                    <a:pt x="3631" y="152"/>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475;p72">
              <a:extLst>
                <a:ext uri="{FF2B5EF4-FFF2-40B4-BE49-F238E27FC236}">
                  <a16:creationId xmlns:a16="http://schemas.microsoft.com/office/drawing/2014/main" id="{66F70421-D609-033B-27A5-BA713FAA750A}"/>
                </a:ext>
              </a:extLst>
            </p:cNvPr>
            <p:cNvSpPr/>
            <p:nvPr/>
          </p:nvSpPr>
          <p:spPr>
            <a:xfrm>
              <a:off x="5398475" y="808620"/>
              <a:ext cx="200555" cy="132735"/>
            </a:xfrm>
            <a:custGeom>
              <a:avLst/>
              <a:gdLst/>
              <a:ahLst/>
              <a:cxnLst/>
              <a:rect l="l" t="t" r="r" b="b"/>
              <a:pathLst>
                <a:path w="4693" h="3106" fill="none" extrusionOk="0">
                  <a:moveTo>
                    <a:pt x="4077" y="893"/>
                  </a:moveTo>
                  <a:cubicBezTo>
                    <a:pt x="3685" y="1080"/>
                    <a:pt x="3292" y="1294"/>
                    <a:pt x="3025" y="1642"/>
                  </a:cubicBezTo>
                  <a:cubicBezTo>
                    <a:pt x="2811" y="1919"/>
                    <a:pt x="2695" y="2258"/>
                    <a:pt x="2498" y="2552"/>
                  </a:cubicBezTo>
                  <a:cubicBezTo>
                    <a:pt x="2302" y="2847"/>
                    <a:pt x="1981" y="3105"/>
                    <a:pt x="1633" y="3061"/>
                  </a:cubicBezTo>
                  <a:cubicBezTo>
                    <a:pt x="1481" y="3034"/>
                    <a:pt x="1348" y="2963"/>
                    <a:pt x="1223" y="2891"/>
                  </a:cubicBezTo>
                  <a:cubicBezTo>
                    <a:pt x="812" y="2677"/>
                    <a:pt x="411" y="2463"/>
                    <a:pt x="0" y="2240"/>
                  </a:cubicBezTo>
                  <a:cubicBezTo>
                    <a:pt x="277" y="2079"/>
                    <a:pt x="554" y="1919"/>
                    <a:pt x="830" y="1758"/>
                  </a:cubicBezTo>
                  <a:cubicBezTo>
                    <a:pt x="1000" y="1660"/>
                    <a:pt x="1178" y="1553"/>
                    <a:pt x="1374" y="1580"/>
                  </a:cubicBezTo>
                  <a:cubicBezTo>
                    <a:pt x="1481" y="1589"/>
                    <a:pt x="1579" y="1642"/>
                    <a:pt x="1687" y="1633"/>
                  </a:cubicBezTo>
                  <a:cubicBezTo>
                    <a:pt x="1767" y="1624"/>
                    <a:pt x="1838" y="1580"/>
                    <a:pt x="1901" y="1544"/>
                  </a:cubicBezTo>
                  <a:cubicBezTo>
                    <a:pt x="2222" y="1348"/>
                    <a:pt x="2525" y="1125"/>
                    <a:pt x="2811" y="875"/>
                  </a:cubicBezTo>
                  <a:cubicBezTo>
                    <a:pt x="3069" y="643"/>
                    <a:pt x="3319" y="375"/>
                    <a:pt x="3631" y="215"/>
                  </a:cubicBezTo>
                  <a:cubicBezTo>
                    <a:pt x="3944" y="45"/>
                    <a:pt x="4345" y="1"/>
                    <a:pt x="4639" y="188"/>
                  </a:cubicBezTo>
                  <a:cubicBezTo>
                    <a:pt x="4693" y="349"/>
                    <a:pt x="4622" y="527"/>
                    <a:pt x="4506" y="643"/>
                  </a:cubicBezTo>
                  <a:cubicBezTo>
                    <a:pt x="4381" y="759"/>
                    <a:pt x="4229" y="830"/>
                    <a:pt x="4077" y="89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476;p72">
              <a:extLst>
                <a:ext uri="{FF2B5EF4-FFF2-40B4-BE49-F238E27FC236}">
                  <a16:creationId xmlns:a16="http://schemas.microsoft.com/office/drawing/2014/main" id="{DF2FC96C-94FE-AEF8-FFE6-278B840E636F}"/>
                </a:ext>
              </a:extLst>
            </p:cNvPr>
            <p:cNvSpPr/>
            <p:nvPr/>
          </p:nvSpPr>
          <p:spPr>
            <a:xfrm>
              <a:off x="5564714" y="860842"/>
              <a:ext cx="39273" cy="84316"/>
            </a:xfrm>
            <a:custGeom>
              <a:avLst/>
              <a:gdLst/>
              <a:ahLst/>
              <a:cxnLst/>
              <a:rect l="l" t="t" r="r" b="b"/>
              <a:pathLst>
                <a:path w="919" h="1973" extrusionOk="0">
                  <a:moveTo>
                    <a:pt x="143" y="90"/>
                  </a:moveTo>
                  <a:cubicBezTo>
                    <a:pt x="36" y="170"/>
                    <a:pt x="27" y="304"/>
                    <a:pt x="27" y="429"/>
                  </a:cubicBezTo>
                  <a:lnTo>
                    <a:pt x="27" y="429"/>
                  </a:lnTo>
                  <a:cubicBezTo>
                    <a:pt x="9" y="857"/>
                    <a:pt x="0" y="1303"/>
                    <a:pt x="205" y="1696"/>
                  </a:cubicBezTo>
                  <a:lnTo>
                    <a:pt x="205" y="1696"/>
                  </a:lnTo>
                  <a:cubicBezTo>
                    <a:pt x="277" y="1830"/>
                    <a:pt x="410" y="1955"/>
                    <a:pt x="553" y="1972"/>
                  </a:cubicBezTo>
                  <a:lnTo>
                    <a:pt x="553" y="1972"/>
                  </a:lnTo>
                  <a:cubicBezTo>
                    <a:pt x="696" y="1526"/>
                    <a:pt x="803" y="1063"/>
                    <a:pt x="892" y="634"/>
                  </a:cubicBezTo>
                  <a:lnTo>
                    <a:pt x="892" y="634"/>
                  </a:lnTo>
                  <a:cubicBezTo>
                    <a:pt x="892" y="643"/>
                    <a:pt x="901" y="652"/>
                    <a:pt x="910" y="661"/>
                  </a:cubicBezTo>
                  <a:lnTo>
                    <a:pt x="910" y="661"/>
                  </a:lnTo>
                  <a:cubicBezTo>
                    <a:pt x="910" y="527"/>
                    <a:pt x="919" y="402"/>
                    <a:pt x="910" y="269"/>
                  </a:cubicBezTo>
                  <a:lnTo>
                    <a:pt x="910" y="269"/>
                  </a:lnTo>
                  <a:cubicBezTo>
                    <a:pt x="910" y="206"/>
                    <a:pt x="910" y="135"/>
                    <a:pt x="865" y="90"/>
                  </a:cubicBezTo>
                  <a:lnTo>
                    <a:pt x="865" y="90"/>
                  </a:lnTo>
                  <a:cubicBezTo>
                    <a:pt x="794" y="10"/>
                    <a:pt x="660" y="1"/>
                    <a:pt x="544" y="1"/>
                  </a:cubicBezTo>
                  <a:lnTo>
                    <a:pt x="544" y="1"/>
                  </a:lnTo>
                  <a:cubicBezTo>
                    <a:pt x="535" y="1"/>
                    <a:pt x="535" y="1"/>
                    <a:pt x="526" y="1"/>
                  </a:cubicBezTo>
                  <a:lnTo>
                    <a:pt x="526" y="1"/>
                  </a:lnTo>
                  <a:cubicBezTo>
                    <a:pt x="384" y="1"/>
                    <a:pt x="232" y="10"/>
                    <a:pt x="143" y="90"/>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477;p72">
              <a:extLst>
                <a:ext uri="{FF2B5EF4-FFF2-40B4-BE49-F238E27FC236}">
                  <a16:creationId xmlns:a16="http://schemas.microsoft.com/office/drawing/2014/main" id="{DF7373E8-F9CA-5732-0C9F-9DD1D8C2EEA4}"/>
                </a:ext>
              </a:extLst>
            </p:cNvPr>
            <p:cNvSpPr/>
            <p:nvPr/>
          </p:nvSpPr>
          <p:spPr>
            <a:xfrm>
              <a:off x="5564714" y="860842"/>
              <a:ext cx="39273" cy="84316"/>
            </a:xfrm>
            <a:custGeom>
              <a:avLst/>
              <a:gdLst/>
              <a:ahLst/>
              <a:cxnLst/>
              <a:rect l="l" t="t" r="r" b="b"/>
              <a:pathLst>
                <a:path w="919" h="1973" fill="none" extrusionOk="0">
                  <a:moveTo>
                    <a:pt x="892" y="634"/>
                  </a:moveTo>
                  <a:lnTo>
                    <a:pt x="892" y="634"/>
                  </a:lnTo>
                  <a:cubicBezTo>
                    <a:pt x="892" y="643"/>
                    <a:pt x="901" y="652"/>
                    <a:pt x="910" y="661"/>
                  </a:cubicBezTo>
                  <a:cubicBezTo>
                    <a:pt x="910" y="527"/>
                    <a:pt x="919" y="402"/>
                    <a:pt x="910" y="269"/>
                  </a:cubicBezTo>
                  <a:cubicBezTo>
                    <a:pt x="910" y="206"/>
                    <a:pt x="910" y="135"/>
                    <a:pt x="865" y="90"/>
                  </a:cubicBezTo>
                  <a:cubicBezTo>
                    <a:pt x="794" y="10"/>
                    <a:pt x="660" y="1"/>
                    <a:pt x="544" y="1"/>
                  </a:cubicBezTo>
                  <a:cubicBezTo>
                    <a:pt x="401" y="1"/>
                    <a:pt x="241" y="1"/>
                    <a:pt x="143" y="90"/>
                  </a:cubicBezTo>
                  <a:cubicBezTo>
                    <a:pt x="36" y="170"/>
                    <a:pt x="27" y="304"/>
                    <a:pt x="27" y="429"/>
                  </a:cubicBezTo>
                  <a:cubicBezTo>
                    <a:pt x="9" y="857"/>
                    <a:pt x="0" y="1303"/>
                    <a:pt x="205" y="1696"/>
                  </a:cubicBezTo>
                  <a:cubicBezTo>
                    <a:pt x="277" y="1830"/>
                    <a:pt x="410" y="1955"/>
                    <a:pt x="553" y="1972"/>
                  </a:cubicBezTo>
                  <a:cubicBezTo>
                    <a:pt x="696" y="1526"/>
                    <a:pt x="803" y="1063"/>
                    <a:pt x="892" y="6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478;p72">
              <a:extLst>
                <a:ext uri="{FF2B5EF4-FFF2-40B4-BE49-F238E27FC236}">
                  <a16:creationId xmlns:a16="http://schemas.microsoft.com/office/drawing/2014/main" id="{CFF4F9F6-A6B0-76C8-6289-2D138D8BBABB}"/>
                </a:ext>
              </a:extLst>
            </p:cNvPr>
            <p:cNvSpPr/>
            <p:nvPr/>
          </p:nvSpPr>
          <p:spPr>
            <a:xfrm>
              <a:off x="5464030" y="860500"/>
              <a:ext cx="103376" cy="111709"/>
            </a:xfrm>
            <a:custGeom>
              <a:avLst/>
              <a:gdLst/>
              <a:ahLst/>
              <a:cxnLst/>
              <a:rect l="l" t="t" r="r" b="b"/>
              <a:pathLst>
                <a:path w="2419" h="2614" extrusionOk="0">
                  <a:moveTo>
                    <a:pt x="1678" y="294"/>
                  </a:moveTo>
                  <a:cubicBezTo>
                    <a:pt x="1491" y="500"/>
                    <a:pt x="1366" y="758"/>
                    <a:pt x="1214" y="999"/>
                  </a:cubicBezTo>
                  <a:lnTo>
                    <a:pt x="1214" y="999"/>
                  </a:lnTo>
                  <a:cubicBezTo>
                    <a:pt x="973" y="1374"/>
                    <a:pt x="634" y="1695"/>
                    <a:pt x="242" y="1909"/>
                  </a:cubicBezTo>
                  <a:lnTo>
                    <a:pt x="242" y="1909"/>
                  </a:lnTo>
                  <a:cubicBezTo>
                    <a:pt x="144" y="1963"/>
                    <a:pt x="37" y="2025"/>
                    <a:pt x="19" y="2132"/>
                  </a:cubicBezTo>
                  <a:lnTo>
                    <a:pt x="19" y="2132"/>
                  </a:lnTo>
                  <a:cubicBezTo>
                    <a:pt x="1" y="2257"/>
                    <a:pt x="117" y="2355"/>
                    <a:pt x="224" y="2427"/>
                  </a:cubicBezTo>
                  <a:lnTo>
                    <a:pt x="224" y="2427"/>
                  </a:lnTo>
                  <a:cubicBezTo>
                    <a:pt x="367" y="2516"/>
                    <a:pt x="518" y="2614"/>
                    <a:pt x="679" y="2605"/>
                  </a:cubicBezTo>
                  <a:lnTo>
                    <a:pt x="679" y="2605"/>
                  </a:lnTo>
                  <a:cubicBezTo>
                    <a:pt x="804" y="2596"/>
                    <a:pt x="920" y="2525"/>
                    <a:pt x="1027" y="2462"/>
                  </a:cubicBezTo>
                  <a:lnTo>
                    <a:pt x="1027" y="2462"/>
                  </a:lnTo>
                  <a:cubicBezTo>
                    <a:pt x="1437" y="2221"/>
                    <a:pt x="1865" y="1954"/>
                    <a:pt x="2071" y="1517"/>
                  </a:cubicBezTo>
                  <a:lnTo>
                    <a:pt x="2071" y="1517"/>
                  </a:lnTo>
                  <a:cubicBezTo>
                    <a:pt x="2169" y="1329"/>
                    <a:pt x="2204" y="1124"/>
                    <a:pt x="2249" y="919"/>
                  </a:cubicBezTo>
                  <a:lnTo>
                    <a:pt x="2249" y="919"/>
                  </a:lnTo>
                  <a:cubicBezTo>
                    <a:pt x="2302" y="616"/>
                    <a:pt x="2356" y="321"/>
                    <a:pt x="2418" y="18"/>
                  </a:cubicBezTo>
                  <a:lnTo>
                    <a:pt x="2418" y="18"/>
                  </a:lnTo>
                  <a:cubicBezTo>
                    <a:pt x="2365" y="9"/>
                    <a:pt x="2320" y="0"/>
                    <a:pt x="2267" y="0"/>
                  </a:cubicBezTo>
                  <a:lnTo>
                    <a:pt x="2267" y="0"/>
                  </a:lnTo>
                  <a:cubicBezTo>
                    <a:pt x="2053" y="0"/>
                    <a:pt x="1830" y="134"/>
                    <a:pt x="1678" y="29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479;p72">
              <a:extLst>
                <a:ext uri="{FF2B5EF4-FFF2-40B4-BE49-F238E27FC236}">
                  <a16:creationId xmlns:a16="http://schemas.microsoft.com/office/drawing/2014/main" id="{DB7D7294-6E44-3C90-04B0-1435F4FF53D1}"/>
                </a:ext>
              </a:extLst>
            </p:cNvPr>
            <p:cNvSpPr/>
            <p:nvPr/>
          </p:nvSpPr>
          <p:spPr>
            <a:xfrm>
              <a:off x="5464030" y="858193"/>
              <a:ext cx="103376" cy="114017"/>
            </a:xfrm>
            <a:custGeom>
              <a:avLst/>
              <a:gdLst/>
              <a:ahLst/>
              <a:cxnLst/>
              <a:rect l="l" t="t" r="r" b="b"/>
              <a:pathLst>
                <a:path w="2419" h="2668" fill="none" extrusionOk="0">
                  <a:moveTo>
                    <a:pt x="679" y="2659"/>
                  </a:moveTo>
                  <a:cubicBezTo>
                    <a:pt x="518" y="2668"/>
                    <a:pt x="367" y="2570"/>
                    <a:pt x="224" y="2481"/>
                  </a:cubicBezTo>
                  <a:cubicBezTo>
                    <a:pt x="117" y="2409"/>
                    <a:pt x="1" y="2311"/>
                    <a:pt x="19" y="2186"/>
                  </a:cubicBezTo>
                  <a:cubicBezTo>
                    <a:pt x="37" y="2079"/>
                    <a:pt x="144" y="2017"/>
                    <a:pt x="242" y="1963"/>
                  </a:cubicBezTo>
                  <a:cubicBezTo>
                    <a:pt x="634" y="1749"/>
                    <a:pt x="973" y="1428"/>
                    <a:pt x="1214" y="1053"/>
                  </a:cubicBezTo>
                  <a:cubicBezTo>
                    <a:pt x="1366" y="812"/>
                    <a:pt x="1491" y="554"/>
                    <a:pt x="1678" y="348"/>
                  </a:cubicBezTo>
                  <a:cubicBezTo>
                    <a:pt x="1865" y="143"/>
                    <a:pt x="2151" y="1"/>
                    <a:pt x="2418" y="72"/>
                  </a:cubicBezTo>
                  <a:cubicBezTo>
                    <a:pt x="2356" y="375"/>
                    <a:pt x="2302" y="670"/>
                    <a:pt x="2249" y="973"/>
                  </a:cubicBezTo>
                  <a:cubicBezTo>
                    <a:pt x="2204" y="1178"/>
                    <a:pt x="2169" y="1383"/>
                    <a:pt x="2071" y="1571"/>
                  </a:cubicBezTo>
                  <a:cubicBezTo>
                    <a:pt x="1865" y="2008"/>
                    <a:pt x="1437" y="2275"/>
                    <a:pt x="1027" y="2516"/>
                  </a:cubicBezTo>
                  <a:cubicBezTo>
                    <a:pt x="920" y="2579"/>
                    <a:pt x="804" y="2650"/>
                    <a:pt x="679" y="265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480;p72">
              <a:extLst>
                <a:ext uri="{FF2B5EF4-FFF2-40B4-BE49-F238E27FC236}">
                  <a16:creationId xmlns:a16="http://schemas.microsoft.com/office/drawing/2014/main" id="{219E9D69-BE44-F565-DFC0-E89AC86FD6C6}"/>
                </a:ext>
              </a:extLst>
            </p:cNvPr>
            <p:cNvSpPr/>
            <p:nvPr/>
          </p:nvSpPr>
          <p:spPr>
            <a:xfrm>
              <a:off x="5395056" y="930244"/>
              <a:ext cx="191410" cy="171966"/>
            </a:xfrm>
            <a:custGeom>
              <a:avLst/>
              <a:gdLst/>
              <a:ahLst/>
              <a:cxnLst/>
              <a:rect l="l" t="t" r="r" b="b"/>
              <a:pathLst>
                <a:path w="4479" h="4024" extrusionOk="0">
                  <a:moveTo>
                    <a:pt x="2882" y="803"/>
                  </a:moveTo>
                  <a:cubicBezTo>
                    <a:pt x="2605" y="937"/>
                    <a:pt x="2275" y="955"/>
                    <a:pt x="1990" y="1089"/>
                  </a:cubicBezTo>
                  <a:lnTo>
                    <a:pt x="1990" y="1089"/>
                  </a:lnTo>
                  <a:cubicBezTo>
                    <a:pt x="1758" y="1214"/>
                    <a:pt x="1570" y="1410"/>
                    <a:pt x="1347" y="1571"/>
                  </a:cubicBezTo>
                  <a:lnTo>
                    <a:pt x="1347" y="1571"/>
                  </a:lnTo>
                  <a:cubicBezTo>
                    <a:pt x="910" y="1892"/>
                    <a:pt x="312" y="2070"/>
                    <a:pt x="116" y="2570"/>
                  </a:cubicBezTo>
                  <a:lnTo>
                    <a:pt x="116" y="2570"/>
                  </a:lnTo>
                  <a:cubicBezTo>
                    <a:pt x="0" y="2864"/>
                    <a:pt x="54" y="3194"/>
                    <a:pt x="107" y="3498"/>
                  </a:cubicBezTo>
                  <a:lnTo>
                    <a:pt x="107" y="3498"/>
                  </a:lnTo>
                  <a:cubicBezTo>
                    <a:pt x="125" y="3614"/>
                    <a:pt x="152" y="3730"/>
                    <a:pt x="214" y="3819"/>
                  </a:cubicBezTo>
                  <a:lnTo>
                    <a:pt x="214" y="3819"/>
                  </a:lnTo>
                  <a:cubicBezTo>
                    <a:pt x="375" y="4024"/>
                    <a:pt x="687" y="4015"/>
                    <a:pt x="937" y="3944"/>
                  </a:cubicBezTo>
                  <a:lnTo>
                    <a:pt x="937" y="3944"/>
                  </a:lnTo>
                  <a:cubicBezTo>
                    <a:pt x="1454" y="3774"/>
                    <a:pt x="1891" y="3426"/>
                    <a:pt x="2311" y="3078"/>
                  </a:cubicBezTo>
                  <a:lnTo>
                    <a:pt x="2311" y="3078"/>
                  </a:lnTo>
                  <a:cubicBezTo>
                    <a:pt x="2837" y="2641"/>
                    <a:pt x="3372" y="2204"/>
                    <a:pt x="3899" y="1767"/>
                  </a:cubicBezTo>
                  <a:lnTo>
                    <a:pt x="3899" y="1767"/>
                  </a:lnTo>
                  <a:cubicBezTo>
                    <a:pt x="3916" y="1758"/>
                    <a:pt x="3925" y="1749"/>
                    <a:pt x="3943" y="1731"/>
                  </a:cubicBezTo>
                  <a:lnTo>
                    <a:pt x="3943" y="1731"/>
                  </a:lnTo>
                  <a:cubicBezTo>
                    <a:pt x="4166" y="1357"/>
                    <a:pt x="4336" y="928"/>
                    <a:pt x="4479" y="491"/>
                  </a:cubicBezTo>
                  <a:lnTo>
                    <a:pt x="4479" y="491"/>
                  </a:lnTo>
                  <a:cubicBezTo>
                    <a:pt x="4389" y="331"/>
                    <a:pt x="4238" y="188"/>
                    <a:pt x="4220" y="1"/>
                  </a:cubicBezTo>
                  <a:lnTo>
                    <a:pt x="4220" y="1"/>
                  </a:lnTo>
                  <a:cubicBezTo>
                    <a:pt x="3693" y="36"/>
                    <a:pt x="3363" y="572"/>
                    <a:pt x="2882" y="803"/>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481;p72">
              <a:extLst>
                <a:ext uri="{FF2B5EF4-FFF2-40B4-BE49-F238E27FC236}">
                  <a16:creationId xmlns:a16="http://schemas.microsoft.com/office/drawing/2014/main" id="{5EFE9A6C-E139-9E6D-6200-70CA644EAE10}"/>
                </a:ext>
              </a:extLst>
            </p:cNvPr>
            <p:cNvSpPr/>
            <p:nvPr/>
          </p:nvSpPr>
          <p:spPr>
            <a:xfrm>
              <a:off x="5395056" y="930244"/>
              <a:ext cx="191410" cy="171966"/>
            </a:xfrm>
            <a:custGeom>
              <a:avLst/>
              <a:gdLst/>
              <a:ahLst/>
              <a:cxnLst/>
              <a:rect l="l" t="t" r="r" b="b"/>
              <a:pathLst>
                <a:path w="4479" h="4024" fill="none" extrusionOk="0">
                  <a:moveTo>
                    <a:pt x="3943" y="1731"/>
                  </a:moveTo>
                  <a:cubicBezTo>
                    <a:pt x="4166" y="1357"/>
                    <a:pt x="4336" y="928"/>
                    <a:pt x="4479" y="491"/>
                  </a:cubicBezTo>
                  <a:cubicBezTo>
                    <a:pt x="4389" y="331"/>
                    <a:pt x="4238" y="188"/>
                    <a:pt x="4220" y="1"/>
                  </a:cubicBezTo>
                  <a:cubicBezTo>
                    <a:pt x="3693" y="36"/>
                    <a:pt x="3363" y="572"/>
                    <a:pt x="2882" y="803"/>
                  </a:cubicBezTo>
                  <a:cubicBezTo>
                    <a:pt x="2605" y="937"/>
                    <a:pt x="2275" y="955"/>
                    <a:pt x="1990" y="1089"/>
                  </a:cubicBezTo>
                  <a:cubicBezTo>
                    <a:pt x="1758" y="1214"/>
                    <a:pt x="1570" y="1410"/>
                    <a:pt x="1347" y="1571"/>
                  </a:cubicBezTo>
                  <a:cubicBezTo>
                    <a:pt x="910" y="1892"/>
                    <a:pt x="312" y="2070"/>
                    <a:pt x="116" y="2570"/>
                  </a:cubicBezTo>
                  <a:cubicBezTo>
                    <a:pt x="0" y="2864"/>
                    <a:pt x="54" y="3194"/>
                    <a:pt x="107" y="3498"/>
                  </a:cubicBezTo>
                  <a:cubicBezTo>
                    <a:pt x="125" y="3614"/>
                    <a:pt x="152" y="3730"/>
                    <a:pt x="214" y="3819"/>
                  </a:cubicBezTo>
                  <a:cubicBezTo>
                    <a:pt x="375" y="4024"/>
                    <a:pt x="687" y="4015"/>
                    <a:pt x="937" y="3944"/>
                  </a:cubicBezTo>
                  <a:cubicBezTo>
                    <a:pt x="1454" y="3774"/>
                    <a:pt x="1891" y="3426"/>
                    <a:pt x="2311" y="3078"/>
                  </a:cubicBezTo>
                  <a:cubicBezTo>
                    <a:pt x="2837" y="2641"/>
                    <a:pt x="3372" y="2204"/>
                    <a:pt x="3899" y="1767"/>
                  </a:cubicBezTo>
                  <a:cubicBezTo>
                    <a:pt x="3916" y="1758"/>
                    <a:pt x="3925" y="1749"/>
                    <a:pt x="3943" y="173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482;p72">
              <a:extLst>
                <a:ext uri="{FF2B5EF4-FFF2-40B4-BE49-F238E27FC236}">
                  <a16:creationId xmlns:a16="http://schemas.microsoft.com/office/drawing/2014/main" id="{1B264C7A-DA61-E96D-D332-BA926169F8B0}"/>
                </a:ext>
              </a:extLst>
            </p:cNvPr>
            <p:cNvSpPr/>
            <p:nvPr/>
          </p:nvSpPr>
          <p:spPr>
            <a:xfrm>
              <a:off x="5141894" y="4478061"/>
              <a:ext cx="19487" cy="280641"/>
            </a:xfrm>
            <a:custGeom>
              <a:avLst/>
              <a:gdLst/>
              <a:ahLst/>
              <a:cxnLst/>
              <a:rect l="l" t="t" r="r" b="b"/>
              <a:pathLst>
                <a:path w="456" h="6567" extrusionOk="0">
                  <a:moveTo>
                    <a:pt x="81" y="0"/>
                  </a:moveTo>
                  <a:cubicBezTo>
                    <a:pt x="1" y="250"/>
                    <a:pt x="1" y="527"/>
                    <a:pt x="1" y="794"/>
                  </a:cubicBezTo>
                  <a:cubicBezTo>
                    <a:pt x="18" y="2721"/>
                    <a:pt x="224" y="4648"/>
                    <a:pt x="81" y="6566"/>
                  </a:cubicBezTo>
                  <a:cubicBezTo>
                    <a:pt x="286" y="5406"/>
                    <a:pt x="402" y="4220"/>
                    <a:pt x="429" y="3034"/>
                  </a:cubicBezTo>
                  <a:cubicBezTo>
                    <a:pt x="456" y="2008"/>
                    <a:pt x="411" y="964"/>
                    <a:pt x="8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483;p72">
              <a:extLst>
                <a:ext uri="{FF2B5EF4-FFF2-40B4-BE49-F238E27FC236}">
                  <a16:creationId xmlns:a16="http://schemas.microsoft.com/office/drawing/2014/main" id="{1CE1D432-7FFC-21EB-228F-BD98953E4427}"/>
                </a:ext>
              </a:extLst>
            </p:cNvPr>
            <p:cNvSpPr/>
            <p:nvPr/>
          </p:nvSpPr>
          <p:spPr>
            <a:xfrm>
              <a:off x="5141894" y="4478061"/>
              <a:ext cx="19487" cy="280641"/>
            </a:xfrm>
            <a:custGeom>
              <a:avLst/>
              <a:gdLst/>
              <a:ahLst/>
              <a:cxnLst/>
              <a:rect l="l" t="t" r="r" b="b"/>
              <a:pathLst>
                <a:path w="456" h="6567" fill="none" extrusionOk="0">
                  <a:moveTo>
                    <a:pt x="1" y="794"/>
                  </a:moveTo>
                  <a:cubicBezTo>
                    <a:pt x="18" y="2721"/>
                    <a:pt x="224" y="4648"/>
                    <a:pt x="81" y="6566"/>
                  </a:cubicBezTo>
                  <a:cubicBezTo>
                    <a:pt x="286" y="5406"/>
                    <a:pt x="402" y="4220"/>
                    <a:pt x="429" y="3034"/>
                  </a:cubicBezTo>
                  <a:cubicBezTo>
                    <a:pt x="456" y="2008"/>
                    <a:pt x="411" y="964"/>
                    <a:pt x="81" y="0"/>
                  </a:cubicBezTo>
                  <a:cubicBezTo>
                    <a:pt x="1" y="250"/>
                    <a:pt x="1" y="527"/>
                    <a:pt x="1" y="7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484;p72">
              <a:extLst>
                <a:ext uri="{FF2B5EF4-FFF2-40B4-BE49-F238E27FC236}">
                  <a16:creationId xmlns:a16="http://schemas.microsoft.com/office/drawing/2014/main" id="{1E0A514E-7DB8-53A9-0F86-5BAAA0B8D993}"/>
                </a:ext>
              </a:extLst>
            </p:cNvPr>
            <p:cNvSpPr/>
            <p:nvPr/>
          </p:nvSpPr>
          <p:spPr>
            <a:xfrm>
              <a:off x="4970356" y="4404086"/>
              <a:ext cx="68632" cy="382436"/>
            </a:xfrm>
            <a:custGeom>
              <a:avLst/>
              <a:gdLst/>
              <a:ahLst/>
              <a:cxnLst/>
              <a:rect l="l" t="t" r="r" b="b"/>
              <a:pathLst>
                <a:path w="1606" h="8949" extrusionOk="0">
                  <a:moveTo>
                    <a:pt x="0" y="1"/>
                  </a:moveTo>
                  <a:cubicBezTo>
                    <a:pt x="80" y="3043"/>
                    <a:pt x="625" y="6067"/>
                    <a:pt x="1606" y="8948"/>
                  </a:cubicBezTo>
                  <a:cubicBezTo>
                    <a:pt x="1570" y="7592"/>
                    <a:pt x="1151" y="6290"/>
                    <a:pt x="839" y="4970"/>
                  </a:cubicBezTo>
                  <a:cubicBezTo>
                    <a:pt x="446" y="3328"/>
                    <a:pt x="223" y="1660"/>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485;p72">
              <a:extLst>
                <a:ext uri="{FF2B5EF4-FFF2-40B4-BE49-F238E27FC236}">
                  <a16:creationId xmlns:a16="http://schemas.microsoft.com/office/drawing/2014/main" id="{315160F6-7699-CD2E-E260-C0CFC8D87D3A}"/>
                </a:ext>
              </a:extLst>
            </p:cNvPr>
            <p:cNvSpPr/>
            <p:nvPr/>
          </p:nvSpPr>
          <p:spPr>
            <a:xfrm>
              <a:off x="4970356" y="4404086"/>
              <a:ext cx="68632" cy="382436"/>
            </a:xfrm>
            <a:custGeom>
              <a:avLst/>
              <a:gdLst/>
              <a:ahLst/>
              <a:cxnLst/>
              <a:rect l="l" t="t" r="r" b="b"/>
              <a:pathLst>
                <a:path w="1606" h="8949" fill="none" extrusionOk="0">
                  <a:moveTo>
                    <a:pt x="839" y="4970"/>
                  </a:moveTo>
                  <a:cubicBezTo>
                    <a:pt x="446" y="3328"/>
                    <a:pt x="223" y="1660"/>
                    <a:pt x="0" y="1"/>
                  </a:cubicBezTo>
                  <a:cubicBezTo>
                    <a:pt x="80" y="3043"/>
                    <a:pt x="625" y="6067"/>
                    <a:pt x="1606" y="8948"/>
                  </a:cubicBezTo>
                  <a:cubicBezTo>
                    <a:pt x="1570" y="7592"/>
                    <a:pt x="1151" y="6290"/>
                    <a:pt x="839" y="497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486;p72">
              <a:extLst>
                <a:ext uri="{FF2B5EF4-FFF2-40B4-BE49-F238E27FC236}">
                  <a16:creationId xmlns:a16="http://schemas.microsoft.com/office/drawing/2014/main" id="{AA413289-8488-30C9-6904-96A87C255AE0}"/>
                </a:ext>
              </a:extLst>
            </p:cNvPr>
            <p:cNvSpPr/>
            <p:nvPr/>
          </p:nvSpPr>
          <p:spPr>
            <a:xfrm>
              <a:off x="4926125" y="4395326"/>
              <a:ext cx="70555" cy="664529"/>
            </a:xfrm>
            <a:custGeom>
              <a:avLst/>
              <a:gdLst/>
              <a:ahLst/>
              <a:cxnLst/>
              <a:rect l="l" t="t" r="r" b="b"/>
              <a:pathLst>
                <a:path w="1651" h="15550" extrusionOk="0">
                  <a:moveTo>
                    <a:pt x="107" y="1"/>
                  </a:moveTo>
                  <a:cubicBezTo>
                    <a:pt x="0" y="3738"/>
                    <a:pt x="1026" y="10037"/>
                    <a:pt x="1597" y="15550"/>
                  </a:cubicBezTo>
                  <a:cubicBezTo>
                    <a:pt x="1651" y="12758"/>
                    <a:pt x="714" y="5567"/>
                    <a:pt x="375" y="2793"/>
                  </a:cubicBezTo>
                  <a:cubicBezTo>
                    <a:pt x="268" y="1865"/>
                    <a:pt x="259" y="928"/>
                    <a:pt x="107"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487;p72">
              <a:extLst>
                <a:ext uri="{FF2B5EF4-FFF2-40B4-BE49-F238E27FC236}">
                  <a16:creationId xmlns:a16="http://schemas.microsoft.com/office/drawing/2014/main" id="{8A2F5F90-F585-1817-7B60-1C21E64494A4}"/>
                </a:ext>
              </a:extLst>
            </p:cNvPr>
            <p:cNvSpPr/>
            <p:nvPr/>
          </p:nvSpPr>
          <p:spPr>
            <a:xfrm>
              <a:off x="4926125" y="4395326"/>
              <a:ext cx="70555" cy="664529"/>
            </a:xfrm>
            <a:custGeom>
              <a:avLst/>
              <a:gdLst/>
              <a:ahLst/>
              <a:cxnLst/>
              <a:rect l="l" t="t" r="r" b="b"/>
              <a:pathLst>
                <a:path w="1651" h="15550" fill="none" extrusionOk="0">
                  <a:moveTo>
                    <a:pt x="107" y="1"/>
                  </a:moveTo>
                  <a:cubicBezTo>
                    <a:pt x="0" y="3738"/>
                    <a:pt x="1026" y="10037"/>
                    <a:pt x="1597" y="15550"/>
                  </a:cubicBezTo>
                  <a:cubicBezTo>
                    <a:pt x="1651" y="12758"/>
                    <a:pt x="714" y="5567"/>
                    <a:pt x="375" y="2793"/>
                  </a:cubicBezTo>
                  <a:cubicBezTo>
                    <a:pt x="268" y="1865"/>
                    <a:pt x="259" y="928"/>
                    <a:pt x="107"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488;p72">
              <a:extLst>
                <a:ext uri="{FF2B5EF4-FFF2-40B4-BE49-F238E27FC236}">
                  <a16:creationId xmlns:a16="http://schemas.microsoft.com/office/drawing/2014/main" id="{D010389A-7EB1-F9E1-052E-0CD72B7694A3}"/>
                </a:ext>
              </a:extLst>
            </p:cNvPr>
            <p:cNvSpPr/>
            <p:nvPr/>
          </p:nvSpPr>
          <p:spPr>
            <a:xfrm>
              <a:off x="4963475" y="3528788"/>
              <a:ext cx="68291" cy="304615"/>
            </a:xfrm>
            <a:custGeom>
              <a:avLst/>
              <a:gdLst/>
              <a:ahLst/>
              <a:cxnLst/>
              <a:rect l="l" t="t" r="r" b="b"/>
              <a:pathLst>
                <a:path w="1598" h="7128" extrusionOk="0">
                  <a:moveTo>
                    <a:pt x="679" y="0"/>
                  </a:moveTo>
                  <a:lnTo>
                    <a:pt x="679" y="0"/>
                  </a:lnTo>
                  <a:cubicBezTo>
                    <a:pt x="1" y="2302"/>
                    <a:pt x="1125" y="4728"/>
                    <a:pt x="1160" y="7128"/>
                  </a:cubicBezTo>
                  <a:cubicBezTo>
                    <a:pt x="1410" y="6575"/>
                    <a:pt x="1481" y="5950"/>
                    <a:pt x="1544" y="5344"/>
                  </a:cubicBezTo>
                  <a:cubicBezTo>
                    <a:pt x="1571" y="5085"/>
                    <a:pt x="1597" y="4826"/>
                    <a:pt x="1571" y="4568"/>
                  </a:cubicBezTo>
                  <a:cubicBezTo>
                    <a:pt x="1526" y="4157"/>
                    <a:pt x="1357" y="3774"/>
                    <a:pt x="1241" y="3381"/>
                  </a:cubicBezTo>
                  <a:cubicBezTo>
                    <a:pt x="1107" y="2926"/>
                    <a:pt x="1035" y="2453"/>
                    <a:pt x="964" y="1981"/>
                  </a:cubicBezTo>
                  <a:cubicBezTo>
                    <a:pt x="875" y="1320"/>
                    <a:pt x="777" y="660"/>
                    <a:pt x="67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489;p72">
              <a:extLst>
                <a:ext uri="{FF2B5EF4-FFF2-40B4-BE49-F238E27FC236}">
                  <a16:creationId xmlns:a16="http://schemas.microsoft.com/office/drawing/2014/main" id="{B01F3DC4-231E-05A3-5682-CB30AFA24BCA}"/>
                </a:ext>
              </a:extLst>
            </p:cNvPr>
            <p:cNvSpPr/>
            <p:nvPr/>
          </p:nvSpPr>
          <p:spPr>
            <a:xfrm>
              <a:off x="4963475" y="3528788"/>
              <a:ext cx="68291" cy="304615"/>
            </a:xfrm>
            <a:custGeom>
              <a:avLst/>
              <a:gdLst/>
              <a:ahLst/>
              <a:cxnLst/>
              <a:rect l="l" t="t" r="r" b="b"/>
              <a:pathLst>
                <a:path w="1598" h="7128" fill="none" extrusionOk="0">
                  <a:moveTo>
                    <a:pt x="964" y="1981"/>
                  </a:moveTo>
                  <a:cubicBezTo>
                    <a:pt x="875" y="1320"/>
                    <a:pt x="777" y="660"/>
                    <a:pt x="679" y="0"/>
                  </a:cubicBezTo>
                  <a:cubicBezTo>
                    <a:pt x="1" y="2302"/>
                    <a:pt x="1125" y="4728"/>
                    <a:pt x="1160" y="7128"/>
                  </a:cubicBezTo>
                  <a:cubicBezTo>
                    <a:pt x="1410" y="6575"/>
                    <a:pt x="1481" y="5950"/>
                    <a:pt x="1544" y="5344"/>
                  </a:cubicBezTo>
                  <a:cubicBezTo>
                    <a:pt x="1571" y="5085"/>
                    <a:pt x="1597" y="4826"/>
                    <a:pt x="1571" y="4568"/>
                  </a:cubicBezTo>
                  <a:cubicBezTo>
                    <a:pt x="1526" y="4157"/>
                    <a:pt x="1357" y="3774"/>
                    <a:pt x="1241" y="3381"/>
                  </a:cubicBezTo>
                  <a:cubicBezTo>
                    <a:pt x="1107" y="2926"/>
                    <a:pt x="1035" y="2453"/>
                    <a:pt x="964" y="198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490;p72">
              <a:extLst>
                <a:ext uri="{FF2B5EF4-FFF2-40B4-BE49-F238E27FC236}">
                  <a16:creationId xmlns:a16="http://schemas.microsoft.com/office/drawing/2014/main" id="{A4B1D7A5-62B3-8B5B-EAEE-A8380240F12F}"/>
                </a:ext>
              </a:extLst>
            </p:cNvPr>
            <p:cNvSpPr/>
            <p:nvPr/>
          </p:nvSpPr>
          <p:spPr>
            <a:xfrm>
              <a:off x="5168945" y="3655711"/>
              <a:ext cx="74402" cy="306966"/>
            </a:xfrm>
            <a:custGeom>
              <a:avLst/>
              <a:gdLst/>
              <a:ahLst/>
              <a:cxnLst/>
              <a:rect l="l" t="t" r="r" b="b"/>
              <a:pathLst>
                <a:path w="1741" h="7183" extrusionOk="0">
                  <a:moveTo>
                    <a:pt x="1410" y="1"/>
                  </a:moveTo>
                  <a:lnTo>
                    <a:pt x="1410" y="1"/>
                  </a:lnTo>
                  <a:cubicBezTo>
                    <a:pt x="1375" y="786"/>
                    <a:pt x="1268" y="1571"/>
                    <a:pt x="1089" y="2329"/>
                  </a:cubicBezTo>
                  <a:cubicBezTo>
                    <a:pt x="706" y="3935"/>
                    <a:pt x="1" y="5603"/>
                    <a:pt x="474" y="7182"/>
                  </a:cubicBezTo>
                  <a:cubicBezTo>
                    <a:pt x="759" y="5791"/>
                    <a:pt x="1045" y="4408"/>
                    <a:pt x="1330" y="3016"/>
                  </a:cubicBezTo>
                  <a:cubicBezTo>
                    <a:pt x="1535" y="2017"/>
                    <a:pt x="1741" y="964"/>
                    <a:pt x="141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491;p72">
              <a:extLst>
                <a:ext uri="{FF2B5EF4-FFF2-40B4-BE49-F238E27FC236}">
                  <a16:creationId xmlns:a16="http://schemas.microsoft.com/office/drawing/2014/main" id="{FF78D3BB-AE11-81D9-DF77-E0DAB00C76FE}"/>
                </a:ext>
              </a:extLst>
            </p:cNvPr>
            <p:cNvSpPr/>
            <p:nvPr/>
          </p:nvSpPr>
          <p:spPr>
            <a:xfrm>
              <a:off x="5168945" y="3655711"/>
              <a:ext cx="74402" cy="306966"/>
            </a:xfrm>
            <a:custGeom>
              <a:avLst/>
              <a:gdLst/>
              <a:ahLst/>
              <a:cxnLst/>
              <a:rect l="l" t="t" r="r" b="b"/>
              <a:pathLst>
                <a:path w="1741" h="7183" fill="none" extrusionOk="0">
                  <a:moveTo>
                    <a:pt x="1330" y="3016"/>
                  </a:moveTo>
                  <a:cubicBezTo>
                    <a:pt x="1535" y="2017"/>
                    <a:pt x="1741" y="964"/>
                    <a:pt x="1410" y="1"/>
                  </a:cubicBezTo>
                  <a:cubicBezTo>
                    <a:pt x="1375" y="786"/>
                    <a:pt x="1268" y="1571"/>
                    <a:pt x="1089" y="2329"/>
                  </a:cubicBezTo>
                  <a:cubicBezTo>
                    <a:pt x="706" y="3935"/>
                    <a:pt x="1" y="5603"/>
                    <a:pt x="474" y="7182"/>
                  </a:cubicBezTo>
                  <a:cubicBezTo>
                    <a:pt x="759" y="5791"/>
                    <a:pt x="1045" y="4408"/>
                    <a:pt x="1330" y="301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492;p72">
              <a:extLst>
                <a:ext uri="{FF2B5EF4-FFF2-40B4-BE49-F238E27FC236}">
                  <a16:creationId xmlns:a16="http://schemas.microsoft.com/office/drawing/2014/main" id="{C2875270-72D9-5484-75FE-75504FE74F65}"/>
                </a:ext>
              </a:extLst>
            </p:cNvPr>
            <p:cNvSpPr/>
            <p:nvPr/>
          </p:nvSpPr>
          <p:spPr>
            <a:xfrm>
              <a:off x="5196424" y="3759814"/>
              <a:ext cx="57607" cy="242863"/>
            </a:xfrm>
            <a:custGeom>
              <a:avLst/>
              <a:gdLst/>
              <a:ahLst/>
              <a:cxnLst/>
              <a:rect l="l" t="t" r="r" b="b"/>
              <a:pathLst>
                <a:path w="1348" h="5683" extrusionOk="0">
                  <a:moveTo>
                    <a:pt x="1347" y="0"/>
                  </a:moveTo>
                  <a:lnTo>
                    <a:pt x="1347" y="0"/>
                  </a:lnTo>
                  <a:cubicBezTo>
                    <a:pt x="812" y="1883"/>
                    <a:pt x="999" y="3997"/>
                    <a:pt x="0" y="5683"/>
                  </a:cubicBezTo>
                  <a:cubicBezTo>
                    <a:pt x="544" y="5032"/>
                    <a:pt x="919" y="4238"/>
                    <a:pt x="1080" y="3399"/>
                  </a:cubicBezTo>
                  <a:cubicBezTo>
                    <a:pt x="1115" y="3194"/>
                    <a:pt x="1142" y="2989"/>
                    <a:pt x="1160" y="2784"/>
                  </a:cubicBezTo>
                  <a:cubicBezTo>
                    <a:pt x="1267" y="1856"/>
                    <a:pt x="1330" y="928"/>
                    <a:pt x="1347"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493;p72">
              <a:extLst>
                <a:ext uri="{FF2B5EF4-FFF2-40B4-BE49-F238E27FC236}">
                  <a16:creationId xmlns:a16="http://schemas.microsoft.com/office/drawing/2014/main" id="{1BA1D938-2EA8-0E09-2583-8B0015429CED}"/>
                </a:ext>
              </a:extLst>
            </p:cNvPr>
            <p:cNvSpPr/>
            <p:nvPr/>
          </p:nvSpPr>
          <p:spPr>
            <a:xfrm>
              <a:off x="5196424" y="3759814"/>
              <a:ext cx="57607" cy="242863"/>
            </a:xfrm>
            <a:custGeom>
              <a:avLst/>
              <a:gdLst/>
              <a:ahLst/>
              <a:cxnLst/>
              <a:rect l="l" t="t" r="r" b="b"/>
              <a:pathLst>
                <a:path w="1348" h="5683" fill="none" extrusionOk="0">
                  <a:moveTo>
                    <a:pt x="1160" y="2784"/>
                  </a:moveTo>
                  <a:cubicBezTo>
                    <a:pt x="1267" y="1856"/>
                    <a:pt x="1330" y="928"/>
                    <a:pt x="1347" y="0"/>
                  </a:cubicBezTo>
                  <a:cubicBezTo>
                    <a:pt x="812" y="1883"/>
                    <a:pt x="999" y="3997"/>
                    <a:pt x="0" y="5683"/>
                  </a:cubicBezTo>
                  <a:cubicBezTo>
                    <a:pt x="544" y="5032"/>
                    <a:pt x="919" y="4238"/>
                    <a:pt x="1080" y="3399"/>
                  </a:cubicBezTo>
                  <a:cubicBezTo>
                    <a:pt x="1115" y="3194"/>
                    <a:pt x="1142" y="2989"/>
                    <a:pt x="1160" y="278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494;p72">
              <a:extLst>
                <a:ext uri="{FF2B5EF4-FFF2-40B4-BE49-F238E27FC236}">
                  <a16:creationId xmlns:a16="http://schemas.microsoft.com/office/drawing/2014/main" id="{DAB80D26-1B54-DF95-07BD-F8CFD23D155A}"/>
                </a:ext>
              </a:extLst>
            </p:cNvPr>
            <p:cNvSpPr/>
            <p:nvPr/>
          </p:nvSpPr>
          <p:spPr>
            <a:xfrm>
              <a:off x="5074415" y="3274088"/>
              <a:ext cx="48461" cy="432008"/>
            </a:xfrm>
            <a:custGeom>
              <a:avLst/>
              <a:gdLst/>
              <a:ahLst/>
              <a:cxnLst/>
              <a:rect l="l" t="t" r="r" b="b"/>
              <a:pathLst>
                <a:path w="1134" h="10109" extrusionOk="0">
                  <a:moveTo>
                    <a:pt x="348" y="1"/>
                  </a:moveTo>
                  <a:lnTo>
                    <a:pt x="348" y="1"/>
                  </a:lnTo>
                  <a:cubicBezTo>
                    <a:pt x="72" y="2838"/>
                    <a:pt x="1" y="5701"/>
                    <a:pt x="134" y="8547"/>
                  </a:cubicBezTo>
                  <a:cubicBezTo>
                    <a:pt x="161" y="9100"/>
                    <a:pt x="224" y="9716"/>
                    <a:pt x="625" y="10108"/>
                  </a:cubicBezTo>
                  <a:cubicBezTo>
                    <a:pt x="304" y="6745"/>
                    <a:pt x="1134" y="3293"/>
                    <a:pt x="348"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495;p72">
              <a:extLst>
                <a:ext uri="{FF2B5EF4-FFF2-40B4-BE49-F238E27FC236}">
                  <a16:creationId xmlns:a16="http://schemas.microsoft.com/office/drawing/2014/main" id="{D5B16EF6-2AAD-90EE-748D-44F364C0D0D4}"/>
                </a:ext>
              </a:extLst>
            </p:cNvPr>
            <p:cNvSpPr/>
            <p:nvPr/>
          </p:nvSpPr>
          <p:spPr>
            <a:xfrm>
              <a:off x="5074415" y="3274088"/>
              <a:ext cx="48461" cy="432008"/>
            </a:xfrm>
            <a:custGeom>
              <a:avLst/>
              <a:gdLst/>
              <a:ahLst/>
              <a:cxnLst/>
              <a:rect l="l" t="t" r="r" b="b"/>
              <a:pathLst>
                <a:path w="1134" h="10109" fill="none" extrusionOk="0">
                  <a:moveTo>
                    <a:pt x="625" y="10108"/>
                  </a:moveTo>
                  <a:cubicBezTo>
                    <a:pt x="304" y="6745"/>
                    <a:pt x="1134" y="3293"/>
                    <a:pt x="348" y="1"/>
                  </a:cubicBezTo>
                  <a:cubicBezTo>
                    <a:pt x="72" y="2838"/>
                    <a:pt x="1" y="5701"/>
                    <a:pt x="134" y="8547"/>
                  </a:cubicBezTo>
                  <a:cubicBezTo>
                    <a:pt x="161" y="9100"/>
                    <a:pt x="224" y="9716"/>
                    <a:pt x="625" y="101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496;p72">
              <a:extLst>
                <a:ext uri="{FF2B5EF4-FFF2-40B4-BE49-F238E27FC236}">
                  <a16:creationId xmlns:a16="http://schemas.microsoft.com/office/drawing/2014/main" id="{6D2A9FE7-6A66-CBA6-27BE-A00A81C65C15}"/>
                </a:ext>
              </a:extLst>
            </p:cNvPr>
            <p:cNvSpPr/>
            <p:nvPr/>
          </p:nvSpPr>
          <p:spPr>
            <a:xfrm>
              <a:off x="5100356" y="3364087"/>
              <a:ext cx="56838" cy="428931"/>
            </a:xfrm>
            <a:custGeom>
              <a:avLst/>
              <a:gdLst/>
              <a:ahLst/>
              <a:cxnLst/>
              <a:rect l="l" t="t" r="r" b="b"/>
              <a:pathLst>
                <a:path w="1330" h="10037" extrusionOk="0">
                  <a:moveTo>
                    <a:pt x="750" y="0"/>
                  </a:moveTo>
                  <a:lnTo>
                    <a:pt x="750" y="0"/>
                  </a:lnTo>
                  <a:cubicBezTo>
                    <a:pt x="910" y="2043"/>
                    <a:pt x="857" y="4104"/>
                    <a:pt x="527" y="6129"/>
                  </a:cubicBezTo>
                  <a:cubicBezTo>
                    <a:pt x="312" y="7440"/>
                    <a:pt x="0" y="8877"/>
                    <a:pt x="642" y="10036"/>
                  </a:cubicBezTo>
                  <a:cubicBezTo>
                    <a:pt x="607" y="9037"/>
                    <a:pt x="669" y="8029"/>
                    <a:pt x="812" y="7030"/>
                  </a:cubicBezTo>
                  <a:cubicBezTo>
                    <a:pt x="901" y="6405"/>
                    <a:pt x="1026" y="5781"/>
                    <a:pt x="1106" y="5148"/>
                  </a:cubicBezTo>
                  <a:cubicBezTo>
                    <a:pt x="1329" y="3426"/>
                    <a:pt x="1205" y="1668"/>
                    <a:pt x="75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497;p72">
              <a:extLst>
                <a:ext uri="{FF2B5EF4-FFF2-40B4-BE49-F238E27FC236}">
                  <a16:creationId xmlns:a16="http://schemas.microsoft.com/office/drawing/2014/main" id="{ABB00B81-98DE-9B10-2BDC-EAB38EAE9071}"/>
                </a:ext>
              </a:extLst>
            </p:cNvPr>
            <p:cNvSpPr/>
            <p:nvPr/>
          </p:nvSpPr>
          <p:spPr>
            <a:xfrm>
              <a:off x="5100356" y="3364087"/>
              <a:ext cx="56838" cy="428931"/>
            </a:xfrm>
            <a:custGeom>
              <a:avLst/>
              <a:gdLst/>
              <a:ahLst/>
              <a:cxnLst/>
              <a:rect l="l" t="t" r="r" b="b"/>
              <a:pathLst>
                <a:path w="1330" h="10037" fill="none" extrusionOk="0">
                  <a:moveTo>
                    <a:pt x="527" y="6129"/>
                  </a:moveTo>
                  <a:cubicBezTo>
                    <a:pt x="312" y="7440"/>
                    <a:pt x="0" y="8877"/>
                    <a:pt x="642" y="10036"/>
                  </a:cubicBezTo>
                  <a:cubicBezTo>
                    <a:pt x="607" y="9037"/>
                    <a:pt x="669" y="8029"/>
                    <a:pt x="812" y="7030"/>
                  </a:cubicBezTo>
                  <a:cubicBezTo>
                    <a:pt x="901" y="6405"/>
                    <a:pt x="1026" y="5781"/>
                    <a:pt x="1106" y="5148"/>
                  </a:cubicBezTo>
                  <a:cubicBezTo>
                    <a:pt x="1329" y="3426"/>
                    <a:pt x="1205" y="1668"/>
                    <a:pt x="750" y="0"/>
                  </a:cubicBezTo>
                  <a:cubicBezTo>
                    <a:pt x="910" y="2043"/>
                    <a:pt x="857" y="4104"/>
                    <a:pt x="527" y="612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498;p72">
              <a:extLst>
                <a:ext uri="{FF2B5EF4-FFF2-40B4-BE49-F238E27FC236}">
                  <a16:creationId xmlns:a16="http://schemas.microsoft.com/office/drawing/2014/main" id="{B616C27A-AECC-A110-015D-1466CDB542C7}"/>
                </a:ext>
              </a:extLst>
            </p:cNvPr>
            <p:cNvSpPr/>
            <p:nvPr/>
          </p:nvSpPr>
          <p:spPr>
            <a:xfrm>
              <a:off x="4946339" y="3190626"/>
              <a:ext cx="27479" cy="268034"/>
            </a:xfrm>
            <a:custGeom>
              <a:avLst/>
              <a:gdLst/>
              <a:ahLst/>
              <a:cxnLst/>
              <a:rect l="l" t="t" r="r" b="b"/>
              <a:pathLst>
                <a:path w="643" h="6272" extrusionOk="0">
                  <a:moveTo>
                    <a:pt x="642" y="0"/>
                  </a:moveTo>
                  <a:lnTo>
                    <a:pt x="642" y="0"/>
                  </a:lnTo>
                  <a:cubicBezTo>
                    <a:pt x="321" y="1276"/>
                    <a:pt x="116" y="2587"/>
                    <a:pt x="45" y="3908"/>
                  </a:cubicBezTo>
                  <a:cubicBezTo>
                    <a:pt x="0" y="4693"/>
                    <a:pt x="0" y="5478"/>
                    <a:pt x="0" y="6272"/>
                  </a:cubicBezTo>
                  <a:cubicBezTo>
                    <a:pt x="446" y="5281"/>
                    <a:pt x="491" y="4166"/>
                    <a:pt x="526" y="3078"/>
                  </a:cubicBezTo>
                  <a:cubicBezTo>
                    <a:pt x="562" y="2052"/>
                    <a:pt x="607" y="1026"/>
                    <a:pt x="64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499;p72">
              <a:extLst>
                <a:ext uri="{FF2B5EF4-FFF2-40B4-BE49-F238E27FC236}">
                  <a16:creationId xmlns:a16="http://schemas.microsoft.com/office/drawing/2014/main" id="{EA74D2A1-F98A-C30D-9BD5-C64C6151E0F7}"/>
                </a:ext>
              </a:extLst>
            </p:cNvPr>
            <p:cNvSpPr/>
            <p:nvPr/>
          </p:nvSpPr>
          <p:spPr>
            <a:xfrm>
              <a:off x="4946339" y="3190626"/>
              <a:ext cx="27479" cy="268034"/>
            </a:xfrm>
            <a:custGeom>
              <a:avLst/>
              <a:gdLst/>
              <a:ahLst/>
              <a:cxnLst/>
              <a:rect l="l" t="t" r="r" b="b"/>
              <a:pathLst>
                <a:path w="643" h="6272" fill="none" extrusionOk="0">
                  <a:moveTo>
                    <a:pt x="642" y="0"/>
                  </a:moveTo>
                  <a:cubicBezTo>
                    <a:pt x="321" y="1276"/>
                    <a:pt x="116" y="2587"/>
                    <a:pt x="45" y="3908"/>
                  </a:cubicBezTo>
                  <a:cubicBezTo>
                    <a:pt x="0" y="4693"/>
                    <a:pt x="0" y="5478"/>
                    <a:pt x="0" y="6272"/>
                  </a:cubicBezTo>
                  <a:cubicBezTo>
                    <a:pt x="446" y="5281"/>
                    <a:pt x="491" y="4166"/>
                    <a:pt x="526" y="3078"/>
                  </a:cubicBezTo>
                  <a:cubicBezTo>
                    <a:pt x="562" y="2052"/>
                    <a:pt x="607" y="1026"/>
                    <a:pt x="642"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500;p72">
              <a:extLst>
                <a:ext uri="{FF2B5EF4-FFF2-40B4-BE49-F238E27FC236}">
                  <a16:creationId xmlns:a16="http://schemas.microsoft.com/office/drawing/2014/main" id="{1CE21E1E-AEE7-9504-C048-28004FA5CE1F}"/>
                </a:ext>
              </a:extLst>
            </p:cNvPr>
            <p:cNvSpPr/>
            <p:nvPr/>
          </p:nvSpPr>
          <p:spPr>
            <a:xfrm>
              <a:off x="5067920" y="2950413"/>
              <a:ext cx="109872" cy="420555"/>
            </a:xfrm>
            <a:custGeom>
              <a:avLst/>
              <a:gdLst/>
              <a:ahLst/>
              <a:cxnLst/>
              <a:rect l="l" t="t" r="r" b="b"/>
              <a:pathLst>
                <a:path w="2571" h="9841" extrusionOk="0">
                  <a:moveTo>
                    <a:pt x="1" y="1"/>
                  </a:moveTo>
                  <a:lnTo>
                    <a:pt x="1" y="1"/>
                  </a:lnTo>
                  <a:cubicBezTo>
                    <a:pt x="500" y="3346"/>
                    <a:pt x="1500" y="6602"/>
                    <a:pt x="2481" y="9841"/>
                  </a:cubicBezTo>
                  <a:cubicBezTo>
                    <a:pt x="2570" y="8886"/>
                    <a:pt x="2392" y="7932"/>
                    <a:pt x="2187" y="7004"/>
                  </a:cubicBezTo>
                  <a:cubicBezTo>
                    <a:pt x="1669" y="4613"/>
                    <a:pt x="929" y="2267"/>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501;p72">
              <a:extLst>
                <a:ext uri="{FF2B5EF4-FFF2-40B4-BE49-F238E27FC236}">
                  <a16:creationId xmlns:a16="http://schemas.microsoft.com/office/drawing/2014/main" id="{99F13D39-940A-5949-46A4-9C842EBE99A0}"/>
                </a:ext>
              </a:extLst>
            </p:cNvPr>
            <p:cNvSpPr/>
            <p:nvPr/>
          </p:nvSpPr>
          <p:spPr>
            <a:xfrm>
              <a:off x="5067920" y="2950413"/>
              <a:ext cx="109872" cy="420555"/>
            </a:xfrm>
            <a:custGeom>
              <a:avLst/>
              <a:gdLst/>
              <a:ahLst/>
              <a:cxnLst/>
              <a:rect l="l" t="t" r="r" b="b"/>
              <a:pathLst>
                <a:path w="2571" h="9841" fill="none" extrusionOk="0">
                  <a:moveTo>
                    <a:pt x="1" y="1"/>
                  </a:moveTo>
                  <a:cubicBezTo>
                    <a:pt x="500" y="3346"/>
                    <a:pt x="1500" y="6602"/>
                    <a:pt x="2481" y="9841"/>
                  </a:cubicBezTo>
                  <a:cubicBezTo>
                    <a:pt x="2570" y="8886"/>
                    <a:pt x="2392" y="7932"/>
                    <a:pt x="2187" y="7004"/>
                  </a:cubicBezTo>
                  <a:cubicBezTo>
                    <a:pt x="1669" y="4613"/>
                    <a:pt x="929" y="2267"/>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502;p72">
              <a:extLst>
                <a:ext uri="{FF2B5EF4-FFF2-40B4-BE49-F238E27FC236}">
                  <a16:creationId xmlns:a16="http://schemas.microsoft.com/office/drawing/2014/main" id="{1D0AAE99-702A-DB48-C882-BC865B5FBC26}"/>
                </a:ext>
              </a:extLst>
            </p:cNvPr>
            <p:cNvSpPr/>
            <p:nvPr/>
          </p:nvSpPr>
          <p:spPr>
            <a:xfrm>
              <a:off x="4923048" y="2763618"/>
              <a:ext cx="62949" cy="266538"/>
            </a:xfrm>
            <a:custGeom>
              <a:avLst/>
              <a:gdLst/>
              <a:ahLst/>
              <a:cxnLst/>
              <a:rect l="l" t="t" r="r" b="b"/>
              <a:pathLst>
                <a:path w="1473" h="6237" extrusionOk="0">
                  <a:moveTo>
                    <a:pt x="1473" y="1"/>
                  </a:moveTo>
                  <a:lnTo>
                    <a:pt x="1473" y="1"/>
                  </a:lnTo>
                  <a:cubicBezTo>
                    <a:pt x="634" y="1981"/>
                    <a:pt x="1" y="4086"/>
                    <a:pt x="45" y="6236"/>
                  </a:cubicBezTo>
                  <a:cubicBezTo>
                    <a:pt x="697" y="4202"/>
                    <a:pt x="1170" y="2115"/>
                    <a:pt x="147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503;p72">
              <a:extLst>
                <a:ext uri="{FF2B5EF4-FFF2-40B4-BE49-F238E27FC236}">
                  <a16:creationId xmlns:a16="http://schemas.microsoft.com/office/drawing/2014/main" id="{EADD41F7-B8E7-DB61-9FEF-D735F353B988}"/>
                </a:ext>
              </a:extLst>
            </p:cNvPr>
            <p:cNvSpPr/>
            <p:nvPr/>
          </p:nvSpPr>
          <p:spPr>
            <a:xfrm>
              <a:off x="4923048" y="2763618"/>
              <a:ext cx="62949" cy="266538"/>
            </a:xfrm>
            <a:custGeom>
              <a:avLst/>
              <a:gdLst/>
              <a:ahLst/>
              <a:cxnLst/>
              <a:rect l="l" t="t" r="r" b="b"/>
              <a:pathLst>
                <a:path w="1473" h="6237" fill="none" extrusionOk="0">
                  <a:moveTo>
                    <a:pt x="1473" y="1"/>
                  </a:moveTo>
                  <a:cubicBezTo>
                    <a:pt x="634" y="1981"/>
                    <a:pt x="1" y="4086"/>
                    <a:pt x="45" y="6236"/>
                  </a:cubicBezTo>
                  <a:cubicBezTo>
                    <a:pt x="697" y="4202"/>
                    <a:pt x="1170" y="2115"/>
                    <a:pt x="147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504;p72">
              <a:extLst>
                <a:ext uri="{FF2B5EF4-FFF2-40B4-BE49-F238E27FC236}">
                  <a16:creationId xmlns:a16="http://schemas.microsoft.com/office/drawing/2014/main" id="{9BB6C008-D490-51D6-7DDE-8C62F85290A7}"/>
                </a:ext>
              </a:extLst>
            </p:cNvPr>
            <p:cNvSpPr/>
            <p:nvPr/>
          </p:nvSpPr>
          <p:spPr>
            <a:xfrm>
              <a:off x="5149159" y="2975199"/>
              <a:ext cx="56453" cy="99188"/>
            </a:xfrm>
            <a:custGeom>
              <a:avLst/>
              <a:gdLst/>
              <a:ahLst/>
              <a:cxnLst/>
              <a:rect l="l" t="t" r="r" b="b"/>
              <a:pathLst>
                <a:path w="1321" h="2321" extrusionOk="0">
                  <a:moveTo>
                    <a:pt x="1160" y="1"/>
                  </a:moveTo>
                  <a:lnTo>
                    <a:pt x="1160" y="1"/>
                  </a:lnTo>
                  <a:cubicBezTo>
                    <a:pt x="696" y="732"/>
                    <a:pt x="303" y="1508"/>
                    <a:pt x="0" y="2320"/>
                  </a:cubicBezTo>
                  <a:cubicBezTo>
                    <a:pt x="357" y="2017"/>
                    <a:pt x="705" y="1714"/>
                    <a:pt x="955" y="1321"/>
                  </a:cubicBezTo>
                  <a:cubicBezTo>
                    <a:pt x="1195" y="929"/>
                    <a:pt x="1320" y="438"/>
                    <a:pt x="116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505;p72">
              <a:extLst>
                <a:ext uri="{FF2B5EF4-FFF2-40B4-BE49-F238E27FC236}">
                  <a16:creationId xmlns:a16="http://schemas.microsoft.com/office/drawing/2014/main" id="{643B41D5-5603-BE17-D960-2FC19C25EDA3}"/>
                </a:ext>
              </a:extLst>
            </p:cNvPr>
            <p:cNvSpPr/>
            <p:nvPr/>
          </p:nvSpPr>
          <p:spPr>
            <a:xfrm>
              <a:off x="5149159" y="2975199"/>
              <a:ext cx="56453" cy="99188"/>
            </a:xfrm>
            <a:custGeom>
              <a:avLst/>
              <a:gdLst/>
              <a:ahLst/>
              <a:cxnLst/>
              <a:rect l="l" t="t" r="r" b="b"/>
              <a:pathLst>
                <a:path w="1321" h="2321" fill="none" extrusionOk="0">
                  <a:moveTo>
                    <a:pt x="0" y="2320"/>
                  </a:moveTo>
                  <a:cubicBezTo>
                    <a:pt x="357" y="2017"/>
                    <a:pt x="705" y="1714"/>
                    <a:pt x="955" y="1321"/>
                  </a:cubicBezTo>
                  <a:cubicBezTo>
                    <a:pt x="1195" y="929"/>
                    <a:pt x="1320" y="438"/>
                    <a:pt x="1160" y="1"/>
                  </a:cubicBezTo>
                  <a:cubicBezTo>
                    <a:pt x="696" y="732"/>
                    <a:pt x="303" y="1508"/>
                    <a:pt x="0" y="232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506;p72">
              <a:extLst>
                <a:ext uri="{FF2B5EF4-FFF2-40B4-BE49-F238E27FC236}">
                  <a16:creationId xmlns:a16="http://schemas.microsoft.com/office/drawing/2014/main" id="{1B90F923-0501-37FB-5B63-1F6585248A25}"/>
                </a:ext>
              </a:extLst>
            </p:cNvPr>
            <p:cNvSpPr/>
            <p:nvPr/>
          </p:nvSpPr>
          <p:spPr>
            <a:xfrm>
              <a:off x="5182706" y="3051823"/>
              <a:ext cx="68632" cy="108718"/>
            </a:xfrm>
            <a:custGeom>
              <a:avLst/>
              <a:gdLst/>
              <a:ahLst/>
              <a:cxnLst/>
              <a:rect l="l" t="t" r="r" b="b"/>
              <a:pathLst>
                <a:path w="1606" h="2544" extrusionOk="0">
                  <a:moveTo>
                    <a:pt x="1472" y="1"/>
                  </a:moveTo>
                  <a:lnTo>
                    <a:pt x="1472" y="1"/>
                  </a:lnTo>
                  <a:cubicBezTo>
                    <a:pt x="910" y="804"/>
                    <a:pt x="419" y="1660"/>
                    <a:pt x="0" y="2543"/>
                  </a:cubicBezTo>
                  <a:cubicBezTo>
                    <a:pt x="410" y="2222"/>
                    <a:pt x="830" y="1892"/>
                    <a:pt x="1133" y="1473"/>
                  </a:cubicBezTo>
                  <a:cubicBezTo>
                    <a:pt x="1427" y="1045"/>
                    <a:pt x="1606" y="500"/>
                    <a:pt x="147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507;p72">
              <a:extLst>
                <a:ext uri="{FF2B5EF4-FFF2-40B4-BE49-F238E27FC236}">
                  <a16:creationId xmlns:a16="http://schemas.microsoft.com/office/drawing/2014/main" id="{C629B85E-F5AC-692C-1A3B-4ACD1A76B972}"/>
                </a:ext>
              </a:extLst>
            </p:cNvPr>
            <p:cNvSpPr/>
            <p:nvPr/>
          </p:nvSpPr>
          <p:spPr>
            <a:xfrm>
              <a:off x="5182706" y="3051823"/>
              <a:ext cx="68632" cy="108718"/>
            </a:xfrm>
            <a:custGeom>
              <a:avLst/>
              <a:gdLst/>
              <a:ahLst/>
              <a:cxnLst/>
              <a:rect l="l" t="t" r="r" b="b"/>
              <a:pathLst>
                <a:path w="1606" h="2544" fill="none" extrusionOk="0">
                  <a:moveTo>
                    <a:pt x="1472" y="1"/>
                  </a:moveTo>
                  <a:cubicBezTo>
                    <a:pt x="910" y="804"/>
                    <a:pt x="419" y="1660"/>
                    <a:pt x="0" y="2543"/>
                  </a:cubicBezTo>
                  <a:cubicBezTo>
                    <a:pt x="410" y="2222"/>
                    <a:pt x="830" y="1892"/>
                    <a:pt x="1133" y="1473"/>
                  </a:cubicBezTo>
                  <a:cubicBezTo>
                    <a:pt x="1427" y="1045"/>
                    <a:pt x="1606" y="500"/>
                    <a:pt x="1472"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508;p72">
              <a:extLst>
                <a:ext uri="{FF2B5EF4-FFF2-40B4-BE49-F238E27FC236}">
                  <a16:creationId xmlns:a16="http://schemas.microsoft.com/office/drawing/2014/main" id="{436C1D48-259C-EDCE-55A1-1ACF8B181AB7}"/>
                </a:ext>
              </a:extLst>
            </p:cNvPr>
            <p:cNvSpPr/>
            <p:nvPr/>
          </p:nvSpPr>
          <p:spPr>
            <a:xfrm>
              <a:off x="5209757" y="3152122"/>
              <a:ext cx="58761" cy="88846"/>
            </a:xfrm>
            <a:custGeom>
              <a:avLst/>
              <a:gdLst/>
              <a:ahLst/>
              <a:cxnLst/>
              <a:rect l="l" t="t" r="r" b="b"/>
              <a:pathLst>
                <a:path w="1375" h="2079" extrusionOk="0">
                  <a:moveTo>
                    <a:pt x="1365" y="0"/>
                  </a:moveTo>
                  <a:cubicBezTo>
                    <a:pt x="910" y="696"/>
                    <a:pt x="455" y="1392"/>
                    <a:pt x="1" y="2079"/>
                  </a:cubicBezTo>
                  <a:cubicBezTo>
                    <a:pt x="812" y="1740"/>
                    <a:pt x="1374" y="883"/>
                    <a:pt x="136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509;p72">
              <a:extLst>
                <a:ext uri="{FF2B5EF4-FFF2-40B4-BE49-F238E27FC236}">
                  <a16:creationId xmlns:a16="http://schemas.microsoft.com/office/drawing/2014/main" id="{5121651E-C3E5-65ED-460F-940ACAC419C1}"/>
                </a:ext>
              </a:extLst>
            </p:cNvPr>
            <p:cNvSpPr/>
            <p:nvPr/>
          </p:nvSpPr>
          <p:spPr>
            <a:xfrm>
              <a:off x="5209757" y="3152122"/>
              <a:ext cx="58761" cy="88846"/>
            </a:xfrm>
            <a:custGeom>
              <a:avLst/>
              <a:gdLst/>
              <a:ahLst/>
              <a:cxnLst/>
              <a:rect l="l" t="t" r="r" b="b"/>
              <a:pathLst>
                <a:path w="1375" h="2079" fill="none" extrusionOk="0">
                  <a:moveTo>
                    <a:pt x="1365" y="0"/>
                  </a:moveTo>
                  <a:cubicBezTo>
                    <a:pt x="910" y="696"/>
                    <a:pt x="455" y="1392"/>
                    <a:pt x="1" y="2079"/>
                  </a:cubicBezTo>
                  <a:cubicBezTo>
                    <a:pt x="812" y="1740"/>
                    <a:pt x="1374" y="883"/>
                    <a:pt x="1365"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510;p72">
              <a:extLst>
                <a:ext uri="{FF2B5EF4-FFF2-40B4-BE49-F238E27FC236}">
                  <a16:creationId xmlns:a16="http://schemas.microsoft.com/office/drawing/2014/main" id="{02AA91FF-0031-CD99-8477-9648ED28B22A}"/>
                </a:ext>
              </a:extLst>
            </p:cNvPr>
            <p:cNvSpPr/>
            <p:nvPr/>
          </p:nvSpPr>
          <p:spPr>
            <a:xfrm>
              <a:off x="5240655" y="3219985"/>
              <a:ext cx="58718" cy="106410"/>
            </a:xfrm>
            <a:custGeom>
              <a:avLst/>
              <a:gdLst/>
              <a:ahLst/>
              <a:cxnLst/>
              <a:rect l="l" t="t" r="r" b="b"/>
              <a:pathLst>
                <a:path w="1374" h="2490" extrusionOk="0">
                  <a:moveTo>
                    <a:pt x="1124" y="0"/>
                  </a:moveTo>
                  <a:lnTo>
                    <a:pt x="1124" y="0"/>
                  </a:lnTo>
                  <a:cubicBezTo>
                    <a:pt x="848" y="874"/>
                    <a:pt x="473" y="1713"/>
                    <a:pt x="0" y="2489"/>
                  </a:cubicBezTo>
                  <a:cubicBezTo>
                    <a:pt x="464" y="2204"/>
                    <a:pt x="839" y="1784"/>
                    <a:pt x="1080" y="1294"/>
                  </a:cubicBezTo>
                  <a:cubicBezTo>
                    <a:pt x="1276" y="883"/>
                    <a:pt x="1374" y="375"/>
                    <a:pt x="112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511;p72">
              <a:extLst>
                <a:ext uri="{FF2B5EF4-FFF2-40B4-BE49-F238E27FC236}">
                  <a16:creationId xmlns:a16="http://schemas.microsoft.com/office/drawing/2014/main" id="{2B97FE62-B1D2-6013-D0CC-5523F3831EF0}"/>
                </a:ext>
              </a:extLst>
            </p:cNvPr>
            <p:cNvSpPr/>
            <p:nvPr/>
          </p:nvSpPr>
          <p:spPr>
            <a:xfrm>
              <a:off x="5240655" y="3219985"/>
              <a:ext cx="58718" cy="106410"/>
            </a:xfrm>
            <a:custGeom>
              <a:avLst/>
              <a:gdLst/>
              <a:ahLst/>
              <a:cxnLst/>
              <a:rect l="l" t="t" r="r" b="b"/>
              <a:pathLst>
                <a:path w="1374" h="2490" fill="none" extrusionOk="0">
                  <a:moveTo>
                    <a:pt x="1080" y="1294"/>
                  </a:moveTo>
                  <a:cubicBezTo>
                    <a:pt x="1276" y="883"/>
                    <a:pt x="1374" y="375"/>
                    <a:pt x="1124" y="0"/>
                  </a:cubicBezTo>
                  <a:cubicBezTo>
                    <a:pt x="848" y="874"/>
                    <a:pt x="473" y="1713"/>
                    <a:pt x="0" y="2489"/>
                  </a:cubicBezTo>
                  <a:cubicBezTo>
                    <a:pt x="464" y="2204"/>
                    <a:pt x="839" y="1784"/>
                    <a:pt x="1080" y="12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512;p72">
              <a:extLst>
                <a:ext uri="{FF2B5EF4-FFF2-40B4-BE49-F238E27FC236}">
                  <a16:creationId xmlns:a16="http://schemas.microsoft.com/office/drawing/2014/main" id="{0596B94F-0A23-67DA-AD52-60639FC0F577}"/>
                </a:ext>
              </a:extLst>
            </p:cNvPr>
            <p:cNvSpPr/>
            <p:nvPr/>
          </p:nvSpPr>
          <p:spPr>
            <a:xfrm>
              <a:off x="5266552" y="3320241"/>
              <a:ext cx="43889" cy="96496"/>
            </a:xfrm>
            <a:custGeom>
              <a:avLst/>
              <a:gdLst/>
              <a:ahLst/>
              <a:cxnLst/>
              <a:rect l="l" t="t" r="r" b="b"/>
              <a:pathLst>
                <a:path w="1027" h="2258" extrusionOk="0">
                  <a:moveTo>
                    <a:pt x="991" y="0"/>
                  </a:moveTo>
                  <a:cubicBezTo>
                    <a:pt x="563" y="696"/>
                    <a:pt x="224" y="1463"/>
                    <a:pt x="1" y="2257"/>
                  </a:cubicBezTo>
                  <a:cubicBezTo>
                    <a:pt x="652" y="1704"/>
                    <a:pt x="1027" y="848"/>
                    <a:pt x="99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513;p72">
              <a:extLst>
                <a:ext uri="{FF2B5EF4-FFF2-40B4-BE49-F238E27FC236}">
                  <a16:creationId xmlns:a16="http://schemas.microsoft.com/office/drawing/2014/main" id="{A28BB5A9-3DE4-7AC7-09B0-7CBD58C910E1}"/>
                </a:ext>
              </a:extLst>
            </p:cNvPr>
            <p:cNvSpPr/>
            <p:nvPr/>
          </p:nvSpPr>
          <p:spPr>
            <a:xfrm>
              <a:off x="5266552" y="3320241"/>
              <a:ext cx="43889" cy="96496"/>
            </a:xfrm>
            <a:custGeom>
              <a:avLst/>
              <a:gdLst/>
              <a:ahLst/>
              <a:cxnLst/>
              <a:rect l="l" t="t" r="r" b="b"/>
              <a:pathLst>
                <a:path w="1027" h="2258" fill="none" extrusionOk="0">
                  <a:moveTo>
                    <a:pt x="991" y="0"/>
                  </a:moveTo>
                  <a:cubicBezTo>
                    <a:pt x="563" y="696"/>
                    <a:pt x="224" y="1463"/>
                    <a:pt x="1" y="2257"/>
                  </a:cubicBezTo>
                  <a:cubicBezTo>
                    <a:pt x="652" y="1704"/>
                    <a:pt x="1027" y="848"/>
                    <a:pt x="99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514;p72">
              <a:extLst>
                <a:ext uri="{FF2B5EF4-FFF2-40B4-BE49-F238E27FC236}">
                  <a16:creationId xmlns:a16="http://schemas.microsoft.com/office/drawing/2014/main" id="{0688D64C-E108-FB06-2F44-02382AF601D7}"/>
                </a:ext>
              </a:extLst>
            </p:cNvPr>
            <p:cNvSpPr/>
            <p:nvPr/>
          </p:nvSpPr>
          <p:spPr>
            <a:xfrm>
              <a:off x="5275697" y="3401438"/>
              <a:ext cx="32094" cy="119359"/>
            </a:xfrm>
            <a:custGeom>
              <a:avLst/>
              <a:gdLst/>
              <a:ahLst/>
              <a:cxnLst/>
              <a:rect l="l" t="t" r="r" b="b"/>
              <a:pathLst>
                <a:path w="751" h="2793" extrusionOk="0">
                  <a:moveTo>
                    <a:pt x="750" y="0"/>
                  </a:moveTo>
                  <a:cubicBezTo>
                    <a:pt x="206" y="803"/>
                    <a:pt x="1" y="1838"/>
                    <a:pt x="197" y="2793"/>
                  </a:cubicBezTo>
                  <a:cubicBezTo>
                    <a:pt x="384" y="1865"/>
                    <a:pt x="572" y="928"/>
                    <a:pt x="75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515;p72">
              <a:extLst>
                <a:ext uri="{FF2B5EF4-FFF2-40B4-BE49-F238E27FC236}">
                  <a16:creationId xmlns:a16="http://schemas.microsoft.com/office/drawing/2014/main" id="{9EAB3A84-3632-F077-F299-0E45EFB9A870}"/>
                </a:ext>
              </a:extLst>
            </p:cNvPr>
            <p:cNvSpPr/>
            <p:nvPr/>
          </p:nvSpPr>
          <p:spPr>
            <a:xfrm>
              <a:off x="5275697" y="3401438"/>
              <a:ext cx="32094" cy="119359"/>
            </a:xfrm>
            <a:custGeom>
              <a:avLst/>
              <a:gdLst/>
              <a:ahLst/>
              <a:cxnLst/>
              <a:rect l="l" t="t" r="r" b="b"/>
              <a:pathLst>
                <a:path w="751" h="2793" fill="none" extrusionOk="0">
                  <a:moveTo>
                    <a:pt x="197" y="2793"/>
                  </a:moveTo>
                  <a:cubicBezTo>
                    <a:pt x="384" y="1865"/>
                    <a:pt x="572" y="928"/>
                    <a:pt x="750" y="0"/>
                  </a:cubicBezTo>
                  <a:cubicBezTo>
                    <a:pt x="206" y="803"/>
                    <a:pt x="1" y="1838"/>
                    <a:pt x="197" y="279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516;p72">
              <a:extLst>
                <a:ext uri="{FF2B5EF4-FFF2-40B4-BE49-F238E27FC236}">
                  <a16:creationId xmlns:a16="http://schemas.microsoft.com/office/drawing/2014/main" id="{8F88A80E-A5CE-537D-505D-2FFA85FF801D}"/>
                </a:ext>
              </a:extLst>
            </p:cNvPr>
            <p:cNvSpPr/>
            <p:nvPr/>
          </p:nvSpPr>
          <p:spPr>
            <a:xfrm>
              <a:off x="5190697" y="2354174"/>
              <a:ext cx="20641" cy="100684"/>
            </a:xfrm>
            <a:custGeom>
              <a:avLst/>
              <a:gdLst/>
              <a:ahLst/>
              <a:cxnLst/>
              <a:rect l="l" t="t" r="r" b="b"/>
              <a:pathLst>
                <a:path w="483" h="2356" extrusionOk="0">
                  <a:moveTo>
                    <a:pt x="215" y="0"/>
                  </a:moveTo>
                  <a:lnTo>
                    <a:pt x="215" y="0"/>
                  </a:lnTo>
                  <a:cubicBezTo>
                    <a:pt x="116" y="786"/>
                    <a:pt x="54" y="1571"/>
                    <a:pt x="0" y="2356"/>
                  </a:cubicBezTo>
                  <a:cubicBezTo>
                    <a:pt x="402" y="1651"/>
                    <a:pt x="482" y="768"/>
                    <a:pt x="21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517;p72">
              <a:extLst>
                <a:ext uri="{FF2B5EF4-FFF2-40B4-BE49-F238E27FC236}">
                  <a16:creationId xmlns:a16="http://schemas.microsoft.com/office/drawing/2014/main" id="{6339D122-B6F9-FDAE-A375-BE3DA56FCAE1}"/>
                </a:ext>
              </a:extLst>
            </p:cNvPr>
            <p:cNvSpPr/>
            <p:nvPr/>
          </p:nvSpPr>
          <p:spPr>
            <a:xfrm>
              <a:off x="5190697" y="2354174"/>
              <a:ext cx="20641" cy="100684"/>
            </a:xfrm>
            <a:custGeom>
              <a:avLst/>
              <a:gdLst/>
              <a:ahLst/>
              <a:cxnLst/>
              <a:rect l="l" t="t" r="r" b="b"/>
              <a:pathLst>
                <a:path w="483" h="2356" fill="none" extrusionOk="0">
                  <a:moveTo>
                    <a:pt x="0" y="2356"/>
                  </a:moveTo>
                  <a:cubicBezTo>
                    <a:pt x="402" y="1651"/>
                    <a:pt x="482" y="768"/>
                    <a:pt x="215" y="0"/>
                  </a:cubicBezTo>
                  <a:cubicBezTo>
                    <a:pt x="116" y="786"/>
                    <a:pt x="54" y="1571"/>
                    <a:pt x="0" y="235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518;p72">
              <a:extLst>
                <a:ext uri="{FF2B5EF4-FFF2-40B4-BE49-F238E27FC236}">
                  <a16:creationId xmlns:a16="http://schemas.microsoft.com/office/drawing/2014/main" id="{6BDA68A5-C1AA-A988-0AC2-447A867C7D9F}"/>
                </a:ext>
              </a:extLst>
            </p:cNvPr>
            <p:cNvSpPr/>
            <p:nvPr/>
          </p:nvSpPr>
          <p:spPr>
            <a:xfrm>
              <a:off x="5239501" y="2325969"/>
              <a:ext cx="25214" cy="127008"/>
            </a:xfrm>
            <a:custGeom>
              <a:avLst/>
              <a:gdLst/>
              <a:ahLst/>
              <a:cxnLst/>
              <a:rect l="l" t="t" r="r" b="b"/>
              <a:pathLst>
                <a:path w="590" h="2972" extrusionOk="0">
                  <a:moveTo>
                    <a:pt x="214" y="0"/>
                  </a:moveTo>
                  <a:cubicBezTo>
                    <a:pt x="27" y="982"/>
                    <a:pt x="0" y="1990"/>
                    <a:pt x="152" y="2971"/>
                  </a:cubicBezTo>
                  <a:cubicBezTo>
                    <a:pt x="170" y="2454"/>
                    <a:pt x="375" y="1972"/>
                    <a:pt x="482" y="1463"/>
                  </a:cubicBezTo>
                  <a:cubicBezTo>
                    <a:pt x="589" y="955"/>
                    <a:pt x="571" y="375"/>
                    <a:pt x="21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519;p72">
              <a:extLst>
                <a:ext uri="{FF2B5EF4-FFF2-40B4-BE49-F238E27FC236}">
                  <a16:creationId xmlns:a16="http://schemas.microsoft.com/office/drawing/2014/main" id="{CED2A22C-95F8-810A-8459-A2B2B29B5AFE}"/>
                </a:ext>
              </a:extLst>
            </p:cNvPr>
            <p:cNvSpPr/>
            <p:nvPr/>
          </p:nvSpPr>
          <p:spPr>
            <a:xfrm>
              <a:off x="5239501" y="2325969"/>
              <a:ext cx="25214" cy="127008"/>
            </a:xfrm>
            <a:custGeom>
              <a:avLst/>
              <a:gdLst/>
              <a:ahLst/>
              <a:cxnLst/>
              <a:rect l="l" t="t" r="r" b="b"/>
              <a:pathLst>
                <a:path w="590" h="2972" fill="none" extrusionOk="0">
                  <a:moveTo>
                    <a:pt x="152" y="2971"/>
                  </a:moveTo>
                  <a:cubicBezTo>
                    <a:pt x="170" y="2454"/>
                    <a:pt x="375" y="1972"/>
                    <a:pt x="482" y="1463"/>
                  </a:cubicBezTo>
                  <a:cubicBezTo>
                    <a:pt x="589" y="955"/>
                    <a:pt x="571" y="375"/>
                    <a:pt x="214" y="0"/>
                  </a:cubicBezTo>
                  <a:cubicBezTo>
                    <a:pt x="27" y="982"/>
                    <a:pt x="0" y="1990"/>
                    <a:pt x="152"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520;p72">
              <a:extLst>
                <a:ext uri="{FF2B5EF4-FFF2-40B4-BE49-F238E27FC236}">
                  <a16:creationId xmlns:a16="http://schemas.microsoft.com/office/drawing/2014/main" id="{4F3C14FC-5FA0-ED66-DD54-6243128DAF97}"/>
                </a:ext>
              </a:extLst>
            </p:cNvPr>
            <p:cNvSpPr/>
            <p:nvPr/>
          </p:nvSpPr>
          <p:spPr>
            <a:xfrm>
              <a:off x="5290184" y="2317977"/>
              <a:ext cx="27521" cy="127735"/>
            </a:xfrm>
            <a:custGeom>
              <a:avLst/>
              <a:gdLst/>
              <a:ahLst/>
              <a:cxnLst/>
              <a:rect l="l" t="t" r="r" b="b"/>
              <a:pathLst>
                <a:path w="644" h="2989" extrusionOk="0">
                  <a:moveTo>
                    <a:pt x="411" y="0"/>
                  </a:moveTo>
                  <a:lnTo>
                    <a:pt x="411" y="0"/>
                  </a:lnTo>
                  <a:cubicBezTo>
                    <a:pt x="215" y="107"/>
                    <a:pt x="161" y="366"/>
                    <a:pt x="135" y="598"/>
                  </a:cubicBezTo>
                  <a:cubicBezTo>
                    <a:pt x="37" y="1392"/>
                    <a:pt x="1" y="2186"/>
                    <a:pt x="28" y="2989"/>
                  </a:cubicBezTo>
                  <a:cubicBezTo>
                    <a:pt x="331" y="2016"/>
                    <a:pt x="643" y="990"/>
                    <a:pt x="41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521;p72">
              <a:extLst>
                <a:ext uri="{FF2B5EF4-FFF2-40B4-BE49-F238E27FC236}">
                  <a16:creationId xmlns:a16="http://schemas.microsoft.com/office/drawing/2014/main" id="{FEDE6569-7277-CEF0-1E60-B1448A6F23EF}"/>
                </a:ext>
              </a:extLst>
            </p:cNvPr>
            <p:cNvSpPr/>
            <p:nvPr/>
          </p:nvSpPr>
          <p:spPr>
            <a:xfrm>
              <a:off x="5290184" y="2317977"/>
              <a:ext cx="27521" cy="127735"/>
            </a:xfrm>
            <a:custGeom>
              <a:avLst/>
              <a:gdLst/>
              <a:ahLst/>
              <a:cxnLst/>
              <a:rect l="l" t="t" r="r" b="b"/>
              <a:pathLst>
                <a:path w="644" h="2989" fill="none" extrusionOk="0">
                  <a:moveTo>
                    <a:pt x="135" y="598"/>
                  </a:moveTo>
                  <a:cubicBezTo>
                    <a:pt x="37" y="1392"/>
                    <a:pt x="1" y="2186"/>
                    <a:pt x="28" y="2989"/>
                  </a:cubicBezTo>
                  <a:cubicBezTo>
                    <a:pt x="331" y="2016"/>
                    <a:pt x="643" y="990"/>
                    <a:pt x="411" y="0"/>
                  </a:cubicBezTo>
                  <a:cubicBezTo>
                    <a:pt x="215" y="107"/>
                    <a:pt x="161" y="366"/>
                    <a:pt x="135" y="59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522;p72">
              <a:extLst>
                <a:ext uri="{FF2B5EF4-FFF2-40B4-BE49-F238E27FC236}">
                  <a16:creationId xmlns:a16="http://schemas.microsoft.com/office/drawing/2014/main" id="{8E1B2F8C-A5B9-B736-227F-6004CAE86CC1}"/>
                </a:ext>
              </a:extLst>
            </p:cNvPr>
            <p:cNvSpPr/>
            <p:nvPr/>
          </p:nvSpPr>
          <p:spPr>
            <a:xfrm>
              <a:off x="5327193" y="2314516"/>
              <a:ext cx="32820" cy="127008"/>
            </a:xfrm>
            <a:custGeom>
              <a:avLst/>
              <a:gdLst/>
              <a:ahLst/>
              <a:cxnLst/>
              <a:rect l="l" t="t" r="r" b="b"/>
              <a:pathLst>
                <a:path w="768" h="2972" extrusionOk="0">
                  <a:moveTo>
                    <a:pt x="446" y="1"/>
                  </a:moveTo>
                  <a:lnTo>
                    <a:pt x="446" y="1"/>
                  </a:lnTo>
                  <a:cubicBezTo>
                    <a:pt x="170" y="964"/>
                    <a:pt x="18" y="1963"/>
                    <a:pt x="0" y="2971"/>
                  </a:cubicBezTo>
                  <a:cubicBezTo>
                    <a:pt x="598" y="2124"/>
                    <a:pt x="767" y="991"/>
                    <a:pt x="446"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523;p72">
              <a:extLst>
                <a:ext uri="{FF2B5EF4-FFF2-40B4-BE49-F238E27FC236}">
                  <a16:creationId xmlns:a16="http://schemas.microsoft.com/office/drawing/2014/main" id="{06DBD47E-1C2C-1B3F-3A3C-C9AE1574364C}"/>
                </a:ext>
              </a:extLst>
            </p:cNvPr>
            <p:cNvSpPr/>
            <p:nvPr/>
          </p:nvSpPr>
          <p:spPr>
            <a:xfrm>
              <a:off x="5327193" y="2314516"/>
              <a:ext cx="32820" cy="127008"/>
            </a:xfrm>
            <a:custGeom>
              <a:avLst/>
              <a:gdLst/>
              <a:ahLst/>
              <a:cxnLst/>
              <a:rect l="l" t="t" r="r" b="b"/>
              <a:pathLst>
                <a:path w="768" h="2972" fill="none" extrusionOk="0">
                  <a:moveTo>
                    <a:pt x="0" y="2971"/>
                  </a:moveTo>
                  <a:cubicBezTo>
                    <a:pt x="598" y="2124"/>
                    <a:pt x="767" y="991"/>
                    <a:pt x="446" y="1"/>
                  </a:cubicBezTo>
                  <a:cubicBezTo>
                    <a:pt x="170" y="964"/>
                    <a:pt x="18" y="1963"/>
                    <a:pt x="0"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524;p72">
              <a:extLst>
                <a:ext uri="{FF2B5EF4-FFF2-40B4-BE49-F238E27FC236}">
                  <a16:creationId xmlns:a16="http://schemas.microsoft.com/office/drawing/2014/main" id="{D8157FBC-2C52-58A6-01F0-C985870B1B89}"/>
                </a:ext>
              </a:extLst>
            </p:cNvPr>
            <p:cNvSpPr/>
            <p:nvPr/>
          </p:nvSpPr>
          <p:spPr>
            <a:xfrm>
              <a:off x="5192962" y="2162807"/>
              <a:ext cx="24444" cy="101068"/>
            </a:xfrm>
            <a:custGeom>
              <a:avLst/>
              <a:gdLst/>
              <a:ahLst/>
              <a:cxnLst/>
              <a:rect l="l" t="t" r="r" b="b"/>
              <a:pathLst>
                <a:path w="572" h="2365" extrusionOk="0">
                  <a:moveTo>
                    <a:pt x="456" y="0"/>
                  </a:moveTo>
                  <a:lnTo>
                    <a:pt x="456" y="0"/>
                  </a:lnTo>
                  <a:cubicBezTo>
                    <a:pt x="162" y="750"/>
                    <a:pt x="1" y="1552"/>
                    <a:pt x="1" y="2364"/>
                  </a:cubicBezTo>
                  <a:cubicBezTo>
                    <a:pt x="411" y="1651"/>
                    <a:pt x="572" y="812"/>
                    <a:pt x="45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525;p72">
              <a:extLst>
                <a:ext uri="{FF2B5EF4-FFF2-40B4-BE49-F238E27FC236}">
                  <a16:creationId xmlns:a16="http://schemas.microsoft.com/office/drawing/2014/main" id="{A63DE2B5-AC23-BFEA-0E7A-8E78ED9BE220}"/>
                </a:ext>
              </a:extLst>
            </p:cNvPr>
            <p:cNvSpPr/>
            <p:nvPr/>
          </p:nvSpPr>
          <p:spPr>
            <a:xfrm>
              <a:off x="5192962" y="2162807"/>
              <a:ext cx="24444" cy="101068"/>
            </a:xfrm>
            <a:custGeom>
              <a:avLst/>
              <a:gdLst/>
              <a:ahLst/>
              <a:cxnLst/>
              <a:rect l="l" t="t" r="r" b="b"/>
              <a:pathLst>
                <a:path w="572" h="2365" fill="none" extrusionOk="0">
                  <a:moveTo>
                    <a:pt x="1" y="2364"/>
                  </a:moveTo>
                  <a:cubicBezTo>
                    <a:pt x="411" y="1651"/>
                    <a:pt x="572" y="812"/>
                    <a:pt x="456" y="0"/>
                  </a:cubicBezTo>
                  <a:cubicBezTo>
                    <a:pt x="162" y="750"/>
                    <a:pt x="1" y="1552"/>
                    <a:pt x="1" y="236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526;p72">
              <a:extLst>
                <a:ext uri="{FF2B5EF4-FFF2-40B4-BE49-F238E27FC236}">
                  <a16:creationId xmlns:a16="http://schemas.microsoft.com/office/drawing/2014/main" id="{C9C6A124-2C07-097C-573A-1B12C714A87C}"/>
                </a:ext>
              </a:extLst>
            </p:cNvPr>
            <p:cNvSpPr/>
            <p:nvPr/>
          </p:nvSpPr>
          <p:spPr>
            <a:xfrm>
              <a:off x="5245996" y="2141439"/>
              <a:ext cx="22137" cy="94231"/>
            </a:xfrm>
            <a:custGeom>
              <a:avLst/>
              <a:gdLst/>
              <a:ahLst/>
              <a:cxnLst/>
              <a:rect l="l" t="t" r="r" b="b"/>
              <a:pathLst>
                <a:path w="518" h="2205" extrusionOk="0">
                  <a:moveTo>
                    <a:pt x="250" y="1"/>
                  </a:moveTo>
                  <a:cubicBezTo>
                    <a:pt x="54" y="714"/>
                    <a:pt x="0" y="1473"/>
                    <a:pt x="80" y="2204"/>
                  </a:cubicBezTo>
                  <a:cubicBezTo>
                    <a:pt x="205" y="1749"/>
                    <a:pt x="321" y="1294"/>
                    <a:pt x="437" y="839"/>
                  </a:cubicBezTo>
                  <a:cubicBezTo>
                    <a:pt x="473" y="696"/>
                    <a:pt x="517" y="554"/>
                    <a:pt x="491" y="402"/>
                  </a:cubicBezTo>
                  <a:cubicBezTo>
                    <a:pt x="473" y="241"/>
                    <a:pt x="384" y="90"/>
                    <a:pt x="25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527;p72">
              <a:extLst>
                <a:ext uri="{FF2B5EF4-FFF2-40B4-BE49-F238E27FC236}">
                  <a16:creationId xmlns:a16="http://schemas.microsoft.com/office/drawing/2014/main" id="{CFE3F3B9-38D7-B908-F36A-6C04425CBB9B}"/>
                </a:ext>
              </a:extLst>
            </p:cNvPr>
            <p:cNvSpPr/>
            <p:nvPr/>
          </p:nvSpPr>
          <p:spPr>
            <a:xfrm>
              <a:off x="5245996" y="2141439"/>
              <a:ext cx="22137" cy="94231"/>
            </a:xfrm>
            <a:custGeom>
              <a:avLst/>
              <a:gdLst/>
              <a:ahLst/>
              <a:cxnLst/>
              <a:rect l="l" t="t" r="r" b="b"/>
              <a:pathLst>
                <a:path w="518" h="2205" fill="none" extrusionOk="0">
                  <a:moveTo>
                    <a:pt x="437" y="839"/>
                  </a:moveTo>
                  <a:cubicBezTo>
                    <a:pt x="473" y="696"/>
                    <a:pt x="517" y="554"/>
                    <a:pt x="491" y="402"/>
                  </a:cubicBezTo>
                  <a:cubicBezTo>
                    <a:pt x="473" y="241"/>
                    <a:pt x="384" y="90"/>
                    <a:pt x="250" y="1"/>
                  </a:cubicBezTo>
                  <a:cubicBezTo>
                    <a:pt x="54" y="714"/>
                    <a:pt x="0" y="1473"/>
                    <a:pt x="80" y="2204"/>
                  </a:cubicBezTo>
                  <a:cubicBezTo>
                    <a:pt x="205" y="1749"/>
                    <a:pt x="321" y="1294"/>
                    <a:pt x="437" y="83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528;p72">
              <a:extLst>
                <a:ext uri="{FF2B5EF4-FFF2-40B4-BE49-F238E27FC236}">
                  <a16:creationId xmlns:a16="http://schemas.microsoft.com/office/drawing/2014/main" id="{CCC5C4F0-DD89-94AA-630D-229E7244356D}"/>
                </a:ext>
              </a:extLst>
            </p:cNvPr>
            <p:cNvSpPr/>
            <p:nvPr/>
          </p:nvSpPr>
          <p:spPr>
            <a:xfrm>
              <a:off x="5288304" y="2120456"/>
              <a:ext cx="35470" cy="117094"/>
            </a:xfrm>
            <a:custGeom>
              <a:avLst/>
              <a:gdLst/>
              <a:ahLst/>
              <a:cxnLst/>
              <a:rect l="l" t="t" r="r" b="b"/>
              <a:pathLst>
                <a:path w="830" h="2740" extrusionOk="0">
                  <a:moveTo>
                    <a:pt x="491" y="1"/>
                  </a:moveTo>
                  <a:lnTo>
                    <a:pt x="491" y="1"/>
                  </a:lnTo>
                  <a:cubicBezTo>
                    <a:pt x="152" y="866"/>
                    <a:pt x="0" y="1812"/>
                    <a:pt x="72" y="2740"/>
                  </a:cubicBezTo>
                  <a:cubicBezTo>
                    <a:pt x="669" y="1981"/>
                    <a:pt x="830" y="902"/>
                    <a:pt x="49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529;p72">
              <a:extLst>
                <a:ext uri="{FF2B5EF4-FFF2-40B4-BE49-F238E27FC236}">
                  <a16:creationId xmlns:a16="http://schemas.microsoft.com/office/drawing/2014/main" id="{224528BB-584C-CEEE-5D67-1AAEECC08088}"/>
                </a:ext>
              </a:extLst>
            </p:cNvPr>
            <p:cNvSpPr/>
            <p:nvPr/>
          </p:nvSpPr>
          <p:spPr>
            <a:xfrm>
              <a:off x="5288304" y="2120456"/>
              <a:ext cx="35470" cy="117094"/>
            </a:xfrm>
            <a:custGeom>
              <a:avLst/>
              <a:gdLst/>
              <a:ahLst/>
              <a:cxnLst/>
              <a:rect l="l" t="t" r="r" b="b"/>
              <a:pathLst>
                <a:path w="830" h="2740" fill="none" extrusionOk="0">
                  <a:moveTo>
                    <a:pt x="72" y="2740"/>
                  </a:moveTo>
                  <a:cubicBezTo>
                    <a:pt x="669" y="1981"/>
                    <a:pt x="830" y="902"/>
                    <a:pt x="491" y="1"/>
                  </a:cubicBezTo>
                  <a:cubicBezTo>
                    <a:pt x="152" y="866"/>
                    <a:pt x="0" y="1812"/>
                    <a:pt x="72" y="27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530;p72">
              <a:extLst>
                <a:ext uri="{FF2B5EF4-FFF2-40B4-BE49-F238E27FC236}">
                  <a16:creationId xmlns:a16="http://schemas.microsoft.com/office/drawing/2014/main" id="{B7935585-E6DF-47AF-2A3E-D6C39B5C2FE1}"/>
                </a:ext>
              </a:extLst>
            </p:cNvPr>
            <p:cNvSpPr/>
            <p:nvPr/>
          </p:nvSpPr>
          <p:spPr>
            <a:xfrm>
              <a:off x="5342065" y="2105969"/>
              <a:ext cx="30513" cy="133504"/>
            </a:xfrm>
            <a:custGeom>
              <a:avLst/>
              <a:gdLst/>
              <a:ahLst/>
              <a:cxnLst/>
              <a:rect l="l" t="t" r="r" b="b"/>
              <a:pathLst>
                <a:path w="714" h="3124" extrusionOk="0">
                  <a:moveTo>
                    <a:pt x="482" y="1"/>
                  </a:moveTo>
                  <a:lnTo>
                    <a:pt x="482" y="1"/>
                  </a:lnTo>
                  <a:cubicBezTo>
                    <a:pt x="161" y="1009"/>
                    <a:pt x="0" y="2071"/>
                    <a:pt x="9" y="3123"/>
                  </a:cubicBezTo>
                  <a:cubicBezTo>
                    <a:pt x="544" y="2187"/>
                    <a:pt x="714" y="1054"/>
                    <a:pt x="48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531;p72">
              <a:extLst>
                <a:ext uri="{FF2B5EF4-FFF2-40B4-BE49-F238E27FC236}">
                  <a16:creationId xmlns:a16="http://schemas.microsoft.com/office/drawing/2014/main" id="{0CB85FE5-4578-91F7-9017-7287575E0E39}"/>
                </a:ext>
              </a:extLst>
            </p:cNvPr>
            <p:cNvSpPr/>
            <p:nvPr/>
          </p:nvSpPr>
          <p:spPr>
            <a:xfrm>
              <a:off x="5342065" y="2105969"/>
              <a:ext cx="30513" cy="133504"/>
            </a:xfrm>
            <a:custGeom>
              <a:avLst/>
              <a:gdLst/>
              <a:ahLst/>
              <a:cxnLst/>
              <a:rect l="l" t="t" r="r" b="b"/>
              <a:pathLst>
                <a:path w="714" h="3124" fill="none" extrusionOk="0">
                  <a:moveTo>
                    <a:pt x="482" y="1"/>
                  </a:moveTo>
                  <a:cubicBezTo>
                    <a:pt x="161" y="1009"/>
                    <a:pt x="0" y="2071"/>
                    <a:pt x="9" y="3123"/>
                  </a:cubicBezTo>
                  <a:cubicBezTo>
                    <a:pt x="544" y="2187"/>
                    <a:pt x="714" y="1054"/>
                    <a:pt x="482"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532;p72">
              <a:extLst>
                <a:ext uri="{FF2B5EF4-FFF2-40B4-BE49-F238E27FC236}">
                  <a16:creationId xmlns:a16="http://schemas.microsoft.com/office/drawing/2014/main" id="{680F6B90-82C5-3D60-5E01-754A1A07BA2C}"/>
                </a:ext>
              </a:extLst>
            </p:cNvPr>
            <p:cNvSpPr/>
            <p:nvPr/>
          </p:nvSpPr>
          <p:spPr>
            <a:xfrm>
              <a:off x="5180783" y="1944730"/>
              <a:ext cx="25214" cy="156709"/>
            </a:xfrm>
            <a:custGeom>
              <a:avLst/>
              <a:gdLst/>
              <a:ahLst/>
              <a:cxnLst/>
              <a:rect l="l" t="t" r="r" b="b"/>
              <a:pathLst>
                <a:path w="590" h="3667" extrusionOk="0">
                  <a:moveTo>
                    <a:pt x="179" y="0"/>
                  </a:moveTo>
                  <a:cubicBezTo>
                    <a:pt x="27" y="1214"/>
                    <a:pt x="1" y="2445"/>
                    <a:pt x="90" y="3667"/>
                  </a:cubicBezTo>
                  <a:cubicBezTo>
                    <a:pt x="482" y="2837"/>
                    <a:pt x="589" y="1874"/>
                    <a:pt x="384" y="982"/>
                  </a:cubicBezTo>
                  <a:cubicBezTo>
                    <a:pt x="304" y="661"/>
                    <a:pt x="188" y="339"/>
                    <a:pt x="17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533;p72">
              <a:extLst>
                <a:ext uri="{FF2B5EF4-FFF2-40B4-BE49-F238E27FC236}">
                  <a16:creationId xmlns:a16="http://schemas.microsoft.com/office/drawing/2014/main" id="{887070CB-3941-16F9-6B28-B6006BCECAD4}"/>
                </a:ext>
              </a:extLst>
            </p:cNvPr>
            <p:cNvSpPr/>
            <p:nvPr/>
          </p:nvSpPr>
          <p:spPr>
            <a:xfrm>
              <a:off x="5180783" y="1944730"/>
              <a:ext cx="25214" cy="156709"/>
            </a:xfrm>
            <a:custGeom>
              <a:avLst/>
              <a:gdLst/>
              <a:ahLst/>
              <a:cxnLst/>
              <a:rect l="l" t="t" r="r" b="b"/>
              <a:pathLst>
                <a:path w="590" h="3667" fill="none" extrusionOk="0">
                  <a:moveTo>
                    <a:pt x="384" y="982"/>
                  </a:moveTo>
                  <a:cubicBezTo>
                    <a:pt x="304" y="661"/>
                    <a:pt x="188" y="339"/>
                    <a:pt x="179" y="0"/>
                  </a:cubicBezTo>
                  <a:cubicBezTo>
                    <a:pt x="27" y="1214"/>
                    <a:pt x="1" y="2445"/>
                    <a:pt x="90" y="3667"/>
                  </a:cubicBezTo>
                  <a:cubicBezTo>
                    <a:pt x="482" y="2837"/>
                    <a:pt x="589" y="1874"/>
                    <a:pt x="384" y="98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534;p72">
              <a:extLst>
                <a:ext uri="{FF2B5EF4-FFF2-40B4-BE49-F238E27FC236}">
                  <a16:creationId xmlns:a16="http://schemas.microsoft.com/office/drawing/2014/main" id="{8FB40836-45F0-6361-AB07-C9C23100D028}"/>
                </a:ext>
              </a:extLst>
            </p:cNvPr>
            <p:cNvSpPr/>
            <p:nvPr/>
          </p:nvSpPr>
          <p:spPr>
            <a:xfrm>
              <a:off x="5212065" y="1931012"/>
              <a:ext cx="25940" cy="154060"/>
            </a:xfrm>
            <a:custGeom>
              <a:avLst/>
              <a:gdLst/>
              <a:ahLst/>
              <a:cxnLst/>
              <a:rect l="l" t="t" r="r" b="b"/>
              <a:pathLst>
                <a:path w="607" h="3605" extrusionOk="0">
                  <a:moveTo>
                    <a:pt x="455" y="0"/>
                  </a:moveTo>
                  <a:lnTo>
                    <a:pt x="455" y="0"/>
                  </a:lnTo>
                  <a:cubicBezTo>
                    <a:pt x="80" y="1151"/>
                    <a:pt x="0" y="2409"/>
                    <a:pt x="232" y="3604"/>
                  </a:cubicBezTo>
                  <a:cubicBezTo>
                    <a:pt x="535" y="2427"/>
                    <a:pt x="607" y="1196"/>
                    <a:pt x="45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535;p72">
              <a:extLst>
                <a:ext uri="{FF2B5EF4-FFF2-40B4-BE49-F238E27FC236}">
                  <a16:creationId xmlns:a16="http://schemas.microsoft.com/office/drawing/2014/main" id="{DC8343EE-D4BC-77C1-228A-171C858E6BEC}"/>
                </a:ext>
              </a:extLst>
            </p:cNvPr>
            <p:cNvSpPr/>
            <p:nvPr/>
          </p:nvSpPr>
          <p:spPr>
            <a:xfrm>
              <a:off x="5212065" y="1931012"/>
              <a:ext cx="25940" cy="154060"/>
            </a:xfrm>
            <a:custGeom>
              <a:avLst/>
              <a:gdLst/>
              <a:ahLst/>
              <a:cxnLst/>
              <a:rect l="l" t="t" r="r" b="b"/>
              <a:pathLst>
                <a:path w="607" h="3605" fill="none" extrusionOk="0">
                  <a:moveTo>
                    <a:pt x="455" y="0"/>
                  </a:moveTo>
                  <a:cubicBezTo>
                    <a:pt x="80" y="1151"/>
                    <a:pt x="0" y="2409"/>
                    <a:pt x="232" y="3604"/>
                  </a:cubicBezTo>
                  <a:cubicBezTo>
                    <a:pt x="535" y="2427"/>
                    <a:pt x="607" y="1196"/>
                    <a:pt x="455"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536;p72">
              <a:extLst>
                <a:ext uri="{FF2B5EF4-FFF2-40B4-BE49-F238E27FC236}">
                  <a16:creationId xmlns:a16="http://schemas.microsoft.com/office/drawing/2014/main" id="{74F66646-EE99-6AE8-38B0-D01D3727BAF0}"/>
                </a:ext>
              </a:extLst>
            </p:cNvPr>
            <p:cNvSpPr/>
            <p:nvPr/>
          </p:nvSpPr>
          <p:spPr>
            <a:xfrm>
              <a:off x="5251296" y="1897850"/>
              <a:ext cx="31709" cy="148718"/>
            </a:xfrm>
            <a:custGeom>
              <a:avLst/>
              <a:gdLst/>
              <a:ahLst/>
              <a:cxnLst/>
              <a:rect l="l" t="t" r="r" b="b"/>
              <a:pathLst>
                <a:path w="742" h="3480" extrusionOk="0">
                  <a:moveTo>
                    <a:pt x="483" y="0"/>
                  </a:moveTo>
                  <a:lnTo>
                    <a:pt x="483" y="0"/>
                  </a:lnTo>
                  <a:cubicBezTo>
                    <a:pt x="117" y="1115"/>
                    <a:pt x="1" y="2311"/>
                    <a:pt x="126" y="3479"/>
                  </a:cubicBezTo>
                  <a:cubicBezTo>
                    <a:pt x="616" y="2400"/>
                    <a:pt x="741" y="1160"/>
                    <a:pt x="48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537;p72">
              <a:extLst>
                <a:ext uri="{FF2B5EF4-FFF2-40B4-BE49-F238E27FC236}">
                  <a16:creationId xmlns:a16="http://schemas.microsoft.com/office/drawing/2014/main" id="{9865B84E-DBD0-2C80-64A3-3B9EB211A536}"/>
                </a:ext>
              </a:extLst>
            </p:cNvPr>
            <p:cNvSpPr/>
            <p:nvPr/>
          </p:nvSpPr>
          <p:spPr>
            <a:xfrm>
              <a:off x="5251296" y="1897850"/>
              <a:ext cx="31709" cy="148718"/>
            </a:xfrm>
            <a:custGeom>
              <a:avLst/>
              <a:gdLst/>
              <a:ahLst/>
              <a:cxnLst/>
              <a:rect l="l" t="t" r="r" b="b"/>
              <a:pathLst>
                <a:path w="742" h="3480" fill="none" extrusionOk="0">
                  <a:moveTo>
                    <a:pt x="126" y="3479"/>
                  </a:moveTo>
                  <a:cubicBezTo>
                    <a:pt x="616" y="2400"/>
                    <a:pt x="741" y="1160"/>
                    <a:pt x="483" y="0"/>
                  </a:cubicBezTo>
                  <a:cubicBezTo>
                    <a:pt x="117" y="1115"/>
                    <a:pt x="1" y="2311"/>
                    <a:pt x="126" y="34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538;p72">
              <a:extLst>
                <a:ext uri="{FF2B5EF4-FFF2-40B4-BE49-F238E27FC236}">
                  <a16:creationId xmlns:a16="http://schemas.microsoft.com/office/drawing/2014/main" id="{2F69C0D8-C774-2C46-9FBB-957A84DBDF6E}"/>
                </a:ext>
              </a:extLst>
            </p:cNvPr>
            <p:cNvSpPr/>
            <p:nvPr/>
          </p:nvSpPr>
          <p:spPr>
            <a:xfrm>
              <a:off x="5293646" y="1901268"/>
              <a:ext cx="25556" cy="123931"/>
            </a:xfrm>
            <a:custGeom>
              <a:avLst/>
              <a:gdLst/>
              <a:ahLst/>
              <a:cxnLst/>
              <a:rect l="l" t="t" r="r" b="b"/>
              <a:pathLst>
                <a:path w="598" h="2900" extrusionOk="0">
                  <a:moveTo>
                    <a:pt x="179" y="0"/>
                  </a:moveTo>
                  <a:lnTo>
                    <a:pt x="179" y="0"/>
                  </a:lnTo>
                  <a:cubicBezTo>
                    <a:pt x="45" y="955"/>
                    <a:pt x="0" y="1936"/>
                    <a:pt x="63" y="2900"/>
                  </a:cubicBezTo>
                  <a:cubicBezTo>
                    <a:pt x="553" y="2025"/>
                    <a:pt x="598" y="910"/>
                    <a:pt x="17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539;p72">
              <a:extLst>
                <a:ext uri="{FF2B5EF4-FFF2-40B4-BE49-F238E27FC236}">
                  <a16:creationId xmlns:a16="http://schemas.microsoft.com/office/drawing/2014/main" id="{D53572C7-1A9C-5604-AC2B-96584EBCA97A}"/>
                </a:ext>
              </a:extLst>
            </p:cNvPr>
            <p:cNvSpPr/>
            <p:nvPr/>
          </p:nvSpPr>
          <p:spPr>
            <a:xfrm>
              <a:off x="5293646" y="1901268"/>
              <a:ext cx="25556" cy="123931"/>
            </a:xfrm>
            <a:custGeom>
              <a:avLst/>
              <a:gdLst/>
              <a:ahLst/>
              <a:cxnLst/>
              <a:rect l="l" t="t" r="r" b="b"/>
              <a:pathLst>
                <a:path w="598" h="2900" fill="none" extrusionOk="0">
                  <a:moveTo>
                    <a:pt x="179" y="0"/>
                  </a:moveTo>
                  <a:cubicBezTo>
                    <a:pt x="45" y="955"/>
                    <a:pt x="0" y="1936"/>
                    <a:pt x="63" y="2900"/>
                  </a:cubicBezTo>
                  <a:cubicBezTo>
                    <a:pt x="553" y="2025"/>
                    <a:pt x="598" y="910"/>
                    <a:pt x="179"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540;p72">
              <a:extLst>
                <a:ext uri="{FF2B5EF4-FFF2-40B4-BE49-F238E27FC236}">
                  <a16:creationId xmlns:a16="http://schemas.microsoft.com/office/drawing/2014/main" id="{F6187B3A-A4EE-D5B2-C876-EBB5E69C6866}"/>
                </a:ext>
              </a:extLst>
            </p:cNvPr>
            <p:cNvSpPr/>
            <p:nvPr/>
          </p:nvSpPr>
          <p:spPr>
            <a:xfrm>
              <a:off x="5324116" y="1886781"/>
              <a:ext cx="27137" cy="123931"/>
            </a:xfrm>
            <a:custGeom>
              <a:avLst/>
              <a:gdLst/>
              <a:ahLst/>
              <a:cxnLst/>
              <a:rect l="l" t="t" r="r" b="b"/>
              <a:pathLst>
                <a:path w="635" h="2900" extrusionOk="0">
                  <a:moveTo>
                    <a:pt x="456" y="0"/>
                  </a:moveTo>
                  <a:lnTo>
                    <a:pt x="456" y="0"/>
                  </a:lnTo>
                  <a:cubicBezTo>
                    <a:pt x="81" y="910"/>
                    <a:pt x="1" y="1945"/>
                    <a:pt x="233" y="2900"/>
                  </a:cubicBezTo>
                  <a:cubicBezTo>
                    <a:pt x="554" y="1972"/>
                    <a:pt x="634" y="964"/>
                    <a:pt x="45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541;p72">
              <a:extLst>
                <a:ext uri="{FF2B5EF4-FFF2-40B4-BE49-F238E27FC236}">
                  <a16:creationId xmlns:a16="http://schemas.microsoft.com/office/drawing/2014/main" id="{8F0847FB-24B2-3E55-6D1B-583D8CF8D414}"/>
                </a:ext>
              </a:extLst>
            </p:cNvPr>
            <p:cNvSpPr/>
            <p:nvPr/>
          </p:nvSpPr>
          <p:spPr>
            <a:xfrm>
              <a:off x="5324116" y="1886781"/>
              <a:ext cx="27137" cy="123931"/>
            </a:xfrm>
            <a:custGeom>
              <a:avLst/>
              <a:gdLst/>
              <a:ahLst/>
              <a:cxnLst/>
              <a:rect l="l" t="t" r="r" b="b"/>
              <a:pathLst>
                <a:path w="635" h="2900" fill="none" extrusionOk="0">
                  <a:moveTo>
                    <a:pt x="233" y="2900"/>
                  </a:moveTo>
                  <a:cubicBezTo>
                    <a:pt x="554" y="1972"/>
                    <a:pt x="634" y="964"/>
                    <a:pt x="456" y="0"/>
                  </a:cubicBezTo>
                  <a:cubicBezTo>
                    <a:pt x="81" y="910"/>
                    <a:pt x="1" y="1945"/>
                    <a:pt x="233" y="29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542;p72">
              <a:extLst>
                <a:ext uri="{FF2B5EF4-FFF2-40B4-BE49-F238E27FC236}">
                  <a16:creationId xmlns:a16="http://schemas.microsoft.com/office/drawing/2014/main" id="{A0DEC25B-5A6F-D157-72A6-A72365AFC235}"/>
                </a:ext>
              </a:extLst>
            </p:cNvPr>
            <p:cNvSpPr/>
            <p:nvPr/>
          </p:nvSpPr>
          <p:spPr>
            <a:xfrm>
              <a:off x="5030569" y="1989858"/>
              <a:ext cx="65641" cy="25000"/>
            </a:xfrm>
            <a:custGeom>
              <a:avLst/>
              <a:gdLst/>
              <a:ahLst/>
              <a:cxnLst/>
              <a:rect l="l" t="t" r="r" b="b"/>
              <a:pathLst>
                <a:path w="1536" h="585" extrusionOk="0">
                  <a:moveTo>
                    <a:pt x="1092" y="0"/>
                  </a:moveTo>
                  <a:cubicBezTo>
                    <a:pt x="715" y="0"/>
                    <a:pt x="340" y="87"/>
                    <a:pt x="1" y="247"/>
                  </a:cubicBezTo>
                  <a:cubicBezTo>
                    <a:pt x="133" y="467"/>
                    <a:pt x="392" y="585"/>
                    <a:pt x="643" y="585"/>
                  </a:cubicBezTo>
                  <a:cubicBezTo>
                    <a:pt x="697" y="585"/>
                    <a:pt x="751" y="579"/>
                    <a:pt x="804" y="568"/>
                  </a:cubicBezTo>
                  <a:cubicBezTo>
                    <a:pt x="1107" y="506"/>
                    <a:pt x="1366" y="291"/>
                    <a:pt x="1535" y="42"/>
                  </a:cubicBezTo>
                  <a:cubicBezTo>
                    <a:pt x="1389" y="14"/>
                    <a:pt x="1240" y="0"/>
                    <a:pt x="109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543;p72">
              <a:extLst>
                <a:ext uri="{FF2B5EF4-FFF2-40B4-BE49-F238E27FC236}">
                  <a16:creationId xmlns:a16="http://schemas.microsoft.com/office/drawing/2014/main" id="{44E7A501-267F-D450-D353-10115E895A17}"/>
                </a:ext>
              </a:extLst>
            </p:cNvPr>
            <p:cNvSpPr/>
            <p:nvPr/>
          </p:nvSpPr>
          <p:spPr>
            <a:xfrm>
              <a:off x="5030569" y="1987422"/>
              <a:ext cx="65641" cy="29402"/>
            </a:xfrm>
            <a:custGeom>
              <a:avLst/>
              <a:gdLst/>
              <a:ahLst/>
              <a:cxnLst/>
              <a:rect l="l" t="t" r="r" b="b"/>
              <a:pathLst>
                <a:path w="1536" h="688" fill="none" extrusionOk="0">
                  <a:moveTo>
                    <a:pt x="1535" y="99"/>
                  </a:moveTo>
                  <a:cubicBezTo>
                    <a:pt x="1366" y="348"/>
                    <a:pt x="1107" y="563"/>
                    <a:pt x="804" y="625"/>
                  </a:cubicBezTo>
                  <a:cubicBezTo>
                    <a:pt x="509" y="687"/>
                    <a:pt x="161" y="571"/>
                    <a:pt x="1" y="304"/>
                  </a:cubicBezTo>
                  <a:cubicBezTo>
                    <a:pt x="473" y="81"/>
                    <a:pt x="1018" y="1"/>
                    <a:pt x="1535" y="9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544;p72">
              <a:extLst>
                <a:ext uri="{FF2B5EF4-FFF2-40B4-BE49-F238E27FC236}">
                  <a16:creationId xmlns:a16="http://schemas.microsoft.com/office/drawing/2014/main" id="{6A689960-D243-9D0D-B276-247D50EA6E7F}"/>
                </a:ext>
              </a:extLst>
            </p:cNvPr>
            <p:cNvSpPr/>
            <p:nvPr/>
          </p:nvSpPr>
          <p:spPr>
            <a:xfrm>
              <a:off x="5062578" y="2115157"/>
              <a:ext cx="35513" cy="65598"/>
            </a:xfrm>
            <a:custGeom>
              <a:avLst/>
              <a:gdLst/>
              <a:ahLst/>
              <a:cxnLst/>
              <a:rect l="l" t="t" r="r" b="b"/>
              <a:pathLst>
                <a:path w="831" h="1535" extrusionOk="0">
                  <a:moveTo>
                    <a:pt x="1" y="0"/>
                  </a:moveTo>
                  <a:lnTo>
                    <a:pt x="1" y="0"/>
                  </a:lnTo>
                  <a:cubicBezTo>
                    <a:pt x="242" y="509"/>
                    <a:pt x="492" y="1026"/>
                    <a:pt x="733" y="1534"/>
                  </a:cubicBezTo>
                  <a:cubicBezTo>
                    <a:pt x="831" y="937"/>
                    <a:pt x="518" y="303"/>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545;p72">
              <a:extLst>
                <a:ext uri="{FF2B5EF4-FFF2-40B4-BE49-F238E27FC236}">
                  <a16:creationId xmlns:a16="http://schemas.microsoft.com/office/drawing/2014/main" id="{04154CA5-5B55-8406-465A-13ECB3EFD953}"/>
                </a:ext>
              </a:extLst>
            </p:cNvPr>
            <p:cNvSpPr/>
            <p:nvPr/>
          </p:nvSpPr>
          <p:spPr>
            <a:xfrm>
              <a:off x="5062578" y="2115157"/>
              <a:ext cx="35513" cy="65598"/>
            </a:xfrm>
            <a:custGeom>
              <a:avLst/>
              <a:gdLst/>
              <a:ahLst/>
              <a:cxnLst/>
              <a:rect l="l" t="t" r="r" b="b"/>
              <a:pathLst>
                <a:path w="831" h="1535" fill="none" extrusionOk="0">
                  <a:moveTo>
                    <a:pt x="733" y="1534"/>
                  </a:moveTo>
                  <a:cubicBezTo>
                    <a:pt x="492" y="1026"/>
                    <a:pt x="242" y="509"/>
                    <a:pt x="1" y="0"/>
                  </a:cubicBezTo>
                  <a:cubicBezTo>
                    <a:pt x="518" y="303"/>
                    <a:pt x="831" y="937"/>
                    <a:pt x="733" y="15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546;p72">
              <a:extLst>
                <a:ext uri="{FF2B5EF4-FFF2-40B4-BE49-F238E27FC236}">
                  <a16:creationId xmlns:a16="http://schemas.microsoft.com/office/drawing/2014/main" id="{1A139C23-EAF9-B6FE-1A41-1257F00EF4CE}"/>
                </a:ext>
              </a:extLst>
            </p:cNvPr>
            <p:cNvSpPr/>
            <p:nvPr/>
          </p:nvSpPr>
          <p:spPr>
            <a:xfrm>
              <a:off x="5040868" y="2136866"/>
              <a:ext cx="20641" cy="74786"/>
            </a:xfrm>
            <a:custGeom>
              <a:avLst/>
              <a:gdLst/>
              <a:ahLst/>
              <a:cxnLst/>
              <a:rect l="l" t="t" r="r" b="b"/>
              <a:pathLst>
                <a:path w="483" h="1750" extrusionOk="0">
                  <a:moveTo>
                    <a:pt x="259" y="1"/>
                  </a:moveTo>
                  <a:lnTo>
                    <a:pt x="259" y="1"/>
                  </a:lnTo>
                  <a:cubicBezTo>
                    <a:pt x="0" y="563"/>
                    <a:pt x="90" y="1267"/>
                    <a:pt x="473" y="1749"/>
                  </a:cubicBezTo>
                  <a:cubicBezTo>
                    <a:pt x="482" y="1160"/>
                    <a:pt x="411" y="571"/>
                    <a:pt x="25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547;p72">
              <a:extLst>
                <a:ext uri="{FF2B5EF4-FFF2-40B4-BE49-F238E27FC236}">
                  <a16:creationId xmlns:a16="http://schemas.microsoft.com/office/drawing/2014/main" id="{22D14D92-6423-FF89-367B-89FB4FEC57BE}"/>
                </a:ext>
              </a:extLst>
            </p:cNvPr>
            <p:cNvSpPr/>
            <p:nvPr/>
          </p:nvSpPr>
          <p:spPr>
            <a:xfrm>
              <a:off x="5040868" y="2136866"/>
              <a:ext cx="20641" cy="74786"/>
            </a:xfrm>
            <a:custGeom>
              <a:avLst/>
              <a:gdLst/>
              <a:ahLst/>
              <a:cxnLst/>
              <a:rect l="l" t="t" r="r" b="b"/>
              <a:pathLst>
                <a:path w="483" h="1750" fill="none" extrusionOk="0">
                  <a:moveTo>
                    <a:pt x="259" y="1"/>
                  </a:moveTo>
                  <a:cubicBezTo>
                    <a:pt x="0" y="563"/>
                    <a:pt x="90" y="1267"/>
                    <a:pt x="473" y="1749"/>
                  </a:cubicBezTo>
                  <a:cubicBezTo>
                    <a:pt x="482" y="1160"/>
                    <a:pt x="411" y="571"/>
                    <a:pt x="259"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548;p72">
              <a:extLst>
                <a:ext uri="{FF2B5EF4-FFF2-40B4-BE49-F238E27FC236}">
                  <a16:creationId xmlns:a16="http://schemas.microsoft.com/office/drawing/2014/main" id="{B5617027-0F36-9F27-81F7-EBA6A5F421D3}"/>
                </a:ext>
              </a:extLst>
            </p:cNvPr>
            <p:cNvSpPr/>
            <p:nvPr/>
          </p:nvSpPr>
          <p:spPr>
            <a:xfrm>
              <a:off x="5034373" y="2268448"/>
              <a:ext cx="53803" cy="60214"/>
            </a:xfrm>
            <a:custGeom>
              <a:avLst/>
              <a:gdLst/>
              <a:ahLst/>
              <a:cxnLst/>
              <a:rect l="l" t="t" r="r" b="b"/>
              <a:pathLst>
                <a:path w="1259" h="1409" extrusionOk="0">
                  <a:moveTo>
                    <a:pt x="260" y="1"/>
                  </a:moveTo>
                  <a:cubicBezTo>
                    <a:pt x="172" y="1"/>
                    <a:pt x="84" y="16"/>
                    <a:pt x="1" y="44"/>
                  </a:cubicBezTo>
                  <a:cubicBezTo>
                    <a:pt x="135" y="677"/>
                    <a:pt x="634" y="1221"/>
                    <a:pt x="1259" y="1409"/>
                  </a:cubicBezTo>
                  <a:cubicBezTo>
                    <a:pt x="848" y="1177"/>
                    <a:pt x="1009" y="499"/>
                    <a:pt x="679" y="160"/>
                  </a:cubicBezTo>
                  <a:cubicBezTo>
                    <a:pt x="643" y="133"/>
                    <a:pt x="607" y="97"/>
                    <a:pt x="572" y="80"/>
                  </a:cubicBezTo>
                  <a:cubicBezTo>
                    <a:pt x="477" y="25"/>
                    <a:pt x="369" y="1"/>
                    <a:pt x="26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549;p72">
              <a:extLst>
                <a:ext uri="{FF2B5EF4-FFF2-40B4-BE49-F238E27FC236}">
                  <a16:creationId xmlns:a16="http://schemas.microsoft.com/office/drawing/2014/main" id="{F533A58E-2D53-4891-586B-56CDE689C548}"/>
                </a:ext>
              </a:extLst>
            </p:cNvPr>
            <p:cNvSpPr/>
            <p:nvPr/>
          </p:nvSpPr>
          <p:spPr>
            <a:xfrm>
              <a:off x="5034373" y="2267636"/>
              <a:ext cx="53803" cy="61026"/>
            </a:xfrm>
            <a:custGeom>
              <a:avLst/>
              <a:gdLst/>
              <a:ahLst/>
              <a:cxnLst/>
              <a:rect l="l" t="t" r="r" b="b"/>
              <a:pathLst>
                <a:path w="1259" h="1428" fill="none" extrusionOk="0">
                  <a:moveTo>
                    <a:pt x="679" y="179"/>
                  </a:moveTo>
                  <a:cubicBezTo>
                    <a:pt x="643" y="152"/>
                    <a:pt x="607" y="116"/>
                    <a:pt x="572" y="99"/>
                  </a:cubicBezTo>
                  <a:cubicBezTo>
                    <a:pt x="402" y="0"/>
                    <a:pt x="188" y="0"/>
                    <a:pt x="1" y="63"/>
                  </a:cubicBezTo>
                  <a:cubicBezTo>
                    <a:pt x="135" y="696"/>
                    <a:pt x="634" y="1240"/>
                    <a:pt x="1259" y="1428"/>
                  </a:cubicBezTo>
                  <a:cubicBezTo>
                    <a:pt x="848" y="1196"/>
                    <a:pt x="1009" y="518"/>
                    <a:pt x="679" y="1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550;p72">
              <a:extLst>
                <a:ext uri="{FF2B5EF4-FFF2-40B4-BE49-F238E27FC236}">
                  <a16:creationId xmlns:a16="http://schemas.microsoft.com/office/drawing/2014/main" id="{A00E457C-CDCA-AF37-EA78-A9BA63CB677F}"/>
                </a:ext>
              </a:extLst>
            </p:cNvPr>
            <p:cNvSpPr/>
            <p:nvPr/>
          </p:nvSpPr>
          <p:spPr>
            <a:xfrm>
              <a:off x="5048860" y="2245071"/>
              <a:ext cx="36667" cy="67607"/>
            </a:xfrm>
            <a:custGeom>
              <a:avLst/>
              <a:gdLst/>
              <a:ahLst/>
              <a:cxnLst/>
              <a:rect l="l" t="t" r="r" b="b"/>
              <a:pathLst>
                <a:path w="858" h="1582" extrusionOk="0">
                  <a:moveTo>
                    <a:pt x="142" y="0"/>
                  </a:moveTo>
                  <a:cubicBezTo>
                    <a:pt x="95" y="0"/>
                    <a:pt x="48" y="12"/>
                    <a:pt x="1" y="38"/>
                  </a:cubicBezTo>
                  <a:cubicBezTo>
                    <a:pt x="331" y="520"/>
                    <a:pt x="599" y="1037"/>
                    <a:pt x="822" y="1581"/>
                  </a:cubicBezTo>
                  <a:cubicBezTo>
                    <a:pt x="857" y="1198"/>
                    <a:pt x="795" y="814"/>
                    <a:pt x="652" y="457"/>
                  </a:cubicBezTo>
                  <a:cubicBezTo>
                    <a:pt x="564" y="238"/>
                    <a:pt x="357" y="0"/>
                    <a:pt x="14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551;p72">
              <a:extLst>
                <a:ext uri="{FF2B5EF4-FFF2-40B4-BE49-F238E27FC236}">
                  <a16:creationId xmlns:a16="http://schemas.microsoft.com/office/drawing/2014/main" id="{49CE7CEA-127D-AB81-F3E0-0B8E308E63A4}"/>
                </a:ext>
              </a:extLst>
            </p:cNvPr>
            <p:cNvSpPr/>
            <p:nvPr/>
          </p:nvSpPr>
          <p:spPr>
            <a:xfrm>
              <a:off x="5048860" y="2240584"/>
              <a:ext cx="36667" cy="72094"/>
            </a:xfrm>
            <a:custGeom>
              <a:avLst/>
              <a:gdLst/>
              <a:ahLst/>
              <a:cxnLst/>
              <a:rect l="l" t="t" r="r" b="b"/>
              <a:pathLst>
                <a:path w="858" h="1687" fill="none" extrusionOk="0">
                  <a:moveTo>
                    <a:pt x="652" y="562"/>
                  </a:moveTo>
                  <a:cubicBezTo>
                    <a:pt x="545" y="294"/>
                    <a:pt x="260" y="0"/>
                    <a:pt x="1" y="143"/>
                  </a:cubicBezTo>
                  <a:cubicBezTo>
                    <a:pt x="331" y="625"/>
                    <a:pt x="599" y="1142"/>
                    <a:pt x="822" y="1686"/>
                  </a:cubicBezTo>
                  <a:cubicBezTo>
                    <a:pt x="857" y="1303"/>
                    <a:pt x="795" y="919"/>
                    <a:pt x="652" y="56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552;p72">
              <a:extLst>
                <a:ext uri="{FF2B5EF4-FFF2-40B4-BE49-F238E27FC236}">
                  <a16:creationId xmlns:a16="http://schemas.microsoft.com/office/drawing/2014/main" id="{A97409D1-CE6C-FC45-1FF8-A42C89BFEF6E}"/>
                </a:ext>
              </a:extLst>
            </p:cNvPr>
            <p:cNvSpPr/>
            <p:nvPr/>
          </p:nvSpPr>
          <p:spPr>
            <a:xfrm>
              <a:off x="5010740" y="2400499"/>
              <a:ext cx="81624" cy="46667"/>
            </a:xfrm>
            <a:custGeom>
              <a:avLst/>
              <a:gdLst/>
              <a:ahLst/>
              <a:cxnLst/>
              <a:rect l="l" t="t" r="r" b="b"/>
              <a:pathLst>
                <a:path w="1910" h="1092" extrusionOk="0">
                  <a:moveTo>
                    <a:pt x="279" y="0"/>
                  </a:moveTo>
                  <a:cubicBezTo>
                    <a:pt x="185" y="0"/>
                    <a:pt x="91" y="10"/>
                    <a:pt x="1" y="32"/>
                  </a:cubicBezTo>
                  <a:cubicBezTo>
                    <a:pt x="289" y="673"/>
                    <a:pt x="982" y="1091"/>
                    <a:pt x="1677" y="1091"/>
                  </a:cubicBezTo>
                  <a:cubicBezTo>
                    <a:pt x="1755" y="1091"/>
                    <a:pt x="1832" y="1086"/>
                    <a:pt x="1910" y="1075"/>
                  </a:cubicBezTo>
                  <a:cubicBezTo>
                    <a:pt x="1589" y="986"/>
                    <a:pt x="1428" y="629"/>
                    <a:pt x="1196" y="388"/>
                  </a:cubicBezTo>
                  <a:cubicBezTo>
                    <a:pt x="965" y="137"/>
                    <a:pt x="619" y="0"/>
                    <a:pt x="27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553;p72">
              <a:extLst>
                <a:ext uri="{FF2B5EF4-FFF2-40B4-BE49-F238E27FC236}">
                  <a16:creationId xmlns:a16="http://schemas.microsoft.com/office/drawing/2014/main" id="{79FD5FC1-B985-6863-A8AA-83DD8C2BFC27}"/>
                </a:ext>
              </a:extLst>
            </p:cNvPr>
            <p:cNvSpPr/>
            <p:nvPr/>
          </p:nvSpPr>
          <p:spPr>
            <a:xfrm>
              <a:off x="5010740" y="2397635"/>
              <a:ext cx="81624" cy="53419"/>
            </a:xfrm>
            <a:custGeom>
              <a:avLst/>
              <a:gdLst/>
              <a:ahLst/>
              <a:cxnLst/>
              <a:rect l="l" t="t" r="r" b="b"/>
              <a:pathLst>
                <a:path w="1910" h="1250" fill="none" extrusionOk="0">
                  <a:moveTo>
                    <a:pt x="1196" y="455"/>
                  </a:moveTo>
                  <a:cubicBezTo>
                    <a:pt x="902" y="134"/>
                    <a:pt x="420" y="0"/>
                    <a:pt x="1" y="99"/>
                  </a:cubicBezTo>
                  <a:cubicBezTo>
                    <a:pt x="322" y="812"/>
                    <a:pt x="1143" y="1249"/>
                    <a:pt x="1910" y="1142"/>
                  </a:cubicBezTo>
                  <a:cubicBezTo>
                    <a:pt x="1589" y="1053"/>
                    <a:pt x="1428" y="696"/>
                    <a:pt x="1196"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554;p72">
              <a:extLst>
                <a:ext uri="{FF2B5EF4-FFF2-40B4-BE49-F238E27FC236}">
                  <a16:creationId xmlns:a16="http://schemas.microsoft.com/office/drawing/2014/main" id="{F9A3B6D7-CE36-2CEF-1C4F-FBE285F1BBAE}"/>
                </a:ext>
              </a:extLst>
            </p:cNvPr>
            <p:cNvSpPr/>
            <p:nvPr/>
          </p:nvSpPr>
          <p:spPr>
            <a:xfrm>
              <a:off x="5029800" y="2372849"/>
              <a:ext cx="66026" cy="56838"/>
            </a:xfrm>
            <a:custGeom>
              <a:avLst/>
              <a:gdLst/>
              <a:ahLst/>
              <a:cxnLst/>
              <a:rect l="l" t="t" r="r" b="b"/>
              <a:pathLst>
                <a:path w="1545" h="1330" extrusionOk="0">
                  <a:moveTo>
                    <a:pt x="1" y="1"/>
                  </a:moveTo>
                  <a:cubicBezTo>
                    <a:pt x="233" y="661"/>
                    <a:pt x="902" y="1044"/>
                    <a:pt x="1544" y="1330"/>
                  </a:cubicBezTo>
                  <a:cubicBezTo>
                    <a:pt x="1384" y="643"/>
                    <a:pt x="670" y="24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555;p72">
              <a:extLst>
                <a:ext uri="{FF2B5EF4-FFF2-40B4-BE49-F238E27FC236}">
                  <a16:creationId xmlns:a16="http://schemas.microsoft.com/office/drawing/2014/main" id="{C91C2B3C-5075-39A6-1957-1C214A8649CD}"/>
                </a:ext>
              </a:extLst>
            </p:cNvPr>
            <p:cNvSpPr/>
            <p:nvPr/>
          </p:nvSpPr>
          <p:spPr>
            <a:xfrm>
              <a:off x="5029800" y="2372849"/>
              <a:ext cx="66026" cy="56838"/>
            </a:xfrm>
            <a:custGeom>
              <a:avLst/>
              <a:gdLst/>
              <a:ahLst/>
              <a:cxnLst/>
              <a:rect l="l" t="t" r="r" b="b"/>
              <a:pathLst>
                <a:path w="1545" h="1330" fill="none" extrusionOk="0">
                  <a:moveTo>
                    <a:pt x="1544" y="1330"/>
                  </a:moveTo>
                  <a:cubicBezTo>
                    <a:pt x="902" y="1044"/>
                    <a:pt x="233" y="661"/>
                    <a:pt x="1" y="1"/>
                  </a:cubicBezTo>
                  <a:cubicBezTo>
                    <a:pt x="670" y="241"/>
                    <a:pt x="1384" y="643"/>
                    <a:pt x="1544" y="13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556;p72">
              <a:extLst>
                <a:ext uri="{FF2B5EF4-FFF2-40B4-BE49-F238E27FC236}">
                  <a16:creationId xmlns:a16="http://schemas.microsoft.com/office/drawing/2014/main" id="{DADDE4B7-8651-F3C5-C34C-3A843240DFCF}"/>
                </a:ext>
              </a:extLst>
            </p:cNvPr>
            <p:cNvSpPr/>
            <p:nvPr/>
          </p:nvSpPr>
          <p:spPr>
            <a:xfrm>
              <a:off x="4986339" y="2565370"/>
              <a:ext cx="120513" cy="37692"/>
            </a:xfrm>
            <a:custGeom>
              <a:avLst/>
              <a:gdLst/>
              <a:ahLst/>
              <a:cxnLst/>
              <a:rect l="l" t="t" r="r" b="b"/>
              <a:pathLst>
                <a:path w="2820" h="882" extrusionOk="0">
                  <a:moveTo>
                    <a:pt x="1" y="1"/>
                  </a:moveTo>
                  <a:cubicBezTo>
                    <a:pt x="1" y="99"/>
                    <a:pt x="10" y="197"/>
                    <a:pt x="10" y="295"/>
                  </a:cubicBezTo>
                  <a:cubicBezTo>
                    <a:pt x="52" y="297"/>
                    <a:pt x="94" y="299"/>
                    <a:pt x="137" y="301"/>
                  </a:cubicBezTo>
                  <a:lnTo>
                    <a:pt x="137" y="301"/>
                  </a:lnTo>
                  <a:cubicBezTo>
                    <a:pt x="74" y="211"/>
                    <a:pt x="27" y="111"/>
                    <a:pt x="1" y="1"/>
                  </a:cubicBezTo>
                  <a:close/>
                  <a:moveTo>
                    <a:pt x="137" y="301"/>
                  </a:moveTo>
                  <a:lnTo>
                    <a:pt x="137" y="301"/>
                  </a:lnTo>
                  <a:cubicBezTo>
                    <a:pt x="367" y="633"/>
                    <a:pt x="809" y="824"/>
                    <a:pt x="1223" y="866"/>
                  </a:cubicBezTo>
                  <a:cubicBezTo>
                    <a:pt x="1336" y="877"/>
                    <a:pt x="1449" y="882"/>
                    <a:pt x="1562" y="882"/>
                  </a:cubicBezTo>
                  <a:cubicBezTo>
                    <a:pt x="1871" y="882"/>
                    <a:pt x="2179" y="851"/>
                    <a:pt x="2485" y="851"/>
                  </a:cubicBezTo>
                  <a:cubicBezTo>
                    <a:pt x="2597" y="851"/>
                    <a:pt x="2709" y="855"/>
                    <a:pt x="2820" y="866"/>
                  </a:cubicBezTo>
                  <a:cubicBezTo>
                    <a:pt x="2641" y="482"/>
                    <a:pt x="2133" y="411"/>
                    <a:pt x="1714" y="384"/>
                  </a:cubicBezTo>
                  <a:cubicBezTo>
                    <a:pt x="1193" y="360"/>
                    <a:pt x="665" y="327"/>
                    <a:pt x="137" y="30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557;p72">
              <a:extLst>
                <a:ext uri="{FF2B5EF4-FFF2-40B4-BE49-F238E27FC236}">
                  <a16:creationId xmlns:a16="http://schemas.microsoft.com/office/drawing/2014/main" id="{75FE65A2-E5EE-72FA-10D3-6E593919258E}"/>
                </a:ext>
              </a:extLst>
            </p:cNvPr>
            <p:cNvSpPr/>
            <p:nvPr/>
          </p:nvSpPr>
          <p:spPr>
            <a:xfrm>
              <a:off x="4986339" y="2565370"/>
              <a:ext cx="120513" cy="39316"/>
            </a:xfrm>
            <a:custGeom>
              <a:avLst/>
              <a:gdLst/>
              <a:ahLst/>
              <a:cxnLst/>
              <a:rect l="l" t="t" r="r" b="b"/>
              <a:pathLst>
                <a:path w="2820" h="920" fill="none" extrusionOk="0">
                  <a:moveTo>
                    <a:pt x="10" y="295"/>
                  </a:moveTo>
                  <a:cubicBezTo>
                    <a:pt x="10" y="197"/>
                    <a:pt x="1" y="99"/>
                    <a:pt x="1" y="1"/>
                  </a:cubicBezTo>
                  <a:cubicBezTo>
                    <a:pt x="126" y="518"/>
                    <a:pt x="697" y="813"/>
                    <a:pt x="1223" y="866"/>
                  </a:cubicBezTo>
                  <a:cubicBezTo>
                    <a:pt x="1758" y="920"/>
                    <a:pt x="2293" y="813"/>
                    <a:pt x="2820" y="866"/>
                  </a:cubicBezTo>
                  <a:cubicBezTo>
                    <a:pt x="2641" y="482"/>
                    <a:pt x="2133" y="411"/>
                    <a:pt x="1714" y="384"/>
                  </a:cubicBezTo>
                  <a:cubicBezTo>
                    <a:pt x="1152" y="358"/>
                    <a:pt x="581" y="322"/>
                    <a:pt x="10" y="29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558;p72">
              <a:extLst>
                <a:ext uri="{FF2B5EF4-FFF2-40B4-BE49-F238E27FC236}">
                  <a16:creationId xmlns:a16="http://schemas.microsoft.com/office/drawing/2014/main" id="{31669AFA-D910-3F5D-3567-845B0F0F6C0B}"/>
                </a:ext>
              </a:extLst>
            </p:cNvPr>
            <p:cNvSpPr/>
            <p:nvPr/>
          </p:nvSpPr>
          <p:spPr>
            <a:xfrm>
              <a:off x="4990527" y="2534900"/>
              <a:ext cx="115940" cy="36239"/>
            </a:xfrm>
            <a:custGeom>
              <a:avLst/>
              <a:gdLst/>
              <a:ahLst/>
              <a:cxnLst/>
              <a:rect l="l" t="t" r="r" b="b"/>
              <a:pathLst>
                <a:path w="2713" h="848" extrusionOk="0">
                  <a:moveTo>
                    <a:pt x="1" y="0"/>
                  </a:moveTo>
                  <a:lnTo>
                    <a:pt x="1" y="0"/>
                  </a:lnTo>
                  <a:cubicBezTo>
                    <a:pt x="857" y="401"/>
                    <a:pt x="1776" y="678"/>
                    <a:pt x="2713" y="848"/>
                  </a:cubicBezTo>
                  <a:cubicBezTo>
                    <a:pt x="2490" y="401"/>
                    <a:pt x="1981" y="161"/>
                    <a:pt x="1491" y="80"/>
                  </a:cubicBezTo>
                  <a:cubicBezTo>
                    <a:pt x="1000" y="0"/>
                    <a:pt x="492" y="45"/>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559;p72">
              <a:extLst>
                <a:ext uri="{FF2B5EF4-FFF2-40B4-BE49-F238E27FC236}">
                  <a16:creationId xmlns:a16="http://schemas.microsoft.com/office/drawing/2014/main" id="{482D50BE-A085-3346-CAB3-32CF0A2F3A67}"/>
                </a:ext>
              </a:extLst>
            </p:cNvPr>
            <p:cNvSpPr/>
            <p:nvPr/>
          </p:nvSpPr>
          <p:spPr>
            <a:xfrm>
              <a:off x="4990527" y="2534900"/>
              <a:ext cx="115940" cy="36239"/>
            </a:xfrm>
            <a:custGeom>
              <a:avLst/>
              <a:gdLst/>
              <a:ahLst/>
              <a:cxnLst/>
              <a:rect l="l" t="t" r="r" b="b"/>
              <a:pathLst>
                <a:path w="2713" h="848" fill="none" extrusionOk="0">
                  <a:moveTo>
                    <a:pt x="1" y="0"/>
                  </a:moveTo>
                  <a:cubicBezTo>
                    <a:pt x="857" y="401"/>
                    <a:pt x="1776" y="678"/>
                    <a:pt x="2713" y="848"/>
                  </a:cubicBezTo>
                  <a:cubicBezTo>
                    <a:pt x="2490" y="401"/>
                    <a:pt x="1981" y="161"/>
                    <a:pt x="1491" y="80"/>
                  </a:cubicBezTo>
                  <a:cubicBezTo>
                    <a:pt x="1000" y="0"/>
                    <a:pt x="492" y="45"/>
                    <a:pt x="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560;p72">
              <a:extLst>
                <a:ext uri="{FF2B5EF4-FFF2-40B4-BE49-F238E27FC236}">
                  <a16:creationId xmlns:a16="http://schemas.microsoft.com/office/drawing/2014/main" id="{E5342436-05A3-B5D2-09D8-F07B39644B7E}"/>
                </a:ext>
              </a:extLst>
            </p:cNvPr>
            <p:cNvSpPr/>
            <p:nvPr/>
          </p:nvSpPr>
          <p:spPr>
            <a:xfrm>
              <a:off x="5036296" y="2621054"/>
              <a:ext cx="86966" cy="47308"/>
            </a:xfrm>
            <a:custGeom>
              <a:avLst/>
              <a:gdLst/>
              <a:ahLst/>
              <a:cxnLst/>
              <a:rect l="l" t="t" r="r" b="b"/>
              <a:pathLst>
                <a:path w="2035" h="1107" extrusionOk="0">
                  <a:moveTo>
                    <a:pt x="0" y="0"/>
                  </a:moveTo>
                  <a:cubicBezTo>
                    <a:pt x="670" y="384"/>
                    <a:pt x="1348" y="750"/>
                    <a:pt x="2034" y="1106"/>
                  </a:cubicBezTo>
                  <a:cubicBezTo>
                    <a:pt x="1963" y="732"/>
                    <a:pt x="1847" y="312"/>
                    <a:pt x="1508" y="143"/>
                  </a:cubicBezTo>
                  <a:cubicBezTo>
                    <a:pt x="1365" y="72"/>
                    <a:pt x="1196" y="63"/>
                    <a:pt x="1035" y="54"/>
                  </a:cubicBezTo>
                  <a:lnTo>
                    <a:pt x="0" y="0"/>
                  </a:ln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561;p72">
              <a:extLst>
                <a:ext uri="{FF2B5EF4-FFF2-40B4-BE49-F238E27FC236}">
                  <a16:creationId xmlns:a16="http://schemas.microsoft.com/office/drawing/2014/main" id="{07EF0E67-429F-AE47-D0D7-3DAD974791E5}"/>
                </a:ext>
              </a:extLst>
            </p:cNvPr>
            <p:cNvSpPr/>
            <p:nvPr/>
          </p:nvSpPr>
          <p:spPr>
            <a:xfrm>
              <a:off x="5036296" y="2621054"/>
              <a:ext cx="86966" cy="47308"/>
            </a:xfrm>
            <a:custGeom>
              <a:avLst/>
              <a:gdLst/>
              <a:ahLst/>
              <a:cxnLst/>
              <a:rect l="l" t="t" r="r" b="b"/>
              <a:pathLst>
                <a:path w="2035" h="1107" fill="none" extrusionOk="0">
                  <a:moveTo>
                    <a:pt x="2034" y="1106"/>
                  </a:moveTo>
                  <a:cubicBezTo>
                    <a:pt x="1348" y="750"/>
                    <a:pt x="670" y="384"/>
                    <a:pt x="0" y="0"/>
                  </a:cubicBezTo>
                  <a:lnTo>
                    <a:pt x="1035" y="54"/>
                  </a:lnTo>
                  <a:cubicBezTo>
                    <a:pt x="1196" y="63"/>
                    <a:pt x="1365" y="72"/>
                    <a:pt x="1508" y="143"/>
                  </a:cubicBezTo>
                  <a:cubicBezTo>
                    <a:pt x="1847" y="312"/>
                    <a:pt x="1963" y="732"/>
                    <a:pt x="2034" y="11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562;p72">
              <a:extLst>
                <a:ext uri="{FF2B5EF4-FFF2-40B4-BE49-F238E27FC236}">
                  <a16:creationId xmlns:a16="http://schemas.microsoft.com/office/drawing/2014/main" id="{FD6C28C2-A6AA-4819-9801-A17417546352}"/>
                </a:ext>
              </a:extLst>
            </p:cNvPr>
            <p:cNvSpPr/>
            <p:nvPr/>
          </p:nvSpPr>
          <p:spPr>
            <a:xfrm>
              <a:off x="4905911" y="1723234"/>
              <a:ext cx="31667" cy="116325"/>
            </a:xfrm>
            <a:custGeom>
              <a:avLst/>
              <a:gdLst/>
              <a:ahLst/>
              <a:cxnLst/>
              <a:rect l="l" t="t" r="r" b="b"/>
              <a:pathLst>
                <a:path w="741" h="2722" extrusionOk="0">
                  <a:moveTo>
                    <a:pt x="36" y="0"/>
                  </a:moveTo>
                  <a:cubicBezTo>
                    <a:pt x="0" y="946"/>
                    <a:pt x="241" y="1900"/>
                    <a:pt x="723" y="2721"/>
                  </a:cubicBezTo>
                  <a:cubicBezTo>
                    <a:pt x="652" y="2231"/>
                    <a:pt x="741" y="1731"/>
                    <a:pt x="714" y="1231"/>
                  </a:cubicBezTo>
                  <a:cubicBezTo>
                    <a:pt x="687" y="741"/>
                    <a:pt x="491" y="197"/>
                    <a:pt x="3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563;p72">
              <a:extLst>
                <a:ext uri="{FF2B5EF4-FFF2-40B4-BE49-F238E27FC236}">
                  <a16:creationId xmlns:a16="http://schemas.microsoft.com/office/drawing/2014/main" id="{C2C4788C-06AE-037F-E334-4F0225102B11}"/>
                </a:ext>
              </a:extLst>
            </p:cNvPr>
            <p:cNvSpPr/>
            <p:nvPr/>
          </p:nvSpPr>
          <p:spPr>
            <a:xfrm>
              <a:off x="4905911" y="1723234"/>
              <a:ext cx="31667" cy="116325"/>
            </a:xfrm>
            <a:custGeom>
              <a:avLst/>
              <a:gdLst/>
              <a:ahLst/>
              <a:cxnLst/>
              <a:rect l="l" t="t" r="r" b="b"/>
              <a:pathLst>
                <a:path w="741" h="2722" fill="none" extrusionOk="0">
                  <a:moveTo>
                    <a:pt x="36" y="0"/>
                  </a:moveTo>
                  <a:cubicBezTo>
                    <a:pt x="0" y="946"/>
                    <a:pt x="241" y="1900"/>
                    <a:pt x="723" y="2721"/>
                  </a:cubicBezTo>
                  <a:cubicBezTo>
                    <a:pt x="652" y="2231"/>
                    <a:pt x="741" y="1731"/>
                    <a:pt x="714" y="1231"/>
                  </a:cubicBezTo>
                  <a:cubicBezTo>
                    <a:pt x="687" y="741"/>
                    <a:pt x="491" y="197"/>
                    <a:pt x="36"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564;p72">
              <a:extLst>
                <a:ext uri="{FF2B5EF4-FFF2-40B4-BE49-F238E27FC236}">
                  <a16:creationId xmlns:a16="http://schemas.microsoft.com/office/drawing/2014/main" id="{FC1E8794-E830-3ABC-069C-C3A1BBB856A9}"/>
                </a:ext>
              </a:extLst>
            </p:cNvPr>
            <p:cNvSpPr/>
            <p:nvPr/>
          </p:nvSpPr>
          <p:spPr>
            <a:xfrm>
              <a:off x="5225398" y="2566140"/>
              <a:ext cx="104872" cy="431239"/>
            </a:xfrm>
            <a:custGeom>
              <a:avLst/>
              <a:gdLst/>
              <a:ahLst/>
              <a:cxnLst/>
              <a:rect l="l" t="t" r="r" b="b"/>
              <a:pathLst>
                <a:path w="2454" h="10091" extrusionOk="0">
                  <a:moveTo>
                    <a:pt x="0" y="1"/>
                  </a:moveTo>
                  <a:lnTo>
                    <a:pt x="0" y="1"/>
                  </a:lnTo>
                  <a:cubicBezTo>
                    <a:pt x="286" y="1285"/>
                    <a:pt x="571" y="2570"/>
                    <a:pt x="776" y="3872"/>
                  </a:cubicBezTo>
                  <a:cubicBezTo>
                    <a:pt x="1106" y="6013"/>
                    <a:pt x="1231" y="8306"/>
                    <a:pt x="2454" y="10090"/>
                  </a:cubicBezTo>
                  <a:cubicBezTo>
                    <a:pt x="2231" y="8993"/>
                    <a:pt x="2052" y="7878"/>
                    <a:pt x="1909" y="6763"/>
                  </a:cubicBezTo>
                  <a:cubicBezTo>
                    <a:pt x="1838" y="6227"/>
                    <a:pt x="1784" y="5683"/>
                    <a:pt x="1695" y="5148"/>
                  </a:cubicBezTo>
                  <a:cubicBezTo>
                    <a:pt x="1401" y="3364"/>
                    <a:pt x="767" y="1642"/>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565;p72">
              <a:extLst>
                <a:ext uri="{FF2B5EF4-FFF2-40B4-BE49-F238E27FC236}">
                  <a16:creationId xmlns:a16="http://schemas.microsoft.com/office/drawing/2014/main" id="{CFF7597B-0CFB-2246-4D37-9B873D07B210}"/>
                </a:ext>
              </a:extLst>
            </p:cNvPr>
            <p:cNvSpPr/>
            <p:nvPr/>
          </p:nvSpPr>
          <p:spPr>
            <a:xfrm>
              <a:off x="5225398" y="2566140"/>
              <a:ext cx="104872" cy="431239"/>
            </a:xfrm>
            <a:custGeom>
              <a:avLst/>
              <a:gdLst/>
              <a:ahLst/>
              <a:cxnLst/>
              <a:rect l="l" t="t" r="r" b="b"/>
              <a:pathLst>
                <a:path w="2454" h="10091" fill="none" extrusionOk="0">
                  <a:moveTo>
                    <a:pt x="2454" y="10090"/>
                  </a:moveTo>
                  <a:cubicBezTo>
                    <a:pt x="2231" y="8993"/>
                    <a:pt x="2052" y="7878"/>
                    <a:pt x="1909" y="6763"/>
                  </a:cubicBezTo>
                  <a:cubicBezTo>
                    <a:pt x="1838" y="6227"/>
                    <a:pt x="1784" y="5683"/>
                    <a:pt x="1695" y="5148"/>
                  </a:cubicBezTo>
                  <a:cubicBezTo>
                    <a:pt x="1401" y="3364"/>
                    <a:pt x="767" y="1642"/>
                    <a:pt x="0" y="1"/>
                  </a:cubicBezTo>
                  <a:cubicBezTo>
                    <a:pt x="286" y="1285"/>
                    <a:pt x="571" y="2570"/>
                    <a:pt x="776" y="3872"/>
                  </a:cubicBezTo>
                  <a:cubicBezTo>
                    <a:pt x="1106" y="6013"/>
                    <a:pt x="1231" y="8306"/>
                    <a:pt x="2454" y="1009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566;p72">
              <a:extLst>
                <a:ext uri="{FF2B5EF4-FFF2-40B4-BE49-F238E27FC236}">
                  <a16:creationId xmlns:a16="http://schemas.microsoft.com/office/drawing/2014/main" id="{3D468B0D-8EDE-473A-9061-49CC12920039}"/>
                </a:ext>
              </a:extLst>
            </p:cNvPr>
            <p:cNvSpPr/>
            <p:nvPr/>
          </p:nvSpPr>
          <p:spPr>
            <a:xfrm>
              <a:off x="5292108" y="2542122"/>
              <a:ext cx="60641" cy="467820"/>
            </a:xfrm>
            <a:custGeom>
              <a:avLst/>
              <a:gdLst/>
              <a:ahLst/>
              <a:cxnLst/>
              <a:rect l="l" t="t" r="r" b="b"/>
              <a:pathLst>
                <a:path w="1419" h="10947" extrusionOk="0">
                  <a:moveTo>
                    <a:pt x="0" y="1"/>
                  </a:moveTo>
                  <a:lnTo>
                    <a:pt x="0" y="1"/>
                  </a:lnTo>
                  <a:cubicBezTo>
                    <a:pt x="170" y="3676"/>
                    <a:pt x="652" y="7343"/>
                    <a:pt x="1419" y="10947"/>
                  </a:cubicBezTo>
                  <a:cubicBezTo>
                    <a:pt x="1258" y="7262"/>
                    <a:pt x="1089" y="3524"/>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567;p72">
              <a:extLst>
                <a:ext uri="{FF2B5EF4-FFF2-40B4-BE49-F238E27FC236}">
                  <a16:creationId xmlns:a16="http://schemas.microsoft.com/office/drawing/2014/main" id="{8024A221-C906-F1C2-31AF-78055C6729A0}"/>
                </a:ext>
              </a:extLst>
            </p:cNvPr>
            <p:cNvSpPr/>
            <p:nvPr/>
          </p:nvSpPr>
          <p:spPr>
            <a:xfrm>
              <a:off x="5292108" y="2542122"/>
              <a:ext cx="60641" cy="467820"/>
            </a:xfrm>
            <a:custGeom>
              <a:avLst/>
              <a:gdLst/>
              <a:ahLst/>
              <a:cxnLst/>
              <a:rect l="l" t="t" r="r" b="b"/>
              <a:pathLst>
                <a:path w="1419" h="10947" fill="none" extrusionOk="0">
                  <a:moveTo>
                    <a:pt x="0" y="1"/>
                  </a:moveTo>
                  <a:cubicBezTo>
                    <a:pt x="170" y="3676"/>
                    <a:pt x="652" y="7343"/>
                    <a:pt x="1419" y="10947"/>
                  </a:cubicBezTo>
                  <a:cubicBezTo>
                    <a:pt x="1258" y="7262"/>
                    <a:pt x="1089" y="3524"/>
                    <a:pt x="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568;p72">
              <a:extLst>
                <a:ext uri="{FF2B5EF4-FFF2-40B4-BE49-F238E27FC236}">
                  <a16:creationId xmlns:a16="http://schemas.microsoft.com/office/drawing/2014/main" id="{48C9DF07-CF01-7F2E-1CDC-BB6FAE3FC0A7}"/>
                </a:ext>
              </a:extLst>
            </p:cNvPr>
            <p:cNvSpPr/>
            <p:nvPr/>
          </p:nvSpPr>
          <p:spPr>
            <a:xfrm>
              <a:off x="5342791" y="2547849"/>
              <a:ext cx="51923" cy="467435"/>
            </a:xfrm>
            <a:custGeom>
              <a:avLst/>
              <a:gdLst/>
              <a:ahLst/>
              <a:cxnLst/>
              <a:rect l="l" t="t" r="r" b="b"/>
              <a:pathLst>
                <a:path w="1215" h="10938" extrusionOk="0">
                  <a:moveTo>
                    <a:pt x="1" y="0"/>
                  </a:moveTo>
                  <a:cubicBezTo>
                    <a:pt x="54" y="2998"/>
                    <a:pt x="322" y="5986"/>
                    <a:pt x="590" y="8975"/>
                  </a:cubicBezTo>
                  <a:cubicBezTo>
                    <a:pt x="652" y="9626"/>
                    <a:pt x="706" y="10286"/>
                    <a:pt x="768" y="10938"/>
                  </a:cubicBezTo>
                  <a:cubicBezTo>
                    <a:pt x="1214" y="7289"/>
                    <a:pt x="956" y="3560"/>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569;p72">
              <a:extLst>
                <a:ext uri="{FF2B5EF4-FFF2-40B4-BE49-F238E27FC236}">
                  <a16:creationId xmlns:a16="http://schemas.microsoft.com/office/drawing/2014/main" id="{5B730E02-8FCB-84B4-3F99-F6729EAA3094}"/>
                </a:ext>
              </a:extLst>
            </p:cNvPr>
            <p:cNvSpPr/>
            <p:nvPr/>
          </p:nvSpPr>
          <p:spPr>
            <a:xfrm>
              <a:off x="5342791" y="2547849"/>
              <a:ext cx="51923" cy="467435"/>
            </a:xfrm>
            <a:custGeom>
              <a:avLst/>
              <a:gdLst/>
              <a:ahLst/>
              <a:cxnLst/>
              <a:rect l="l" t="t" r="r" b="b"/>
              <a:pathLst>
                <a:path w="1215" h="10938" fill="none" extrusionOk="0">
                  <a:moveTo>
                    <a:pt x="590" y="8975"/>
                  </a:moveTo>
                  <a:cubicBezTo>
                    <a:pt x="652" y="9626"/>
                    <a:pt x="706" y="10286"/>
                    <a:pt x="768" y="10938"/>
                  </a:cubicBezTo>
                  <a:cubicBezTo>
                    <a:pt x="1214" y="7289"/>
                    <a:pt x="956" y="3560"/>
                    <a:pt x="1" y="0"/>
                  </a:cubicBezTo>
                  <a:cubicBezTo>
                    <a:pt x="54" y="2998"/>
                    <a:pt x="322" y="5986"/>
                    <a:pt x="590" y="897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570;p72">
              <a:extLst>
                <a:ext uri="{FF2B5EF4-FFF2-40B4-BE49-F238E27FC236}">
                  <a16:creationId xmlns:a16="http://schemas.microsoft.com/office/drawing/2014/main" id="{BA8C6125-94E2-DDC0-024C-352CE4295761}"/>
                </a:ext>
              </a:extLst>
            </p:cNvPr>
            <p:cNvSpPr/>
            <p:nvPr/>
          </p:nvSpPr>
          <p:spPr>
            <a:xfrm>
              <a:off x="5197578" y="2576823"/>
              <a:ext cx="48419" cy="241367"/>
            </a:xfrm>
            <a:custGeom>
              <a:avLst/>
              <a:gdLst/>
              <a:ahLst/>
              <a:cxnLst/>
              <a:rect l="l" t="t" r="r" b="b"/>
              <a:pathLst>
                <a:path w="1133" h="5648" extrusionOk="0">
                  <a:moveTo>
                    <a:pt x="0" y="0"/>
                  </a:moveTo>
                  <a:lnTo>
                    <a:pt x="0" y="0"/>
                  </a:lnTo>
                  <a:cubicBezTo>
                    <a:pt x="241" y="1892"/>
                    <a:pt x="553" y="3783"/>
                    <a:pt x="946" y="5647"/>
                  </a:cubicBezTo>
                  <a:cubicBezTo>
                    <a:pt x="1133" y="4684"/>
                    <a:pt x="901" y="3694"/>
                    <a:pt x="669" y="2739"/>
                  </a:cubicBezTo>
                  <a:cubicBezTo>
                    <a:pt x="446" y="1829"/>
                    <a:pt x="223" y="910"/>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571;p72">
              <a:extLst>
                <a:ext uri="{FF2B5EF4-FFF2-40B4-BE49-F238E27FC236}">
                  <a16:creationId xmlns:a16="http://schemas.microsoft.com/office/drawing/2014/main" id="{B65A791A-D857-EAEE-4CE8-016D1983AF93}"/>
                </a:ext>
              </a:extLst>
            </p:cNvPr>
            <p:cNvSpPr/>
            <p:nvPr/>
          </p:nvSpPr>
          <p:spPr>
            <a:xfrm>
              <a:off x="5197578" y="2576823"/>
              <a:ext cx="48419" cy="241367"/>
            </a:xfrm>
            <a:custGeom>
              <a:avLst/>
              <a:gdLst/>
              <a:ahLst/>
              <a:cxnLst/>
              <a:rect l="l" t="t" r="r" b="b"/>
              <a:pathLst>
                <a:path w="1133" h="5648" fill="none" extrusionOk="0">
                  <a:moveTo>
                    <a:pt x="0" y="0"/>
                  </a:moveTo>
                  <a:cubicBezTo>
                    <a:pt x="241" y="1892"/>
                    <a:pt x="553" y="3783"/>
                    <a:pt x="946" y="5647"/>
                  </a:cubicBezTo>
                  <a:cubicBezTo>
                    <a:pt x="1133" y="4684"/>
                    <a:pt x="901" y="3694"/>
                    <a:pt x="669" y="2739"/>
                  </a:cubicBezTo>
                  <a:cubicBezTo>
                    <a:pt x="446" y="1829"/>
                    <a:pt x="223" y="910"/>
                    <a:pt x="0"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572;p72">
              <a:extLst>
                <a:ext uri="{FF2B5EF4-FFF2-40B4-BE49-F238E27FC236}">
                  <a16:creationId xmlns:a16="http://schemas.microsoft.com/office/drawing/2014/main" id="{604122BC-BE04-7312-4CA3-D284CA181BBF}"/>
                </a:ext>
              </a:extLst>
            </p:cNvPr>
            <p:cNvSpPr/>
            <p:nvPr/>
          </p:nvSpPr>
          <p:spPr>
            <a:xfrm>
              <a:off x="4626083" y="2656481"/>
              <a:ext cx="85427" cy="239487"/>
            </a:xfrm>
            <a:custGeom>
              <a:avLst/>
              <a:gdLst/>
              <a:ahLst/>
              <a:cxnLst/>
              <a:rect l="l" t="t" r="r" b="b"/>
              <a:pathLst>
                <a:path w="1999" h="5604" extrusionOk="0">
                  <a:moveTo>
                    <a:pt x="1999" y="1"/>
                  </a:moveTo>
                  <a:lnTo>
                    <a:pt x="1999" y="1"/>
                  </a:lnTo>
                  <a:cubicBezTo>
                    <a:pt x="1008" y="1732"/>
                    <a:pt x="322" y="3632"/>
                    <a:pt x="0" y="5603"/>
                  </a:cubicBezTo>
                  <a:cubicBezTo>
                    <a:pt x="830" y="3801"/>
                    <a:pt x="1606" y="1955"/>
                    <a:pt x="199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573;p72">
              <a:extLst>
                <a:ext uri="{FF2B5EF4-FFF2-40B4-BE49-F238E27FC236}">
                  <a16:creationId xmlns:a16="http://schemas.microsoft.com/office/drawing/2014/main" id="{E3A14585-7CBB-A2B4-B449-FB3B2B57B63B}"/>
                </a:ext>
              </a:extLst>
            </p:cNvPr>
            <p:cNvSpPr/>
            <p:nvPr/>
          </p:nvSpPr>
          <p:spPr>
            <a:xfrm>
              <a:off x="4626083" y="2656481"/>
              <a:ext cx="85427" cy="239487"/>
            </a:xfrm>
            <a:custGeom>
              <a:avLst/>
              <a:gdLst/>
              <a:ahLst/>
              <a:cxnLst/>
              <a:rect l="l" t="t" r="r" b="b"/>
              <a:pathLst>
                <a:path w="1999" h="5604" fill="none" extrusionOk="0">
                  <a:moveTo>
                    <a:pt x="0" y="5603"/>
                  </a:moveTo>
                  <a:cubicBezTo>
                    <a:pt x="830" y="3801"/>
                    <a:pt x="1606" y="1955"/>
                    <a:pt x="1999" y="1"/>
                  </a:cubicBezTo>
                  <a:cubicBezTo>
                    <a:pt x="1008" y="1732"/>
                    <a:pt x="322" y="3632"/>
                    <a:pt x="0" y="560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574;p72">
              <a:extLst>
                <a:ext uri="{FF2B5EF4-FFF2-40B4-BE49-F238E27FC236}">
                  <a16:creationId xmlns:a16="http://schemas.microsoft.com/office/drawing/2014/main" id="{E8350E68-42BD-3FE3-ECAE-7C3FB0629C12}"/>
                </a:ext>
              </a:extLst>
            </p:cNvPr>
            <p:cNvSpPr/>
            <p:nvPr/>
          </p:nvSpPr>
          <p:spPr>
            <a:xfrm>
              <a:off x="4539544" y="2722464"/>
              <a:ext cx="40427" cy="126966"/>
            </a:xfrm>
            <a:custGeom>
              <a:avLst/>
              <a:gdLst/>
              <a:ahLst/>
              <a:cxnLst/>
              <a:rect l="l" t="t" r="r" b="b"/>
              <a:pathLst>
                <a:path w="946" h="2971" extrusionOk="0">
                  <a:moveTo>
                    <a:pt x="866" y="0"/>
                  </a:moveTo>
                  <a:lnTo>
                    <a:pt x="866" y="0"/>
                  </a:lnTo>
                  <a:cubicBezTo>
                    <a:pt x="339" y="892"/>
                    <a:pt x="170" y="1945"/>
                    <a:pt x="0" y="2971"/>
                  </a:cubicBezTo>
                  <a:cubicBezTo>
                    <a:pt x="634" y="2123"/>
                    <a:pt x="946" y="1053"/>
                    <a:pt x="86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575;p72">
              <a:extLst>
                <a:ext uri="{FF2B5EF4-FFF2-40B4-BE49-F238E27FC236}">
                  <a16:creationId xmlns:a16="http://schemas.microsoft.com/office/drawing/2014/main" id="{FB9B7DAE-D7C2-F13E-F4AB-147737DFB237}"/>
                </a:ext>
              </a:extLst>
            </p:cNvPr>
            <p:cNvSpPr/>
            <p:nvPr/>
          </p:nvSpPr>
          <p:spPr>
            <a:xfrm>
              <a:off x="4539544" y="2722464"/>
              <a:ext cx="40427" cy="126966"/>
            </a:xfrm>
            <a:custGeom>
              <a:avLst/>
              <a:gdLst/>
              <a:ahLst/>
              <a:cxnLst/>
              <a:rect l="l" t="t" r="r" b="b"/>
              <a:pathLst>
                <a:path w="946" h="2971" fill="none" extrusionOk="0">
                  <a:moveTo>
                    <a:pt x="0" y="2971"/>
                  </a:moveTo>
                  <a:cubicBezTo>
                    <a:pt x="634" y="2123"/>
                    <a:pt x="946" y="1053"/>
                    <a:pt x="866" y="0"/>
                  </a:cubicBezTo>
                  <a:cubicBezTo>
                    <a:pt x="339" y="892"/>
                    <a:pt x="170" y="1945"/>
                    <a:pt x="0"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576;p72">
              <a:extLst>
                <a:ext uri="{FF2B5EF4-FFF2-40B4-BE49-F238E27FC236}">
                  <a16:creationId xmlns:a16="http://schemas.microsoft.com/office/drawing/2014/main" id="{50CD7724-2D7E-B507-CE9E-2493AECF246B}"/>
                </a:ext>
              </a:extLst>
            </p:cNvPr>
            <p:cNvSpPr/>
            <p:nvPr/>
          </p:nvSpPr>
          <p:spPr>
            <a:xfrm>
              <a:off x="4573860" y="2263063"/>
              <a:ext cx="44273" cy="242521"/>
            </a:xfrm>
            <a:custGeom>
              <a:avLst/>
              <a:gdLst/>
              <a:ahLst/>
              <a:cxnLst/>
              <a:rect l="l" t="t" r="r" b="b"/>
              <a:pathLst>
                <a:path w="1036" h="5675" extrusionOk="0">
                  <a:moveTo>
                    <a:pt x="1035" y="0"/>
                  </a:moveTo>
                  <a:cubicBezTo>
                    <a:pt x="901" y="1927"/>
                    <a:pt x="553" y="3827"/>
                    <a:pt x="0" y="5674"/>
                  </a:cubicBezTo>
                  <a:cubicBezTo>
                    <a:pt x="482" y="4969"/>
                    <a:pt x="794" y="4158"/>
                    <a:pt x="928" y="3319"/>
                  </a:cubicBezTo>
                  <a:cubicBezTo>
                    <a:pt x="1017" y="2766"/>
                    <a:pt x="1017" y="2204"/>
                    <a:pt x="1026" y="1642"/>
                  </a:cubicBezTo>
                  <a:lnTo>
                    <a:pt x="1035" y="0"/>
                  </a:ln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577;p72">
              <a:extLst>
                <a:ext uri="{FF2B5EF4-FFF2-40B4-BE49-F238E27FC236}">
                  <a16:creationId xmlns:a16="http://schemas.microsoft.com/office/drawing/2014/main" id="{E810199D-4903-083A-AA13-6A70542B9A1B}"/>
                </a:ext>
              </a:extLst>
            </p:cNvPr>
            <p:cNvSpPr/>
            <p:nvPr/>
          </p:nvSpPr>
          <p:spPr>
            <a:xfrm>
              <a:off x="4573860" y="2263063"/>
              <a:ext cx="44273" cy="242521"/>
            </a:xfrm>
            <a:custGeom>
              <a:avLst/>
              <a:gdLst/>
              <a:ahLst/>
              <a:cxnLst/>
              <a:rect l="l" t="t" r="r" b="b"/>
              <a:pathLst>
                <a:path w="1036" h="5675" fill="none" extrusionOk="0">
                  <a:moveTo>
                    <a:pt x="1035" y="0"/>
                  </a:moveTo>
                  <a:cubicBezTo>
                    <a:pt x="901" y="1927"/>
                    <a:pt x="553" y="3827"/>
                    <a:pt x="0" y="5674"/>
                  </a:cubicBezTo>
                  <a:cubicBezTo>
                    <a:pt x="482" y="4969"/>
                    <a:pt x="794" y="4158"/>
                    <a:pt x="928" y="3319"/>
                  </a:cubicBezTo>
                  <a:cubicBezTo>
                    <a:pt x="1017" y="2766"/>
                    <a:pt x="1017" y="2204"/>
                    <a:pt x="1026" y="1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578;p72">
              <a:extLst>
                <a:ext uri="{FF2B5EF4-FFF2-40B4-BE49-F238E27FC236}">
                  <a16:creationId xmlns:a16="http://schemas.microsoft.com/office/drawing/2014/main" id="{6536BE5D-9AB1-6909-56A3-D7DF1BEE282B}"/>
                </a:ext>
              </a:extLst>
            </p:cNvPr>
            <p:cNvSpPr/>
            <p:nvPr/>
          </p:nvSpPr>
          <p:spPr>
            <a:xfrm>
              <a:off x="4594758" y="2359131"/>
              <a:ext cx="44316" cy="244401"/>
            </a:xfrm>
            <a:custGeom>
              <a:avLst/>
              <a:gdLst/>
              <a:ahLst/>
              <a:cxnLst/>
              <a:rect l="l" t="t" r="r" b="b"/>
              <a:pathLst>
                <a:path w="1037" h="5719" extrusionOk="0">
                  <a:moveTo>
                    <a:pt x="965" y="0"/>
                  </a:moveTo>
                  <a:cubicBezTo>
                    <a:pt x="970" y="71"/>
                    <a:pt x="974" y="142"/>
                    <a:pt x="977" y="213"/>
                  </a:cubicBezTo>
                  <a:lnTo>
                    <a:pt x="977" y="213"/>
                  </a:lnTo>
                  <a:cubicBezTo>
                    <a:pt x="975" y="142"/>
                    <a:pt x="971" y="71"/>
                    <a:pt x="965" y="0"/>
                  </a:cubicBezTo>
                  <a:close/>
                  <a:moveTo>
                    <a:pt x="977" y="213"/>
                  </a:moveTo>
                  <a:lnTo>
                    <a:pt x="977" y="213"/>
                  </a:lnTo>
                  <a:cubicBezTo>
                    <a:pt x="1036" y="2065"/>
                    <a:pt x="1" y="3871"/>
                    <a:pt x="207" y="5719"/>
                  </a:cubicBezTo>
                  <a:cubicBezTo>
                    <a:pt x="582" y="4390"/>
                    <a:pt x="858" y="3025"/>
                    <a:pt x="956" y="1642"/>
                  </a:cubicBezTo>
                  <a:cubicBezTo>
                    <a:pt x="987" y="1168"/>
                    <a:pt x="998" y="688"/>
                    <a:pt x="977" y="213"/>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579;p72">
              <a:extLst>
                <a:ext uri="{FF2B5EF4-FFF2-40B4-BE49-F238E27FC236}">
                  <a16:creationId xmlns:a16="http://schemas.microsoft.com/office/drawing/2014/main" id="{AF32670C-1715-CB25-8EB0-932DF954E4FA}"/>
                </a:ext>
              </a:extLst>
            </p:cNvPr>
            <p:cNvSpPr/>
            <p:nvPr/>
          </p:nvSpPr>
          <p:spPr>
            <a:xfrm>
              <a:off x="4594416" y="2359131"/>
              <a:ext cx="48077" cy="244401"/>
            </a:xfrm>
            <a:custGeom>
              <a:avLst/>
              <a:gdLst/>
              <a:ahLst/>
              <a:cxnLst/>
              <a:rect l="l" t="t" r="r" b="b"/>
              <a:pathLst>
                <a:path w="1125" h="5719" fill="none" extrusionOk="0">
                  <a:moveTo>
                    <a:pt x="215" y="5719"/>
                  </a:moveTo>
                  <a:cubicBezTo>
                    <a:pt x="590" y="4390"/>
                    <a:pt x="866" y="3025"/>
                    <a:pt x="964" y="1642"/>
                  </a:cubicBezTo>
                  <a:cubicBezTo>
                    <a:pt x="1000" y="1098"/>
                    <a:pt x="1009" y="545"/>
                    <a:pt x="973" y="0"/>
                  </a:cubicBezTo>
                  <a:cubicBezTo>
                    <a:pt x="1125" y="1927"/>
                    <a:pt x="1" y="3801"/>
                    <a:pt x="215" y="571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580;p72">
              <a:extLst>
                <a:ext uri="{FF2B5EF4-FFF2-40B4-BE49-F238E27FC236}">
                  <a16:creationId xmlns:a16="http://schemas.microsoft.com/office/drawing/2014/main" id="{FE04453F-6249-2160-493E-0062E4BEA6B9}"/>
                </a:ext>
              </a:extLst>
            </p:cNvPr>
            <p:cNvSpPr/>
            <p:nvPr/>
          </p:nvSpPr>
          <p:spPr>
            <a:xfrm>
              <a:off x="4674501" y="2302251"/>
              <a:ext cx="50342" cy="91624"/>
            </a:xfrm>
            <a:custGeom>
              <a:avLst/>
              <a:gdLst/>
              <a:ahLst/>
              <a:cxnLst/>
              <a:rect l="l" t="t" r="r" b="b"/>
              <a:pathLst>
                <a:path w="1178" h="2144" extrusionOk="0">
                  <a:moveTo>
                    <a:pt x="1130" y="1"/>
                  </a:moveTo>
                  <a:cubicBezTo>
                    <a:pt x="685" y="1"/>
                    <a:pt x="290" y="356"/>
                    <a:pt x="152" y="778"/>
                  </a:cubicBezTo>
                  <a:cubicBezTo>
                    <a:pt x="0" y="1215"/>
                    <a:pt x="72" y="1697"/>
                    <a:pt x="214" y="2143"/>
                  </a:cubicBezTo>
                  <a:cubicBezTo>
                    <a:pt x="429" y="1385"/>
                    <a:pt x="759" y="662"/>
                    <a:pt x="1178" y="2"/>
                  </a:cubicBezTo>
                  <a:cubicBezTo>
                    <a:pt x="1162" y="1"/>
                    <a:pt x="1146" y="1"/>
                    <a:pt x="113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581;p72">
              <a:extLst>
                <a:ext uri="{FF2B5EF4-FFF2-40B4-BE49-F238E27FC236}">
                  <a16:creationId xmlns:a16="http://schemas.microsoft.com/office/drawing/2014/main" id="{8E10358D-A42F-8D13-73E8-D3F091D91F53}"/>
                </a:ext>
              </a:extLst>
            </p:cNvPr>
            <p:cNvSpPr/>
            <p:nvPr/>
          </p:nvSpPr>
          <p:spPr>
            <a:xfrm>
              <a:off x="4674501" y="2301183"/>
              <a:ext cx="50342" cy="92692"/>
            </a:xfrm>
            <a:custGeom>
              <a:avLst/>
              <a:gdLst/>
              <a:ahLst/>
              <a:cxnLst/>
              <a:rect l="l" t="t" r="r" b="b"/>
              <a:pathLst>
                <a:path w="1178" h="2169" fill="none" extrusionOk="0">
                  <a:moveTo>
                    <a:pt x="1178" y="27"/>
                  </a:moveTo>
                  <a:cubicBezTo>
                    <a:pt x="759" y="687"/>
                    <a:pt x="429" y="1410"/>
                    <a:pt x="214" y="2168"/>
                  </a:cubicBezTo>
                  <a:cubicBezTo>
                    <a:pt x="72" y="1722"/>
                    <a:pt x="0" y="1240"/>
                    <a:pt x="152" y="803"/>
                  </a:cubicBezTo>
                  <a:cubicBezTo>
                    <a:pt x="295" y="366"/>
                    <a:pt x="714" y="0"/>
                    <a:pt x="1178" y="2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582;p72">
              <a:extLst>
                <a:ext uri="{FF2B5EF4-FFF2-40B4-BE49-F238E27FC236}">
                  <a16:creationId xmlns:a16="http://schemas.microsoft.com/office/drawing/2014/main" id="{B3BBC7B8-A59D-11EE-2102-CA850D34D1EF}"/>
                </a:ext>
              </a:extLst>
            </p:cNvPr>
            <p:cNvSpPr/>
            <p:nvPr/>
          </p:nvSpPr>
          <p:spPr>
            <a:xfrm>
              <a:off x="4814031" y="1994687"/>
              <a:ext cx="48461" cy="189872"/>
            </a:xfrm>
            <a:custGeom>
              <a:avLst/>
              <a:gdLst/>
              <a:ahLst/>
              <a:cxnLst/>
              <a:rect l="l" t="t" r="r" b="b"/>
              <a:pathLst>
                <a:path w="1134" h="4443" extrusionOk="0">
                  <a:moveTo>
                    <a:pt x="1133" y="0"/>
                  </a:moveTo>
                  <a:lnTo>
                    <a:pt x="1133" y="0"/>
                  </a:lnTo>
                  <a:cubicBezTo>
                    <a:pt x="348" y="1329"/>
                    <a:pt x="0" y="2908"/>
                    <a:pt x="143" y="4443"/>
                  </a:cubicBezTo>
                  <a:cubicBezTo>
                    <a:pt x="241" y="2926"/>
                    <a:pt x="1053" y="1517"/>
                    <a:pt x="113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583;p72">
              <a:extLst>
                <a:ext uri="{FF2B5EF4-FFF2-40B4-BE49-F238E27FC236}">
                  <a16:creationId xmlns:a16="http://schemas.microsoft.com/office/drawing/2014/main" id="{EF2EAB2A-F79F-0946-738F-592CDE72BF20}"/>
                </a:ext>
              </a:extLst>
            </p:cNvPr>
            <p:cNvSpPr/>
            <p:nvPr/>
          </p:nvSpPr>
          <p:spPr>
            <a:xfrm>
              <a:off x="4814031" y="1994687"/>
              <a:ext cx="48461" cy="189872"/>
            </a:xfrm>
            <a:custGeom>
              <a:avLst/>
              <a:gdLst/>
              <a:ahLst/>
              <a:cxnLst/>
              <a:rect l="l" t="t" r="r" b="b"/>
              <a:pathLst>
                <a:path w="1134" h="4443" fill="none" extrusionOk="0">
                  <a:moveTo>
                    <a:pt x="143" y="4443"/>
                  </a:moveTo>
                  <a:cubicBezTo>
                    <a:pt x="241" y="2926"/>
                    <a:pt x="1053" y="1517"/>
                    <a:pt x="1133" y="0"/>
                  </a:cubicBezTo>
                  <a:cubicBezTo>
                    <a:pt x="348" y="1329"/>
                    <a:pt x="0" y="2908"/>
                    <a:pt x="143" y="444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584;p72">
              <a:extLst>
                <a:ext uri="{FF2B5EF4-FFF2-40B4-BE49-F238E27FC236}">
                  <a16:creationId xmlns:a16="http://schemas.microsoft.com/office/drawing/2014/main" id="{25831346-2D28-3770-6783-DC1EC5924A68}"/>
                </a:ext>
              </a:extLst>
            </p:cNvPr>
            <p:cNvSpPr/>
            <p:nvPr/>
          </p:nvSpPr>
          <p:spPr>
            <a:xfrm>
              <a:off x="4762963" y="1813192"/>
              <a:ext cx="64829" cy="219273"/>
            </a:xfrm>
            <a:custGeom>
              <a:avLst/>
              <a:gdLst/>
              <a:ahLst/>
              <a:cxnLst/>
              <a:rect l="l" t="t" r="r" b="b"/>
              <a:pathLst>
                <a:path w="1517" h="5131" extrusionOk="0">
                  <a:moveTo>
                    <a:pt x="1517" y="1"/>
                  </a:moveTo>
                  <a:lnTo>
                    <a:pt x="1517" y="1"/>
                  </a:lnTo>
                  <a:cubicBezTo>
                    <a:pt x="625" y="1553"/>
                    <a:pt x="303" y="3364"/>
                    <a:pt x="0" y="5130"/>
                  </a:cubicBezTo>
                  <a:cubicBezTo>
                    <a:pt x="714" y="3489"/>
                    <a:pt x="1222" y="1767"/>
                    <a:pt x="1517"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585;p72">
              <a:extLst>
                <a:ext uri="{FF2B5EF4-FFF2-40B4-BE49-F238E27FC236}">
                  <a16:creationId xmlns:a16="http://schemas.microsoft.com/office/drawing/2014/main" id="{A2A31B5D-EAE4-AC62-988F-FEFCA11895D2}"/>
                </a:ext>
              </a:extLst>
            </p:cNvPr>
            <p:cNvSpPr/>
            <p:nvPr/>
          </p:nvSpPr>
          <p:spPr>
            <a:xfrm>
              <a:off x="4762963" y="1813192"/>
              <a:ext cx="64829" cy="219273"/>
            </a:xfrm>
            <a:custGeom>
              <a:avLst/>
              <a:gdLst/>
              <a:ahLst/>
              <a:cxnLst/>
              <a:rect l="l" t="t" r="r" b="b"/>
              <a:pathLst>
                <a:path w="1517" h="5131" fill="none" extrusionOk="0">
                  <a:moveTo>
                    <a:pt x="0" y="5130"/>
                  </a:moveTo>
                  <a:cubicBezTo>
                    <a:pt x="714" y="3489"/>
                    <a:pt x="1222" y="1767"/>
                    <a:pt x="1517" y="1"/>
                  </a:cubicBezTo>
                  <a:cubicBezTo>
                    <a:pt x="625" y="1553"/>
                    <a:pt x="303" y="3364"/>
                    <a:pt x="0" y="51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586;p72">
              <a:extLst>
                <a:ext uri="{FF2B5EF4-FFF2-40B4-BE49-F238E27FC236}">
                  <a16:creationId xmlns:a16="http://schemas.microsoft.com/office/drawing/2014/main" id="{44EC7C99-BD43-75BF-8D4F-385DF1DEBAF9}"/>
                </a:ext>
              </a:extLst>
            </p:cNvPr>
            <p:cNvSpPr/>
            <p:nvPr/>
          </p:nvSpPr>
          <p:spPr>
            <a:xfrm>
              <a:off x="4788860" y="1884858"/>
              <a:ext cx="45427" cy="139188"/>
            </a:xfrm>
            <a:custGeom>
              <a:avLst/>
              <a:gdLst/>
              <a:ahLst/>
              <a:cxnLst/>
              <a:rect l="l" t="t" r="r" b="b"/>
              <a:pathLst>
                <a:path w="1063" h="3257" extrusionOk="0">
                  <a:moveTo>
                    <a:pt x="1062" y="1"/>
                  </a:moveTo>
                  <a:lnTo>
                    <a:pt x="1062" y="1"/>
                  </a:lnTo>
                  <a:cubicBezTo>
                    <a:pt x="714" y="1089"/>
                    <a:pt x="358" y="2177"/>
                    <a:pt x="1" y="3257"/>
                  </a:cubicBezTo>
                  <a:cubicBezTo>
                    <a:pt x="634" y="2293"/>
                    <a:pt x="1000" y="1152"/>
                    <a:pt x="106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587;p72">
              <a:extLst>
                <a:ext uri="{FF2B5EF4-FFF2-40B4-BE49-F238E27FC236}">
                  <a16:creationId xmlns:a16="http://schemas.microsoft.com/office/drawing/2014/main" id="{98FB86AF-7344-0DE2-4CBA-CD8B8DB15A0F}"/>
                </a:ext>
              </a:extLst>
            </p:cNvPr>
            <p:cNvSpPr/>
            <p:nvPr/>
          </p:nvSpPr>
          <p:spPr>
            <a:xfrm>
              <a:off x="4788860" y="1884858"/>
              <a:ext cx="45427" cy="139188"/>
            </a:xfrm>
            <a:custGeom>
              <a:avLst/>
              <a:gdLst/>
              <a:ahLst/>
              <a:cxnLst/>
              <a:rect l="l" t="t" r="r" b="b"/>
              <a:pathLst>
                <a:path w="1063" h="3257" fill="none" extrusionOk="0">
                  <a:moveTo>
                    <a:pt x="1062" y="1"/>
                  </a:moveTo>
                  <a:cubicBezTo>
                    <a:pt x="714" y="1089"/>
                    <a:pt x="358" y="2177"/>
                    <a:pt x="1" y="3257"/>
                  </a:cubicBezTo>
                  <a:cubicBezTo>
                    <a:pt x="634" y="2293"/>
                    <a:pt x="1000" y="1152"/>
                    <a:pt x="1062"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588;p72">
              <a:extLst>
                <a:ext uri="{FF2B5EF4-FFF2-40B4-BE49-F238E27FC236}">
                  <a16:creationId xmlns:a16="http://schemas.microsoft.com/office/drawing/2014/main" id="{95014856-76AC-9E1A-5521-DBC72043C315}"/>
                </a:ext>
              </a:extLst>
            </p:cNvPr>
            <p:cNvSpPr/>
            <p:nvPr/>
          </p:nvSpPr>
          <p:spPr>
            <a:xfrm>
              <a:off x="4672578" y="1845969"/>
              <a:ext cx="82008" cy="243290"/>
            </a:xfrm>
            <a:custGeom>
              <a:avLst/>
              <a:gdLst/>
              <a:ahLst/>
              <a:cxnLst/>
              <a:rect l="l" t="t" r="r" b="b"/>
              <a:pathLst>
                <a:path w="1919" h="5693" extrusionOk="0">
                  <a:moveTo>
                    <a:pt x="1919" y="1"/>
                  </a:moveTo>
                  <a:lnTo>
                    <a:pt x="1919" y="1"/>
                  </a:lnTo>
                  <a:cubicBezTo>
                    <a:pt x="1053" y="1821"/>
                    <a:pt x="170" y="3685"/>
                    <a:pt x="1" y="5692"/>
                  </a:cubicBezTo>
                  <a:cubicBezTo>
                    <a:pt x="1027" y="3953"/>
                    <a:pt x="1687" y="1999"/>
                    <a:pt x="191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589;p72">
              <a:extLst>
                <a:ext uri="{FF2B5EF4-FFF2-40B4-BE49-F238E27FC236}">
                  <a16:creationId xmlns:a16="http://schemas.microsoft.com/office/drawing/2014/main" id="{53BAE766-03F1-9251-8960-34DE46718E0D}"/>
                </a:ext>
              </a:extLst>
            </p:cNvPr>
            <p:cNvSpPr/>
            <p:nvPr/>
          </p:nvSpPr>
          <p:spPr>
            <a:xfrm>
              <a:off x="4672578" y="1845969"/>
              <a:ext cx="82008" cy="243290"/>
            </a:xfrm>
            <a:custGeom>
              <a:avLst/>
              <a:gdLst/>
              <a:ahLst/>
              <a:cxnLst/>
              <a:rect l="l" t="t" r="r" b="b"/>
              <a:pathLst>
                <a:path w="1919" h="5693" fill="none" extrusionOk="0">
                  <a:moveTo>
                    <a:pt x="1919" y="1"/>
                  </a:moveTo>
                  <a:cubicBezTo>
                    <a:pt x="1053" y="1821"/>
                    <a:pt x="170" y="3685"/>
                    <a:pt x="1" y="5692"/>
                  </a:cubicBezTo>
                  <a:cubicBezTo>
                    <a:pt x="1027" y="3953"/>
                    <a:pt x="1687" y="1999"/>
                    <a:pt x="1919"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590;p72">
              <a:extLst>
                <a:ext uri="{FF2B5EF4-FFF2-40B4-BE49-F238E27FC236}">
                  <a16:creationId xmlns:a16="http://schemas.microsoft.com/office/drawing/2014/main" id="{DDC724A9-D4FE-A89C-B588-ADD32AE7DCF1}"/>
                </a:ext>
              </a:extLst>
            </p:cNvPr>
            <p:cNvSpPr/>
            <p:nvPr/>
          </p:nvSpPr>
          <p:spPr>
            <a:xfrm>
              <a:off x="4707279" y="1998875"/>
              <a:ext cx="33590" cy="120513"/>
            </a:xfrm>
            <a:custGeom>
              <a:avLst/>
              <a:gdLst/>
              <a:ahLst/>
              <a:cxnLst/>
              <a:rect l="l" t="t" r="r" b="b"/>
              <a:pathLst>
                <a:path w="786" h="2820" extrusionOk="0">
                  <a:moveTo>
                    <a:pt x="572" y="0"/>
                  </a:moveTo>
                  <a:cubicBezTo>
                    <a:pt x="286" y="919"/>
                    <a:pt x="1" y="1865"/>
                    <a:pt x="90" y="2819"/>
                  </a:cubicBezTo>
                  <a:cubicBezTo>
                    <a:pt x="259" y="2204"/>
                    <a:pt x="438" y="1588"/>
                    <a:pt x="607" y="973"/>
                  </a:cubicBezTo>
                  <a:cubicBezTo>
                    <a:pt x="696" y="651"/>
                    <a:pt x="786" y="268"/>
                    <a:pt x="57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591;p72">
              <a:extLst>
                <a:ext uri="{FF2B5EF4-FFF2-40B4-BE49-F238E27FC236}">
                  <a16:creationId xmlns:a16="http://schemas.microsoft.com/office/drawing/2014/main" id="{B78AD60F-652F-22CA-BBC7-7985F4989654}"/>
                </a:ext>
              </a:extLst>
            </p:cNvPr>
            <p:cNvSpPr/>
            <p:nvPr/>
          </p:nvSpPr>
          <p:spPr>
            <a:xfrm>
              <a:off x="4707279" y="1998875"/>
              <a:ext cx="33590" cy="120513"/>
            </a:xfrm>
            <a:custGeom>
              <a:avLst/>
              <a:gdLst/>
              <a:ahLst/>
              <a:cxnLst/>
              <a:rect l="l" t="t" r="r" b="b"/>
              <a:pathLst>
                <a:path w="786" h="2820" fill="none" extrusionOk="0">
                  <a:moveTo>
                    <a:pt x="607" y="973"/>
                  </a:moveTo>
                  <a:cubicBezTo>
                    <a:pt x="696" y="651"/>
                    <a:pt x="786" y="268"/>
                    <a:pt x="572" y="0"/>
                  </a:cubicBezTo>
                  <a:cubicBezTo>
                    <a:pt x="286" y="919"/>
                    <a:pt x="1" y="1865"/>
                    <a:pt x="90" y="2819"/>
                  </a:cubicBezTo>
                  <a:cubicBezTo>
                    <a:pt x="259" y="2204"/>
                    <a:pt x="438" y="1588"/>
                    <a:pt x="607" y="97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592;p72">
              <a:extLst>
                <a:ext uri="{FF2B5EF4-FFF2-40B4-BE49-F238E27FC236}">
                  <a16:creationId xmlns:a16="http://schemas.microsoft.com/office/drawing/2014/main" id="{AE9A47AB-CE37-5BAA-42E2-F884F26DF833}"/>
                </a:ext>
              </a:extLst>
            </p:cNvPr>
            <p:cNvSpPr/>
            <p:nvPr/>
          </p:nvSpPr>
          <p:spPr>
            <a:xfrm>
              <a:off x="4869672" y="1807080"/>
              <a:ext cx="30940" cy="120128"/>
            </a:xfrm>
            <a:custGeom>
              <a:avLst/>
              <a:gdLst/>
              <a:ahLst/>
              <a:cxnLst/>
              <a:rect l="l" t="t" r="r" b="b"/>
              <a:pathLst>
                <a:path w="724" h="2811" extrusionOk="0">
                  <a:moveTo>
                    <a:pt x="1" y="1"/>
                  </a:moveTo>
                  <a:lnTo>
                    <a:pt x="1" y="1"/>
                  </a:lnTo>
                  <a:cubicBezTo>
                    <a:pt x="108" y="492"/>
                    <a:pt x="10" y="1000"/>
                    <a:pt x="10" y="1509"/>
                  </a:cubicBezTo>
                  <a:cubicBezTo>
                    <a:pt x="19" y="2008"/>
                    <a:pt x="179" y="2570"/>
                    <a:pt x="616" y="2811"/>
                  </a:cubicBezTo>
                  <a:cubicBezTo>
                    <a:pt x="724" y="1839"/>
                    <a:pt x="501" y="839"/>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593;p72">
              <a:extLst>
                <a:ext uri="{FF2B5EF4-FFF2-40B4-BE49-F238E27FC236}">
                  <a16:creationId xmlns:a16="http://schemas.microsoft.com/office/drawing/2014/main" id="{145C8EDD-F113-C57E-1549-35A8EA75EFA7}"/>
                </a:ext>
              </a:extLst>
            </p:cNvPr>
            <p:cNvSpPr/>
            <p:nvPr/>
          </p:nvSpPr>
          <p:spPr>
            <a:xfrm>
              <a:off x="4869672" y="1807080"/>
              <a:ext cx="30940" cy="120128"/>
            </a:xfrm>
            <a:custGeom>
              <a:avLst/>
              <a:gdLst/>
              <a:ahLst/>
              <a:cxnLst/>
              <a:rect l="l" t="t" r="r" b="b"/>
              <a:pathLst>
                <a:path w="724" h="2811" fill="none" extrusionOk="0">
                  <a:moveTo>
                    <a:pt x="1" y="1"/>
                  </a:moveTo>
                  <a:cubicBezTo>
                    <a:pt x="108" y="492"/>
                    <a:pt x="10" y="1000"/>
                    <a:pt x="10" y="1509"/>
                  </a:cubicBezTo>
                  <a:cubicBezTo>
                    <a:pt x="19" y="2008"/>
                    <a:pt x="179" y="2570"/>
                    <a:pt x="616" y="2811"/>
                  </a:cubicBezTo>
                  <a:cubicBezTo>
                    <a:pt x="724" y="1839"/>
                    <a:pt x="501" y="839"/>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594;p72">
              <a:extLst>
                <a:ext uri="{FF2B5EF4-FFF2-40B4-BE49-F238E27FC236}">
                  <a16:creationId xmlns:a16="http://schemas.microsoft.com/office/drawing/2014/main" id="{B58469D0-FA42-6E78-AF4B-7429CFDB67B3}"/>
                </a:ext>
              </a:extLst>
            </p:cNvPr>
            <p:cNvSpPr/>
            <p:nvPr/>
          </p:nvSpPr>
          <p:spPr>
            <a:xfrm>
              <a:off x="4691253" y="1382765"/>
              <a:ext cx="70214" cy="327906"/>
            </a:xfrm>
            <a:custGeom>
              <a:avLst/>
              <a:gdLst/>
              <a:ahLst/>
              <a:cxnLst/>
              <a:rect l="l" t="t" r="r" b="b"/>
              <a:pathLst>
                <a:path w="1643" h="7673" extrusionOk="0">
                  <a:moveTo>
                    <a:pt x="1642" y="1"/>
                  </a:moveTo>
                  <a:cubicBezTo>
                    <a:pt x="768" y="1018"/>
                    <a:pt x="313" y="2338"/>
                    <a:pt x="153" y="3676"/>
                  </a:cubicBezTo>
                  <a:cubicBezTo>
                    <a:pt x="1" y="5005"/>
                    <a:pt x="126" y="6353"/>
                    <a:pt x="304" y="7673"/>
                  </a:cubicBezTo>
                  <a:cubicBezTo>
                    <a:pt x="813" y="6112"/>
                    <a:pt x="322" y="4372"/>
                    <a:pt x="679" y="2766"/>
                  </a:cubicBezTo>
                  <a:cubicBezTo>
                    <a:pt x="768" y="2329"/>
                    <a:pt x="929" y="1910"/>
                    <a:pt x="1080" y="1500"/>
                  </a:cubicBezTo>
                  <a:cubicBezTo>
                    <a:pt x="1268" y="1000"/>
                    <a:pt x="1455" y="500"/>
                    <a:pt x="164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595;p72">
              <a:extLst>
                <a:ext uri="{FF2B5EF4-FFF2-40B4-BE49-F238E27FC236}">
                  <a16:creationId xmlns:a16="http://schemas.microsoft.com/office/drawing/2014/main" id="{EC16B225-BDCB-59FB-0CA4-7DE04497F194}"/>
                </a:ext>
              </a:extLst>
            </p:cNvPr>
            <p:cNvSpPr/>
            <p:nvPr/>
          </p:nvSpPr>
          <p:spPr>
            <a:xfrm>
              <a:off x="4691253" y="1382765"/>
              <a:ext cx="70214" cy="327906"/>
            </a:xfrm>
            <a:custGeom>
              <a:avLst/>
              <a:gdLst/>
              <a:ahLst/>
              <a:cxnLst/>
              <a:rect l="l" t="t" r="r" b="b"/>
              <a:pathLst>
                <a:path w="1643" h="7673" fill="none" extrusionOk="0">
                  <a:moveTo>
                    <a:pt x="1642" y="1"/>
                  </a:moveTo>
                  <a:cubicBezTo>
                    <a:pt x="768" y="1018"/>
                    <a:pt x="313" y="2338"/>
                    <a:pt x="153" y="3676"/>
                  </a:cubicBezTo>
                  <a:cubicBezTo>
                    <a:pt x="1" y="5005"/>
                    <a:pt x="126" y="6353"/>
                    <a:pt x="304" y="7673"/>
                  </a:cubicBezTo>
                  <a:cubicBezTo>
                    <a:pt x="813" y="6112"/>
                    <a:pt x="322" y="4372"/>
                    <a:pt x="679" y="2766"/>
                  </a:cubicBezTo>
                  <a:cubicBezTo>
                    <a:pt x="768" y="2329"/>
                    <a:pt x="929" y="1910"/>
                    <a:pt x="1080" y="1500"/>
                  </a:cubicBezTo>
                  <a:cubicBezTo>
                    <a:pt x="1268" y="1000"/>
                    <a:pt x="1455" y="500"/>
                    <a:pt x="1642"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596;p72">
              <a:extLst>
                <a:ext uri="{FF2B5EF4-FFF2-40B4-BE49-F238E27FC236}">
                  <a16:creationId xmlns:a16="http://schemas.microsoft.com/office/drawing/2014/main" id="{275181D8-7BFA-FAD2-D567-A5B4787D8659}"/>
                </a:ext>
              </a:extLst>
            </p:cNvPr>
            <p:cNvSpPr/>
            <p:nvPr/>
          </p:nvSpPr>
          <p:spPr>
            <a:xfrm>
              <a:off x="4717194" y="1333235"/>
              <a:ext cx="94957" cy="340854"/>
            </a:xfrm>
            <a:custGeom>
              <a:avLst/>
              <a:gdLst/>
              <a:ahLst/>
              <a:cxnLst/>
              <a:rect l="l" t="t" r="r" b="b"/>
              <a:pathLst>
                <a:path w="2222" h="7976" extrusionOk="0">
                  <a:moveTo>
                    <a:pt x="2195" y="0"/>
                  </a:moveTo>
                  <a:cubicBezTo>
                    <a:pt x="1794" y="856"/>
                    <a:pt x="1401" y="1713"/>
                    <a:pt x="1009" y="2569"/>
                  </a:cubicBezTo>
                  <a:cubicBezTo>
                    <a:pt x="705" y="3212"/>
                    <a:pt x="402" y="3863"/>
                    <a:pt x="250" y="4559"/>
                  </a:cubicBezTo>
                  <a:cubicBezTo>
                    <a:pt x="1" y="5683"/>
                    <a:pt x="152" y="6842"/>
                    <a:pt x="304" y="7975"/>
                  </a:cubicBezTo>
                  <a:cubicBezTo>
                    <a:pt x="857" y="6655"/>
                    <a:pt x="625" y="5139"/>
                    <a:pt x="1000" y="3756"/>
                  </a:cubicBezTo>
                  <a:cubicBezTo>
                    <a:pt x="1348" y="2480"/>
                    <a:pt x="2222" y="1329"/>
                    <a:pt x="219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597;p72">
              <a:extLst>
                <a:ext uri="{FF2B5EF4-FFF2-40B4-BE49-F238E27FC236}">
                  <a16:creationId xmlns:a16="http://schemas.microsoft.com/office/drawing/2014/main" id="{9778E352-38B0-8747-62C5-D4B62B6B559D}"/>
                </a:ext>
              </a:extLst>
            </p:cNvPr>
            <p:cNvSpPr/>
            <p:nvPr/>
          </p:nvSpPr>
          <p:spPr>
            <a:xfrm>
              <a:off x="4717194" y="1333235"/>
              <a:ext cx="94957" cy="340854"/>
            </a:xfrm>
            <a:custGeom>
              <a:avLst/>
              <a:gdLst/>
              <a:ahLst/>
              <a:cxnLst/>
              <a:rect l="l" t="t" r="r" b="b"/>
              <a:pathLst>
                <a:path w="2222" h="7976" fill="none" extrusionOk="0">
                  <a:moveTo>
                    <a:pt x="1009" y="2569"/>
                  </a:moveTo>
                  <a:cubicBezTo>
                    <a:pt x="705" y="3212"/>
                    <a:pt x="402" y="3863"/>
                    <a:pt x="250" y="4559"/>
                  </a:cubicBezTo>
                  <a:cubicBezTo>
                    <a:pt x="1" y="5683"/>
                    <a:pt x="152" y="6842"/>
                    <a:pt x="304" y="7975"/>
                  </a:cubicBezTo>
                  <a:cubicBezTo>
                    <a:pt x="857" y="6655"/>
                    <a:pt x="625" y="5139"/>
                    <a:pt x="1000" y="3756"/>
                  </a:cubicBezTo>
                  <a:cubicBezTo>
                    <a:pt x="1348" y="2480"/>
                    <a:pt x="2222" y="1329"/>
                    <a:pt x="2195" y="0"/>
                  </a:cubicBezTo>
                  <a:cubicBezTo>
                    <a:pt x="1794" y="856"/>
                    <a:pt x="1401" y="1713"/>
                    <a:pt x="1009" y="256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598;p72">
              <a:extLst>
                <a:ext uri="{FF2B5EF4-FFF2-40B4-BE49-F238E27FC236}">
                  <a16:creationId xmlns:a16="http://schemas.microsoft.com/office/drawing/2014/main" id="{26C83631-6451-143C-BA7A-EB75CD72B697}"/>
                </a:ext>
              </a:extLst>
            </p:cNvPr>
            <p:cNvSpPr/>
            <p:nvPr/>
          </p:nvSpPr>
          <p:spPr>
            <a:xfrm>
              <a:off x="4758347" y="1335884"/>
              <a:ext cx="164743" cy="277564"/>
            </a:xfrm>
            <a:custGeom>
              <a:avLst/>
              <a:gdLst/>
              <a:ahLst/>
              <a:cxnLst/>
              <a:rect l="l" t="t" r="r" b="b"/>
              <a:pathLst>
                <a:path w="3855" h="6495" extrusionOk="0">
                  <a:moveTo>
                    <a:pt x="3855" y="1"/>
                  </a:moveTo>
                  <a:cubicBezTo>
                    <a:pt x="3052" y="1"/>
                    <a:pt x="2303" y="491"/>
                    <a:pt x="1812" y="1125"/>
                  </a:cubicBezTo>
                  <a:cubicBezTo>
                    <a:pt x="1312" y="1758"/>
                    <a:pt x="1027" y="2525"/>
                    <a:pt x="768" y="3283"/>
                  </a:cubicBezTo>
                  <a:cubicBezTo>
                    <a:pt x="411" y="4327"/>
                    <a:pt x="81" y="5398"/>
                    <a:pt x="1" y="6495"/>
                  </a:cubicBezTo>
                  <a:cubicBezTo>
                    <a:pt x="286" y="5692"/>
                    <a:pt x="572" y="4889"/>
                    <a:pt x="857" y="4086"/>
                  </a:cubicBezTo>
                  <a:cubicBezTo>
                    <a:pt x="1179" y="3176"/>
                    <a:pt x="1509" y="2249"/>
                    <a:pt x="2035" y="1446"/>
                  </a:cubicBezTo>
                  <a:cubicBezTo>
                    <a:pt x="2187" y="1205"/>
                    <a:pt x="2356" y="982"/>
                    <a:pt x="2552" y="786"/>
                  </a:cubicBezTo>
                  <a:cubicBezTo>
                    <a:pt x="2918" y="420"/>
                    <a:pt x="3364" y="152"/>
                    <a:pt x="385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599;p72">
              <a:extLst>
                <a:ext uri="{FF2B5EF4-FFF2-40B4-BE49-F238E27FC236}">
                  <a16:creationId xmlns:a16="http://schemas.microsoft.com/office/drawing/2014/main" id="{8714194D-0375-F1E1-CBCE-9D742E0A8143}"/>
                </a:ext>
              </a:extLst>
            </p:cNvPr>
            <p:cNvSpPr/>
            <p:nvPr/>
          </p:nvSpPr>
          <p:spPr>
            <a:xfrm>
              <a:off x="4758347" y="1335884"/>
              <a:ext cx="164743" cy="277564"/>
            </a:xfrm>
            <a:custGeom>
              <a:avLst/>
              <a:gdLst/>
              <a:ahLst/>
              <a:cxnLst/>
              <a:rect l="l" t="t" r="r" b="b"/>
              <a:pathLst>
                <a:path w="3855" h="6495" fill="none" extrusionOk="0">
                  <a:moveTo>
                    <a:pt x="2552" y="786"/>
                  </a:moveTo>
                  <a:cubicBezTo>
                    <a:pt x="2918" y="420"/>
                    <a:pt x="3364" y="152"/>
                    <a:pt x="3855" y="1"/>
                  </a:cubicBezTo>
                  <a:cubicBezTo>
                    <a:pt x="3052" y="1"/>
                    <a:pt x="2303" y="491"/>
                    <a:pt x="1812" y="1125"/>
                  </a:cubicBezTo>
                  <a:cubicBezTo>
                    <a:pt x="1312" y="1758"/>
                    <a:pt x="1027" y="2525"/>
                    <a:pt x="768" y="3283"/>
                  </a:cubicBezTo>
                  <a:cubicBezTo>
                    <a:pt x="411" y="4327"/>
                    <a:pt x="81" y="5398"/>
                    <a:pt x="1" y="6495"/>
                  </a:cubicBezTo>
                  <a:cubicBezTo>
                    <a:pt x="286" y="5692"/>
                    <a:pt x="572" y="4889"/>
                    <a:pt x="857" y="4086"/>
                  </a:cubicBezTo>
                  <a:cubicBezTo>
                    <a:pt x="1179" y="3176"/>
                    <a:pt x="1509" y="2249"/>
                    <a:pt x="2035" y="1446"/>
                  </a:cubicBezTo>
                  <a:cubicBezTo>
                    <a:pt x="2187" y="1205"/>
                    <a:pt x="2356" y="982"/>
                    <a:pt x="2552" y="78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600;p72">
              <a:extLst>
                <a:ext uri="{FF2B5EF4-FFF2-40B4-BE49-F238E27FC236}">
                  <a16:creationId xmlns:a16="http://schemas.microsoft.com/office/drawing/2014/main" id="{2DF3251E-C21B-C418-840B-7909DF17E05E}"/>
                </a:ext>
              </a:extLst>
            </p:cNvPr>
            <p:cNvSpPr/>
            <p:nvPr/>
          </p:nvSpPr>
          <p:spPr>
            <a:xfrm>
              <a:off x="4783518" y="1357893"/>
              <a:ext cx="212778" cy="231538"/>
            </a:xfrm>
            <a:custGeom>
              <a:avLst/>
              <a:gdLst/>
              <a:ahLst/>
              <a:cxnLst/>
              <a:rect l="l" t="t" r="r" b="b"/>
              <a:pathLst>
                <a:path w="4979" h="5418" extrusionOk="0">
                  <a:moveTo>
                    <a:pt x="4885" y="1"/>
                  </a:moveTo>
                  <a:cubicBezTo>
                    <a:pt x="4134" y="1"/>
                    <a:pt x="3420" y="406"/>
                    <a:pt x="2829" y="877"/>
                  </a:cubicBezTo>
                  <a:cubicBezTo>
                    <a:pt x="1401" y="2019"/>
                    <a:pt x="393" y="3643"/>
                    <a:pt x="1" y="5418"/>
                  </a:cubicBezTo>
                  <a:cubicBezTo>
                    <a:pt x="483" y="4678"/>
                    <a:pt x="973" y="3937"/>
                    <a:pt x="1473" y="3214"/>
                  </a:cubicBezTo>
                  <a:cubicBezTo>
                    <a:pt x="1981" y="2474"/>
                    <a:pt x="2508" y="1734"/>
                    <a:pt x="3177" y="1127"/>
                  </a:cubicBezTo>
                  <a:cubicBezTo>
                    <a:pt x="3703" y="654"/>
                    <a:pt x="4319" y="271"/>
                    <a:pt x="4979" y="3"/>
                  </a:cubicBezTo>
                  <a:cubicBezTo>
                    <a:pt x="4947" y="2"/>
                    <a:pt x="4916" y="1"/>
                    <a:pt x="488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601;p72">
              <a:extLst>
                <a:ext uri="{FF2B5EF4-FFF2-40B4-BE49-F238E27FC236}">
                  <a16:creationId xmlns:a16="http://schemas.microsoft.com/office/drawing/2014/main" id="{B0D51754-EBBF-E62B-5238-64AECE1DAB73}"/>
                </a:ext>
              </a:extLst>
            </p:cNvPr>
            <p:cNvSpPr/>
            <p:nvPr/>
          </p:nvSpPr>
          <p:spPr>
            <a:xfrm>
              <a:off x="4783518" y="1356483"/>
              <a:ext cx="212778" cy="232948"/>
            </a:xfrm>
            <a:custGeom>
              <a:avLst/>
              <a:gdLst/>
              <a:ahLst/>
              <a:cxnLst/>
              <a:rect l="l" t="t" r="r" b="b"/>
              <a:pathLst>
                <a:path w="4979" h="5451" fill="none" extrusionOk="0">
                  <a:moveTo>
                    <a:pt x="1473" y="3247"/>
                  </a:moveTo>
                  <a:cubicBezTo>
                    <a:pt x="1981" y="2507"/>
                    <a:pt x="2508" y="1767"/>
                    <a:pt x="3177" y="1160"/>
                  </a:cubicBezTo>
                  <a:cubicBezTo>
                    <a:pt x="3703" y="687"/>
                    <a:pt x="4319" y="304"/>
                    <a:pt x="4979" y="36"/>
                  </a:cubicBezTo>
                  <a:cubicBezTo>
                    <a:pt x="4194" y="0"/>
                    <a:pt x="3444" y="420"/>
                    <a:pt x="2829" y="910"/>
                  </a:cubicBezTo>
                  <a:cubicBezTo>
                    <a:pt x="1401" y="2052"/>
                    <a:pt x="393" y="3676"/>
                    <a:pt x="1" y="5451"/>
                  </a:cubicBezTo>
                  <a:cubicBezTo>
                    <a:pt x="483" y="4711"/>
                    <a:pt x="973" y="3970"/>
                    <a:pt x="1473" y="324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602;p72">
              <a:extLst>
                <a:ext uri="{FF2B5EF4-FFF2-40B4-BE49-F238E27FC236}">
                  <a16:creationId xmlns:a16="http://schemas.microsoft.com/office/drawing/2014/main" id="{08B9021A-2692-720D-FCD9-F501DD7917CC}"/>
                </a:ext>
              </a:extLst>
            </p:cNvPr>
            <p:cNvSpPr/>
            <p:nvPr/>
          </p:nvSpPr>
          <p:spPr>
            <a:xfrm>
              <a:off x="5019116" y="1202081"/>
              <a:ext cx="160171" cy="87008"/>
            </a:xfrm>
            <a:custGeom>
              <a:avLst/>
              <a:gdLst/>
              <a:ahLst/>
              <a:cxnLst/>
              <a:rect l="l" t="t" r="r" b="b"/>
              <a:pathLst>
                <a:path w="3748" h="2036" extrusionOk="0">
                  <a:moveTo>
                    <a:pt x="3016" y="0"/>
                  </a:moveTo>
                  <a:cubicBezTo>
                    <a:pt x="2392" y="937"/>
                    <a:pt x="822" y="544"/>
                    <a:pt x="1" y="1312"/>
                  </a:cubicBezTo>
                  <a:cubicBezTo>
                    <a:pt x="86" y="1333"/>
                    <a:pt x="171" y="1341"/>
                    <a:pt x="258" y="1341"/>
                  </a:cubicBezTo>
                  <a:cubicBezTo>
                    <a:pt x="568" y="1341"/>
                    <a:pt x="888" y="1234"/>
                    <a:pt x="1206" y="1234"/>
                  </a:cubicBezTo>
                  <a:cubicBezTo>
                    <a:pt x="1247" y="1234"/>
                    <a:pt x="1289" y="1236"/>
                    <a:pt x="1330" y="1240"/>
                  </a:cubicBezTo>
                  <a:cubicBezTo>
                    <a:pt x="1999" y="1312"/>
                    <a:pt x="2499" y="1981"/>
                    <a:pt x="3177" y="2034"/>
                  </a:cubicBezTo>
                  <a:cubicBezTo>
                    <a:pt x="3194" y="2035"/>
                    <a:pt x="3210" y="2036"/>
                    <a:pt x="3227" y="2036"/>
                  </a:cubicBezTo>
                  <a:cubicBezTo>
                    <a:pt x="3356" y="2036"/>
                    <a:pt x="3491" y="2004"/>
                    <a:pt x="3569" y="1909"/>
                  </a:cubicBezTo>
                  <a:cubicBezTo>
                    <a:pt x="3748" y="1704"/>
                    <a:pt x="3569" y="1401"/>
                    <a:pt x="3427" y="1169"/>
                  </a:cubicBezTo>
                  <a:cubicBezTo>
                    <a:pt x="3204" y="821"/>
                    <a:pt x="3061" y="420"/>
                    <a:pt x="301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603;p72">
              <a:extLst>
                <a:ext uri="{FF2B5EF4-FFF2-40B4-BE49-F238E27FC236}">
                  <a16:creationId xmlns:a16="http://schemas.microsoft.com/office/drawing/2014/main" id="{D1332901-FA76-701A-F485-BF72A8CB8CDE}"/>
                </a:ext>
              </a:extLst>
            </p:cNvPr>
            <p:cNvSpPr/>
            <p:nvPr/>
          </p:nvSpPr>
          <p:spPr>
            <a:xfrm>
              <a:off x="5019116" y="1202081"/>
              <a:ext cx="160171" cy="87350"/>
            </a:xfrm>
            <a:custGeom>
              <a:avLst/>
              <a:gdLst/>
              <a:ahLst/>
              <a:cxnLst/>
              <a:rect l="l" t="t" r="r" b="b"/>
              <a:pathLst>
                <a:path w="3748" h="2044" fill="none" extrusionOk="0">
                  <a:moveTo>
                    <a:pt x="1330" y="1240"/>
                  </a:moveTo>
                  <a:cubicBezTo>
                    <a:pt x="884" y="1196"/>
                    <a:pt x="429" y="1419"/>
                    <a:pt x="1" y="1312"/>
                  </a:cubicBezTo>
                  <a:cubicBezTo>
                    <a:pt x="822" y="544"/>
                    <a:pt x="2392" y="937"/>
                    <a:pt x="3016" y="0"/>
                  </a:cubicBezTo>
                  <a:cubicBezTo>
                    <a:pt x="3061" y="420"/>
                    <a:pt x="3204" y="821"/>
                    <a:pt x="3427" y="1169"/>
                  </a:cubicBezTo>
                  <a:cubicBezTo>
                    <a:pt x="3569" y="1401"/>
                    <a:pt x="3748" y="1704"/>
                    <a:pt x="3569" y="1909"/>
                  </a:cubicBezTo>
                  <a:cubicBezTo>
                    <a:pt x="3480" y="2016"/>
                    <a:pt x="3320" y="2043"/>
                    <a:pt x="3177" y="2034"/>
                  </a:cubicBezTo>
                  <a:cubicBezTo>
                    <a:pt x="2499" y="1981"/>
                    <a:pt x="1999" y="1312"/>
                    <a:pt x="1330" y="12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604;p72">
              <a:extLst>
                <a:ext uri="{FF2B5EF4-FFF2-40B4-BE49-F238E27FC236}">
                  <a16:creationId xmlns:a16="http://schemas.microsoft.com/office/drawing/2014/main" id="{DC785A84-60F0-332F-43D9-8D5C99044B98}"/>
                </a:ext>
              </a:extLst>
            </p:cNvPr>
            <p:cNvSpPr/>
            <p:nvPr/>
          </p:nvSpPr>
          <p:spPr>
            <a:xfrm>
              <a:off x="5291723" y="1094560"/>
              <a:ext cx="78205" cy="237179"/>
            </a:xfrm>
            <a:custGeom>
              <a:avLst/>
              <a:gdLst/>
              <a:ahLst/>
              <a:cxnLst/>
              <a:rect l="l" t="t" r="r" b="b"/>
              <a:pathLst>
                <a:path w="1830" h="5550" extrusionOk="0">
                  <a:moveTo>
                    <a:pt x="1" y="1"/>
                  </a:moveTo>
                  <a:lnTo>
                    <a:pt x="1" y="1"/>
                  </a:lnTo>
                  <a:cubicBezTo>
                    <a:pt x="545" y="1847"/>
                    <a:pt x="1098" y="3703"/>
                    <a:pt x="1651" y="5549"/>
                  </a:cubicBezTo>
                  <a:cubicBezTo>
                    <a:pt x="1829" y="4755"/>
                    <a:pt x="1722" y="3917"/>
                    <a:pt x="1517" y="3132"/>
                  </a:cubicBezTo>
                  <a:cubicBezTo>
                    <a:pt x="1223" y="1999"/>
                    <a:pt x="714" y="919"/>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605;p72">
              <a:extLst>
                <a:ext uri="{FF2B5EF4-FFF2-40B4-BE49-F238E27FC236}">
                  <a16:creationId xmlns:a16="http://schemas.microsoft.com/office/drawing/2014/main" id="{51A73B25-C78B-B115-8982-899D315DCE63}"/>
                </a:ext>
              </a:extLst>
            </p:cNvPr>
            <p:cNvSpPr/>
            <p:nvPr/>
          </p:nvSpPr>
          <p:spPr>
            <a:xfrm>
              <a:off x="5291723" y="1094560"/>
              <a:ext cx="78205" cy="237179"/>
            </a:xfrm>
            <a:custGeom>
              <a:avLst/>
              <a:gdLst/>
              <a:ahLst/>
              <a:cxnLst/>
              <a:rect l="l" t="t" r="r" b="b"/>
              <a:pathLst>
                <a:path w="1830" h="5550" fill="none" extrusionOk="0">
                  <a:moveTo>
                    <a:pt x="1" y="1"/>
                  </a:moveTo>
                  <a:cubicBezTo>
                    <a:pt x="545" y="1847"/>
                    <a:pt x="1098" y="3703"/>
                    <a:pt x="1651" y="5549"/>
                  </a:cubicBezTo>
                  <a:cubicBezTo>
                    <a:pt x="1829" y="4755"/>
                    <a:pt x="1722" y="3917"/>
                    <a:pt x="1517" y="3132"/>
                  </a:cubicBezTo>
                  <a:cubicBezTo>
                    <a:pt x="1223" y="1999"/>
                    <a:pt x="714" y="919"/>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606;p72">
              <a:extLst>
                <a:ext uri="{FF2B5EF4-FFF2-40B4-BE49-F238E27FC236}">
                  <a16:creationId xmlns:a16="http://schemas.microsoft.com/office/drawing/2014/main" id="{D0F10205-4A3F-5FD5-43EC-05A5A90D4C7F}"/>
                </a:ext>
              </a:extLst>
            </p:cNvPr>
            <p:cNvSpPr/>
            <p:nvPr/>
          </p:nvSpPr>
          <p:spPr>
            <a:xfrm>
              <a:off x="5321466" y="1105244"/>
              <a:ext cx="66367" cy="149872"/>
            </a:xfrm>
            <a:custGeom>
              <a:avLst/>
              <a:gdLst/>
              <a:ahLst/>
              <a:cxnLst/>
              <a:rect l="l" t="t" r="r" b="b"/>
              <a:pathLst>
                <a:path w="1553" h="3507" extrusionOk="0">
                  <a:moveTo>
                    <a:pt x="0" y="0"/>
                  </a:moveTo>
                  <a:cubicBezTo>
                    <a:pt x="759" y="1008"/>
                    <a:pt x="1214" y="2248"/>
                    <a:pt x="1294" y="3506"/>
                  </a:cubicBezTo>
                  <a:cubicBezTo>
                    <a:pt x="1428" y="2810"/>
                    <a:pt x="1553" y="2097"/>
                    <a:pt x="1401" y="1410"/>
                  </a:cubicBezTo>
                  <a:cubicBezTo>
                    <a:pt x="1240" y="723"/>
                    <a:pt x="705" y="72"/>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607;p72">
              <a:extLst>
                <a:ext uri="{FF2B5EF4-FFF2-40B4-BE49-F238E27FC236}">
                  <a16:creationId xmlns:a16="http://schemas.microsoft.com/office/drawing/2014/main" id="{76921D34-CAFD-D9A4-D62F-AD01ADA443C4}"/>
                </a:ext>
              </a:extLst>
            </p:cNvPr>
            <p:cNvSpPr/>
            <p:nvPr/>
          </p:nvSpPr>
          <p:spPr>
            <a:xfrm>
              <a:off x="5321466" y="1105244"/>
              <a:ext cx="66367" cy="149872"/>
            </a:xfrm>
            <a:custGeom>
              <a:avLst/>
              <a:gdLst/>
              <a:ahLst/>
              <a:cxnLst/>
              <a:rect l="l" t="t" r="r" b="b"/>
              <a:pathLst>
                <a:path w="1553" h="3507" fill="none" extrusionOk="0">
                  <a:moveTo>
                    <a:pt x="1294" y="3506"/>
                  </a:moveTo>
                  <a:cubicBezTo>
                    <a:pt x="1428" y="2810"/>
                    <a:pt x="1553" y="2097"/>
                    <a:pt x="1401" y="1410"/>
                  </a:cubicBezTo>
                  <a:cubicBezTo>
                    <a:pt x="1240" y="723"/>
                    <a:pt x="705" y="72"/>
                    <a:pt x="0" y="0"/>
                  </a:cubicBezTo>
                  <a:cubicBezTo>
                    <a:pt x="759" y="1008"/>
                    <a:pt x="1214" y="2248"/>
                    <a:pt x="1294" y="35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608;p72">
              <a:extLst>
                <a:ext uri="{FF2B5EF4-FFF2-40B4-BE49-F238E27FC236}">
                  <a16:creationId xmlns:a16="http://schemas.microsoft.com/office/drawing/2014/main" id="{F60A0F05-51F9-12BD-8391-AF82A7BF99D7}"/>
                </a:ext>
              </a:extLst>
            </p:cNvPr>
            <p:cNvSpPr/>
            <p:nvPr/>
          </p:nvSpPr>
          <p:spPr>
            <a:xfrm>
              <a:off x="5247877" y="978278"/>
              <a:ext cx="121282" cy="90470"/>
            </a:xfrm>
            <a:custGeom>
              <a:avLst/>
              <a:gdLst/>
              <a:ahLst/>
              <a:cxnLst/>
              <a:rect l="l" t="t" r="r" b="b"/>
              <a:pathLst>
                <a:path w="2838" h="2117" extrusionOk="0">
                  <a:moveTo>
                    <a:pt x="1" y="1"/>
                  </a:moveTo>
                  <a:cubicBezTo>
                    <a:pt x="536" y="786"/>
                    <a:pt x="1223" y="1455"/>
                    <a:pt x="2026" y="1963"/>
                  </a:cubicBezTo>
                  <a:cubicBezTo>
                    <a:pt x="2151" y="2040"/>
                    <a:pt x="2299" y="2117"/>
                    <a:pt x="2442" y="2117"/>
                  </a:cubicBezTo>
                  <a:cubicBezTo>
                    <a:pt x="2482" y="2117"/>
                    <a:pt x="2522" y="2111"/>
                    <a:pt x="2561" y="2097"/>
                  </a:cubicBezTo>
                  <a:cubicBezTo>
                    <a:pt x="2793" y="2008"/>
                    <a:pt x="2838" y="1669"/>
                    <a:pt x="2704" y="1455"/>
                  </a:cubicBezTo>
                  <a:cubicBezTo>
                    <a:pt x="2579" y="1250"/>
                    <a:pt x="2338" y="1125"/>
                    <a:pt x="2115" y="1018"/>
                  </a:cubicBezTo>
                  <a:cubicBezTo>
                    <a:pt x="1410" y="679"/>
                    <a:pt x="705" y="340"/>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609;p72">
              <a:extLst>
                <a:ext uri="{FF2B5EF4-FFF2-40B4-BE49-F238E27FC236}">
                  <a16:creationId xmlns:a16="http://schemas.microsoft.com/office/drawing/2014/main" id="{87D51C7A-2A19-4F2B-AA0E-0818DB15CE4F}"/>
                </a:ext>
              </a:extLst>
            </p:cNvPr>
            <p:cNvSpPr/>
            <p:nvPr/>
          </p:nvSpPr>
          <p:spPr>
            <a:xfrm>
              <a:off x="5247877" y="978278"/>
              <a:ext cx="121282" cy="92308"/>
            </a:xfrm>
            <a:custGeom>
              <a:avLst/>
              <a:gdLst/>
              <a:ahLst/>
              <a:cxnLst/>
              <a:rect l="l" t="t" r="r" b="b"/>
              <a:pathLst>
                <a:path w="2838" h="2160" fill="none" extrusionOk="0">
                  <a:moveTo>
                    <a:pt x="2115" y="1018"/>
                  </a:moveTo>
                  <a:cubicBezTo>
                    <a:pt x="1410" y="679"/>
                    <a:pt x="705" y="340"/>
                    <a:pt x="1" y="1"/>
                  </a:cubicBezTo>
                  <a:cubicBezTo>
                    <a:pt x="536" y="786"/>
                    <a:pt x="1223" y="1455"/>
                    <a:pt x="2026" y="1963"/>
                  </a:cubicBezTo>
                  <a:cubicBezTo>
                    <a:pt x="2186" y="2061"/>
                    <a:pt x="2383" y="2160"/>
                    <a:pt x="2561" y="2097"/>
                  </a:cubicBezTo>
                  <a:cubicBezTo>
                    <a:pt x="2793" y="2008"/>
                    <a:pt x="2838" y="1669"/>
                    <a:pt x="2704" y="1455"/>
                  </a:cubicBezTo>
                  <a:cubicBezTo>
                    <a:pt x="2579" y="1250"/>
                    <a:pt x="2338" y="1125"/>
                    <a:pt x="2115" y="101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610;p72">
              <a:extLst>
                <a:ext uri="{FF2B5EF4-FFF2-40B4-BE49-F238E27FC236}">
                  <a16:creationId xmlns:a16="http://schemas.microsoft.com/office/drawing/2014/main" id="{D557B339-3983-FC21-1CA8-F3B9C22B7036}"/>
                </a:ext>
              </a:extLst>
            </p:cNvPr>
            <p:cNvSpPr/>
            <p:nvPr/>
          </p:nvSpPr>
          <p:spPr>
            <a:xfrm>
              <a:off x="5258176" y="848150"/>
              <a:ext cx="84188" cy="65256"/>
            </a:xfrm>
            <a:custGeom>
              <a:avLst/>
              <a:gdLst/>
              <a:ahLst/>
              <a:cxnLst/>
              <a:rect l="l" t="t" r="r" b="b"/>
              <a:pathLst>
                <a:path w="1970" h="1527" extrusionOk="0">
                  <a:moveTo>
                    <a:pt x="56" y="0"/>
                  </a:moveTo>
                  <a:cubicBezTo>
                    <a:pt x="38" y="0"/>
                    <a:pt x="19" y="1"/>
                    <a:pt x="0" y="4"/>
                  </a:cubicBezTo>
                  <a:cubicBezTo>
                    <a:pt x="322" y="155"/>
                    <a:pt x="598" y="405"/>
                    <a:pt x="786" y="708"/>
                  </a:cubicBezTo>
                  <a:cubicBezTo>
                    <a:pt x="937" y="967"/>
                    <a:pt x="1035" y="1270"/>
                    <a:pt x="1276" y="1440"/>
                  </a:cubicBezTo>
                  <a:cubicBezTo>
                    <a:pt x="1358" y="1499"/>
                    <a:pt x="1462" y="1526"/>
                    <a:pt x="1564" y="1526"/>
                  </a:cubicBezTo>
                  <a:cubicBezTo>
                    <a:pt x="1771" y="1526"/>
                    <a:pt x="1969" y="1411"/>
                    <a:pt x="1963" y="1208"/>
                  </a:cubicBezTo>
                  <a:cubicBezTo>
                    <a:pt x="1526" y="1181"/>
                    <a:pt x="1107" y="976"/>
                    <a:pt x="830" y="637"/>
                  </a:cubicBezTo>
                  <a:cubicBezTo>
                    <a:pt x="602" y="375"/>
                    <a:pt x="389" y="0"/>
                    <a:pt x="5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611;p72">
              <a:extLst>
                <a:ext uri="{FF2B5EF4-FFF2-40B4-BE49-F238E27FC236}">
                  <a16:creationId xmlns:a16="http://schemas.microsoft.com/office/drawing/2014/main" id="{1B41F42F-F6C5-37F5-98B2-77DFDB37BB72}"/>
                </a:ext>
              </a:extLst>
            </p:cNvPr>
            <p:cNvSpPr/>
            <p:nvPr/>
          </p:nvSpPr>
          <p:spPr>
            <a:xfrm>
              <a:off x="5258176" y="846355"/>
              <a:ext cx="84316" cy="70983"/>
            </a:xfrm>
            <a:custGeom>
              <a:avLst/>
              <a:gdLst/>
              <a:ahLst/>
              <a:cxnLst/>
              <a:rect l="l" t="t" r="r" b="b"/>
              <a:pathLst>
                <a:path w="1973" h="1661" fill="none" extrusionOk="0">
                  <a:moveTo>
                    <a:pt x="830" y="679"/>
                  </a:moveTo>
                  <a:cubicBezTo>
                    <a:pt x="1107" y="1018"/>
                    <a:pt x="1526" y="1223"/>
                    <a:pt x="1963" y="1250"/>
                  </a:cubicBezTo>
                  <a:cubicBezTo>
                    <a:pt x="1972" y="1553"/>
                    <a:pt x="1526" y="1660"/>
                    <a:pt x="1276" y="1482"/>
                  </a:cubicBezTo>
                  <a:cubicBezTo>
                    <a:pt x="1035" y="1312"/>
                    <a:pt x="937" y="1009"/>
                    <a:pt x="786" y="750"/>
                  </a:cubicBezTo>
                  <a:cubicBezTo>
                    <a:pt x="598" y="447"/>
                    <a:pt x="322" y="197"/>
                    <a:pt x="0" y="46"/>
                  </a:cubicBezTo>
                  <a:cubicBezTo>
                    <a:pt x="366" y="1"/>
                    <a:pt x="589" y="402"/>
                    <a:pt x="830" y="6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612;p72">
              <a:extLst>
                <a:ext uri="{FF2B5EF4-FFF2-40B4-BE49-F238E27FC236}">
                  <a16:creationId xmlns:a16="http://schemas.microsoft.com/office/drawing/2014/main" id="{3AB25F3E-EEED-BB3A-97E1-AC5CE2AD365E}"/>
                </a:ext>
              </a:extLst>
            </p:cNvPr>
            <p:cNvSpPr/>
            <p:nvPr/>
          </p:nvSpPr>
          <p:spPr>
            <a:xfrm>
              <a:off x="5251680" y="891740"/>
              <a:ext cx="53803" cy="53803"/>
            </a:xfrm>
            <a:custGeom>
              <a:avLst/>
              <a:gdLst/>
              <a:ahLst/>
              <a:cxnLst/>
              <a:rect l="l" t="t" r="r" b="b"/>
              <a:pathLst>
                <a:path w="1259" h="1259" extrusionOk="0">
                  <a:moveTo>
                    <a:pt x="1" y="1"/>
                  </a:moveTo>
                  <a:lnTo>
                    <a:pt x="1" y="1"/>
                  </a:lnTo>
                  <a:cubicBezTo>
                    <a:pt x="10" y="625"/>
                    <a:pt x="670" y="1026"/>
                    <a:pt x="1259" y="1258"/>
                  </a:cubicBezTo>
                  <a:cubicBezTo>
                    <a:pt x="1000" y="714"/>
                    <a:pt x="545" y="259"/>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613;p72">
              <a:extLst>
                <a:ext uri="{FF2B5EF4-FFF2-40B4-BE49-F238E27FC236}">
                  <a16:creationId xmlns:a16="http://schemas.microsoft.com/office/drawing/2014/main" id="{ABC95B6C-40D1-5622-FE83-9575D993EB4F}"/>
                </a:ext>
              </a:extLst>
            </p:cNvPr>
            <p:cNvSpPr/>
            <p:nvPr/>
          </p:nvSpPr>
          <p:spPr>
            <a:xfrm>
              <a:off x="5251680" y="891740"/>
              <a:ext cx="53803" cy="53803"/>
            </a:xfrm>
            <a:custGeom>
              <a:avLst/>
              <a:gdLst/>
              <a:ahLst/>
              <a:cxnLst/>
              <a:rect l="l" t="t" r="r" b="b"/>
              <a:pathLst>
                <a:path w="1259" h="1259" fill="none" extrusionOk="0">
                  <a:moveTo>
                    <a:pt x="1" y="1"/>
                  </a:moveTo>
                  <a:cubicBezTo>
                    <a:pt x="10" y="625"/>
                    <a:pt x="670" y="1026"/>
                    <a:pt x="1259" y="1258"/>
                  </a:cubicBezTo>
                  <a:cubicBezTo>
                    <a:pt x="1000" y="714"/>
                    <a:pt x="545" y="259"/>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614;p72">
              <a:extLst>
                <a:ext uri="{FF2B5EF4-FFF2-40B4-BE49-F238E27FC236}">
                  <a16:creationId xmlns:a16="http://schemas.microsoft.com/office/drawing/2014/main" id="{3F5586B0-4C49-F37D-5D60-55AC904C42C8}"/>
                </a:ext>
              </a:extLst>
            </p:cNvPr>
            <p:cNvSpPr/>
            <p:nvPr/>
          </p:nvSpPr>
          <p:spPr>
            <a:xfrm>
              <a:off x="5180783" y="591697"/>
              <a:ext cx="40085" cy="95513"/>
            </a:xfrm>
            <a:custGeom>
              <a:avLst/>
              <a:gdLst/>
              <a:ahLst/>
              <a:cxnLst/>
              <a:rect l="l" t="t" r="r" b="b"/>
              <a:pathLst>
                <a:path w="938" h="2235" extrusionOk="0">
                  <a:moveTo>
                    <a:pt x="643" y="1"/>
                  </a:moveTo>
                  <a:lnTo>
                    <a:pt x="643" y="1"/>
                  </a:lnTo>
                  <a:cubicBezTo>
                    <a:pt x="464" y="527"/>
                    <a:pt x="277" y="1062"/>
                    <a:pt x="99" y="1589"/>
                  </a:cubicBezTo>
                  <a:cubicBezTo>
                    <a:pt x="45" y="1731"/>
                    <a:pt x="1" y="1874"/>
                    <a:pt x="36" y="2008"/>
                  </a:cubicBezTo>
                  <a:cubicBezTo>
                    <a:pt x="59" y="2128"/>
                    <a:pt x="169" y="2235"/>
                    <a:pt x="283" y="2235"/>
                  </a:cubicBezTo>
                  <a:cubicBezTo>
                    <a:pt x="305" y="2235"/>
                    <a:pt x="327" y="2231"/>
                    <a:pt x="348" y="2222"/>
                  </a:cubicBezTo>
                  <a:cubicBezTo>
                    <a:pt x="420" y="2195"/>
                    <a:pt x="473" y="2124"/>
                    <a:pt x="509" y="2061"/>
                  </a:cubicBezTo>
                  <a:cubicBezTo>
                    <a:pt x="884" y="1446"/>
                    <a:pt x="937" y="652"/>
                    <a:pt x="64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615;p72">
              <a:extLst>
                <a:ext uri="{FF2B5EF4-FFF2-40B4-BE49-F238E27FC236}">
                  <a16:creationId xmlns:a16="http://schemas.microsoft.com/office/drawing/2014/main" id="{4B24FBED-1448-C855-B206-2D93D8AC349E}"/>
                </a:ext>
              </a:extLst>
            </p:cNvPr>
            <p:cNvSpPr/>
            <p:nvPr/>
          </p:nvSpPr>
          <p:spPr>
            <a:xfrm>
              <a:off x="5180783" y="591697"/>
              <a:ext cx="40085" cy="97265"/>
            </a:xfrm>
            <a:custGeom>
              <a:avLst/>
              <a:gdLst/>
              <a:ahLst/>
              <a:cxnLst/>
              <a:rect l="l" t="t" r="r" b="b"/>
              <a:pathLst>
                <a:path w="938" h="2276" fill="none" extrusionOk="0">
                  <a:moveTo>
                    <a:pt x="348" y="2222"/>
                  </a:moveTo>
                  <a:cubicBezTo>
                    <a:pt x="420" y="2195"/>
                    <a:pt x="473" y="2124"/>
                    <a:pt x="509" y="2061"/>
                  </a:cubicBezTo>
                  <a:cubicBezTo>
                    <a:pt x="884" y="1446"/>
                    <a:pt x="937" y="652"/>
                    <a:pt x="643" y="1"/>
                  </a:cubicBezTo>
                  <a:cubicBezTo>
                    <a:pt x="464" y="527"/>
                    <a:pt x="277" y="1062"/>
                    <a:pt x="99" y="1589"/>
                  </a:cubicBezTo>
                  <a:cubicBezTo>
                    <a:pt x="45" y="1731"/>
                    <a:pt x="1" y="1874"/>
                    <a:pt x="36" y="2008"/>
                  </a:cubicBezTo>
                  <a:cubicBezTo>
                    <a:pt x="63" y="2151"/>
                    <a:pt x="215" y="2276"/>
                    <a:pt x="348" y="222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616;p72">
              <a:extLst>
                <a:ext uri="{FF2B5EF4-FFF2-40B4-BE49-F238E27FC236}">
                  <a16:creationId xmlns:a16="http://schemas.microsoft.com/office/drawing/2014/main" id="{77F8E6BF-7CE0-88B9-F68C-59718A26EE30}"/>
                </a:ext>
              </a:extLst>
            </p:cNvPr>
            <p:cNvSpPr/>
            <p:nvPr/>
          </p:nvSpPr>
          <p:spPr>
            <a:xfrm>
              <a:off x="4935655" y="1459773"/>
              <a:ext cx="328675" cy="122820"/>
            </a:xfrm>
            <a:custGeom>
              <a:avLst/>
              <a:gdLst/>
              <a:ahLst/>
              <a:cxnLst/>
              <a:rect l="l" t="t" r="r" b="b"/>
              <a:pathLst>
                <a:path w="7691" h="2874" extrusionOk="0">
                  <a:moveTo>
                    <a:pt x="7690" y="1"/>
                  </a:moveTo>
                  <a:lnTo>
                    <a:pt x="7690" y="1"/>
                  </a:lnTo>
                  <a:cubicBezTo>
                    <a:pt x="7674" y="15"/>
                    <a:pt x="7658" y="30"/>
                    <a:pt x="7641" y="44"/>
                  </a:cubicBezTo>
                  <a:lnTo>
                    <a:pt x="7641" y="44"/>
                  </a:lnTo>
                  <a:cubicBezTo>
                    <a:pt x="7658" y="30"/>
                    <a:pt x="7674" y="16"/>
                    <a:pt x="7690" y="1"/>
                  </a:cubicBezTo>
                  <a:close/>
                  <a:moveTo>
                    <a:pt x="7641" y="44"/>
                  </a:moveTo>
                  <a:lnTo>
                    <a:pt x="7641" y="44"/>
                  </a:lnTo>
                  <a:cubicBezTo>
                    <a:pt x="7331" y="297"/>
                    <a:pt x="6893" y="314"/>
                    <a:pt x="6495" y="331"/>
                  </a:cubicBezTo>
                  <a:cubicBezTo>
                    <a:pt x="4140" y="474"/>
                    <a:pt x="1829" y="1375"/>
                    <a:pt x="0" y="2873"/>
                  </a:cubicBezTo>
                  <a:cubicBezTo>
                    <a:pt x="1419" y="2062"/>
                    <a:pt x="2980" y="1517"/>
                    <a:pt x="4586" y="1277"/>
                  </a:cubicBezTo>
                  <a:cubicBezTo>
                    <a:pt x="4862" y="1232"/>
                    <a:pt x="5139" y="1205"/>
                    <a:pt x="5406" y="1143"/>
                  </a:cubicBezTo>
                  <a:cubicBezTo>
                    <a:pt x="6232" y="978"/>
                    <a:pt x="7008" y="592"/>
                    <a:pt x="7641" y="4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617;p72">
              <a:extLst>
                <a:ext uri="{FF2B5EF4-FFF2-40B4-BE49-F238E27FC236}">
                  <a16:creationId xmlns:a16="http://schemas.microsoft.com/office/drawing/2014/main" id="{8402FDCA-95E1-3B11-98DC-5ECAF5B78F14}"/>
                </a:ext>
              </a:extLst>
            </p:cNvPr>
            <p:cNvSpPr/>
            <p:nvPr/>
          </p:nvSpPr>
          <p:spPr>
            <a:xfrm>
              <a:off x="4935655" y="1459773"/>
              <a:ext cx="328675" cy="122820"/>
            </a:xfrm>
            <a:custGeom>
              <a:avLst/>
              <a:gdLst/>
              <a:ahLst/>
              <a:cxnLst/>
              <a:rect l="l" t="t" r="r" b="b"/>
              <a:pathLst>
                <a:path w="7691" h="2874" fill="none" extrusionOk="0">
                  <a:moveTo>
                    <a:pt x="7690" y="1"/>
                  </a:moveTo>
                  <a:cubicBezTo>
                    <a:pt x="7048" y="572"/>
                    <a:pt x="6254" y="973"/>
                    <a:pt x="5406" y="1143"/>
                  </a:cubicBezTo>
                  <a:cubicBezTo>
                    <a:pt x="5139" y="1205"/>
                    <a:pt x="4862" y="1232"/>
                    <a:pt x="4586" y="1277"/>
                  </a:cubicBezTo>
                  <a:cubicBezTo>
                    <a:pt x="2980" y="1517"/>
                    <a:pt x="1419" y="2062"/>
                    <a:pt x="0" y="2873"/>
                  </a:cubicBezTo>
                  <a:cubicBezTo>
                    <a:pt x="1829" y="1375"/>
                    <a:pt x="4140" y="474"/>
                    <a:pt x="6495" y="331"/>
                  </a:cubicBezTo>
                  <a:cubicBezTo>
                    <a:pt x="6914" y="313"/>
                    <a:pt x="7378" y="295"/>
                    <a:pt x="769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618;p72">
              <a:extLst>
                <a:ext uri="{FF2B5EF4-FFF2-40B4-BE49-F238E27FC236}">
                  <a16:creationId xmlns:a16="http://schemas.microsoft.com/office/drawing/2014/main" id="{901FA4BD-B08D-5014-943E-EBDDCA64D2CB}"/>
                </a:ext>
              </a:extLst>
            </p:cNvPr>
            <p:cNvSpPr/>
            <p:nvPr/>
          </p:nvSpPr>
          <p:spPr>
            <a:xfrm>
              <a:off x="4953561" y="1556611"/>
              <a:ext cx="349273" cy="45427"/>
            </a:xfrm>
            <a:custGeom>
              <a:avLst/>
              <a:gdLst/>
              <a:ahLst/>
              <a:cxnLst/>
              <a:rect l="l" t="t" r="r" b="b"/>
              <a:pathLst>
                <a:path w="8173" h="1063" extrusionOk="0">
                  <a:moveTo>
                    <a:pt x="8172" y="1"/>
                  </a:moveTo>
                  <a:lnTo>
                    <a:pt x="8172" y="1"/>
                  </a:lnTo>
                  <a:cubicBezTo>
                    <a:pt x="5416" y="90"/>
                    <a:pt x="2614" y="188"/>
                    <a:pt x="1" y="1062"/>
                  </a:cubicBezTo>
                  <a:cubicBezTo>
                    <a:pt x="1892" y="937"/>
                    <a:pt x="3783" y="813"/>
                    <a:pt x="5683" y="688"/>
                  </a:cubicBezTo>
                  <a:cubicBezTo>
                    <a:pt x="6558" y="634"/>
                    <a:pt x="7494" y="554"/>
                    <a:pt x="817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619;p72">
              <a:extLst>
                <a:ext uri="{FF2B5EF4-FFF2-40B4-BE49-F238E27FC236}">
                  <a16:creationId xmlns:a16="http://schemas.microsoft.com/office/drawing/2014/main" id="{BCB98EF9-F8BE-D0FF-765D-E0AF20835B2E}"/>
                </a:ext>
              </a:extLst>
            </p:cNvPr>
            <p:cNvSpPr/>
            <p:nvPr/>
          </p:nvSpPr>
          <p:spPr>
            <a:xfrm>
              <a:off x="4953561" y="1556611"/>
              <a:ext cx="349273" cy="45427"/>
            </a:xfrm>
            <a:custGeom>
              <a:avLst/>
              <a:gdLst/>
              <a:ahLst/>
              <a:cxnLst/>
              <a:rect l="l" t="t" r="r" b="b"/>
              <a:pathLst>
                <a:path w="8173" h="1063" fill="none" extrusionOk="0">
                  <a:moveTo>
                    <a:pt x="5683" y="688"/>
                  </a:moveTo>
                  <a:cubicBezTo>
                    <a:pt x="3783" y="813"/>
                    <a:pt x="1892" y="937"/>
                    <a:pt x="1" y="1062"/>
                  </a:cubicBezTo>
                  <a:cubicBezTo>
                    <a:pt x="2614" y="188"/>
                    <a:pt x="5416" y="90"/>
                    <a:pt x="8172" y="1"/>
                  </a:cubicBezTo>
                  <a:cubicBezTo>
                    <a:pt x="7494" y="554"/>
                    <a:pt x="6558" y="634"/>
                    <a:pt x="5683" y="68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620;p72">
              <a:extLst>
                <a:ext uri="{FF2B5EF4-FFF2-40B4-BE49-F238E27FC236}">
                  <a16:creationId xmlns:a16="http://schemas.microsoft.com/office/drawing/2014/main" id="{0DC3DAF9-1486-8759-5B50-8D22E4B05ADE}"/>
                </a:ext>
              </a:extLst>
            </p:cNvPr>
            <p:cNvSpPr/>
            <p:nvPr/>
          </p:nvSpPr>
          <p:spPr>
            <a:xfrm>
              <a:off x="4979886" y="1621055"/>
              <a:ext cx="339701" cy="37863"/>
            </a:xfrm>
            <a:custGeom>
              <a:avLst/>
              <a:gdLst/>
              <a:ahLst/>
              <a:cxnLst/>
              <a:rect l="l" t="t" r="r" b="b"/>
              <a:pathLst>
                <a:path w="7949" h="886" extrusionOk="0">
                  <a:moveTo>
                    <a:pt x="0" y="0"/>
                  </a:moveTo>
                  <a:cubicBezTo>
                    <a:pt x="1463" y="661"/>
                    <a:pt x="3105" y="777"/>
                    <a:pt x="4702" y="857"/>
                  </a:cubicBezTo>
                  <a:cubicBezTo>
                    <a:pt x="5016" y="872"/>
                    <a:pt x="5336" y="886"/>
                    <a:pt x="5655" y="886"/>
                  </a:cubicBezTo>
                  <a:cubicBezTo>
                    <a:pt x="6457" y="886"/>
                    <a:pt x="7253" y="799"/>
                    <a:pt x="7949" y="429"/>
                  </a:cubicBezTo>
                  <a:cubicBezTo>
                    <a:pt x="5308" y="179"/>
                    <a:pt x="2650" y="36"/>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621;p72">
              <a:extLst>
                <a:ext uri="{FF2B5EF4-FFF2-40B4-BE49-F238E27FC236}">
                  <a16:creationId xmlns:a16="http://schemas.microsoft.com/office/drawing/2014/main" id="{0F3E8B07-32BD-3EDF-EE92-A3729AC5FD24}"/>
                </a:ext>
              </a:extLst>
            </p:cNvPr>
            <p:cNvSpPr/>
            <p:nvPr/>
          </p:nvSpPr>
          <p:spPr>
            <a:xfrm>
              <a:off x="4979886" y="1621055"/>
              <a:ext cx="339701" cy="40470"/>
            </a:xfrm>
            <a:custGeom>
              <a:avLst/>
              <a:gdLst/>
              <a:ahLst/>
              <a:cxnLst/>
              <a:rect l="l" t="t" r="r" b="b"/>
              <a:pathLst>
                <a:path w="7949" h="947" fill="none" extrusionOk="0">
                  <a:moveTo>
                    <a:pt x="4702" y="857"/>
                  </a:moveTo>
                  <a:cubicBezTo>
                    <a:pt x="3105" y="777"/>
                    <a:pt x="1463" y="661"/>
                    <a:pt x="0" y="0"/>
                  </a:cubicBezTo>
                  <a:cubicBezTo>
                    <a:pt x="2650" y="36"/>
                    <a:pt x="5308" y="179"/>
                    <a:pt x="7949" y="429"/>
                  </a:cubicBezTo>
                  <a:cubicBezTo>
                    <a:pt x="6976" y="946"/>
                    <a:pt x="5808" y="910"/>
                    <a:pt x="4702" y="85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622;p72">
              <a:extLst>
                <a:ext uri="{FF2B5EF4-FFF2-40B4-BE49-F238E27FC236}">
                  <a16:creationId xmlns:a16="http://schemas.microsoft.com/office/drawing/2014/main" id="{B7326A82-7C98-21B1-E913-E4B11F70A9EB}"/>
                </a:ext>
              </a:extLst>
            </p:cNvPr>
            <p:cNvSpPr/>
            <p:nvPr/>
          </p:nvSpPr>
          <p:spPr>
            <a:xfrm>
              <a:off x="4995868" y="1642038"/>
              <a:ext cx="310384" cy="74615"/>
            </a:xfrm>
            <a:custGeom>
              <a:avLst/>
              <a:gdLst/>
              <a:ahLst/>
              <a:cxnLst/>
              <a:rect l="l" t="t" r="r" b="b"/>
              <a:pathLst>
                <a:path w="7263" h="1746" extrusionOk="0">
                  <a:moveTo>
                    <a:pt x="1" y="0"/>
                  </a:moveTo>
                  <a:lnTo>
                    <a:pt x="1" y="0"/>
                  </a:lnTo>
                  <a:cubicBezTo>
                    <a:pt x="2171" y="865"/>
                    <a:pt x="4427" y="1745"/>
                    <a:pt x="6753" y="1745"/>
                  </a:cubicBezTo>
                  <a:cubicBezTo>
                    <a:pt x="6922" y="1745"/>
                    <a:pt x="7092" y="1740"/>
                    <a:pt x="7263" y="1731"/>
                  </a:cubicBezTo>
                  <a:cubicBezTo>
                    <a:pt x="6763" y="1320"/>
                    <a:pt x="6112" y="1187"/>
                    <a:pt x="5487" y="1071"/>
                  </a:cubicBezTo>
                  <a:cubicBezTo>
                    <a:pt x="3658" y="714"/>
                    <a:pt x="1830" y="357"/>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623;p72">
              <a:extLst>
                <a:ext uri="{FF2B5EF4-FFF2-40B4-BE49-F238E27FC236}">
                  <a16:creationId xmlns:a16="http://schemas.microsoft.com/office/drawing/2014/main" id="{75AABC64-850A-709B-CA9A-242A506D450D}"/>
                </a:ext>
              </a:extLst>
            </p:cNvPr>
            <p:cNvSpPr/>
            <p:nvPr/>
          </p:nvSpPr>
          <p:spPr>
            <a:xfrm>
              <a:off x="4995868" y="1642038"/>
              <a:ext cx="310384" cy="80085"/>
            </a:xfrm>
            <a:custGeom>
              <a:avLst/>
              <a:gdLst/>
              <a:ahLst/>
              <a:cxnLst/>
              <a:rect l="l" t="t" r="r" b="b"/>
              <a:pathLst>
                <a:path w="7263" h="1874" fill="none" extrusionOk="0">
                  <a:moveTo>
                    <a:pt x="5487" y="1071"/>
                  </a:moveTo>
                  <a:cubicBezTo>
                    <a:pt x="3658" y="714"/>
                    <a:pt x="1830" y="357"/>
                    <a:pt x="1" y="0"/>
                  </a:cubicBezTo>
                  <a:cubicBezTo>
                    <a:pt x="2329" y="928"/>
                    <a:pt x="4756" y="1873"/>
                    <a:pt x="7263" y="1731"/>
                  </a:cubicBezTo>
                  <a:cubicBezTo>
                    <a:pt x="6763" y="1320"/>
                    <a:pt x="6112" y="1187"/>
                    <a:pt x="5487" y="10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624;p72">
              <a:extLst>
                <a:ext uri="{FF2B5EF4-FFF2-40B4-BE49-F238E27FC236}">
                  <a16:creationId xmlns:a16="http://schemas.microsoft.com/office/drawing/2014/main" id="{78A3164F-1EDB-08F7-4062-417A36AD5C5B}"/>
                </a:ext>
              </a:extLst>
            </p:cNvPr>
            <p:cNvSpPr/>
            <p:nvPr/>
          </p:nvSpPr>
          <p:spPr>
            <a:xfrm>
              <a:off x="4923048" y="1605799"/>
              <a:ext cx="130427" cy="233760"/>
            </a:xfrm>
            <a:custGeom>
              <a:avLst/>
              <a:gdLst/>
              <a:ahLst/>
              <a:cxnLst/>
              <a:rect l="l" t="t" r="r" b="b"/>
              <a:pathLst>
                <a:path w="3052" h="5470" extrusionOk="0">
                  <a:moveTo>
                    <a:pt x="10" y="1"/>
                  </a:moveTo>
                  <a:lnTo>
                    <a:pt x="10" y="1"/>
                  </a:lnTo>
                  <a:cubicBezTo>
                    <a:pt x="1" y="331"/>
                    <a:pt x="144" y="634"/>
                    <a:pt x="286" y="928"/>
                  </a:cubicBezTo>
                  <a:cubicBezTo>
                    <a:pt x="1071" y="2552"/>
                    <a:pt x="2267" y="3846"/>
                    <a:pt x="3052" y="5469"/>
                  </a:cubicBezTo>
                  <a:cubicBezTo>
                    <a:pt x="2775" y="4006"/>
                    <a:pt x="1955" y="3212"/>
                    <a:pt x="1259" y="2061"/>
                  </a:cubicBezTo>
                  <a:cubicBezTo>
                    <a:pt x="839" y="1374"/>
                    <a:pt x="429" y="688"/>
                    <a:pt x="1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625;p72">
              <a:extLst>
                <a:ext uri="{FF2B5EF4-FFF2-40B4-BE49-F238E27FC236}">
                  <a16:creationId xmlns:a16="http://schemas.microsoft.com/office/drawing/2014/main" id="{8AD3BDF7-C7EB-3A8A-9696-691676859FB0}"/>
                </a:ext>
              </a:extLst>
            </p:cNvPr>
            <p:cNvSpPr/>
            <p:nvPr/>
          </p:nvSpPr>
          <p:spPr>
            <a:xfrm>
              <a:off x="4923048" y="1605799"/>
              <a:ext cx="130427" cy="233760"/>
            </a:xfrm>
            <a:custGeom>
              <a:avLst/>
              <a:gdLst/>
              <a:ahLst/>
              <a:cxnLst/>
              <a:rect l="l" t="t" r="r" b="b"/>
              <a:pathLst>
                <a:path w="3052" h="5470" fill="none" extrusionOk="0">
                  <a:moveTo>
                    <a:pt x="1259" y="2061"/>
                  </a:moveTo>
                  <a:cubicBezTo>
                    <a:pt x="839" y="1374"/>
                    <a:pt x="429" y="688"/>
                    <a:pt x="10" y="1"/>
                  </a:cubicBezTo>
                  <a:cubicBezTo>
                    <a:pt x="1" y="331"/>
                    <a:pt x="144" y="634"/>
                    <a:pt x="286" y="928"/>
                  </a:cubicBezTo>
                  <a:cubicBezTo>
                    <a:pt x="1071" y="2552"/>
                    <a:pt x="2267" y="3846"/>
                    <a:pt x="3052" y="5469"/>
                  </a:cubicBezTo>
                  <a:cubicBezTo>
                    <a:pt x="2775" y="4006"/>
                    <a:pt x="1955" y="3212"/>
                    <a:pt x="1259" y="206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626;p72">
              <a:extLst>
                <a:ext uri="{FF2B5EF4-FFF2-40B4-BE49-F238E27FC236}">
                  <a16:creationId xmlns:a16="http://schemas.microsoft.com/office/drawing/2014/main" id="{73535540-77D3-B4A2-8B48-28178BB1F428}"/>
                </a:ext>
              </a:extLst>
            </p:cNvPr>
            <p:cNvSpPr/>
            <p:nvPr/>
          </p:nvSpPr>
          <p:spPr>
            <a:xfrm>
              <a:off x="4958133" y="1622978"/>
              <a:ext cx="313803" cy="158718"/>
            </a:xfrm>
            <a:custGeom>
              <a:avLst/>
              <a:gdLst/>
              <a:ahLst/>
              <a:cxnLst/>
              <a:rect l="l" t="t" r="r" b="b"/>
              <a:pathLst>
                <a:path w="7343" h="3714" extrusionOk="0">
                  <a:moveTo>
                    <a:pt x="1" y="0"/>
                  </a:moveTo>
                  <a:cubicBezTo>
                    <a:pt x="322" y="446"/>
                    <a:pt x="777" y="785"/>
                    <a:pt x="1214" y="1115"/>
                  </a:cubicBezTo>
                  <a:cubicBezTo>
                    <a:pt x="1776" y="1534"/>
                    <a:pt x="2338" y="1945"/>
                    <a:pt x="2900" y="2364"/>
                  </a:cubicBezTo>
                  <a:cubicBezTo>
                    <a:pt x="3516" y="2819"/>
                    <a:pt x="4149" y="3292"/>
                    <a:pt x="4880" y="3533"/>
                  </a:cubicBezTo>
                  <a:cubicBezTo>
                    <a:pt x="5249" y="3653"/>
                    <a:pt x="5639" y="3713"/>
                    <a:pt x="6028" y="3713"/>
                  </a:cubicBezTo>
                  <a:cubicBezTo>
                    <a:pt x="6478" y="3713"/>
                    <a:pt x="6927" y="3633"/>
                    <a:pt x="7343" y="3470"/>
                  </a:cubicBezTo>
                  <a:cubicBezTo>
                    <a:pt x="5701" y="2810"/>
                    <a:pt x="4060" y="2159"/>
                    <a:pt x="2418" y="1508"/>
                  </a:cubicBezTo>
                  <a:cubicBezTo>
                    <a:pt x="1517" y="1151"/>
                    <a:pt x="580" y="758"/>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627;p72">
              <a:extLst>
                <a:ext uri="{FF2B5EF4-FFF2-40B4-BE49-F238E27FC236}">
                  <a16:creationId xmlns:a16="http://schemas.microsoft.com/office/drawing/2014/main" id="{A6AAF0C3-40AA-A438-12DE-9421AD4B6777}"/>
                </a:ext>
              </a:extLst>
            </p:cNvPr>
            <p:cNvSpPr/>
            <p:nvPr/>
          </p:nvSpPr>
          <p:spPr>
            <a:xfrm>
              <a:off x="4958133" y="1622978"/>
              <a:ext cx="313803" cy="162051"/>
            </a:xfrm>
            <a:custGeom>
              <a:avLst/>
              <a:gdLst/>
              <a:ahLst/>
              <a:cxnLst/>
              <a:rect l="l" t="t" r="r" b="b"/>
              <a:pathLst>
                <a:path w="7343" h="3792" fill="none" extrusionOk="0">
                  <a:moveTo>
                    <a:pt x="1" y="0"/>
                  </a:moveTo>
                  <a:cubicBezTo>
                    <a:pt x="580" y="758"/>
                    <a:pt x="1517" y="1151"/>
                    <a:pt x="2418" y="1508"/>
                  </a:cubicBezTo>
                  <a:cubicBezTo>
                    <a:pt x="4060" y="2159"/>
                    <a:pt x="5701" y="2810"/>
                    <a:pt x="7343" y="3470"/>
                  </a:cubicBezTo>
                  <a:cubicBezTo>
                    <a:pt x="6567" y="3774"/>
                    <a:pt x="5674" y="3791"/>
                    <a:pt x="4880" y="3533"/>
                  </a:cubicBezTo>
                  <a:cubicBezTo>
                    <a:pt x="4149" y="3292"/>
                    <a:pt x="3516" y="2819"/>
                    <a:pt x="2900" y="2364"/>
                  </a:cubicBezTo>
                  <a:cubicBezTo>
                    <a:pt x="2338" y="1945"/>
                    <a:pt x="1776" y="1534"/>
                    <a:pt x="1214" y="1115"/>
                  </a:cubicBezTo>
                  <a:cubicBezTo>
                    <a:pt x="777" y="785"/>
                    <a:pt x="322" y="446"/>
                    <a:pt x="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628;p72">
              <a:extLst>
                <a:ext uri="{FF2B5EF4-FFF2-40B4-BE49-F238E27FC236}">
                  <a16:creationId xmlns:a16="http://schemas.microsoft.com/office/drawing/2014/main" id="{6D5F98EF-388A-42B6-23B3-A2A72B707E95}"/>
                </a:ext>
              </a:extLst>
            </p:cNvPr>
            <p:cNvSpPr/>
            <p:nvPr/>
          </p:nvSpPr>
          <p:spPr>
            <a:xfrm>
              <a:off x="4958133" y="1642038"/>
              <a:ext cx="239102" cy="217179"/>
            </a:xfrm>
            <a:custGeom>
              <a:avLst/>
              <a:gdLst/>
              <a:ahLst/>
              <a:cxnLst/>
              <a:rect l="l" t="t" r="r" b="b"/>
              <a:pathLst>
                <a:path w="5595" h="5082" extrusionOk="0">
                  <a:moveTo>
                    <a:pt x="1" y="0"/>
                  </a:moveTo>
                  <a:lnTo>
                    <a:pt x="1" y="0"/>
                  </a:lnTo>
                  <a:cubicBezTo>
                    <a:pt x="188" y="553"/>
                    <a:pt x="563" y="1026"/>
                    <a:pt x="928" y="1490"/>
                  </a:cubicBezTo>
                  <a:cubicBezTo>
                    <a:pt x="1437" y="2114"/>
                    <a:pt x="1936" y="2739"/>
                    <a:pt x="2445" y="3372"/>
                  </a:cubicBezTo>
                  <a:cubicBezTo>
                    <a:pt x="2838" y="3863"/>
                    <a:pt x="3248" y="4371"/>
                    <a:pt x="3783" y="4710"/>
                  </a:cubicBezTo>
                  <a:cubicBezTo>
                    <a:pt x="4138" y="4935"/>
                    <a:pt x="4564" y="5082"/>
                    <a:pt x="4980" y="5082"/>
                  </a:cubicBezTo>
                  <a:cubicBezTo>
                    <a:pt x="5191" y="5082"/>
                    <a:pt x="5399" y="5044"/>
                    <a:pt x="5594" y="4960"/>
                  </a:cubicBezTo>
                  <a:cubicBezTo>
                    <a:pt x="4996" y="4577"/>
                    <a:pt x="4408" y="4166"/>
                    <a:pt x="3846" y="3729"/>
                  </a:cubicBezTo>
                  <a:cubicBezTo>
                    <a:pt x="2427" y="2632"/>
                    <a:pt x="1143" y="1383"/>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629;p72">
              <a:extLst>
                <a:ext uri="{FF2B5EF4-FFF2-40B4-BE49-F238E27FC236}">
                  <a16:creationId xmlns:a16="http://schemas.microsoft.com/office/drawing/2014/main" id="{5817FE31-DA84-EA9D-26EA-D71D092A3A44}"/>
                </a:ext>
              </a:extLst>
            </p:cNvPr>
            <p:cNvSpPr/>
            <p:nvPr/>
          </p:nvSpPr>
          <p:spPr>
            <a:xfrm>
              <a:off x="4958133" y="1642038"/>
              <a:ext cx="239102" cy="222649"/>
            </a:xfrm>
            <a:custGeom>
              <a:avLst/>
              <a:gdLst/>
              <a:ahLst/>
              <a:cxnLst/>
              <a:rect l="l" t="t" r="r" b="b"/>
              <a:pathLst>
                <a:path w="5595" h="5210" fill="none" extrusionOk="0">
                  <a:moveTo>
                    <a:pt x="1" y="0"/>
                  </a:moveTo>
                  <a:cubicBezTo>
                    <a:pt x="1143" y="1383"/>
                    <a:pt x="2427" y="2632"/>
                    <a:pt x="3846" y="3729"/>
                  </a:cubicBezTo>
                  <a:cubicBezTo>
                    <a:pt x="4408" y="4166"/>
                    <a:pt x="4996" y="4577"/>
                    <a:pt x="5594" y="4960"/>
                  </a:cubicBezTo>
                  <a:cubicBezTo>
                    <a:pt x="5014" y="5210"/>
                    <a:pt x="4318" y="5049"/>
                    <a:pt x="3783" y="4710"/>
                  </a:cubicBezTo>
                  <a:cubicBezTo>
                    <a:pt x="3248" y="4371"/>
                    <a:pt x="2838" y="3863"/>
                    <a:pt x="2445" y="3372"/>
                  </a:cubicBezTo>
                  <a:cubicBezTo>
                    <a:pt x="1936" y="2739"/>
                    <a:pt x="1437" y="2114"/>
                    <a:pt x="928" y="1490"/>
                  </a:cubicBezTo>
                  <a:cubicBezTo>
                    <a:pt x="563" y="1026"/>
                    <a:pt x="188" y="553"/>
                    <a:pt x="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630;p72">
              <a:extLst>
                <a:ext uri="{FF2B5EF4-FFF2-40B4-BE49-F238E27FC236}">
                  <a16:creationId xmlns:a16="http://schemas.microsoft.com/office/drawing/2014/main" id="{69CAE422-B0FB-B315-1BFB-295F26030236}"/>
                </a:ext>
              </a:extLst>
            </p:cNvPr>
            <p:cNvSpPr/>
            <p:nvPr/>
          </p:nvSpPr>
          <p:spPr>
            <a:xfrm>
              <a:off x="5637150" y="4478061"/>
              <a:ext cx="19444" cy="280641"/>
            </a:xfrm>
            <a:custGeom>
              <a:avLst/>
              <a:gdLst/>
              <a:ahLst/>
              <a:cxnLst/>
              <a:rect l="l" t="t" r="r" b="b"/>
              <a:pathLst>
                <a:path w="455" h="6567" extrusionOk="0">
                  <a:moveTo>
                    <a:pt x="375" y="0"/>
                  </a:moveTo>
                  <a:cubicBezTo>
                    <a:pt x="54" y="964"/>
                    <a:pt x="0" y="2008"/>
                    <a:pt x="27" y="3034"/>
                  </a:cubicBezTo>
                  <a:cubicBezTo>
                    <a:pt x="54" y="4220"/>
                    <a:pt x="170" y="5406"/>
                    <a:pt x="375" y="6566"/>
                  </a:cubicBezTo>
                  <a:cubicBezTo>
                    <a:pt x="232" y="4648"/>
                    <a:pt x="437" y="2721"/>
                    <a:pt x="455" y="794"/>
                  </a:cubicBezTo>
                  <a:cubicBezTo>
                    <a:pt x="455" y="527"/>
                    <a:pt x="455" y="250"/>
                    <a:pt x="37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631;p72">
              <a:extLst>
                <a:ext uri="{FF2B5EF4-FFF2-40B4-BE49-F238E27FC236}">
                  <a16:creationId xmlns:a16="http://schemas.microsoft.com/office/drawing/2014/main" id="{58CBD9A2-2185-22CF-DECC-75268E7EC9BB}"/>
                </a:ext>
              </a:extLst>
            </p:cNvPr>
            <p:cNvSpPr/>
            <p:nvPr/>
          </p:nvSpPr>
          <p:spPr>
            <a:xfrm>
              <a:off x="5637150" y="4478061"/>
              <a:ext cx="19444" cy="280641"/>
            </a:xfrm>
            <a:custGeom>
              <a:avLst/>
              <a:gdLst/>
              <a:ahLst/>
              <a:cxnLst/>
              <a:rect l="l" t="t" r="r" b="b"/>
              <a:pathLst>
                <a:path w="455" h="6567" fill="none" extrusionOk="0">
                  <a:moveTo>
                    <a:pt x="455" y="794"/>
                  </a:moveTo>
                  <a:cubicBezTo>
                    <a:pt x="437" y="2721"/>
                    <a:pt x="232" y="4648"/>
                    <a:pt x="375" y="6566"/>
                  </a:cubicBezTo>
                  <a:cubicBezTo>
                    <a:pt x="170" y="5406"/>
                    <a:pt x="54" y="4220"/>
                    <a:pt x="27" y="3034"/>
                  </a:cubicBezTo>
                  <a:cubicBezTo>
                    <a:pt x="0" y="2008"/>
                    <a:pt x="54" y="964"/>
                    <a:pt x="375" y="0"/>
                  </a:cubicBezTo>
                  <a:cubicBezTo>
                    <a:pt x="455" y="250"/>
                    <a:pt x="455" y="527"/>
                    <a:pt x="455" y="7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632;p72">
              <a:extLst>
                <a:ext uri="{FF2B5EF4-FFF2-40B4-BE49-F238E27FC236}">
                  <a16:creationId xmlns:a16="http://schemas.microsoft.com/office/drawing/2014/main" id="{0BB70B35-9FAC-EA3B-BCBD-10C78F4A6B77}"/>
                </a:ext>
              </a:extLst>
            </p:cNvPr>
            <p:cNvSpPr/>
            <p:nvPr/>
          </p:nvSpPr>
          <p:spPr>
            <a:xfrm>
              <a:off x="5759500" y="4404086"/>
              <a:ext cx="69060" cy="382436"/>
            </a:xfrm>
            <a:custGeom>
              <a:avLst/>
              <a:gdLst/>
              <a:ahLst/>
              <a:cxnLst/>
              <a:rect l="l" t="t" r="r" b="b"/>
              <a:pathLst>
                <a:path w="1616" h="8949" extrusionOk="0">
                  <a:moveTo>
                    <a:pt x="1615" y="1"/>
                  </a:moveTo>
                  <a:lnTo>
                    <a:pt x="1615" y="1"/>
                  </a:lnTo>
                  <a:cubicBezTo>
                    <a:pt x="1383" y="1660"/>
                    <a:pt x="1160" y="3328"/>
                    <a:pt x="777" y="4970"/>
                  </a:cubicBezTo>
                  <a:cubicBezTo>
                    <a:pt x="456" y="6290"/>
                    <a:pt x="36" y="7592"/>
                    <a:pt x="1" y="8948"/>
                  </a:cubicBezTo>
                  <a:cubicBezTo>
                    <a:pt x="982" y="6067"/>
                    <a:pt x="1535" y="3043"/>
                    <a:pt x="161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633;p72">
              <a:extLst>
                <a:ext uri="{FF2B5EF4-FFF2-40B4-BE49-F238E27FC236}">
                  <a16:creationId xmlns:a16="http://schemas.microsoft.com/office/drawing/2014/main" id="{76A2D08D-8B9D-2105-E1E2-247BFAC09E3C}"/>
                </a:ext>
              </a:extLst>
            </p:cNvPr>
            <p:cNvSpPr/>
            <p:nvPr/>
          </p:nvSpPr>
          <p:spPr>
            <a:xfrm>
              <a:off x="5759500" y="4404086"/>
              <a:ext cx="69060" cy="382436"/>
            </a:xfrm>
            <a:custGeom>
              <a:avLst/>
              <a:gdLst/>
              <a:ahLst/>
              <a:cxnLst/>
              <a:rect l="l" t="t" r="r" b="b"/>
              <a:pathLst>
                <a:path w="1616" h="8949" fill="none" extrusionOk="0">
                  <a:moveTo>
                    <a:pt x="777" y="4970"/>
                  </a:moveTo>
                  <a:cubicBezTo>
                    <a:pt x="1160" y="3328"/>
                    <a:pt x="1383" y="1660"/>
                    <a:pt x="1615" y="1"/>
                  </a:cubicBezTo>
                  <a:cubicBezTo>
                    <a:pt x="1535" y="3043"/>
                    <a:pt x="982" y="6067"/>
                    <a:pt x="1" y="8948"/>
                  </a:cubicBezTo>
                  <a:cubicBezTo>
                    <a:pt x="36" y="7592"/>
                    <a:pt x="456" y="6290"/>
                    <a:pt x="777" y="497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634;p72">
              <a:extLst>
                <a:ext uri="{FF2B5EF4-FFF2-40B4-BE49-F238E27FC236}">
                  <a16:creationId xmlns:a16="http://schemas.microsoft.com/office/drawing/2014/main" id="{18F0E283-D3B9-2B5A-856B-BC0A5A247560}"/>
                </a:ext>
              </a:extLst>
            </p:cNvPr>
            <p:cNvSpPr/>
            <p:nvPr/>
          </p:nvSpPr>
          <p:spPr>
            <a:xfrm>
              <a:off x="5801808" y="4395326"/>
              <a:ext cx="70598" cy="664529"/>
            </a:xfrm>
            <a:custGeom>
              <a:avLst/>
              <a:gdLst/>
              <a:ahLst/>
              <a:cxnLst/>
              <a:rect l="l" t="t" r="r" b="b"/>
              <a:pathLst>
                <a:path w="1652" h="15550" extrusionOk="0">
                  <a:moveTo>
                    <a:pt x="1544" y="1"/>
                  </a:moveTo>
                  <a:cubicBezTo>
                    <a:pt x="1393" y="928"/>
                    <a:pt x="1384" y="1865"/>
                    <a:pt x="1277" y="2793"/>
                  </a:cubicBezTo>
                  <a:cubicBezTo>
                    <a:pt x="938" y="5567"/>
                    <a:pt x="1" y="12758"/>
                    <a:pt x="54" y="15550"/>
                  </a:cubicBezTo>
                  <a:cubicBezTo>
                    <a:pt x="634" y="10037"/>
                    <a:pt x="1651" y="3738"/>
                    <a:pt x="1544"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635;p72">
              <a:extLst>
                <a:ext uri="{FF2B5EF4-FFF2-40B4-BE49-F238E27FC236}">
                  <a16:creationId xmlns:a16="http://schemas.microsoft.com/office/drawing/2014/main" id="{38754652-2F09-E745-B3FD-B1309D89903C}"/>
                </a:ext>
              </a:extLst>
            </p:cNvPr>
            <p:cNvSpPr/>
            <p:nvPr/>
          </p:nvSpPr>
          <p:spPr>
            <a:xfrm>
              <a:off x="5801808" y="4395326"/>
              <a:ext cx="70598" cy="664529"/>
            </a:xfrm>
            <a:custGeom>
              <a:avLst/>
              <a:gdLst/>
              <a:ahLst/>
              <a:cxnLst/>
              <a:rect l="l" t="t" r="r" b="b"/>
              <a:pathLst>
                <a:path w="1652" h="15550" fill="none" extrusionOk="0">
                  <a:moveTo>
                    <a:pt x="1544" y="1"/>
                  </a:moveTo>
                  <a:cubicBezTo>
                    <a:pt x="1651" y="3738"/>
                    <a:pt x="634" y="10037"/>
                    <a:pt x="54" y="15550"/>
                  </a:cubicBezTo>
                  <a:cubicBezTo>
                    <a:pt x="1" y="12758"/>
                    <a:pt x="938" y="5567"/>
                    <a:pt x="1277" y="2793"/>
                  </a:cubicBezTo>
                  <a:cubicBezTo>
                    <a:pt x="1384" y="1865"/>
                    <a:pt x="1393" y="928"/>
                    <a:pt x="1544"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636;p72">
              <a:extLst>
                <a:ext uri="{FF2B5EF4-FFF2-40B4-BE49-F238E27FC236}">
                  <a16:creationId xmlns:a16="http://schemas.microsoft.com/office/drawing/2014/main" id="{66B70F01-62A8-B385-958F-0ABC94819907}"/>
                </a:ext>
              </a:extLst>
            </p:cNvPr>
            <p:cNvSpPr/>
            <p:nvPr/>
          </p:nvSpPr>
          <p:spPr>
            <a:xfrm>
              <a:off x="5766765" y="3528788"/>
              <a:ext cx="68291" cy="304615"/>
            </a:xfrm>
            <a:custGeom>
              <a:avLst/>
              <a:gdLst/>
              <a:ahLst/>
              <a:cxnLst/>
              <a:rect l="l" t="t" r="r" b="b"/>
              <a:pathLst>
                <a:path w="1598" h="7128" extrusionOk="0">
                  <a:moveTo>
                    <a:pt x="919" y="0"/>
                  </a:moveTo>
                  <a:cubicBezTo>
                    <a:pt x="821" y="660"/>
                    <a:pt x="732" y="1320"/>
                    <a:pt x="634" y="1981"/>
                  </a:cubicBezTo>
                  <a:cubicBezTo>
                    <a:pt x="562" y="2453"/>
                    <a:pt x="491" y="2926"/>
                    <a:pt x="357" y="3381"/>
                  </a:cubicBezTo>
                  <a:cubicBezTo>
                    <a:pt x="241" y="3774"/>
                    <a:pt x="72" y="4157"/>
                    <a:pt x="27" y="4568"/>
                  </a:cubicBezTo>
                  <a:cubicBezTo>
                    <a:pt x="0" y="4826"/>
                    <a:pt x="27" y="5085"/>
                    <a:pt x="54" y="5344"/>
                  </a:cubicBezTo>
                  <a:cubicBezTo>
                    <a:pt x="125" y="5950"/>
                    <a:pt x="188" y="6575"/>
                    <a:pt x="437" y="7128"/>
                  </a:cubicBezTo>
                  <a:cubicBezTo>
                    <a:pt x="473" y="4728"/>
                    <a:pt x="1597" y="2302"/>
                    <a:pt x="91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637;p72">
              <a:extLst>
                <a:ext uri="{FF2B5EF4-FFF2-40B4-BE49-F238E27FC236}">
                  <a16:creationId xmlns:a16="http://schemas.microsoft.com/office/drawing/2014/main" id="{765A4001-6BD1-79EA-8307-80D5455375D1}"/>
                </a:ext>
              </a:extLst>
            </p:cNvPr>
            <p:cNvSpPr/>
            <p:nvPr/>
          </p:nvSpPr>
          <p:spPr>
            <a:xfrm>
              <a:off x="5766765" y="3528788"/>
              <a:ext cx="68291" cy="304615"/>
            </a:xfrm>
            <a:custGeom>
              <a:avLst/>
              <a:gdLst/>
              <a:ahLst/>
              <a:cxnLst/>
              <a:rect l="l" t="t" r="r" b="b"/>
              <a:pathLst>
                <a:path w="1598" h="7128" fill="none" extrusionOk="0">
                  <a:moveTo>
                    <a:pt x="634" y="1981"/>
                  </a:moveTo>
                  <a:cubicBezTo>
                    <a:pt x="732" y="1320"/>
                    <a:pt x="821" y="660"/>
                    <a:pt x="919" y="0"/>
                  </a:cubicBezTo>
                  <a:cubicBezTo>
                    <a:pt x="1597" y="2302"/>
                    <a:pt x="473" y="4728"/>
                    <a:pt x="437" y="7128"/>
                  </a:cubicBezTo>
                  <a:cubicBezTo>
                    <a:pt x="188" y="6575"/>
                    <a:pt x="125" y="5950"/>
                    <a:pt x="54" y="5344"/>
                  </a:cubicBezTo>
                  <a:cubicBezTo>
                    <a:pt x="27" y="5085"/>
                    <a:pt x="0" y="4826"/>
                    <a:pt x="27" y="4568"/>
                  </a:cubicBezTo>
                  <a:cubicBezTo>
                    <a:pt x="72" y="4157"/>
                    <a:pt x="241" y="3774"/>
                    <a:pt x="357" y="3381"/>
                  </a:cubicBezTo>
                  <a:cubicBezTo>
                    <a:pt x="491" y="2926"/>
                    <a:pt x="562" y="2453"/>
                    <a:pt x="634" y="198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638;p72">
              <a:extLst>
                <a:ext uri="{FF2B5EF4-FFF2-40B4-BE49-F238E27FC236}">
                  <a16:creationId xmlns:a16="http://schemas.microsoft.com/office/drawing/2014/main" id="{156957F1-1004-9D42-BE07-1D4AF0690ED9}"/>
                </a:ext>
              </a:extLst>
            </p:cNvPr>
            <p:cNvSpPr/>
            <p:nvPr/>
          </p:nvSpPr>
          <p:spPr>
            <a:xfrm>
              <a:off x="5555141" y="3655711"/>
              <a:ext cx="74786" cy="306966"/>
            </a:xfrm>
            <a:custGeom>
              <a:avLst/>
              <a:gdLst/>
              <a:ahLst/>
              <a:cxnLst/>
              <a:rect l="l" t="t" r="r" b="b"/>
              <a:pathLst>
                <a:path w="1750" h="7183" extrusionOk="0">
                  <a:moveTo>
                    <a:pt x="340" y="1"/>
                  </a:moveTo>
                  <a:lnTo>
                    <a:pt x="340" y="1"/>
                  </a:lnTo>
                  <a:cubicBezTo>
                    <a:pt x="1" y="964"/>
                    <a:pt x="206" y="2017"/>
                    <a:pt x="411" y="3016"/>
                  </a:cubicBezTo>
                  <a:cubicBezTo>
                    <a:pt x="697" y="4408"/>
                    <a:pt x="982" y="5791"/>
                    <a:pt x="1268" y="7182"/>
                  </a:cubicBezTo>
                  <a:cubicBezTo>
                    <a:pt x="1750" y="5603"/>
                    <a:pt x="1036" y="3935"/>
                    <a:pt x="652" y="2329"/>
                  </a:cubicBezTo>
                  <a:cubicBezTo>
                    <a:pt x="474" y="1571"/>
                    <a:pt x="367" y="786"/>
                    <a:pt x="34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639;p72">
              <a:extLst>
                <a:ext uri="{FF2B5EF4-FFF2-40B4-BE49-F238E27FC236}">
                  <a16:creationId xmlns:a16="http://schemas.microsoft.com/office/drawing/2014/main" id="{D5C24955-1318-F6BE-C25B-7629A465B56E}"/>
                </a:ext>
              </a:extLst>
            </p:cNvPr>
            <p:cNvSpPr/>
            <p:nvPr/>
          </p:nvSpPr>
          <p:spPr>
            <a:xfrm>
              <a:off x="5555141" y="3655711"/>
              <a:ext cx="74786" cy="306966"/>
            </a:xfrm>
            <a:custGeom>
              <a:avLst/>
              <a:gdLst/>
              <a:ahLst/>
              <a:cxnLst/>
              <a:rect l="l" t="t" r="r" b="b"/>
              <a:pathLst>
                <a:path w="1750" h="7183" fill="none" extrusionOk="0">
                  <a:moveTo>
                    <a:pt x="411" y="3016"/>
                  </a:moveTo>
                  <a:cubicBezTo>
                    <a:pt x="206" y="2017"/>
                    <a:pt x="1" y="964"/>
                    <a:pt x="340" y="1"/>
                  </a:cubicBezTo>
                  <a:cubicBezTo>
                    <a:pt x="367" y="786"/>
                    <a:pt x="474" y="1571"/>
                    <a:pt x="652" y="2329"/>
                  </a:cubicBezTo>
                  <a:cubicBezTo>
                    <a:pt x="1036" y="3935"/>
                    <a:pt x="1750" y="5603"/>
                    <a:pt x="1268" y="7182"/>
                  </a:cubicBezTo>
                  <a:cubicBezTo>
                    <a:pt x="982" y="5791"/>
                    <a:pt x="697" y="4408"/>
                    <a:pt x="411" y="301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640;p72">
              <a:extLst>
                <a:ext uri="{FF2B5EF4-FFF2-40B4-BE49-F238E27FC236}">
                  <a16:creationId xmlns:a16="http://schemas.microsoft.com/office/drawing/2014/main" id="{ED61F957-B1B3-A6DD-14F0-5A93011FA836}"/>
                </a:ext>
              </a:extLst>
            </p:cNvPr>
            <p:cNvSpPr/>
            <p:nvPr/>
          </p:nvSpPr>
          <p:spPr>
            <a:xfrm>
              <a:off x="5544500" y="3759814"/>
              <a:ext cx="57607" cy="242863"/>
            </a:xfrm>
            <a:custGeom>
              <a:avLst/>
              <a:gdLst/>
              <a:ahLst/>
              <a:cxnLst/>
              <a:rect l="l" t="t" r="r" b="b"/>
              <a:pathLst>
                <a:path w="1348" h="5683" extrusionOk="0">
                  <a:moveTo>
                    <a:pt x="0" y="0"/>
                  </a:moveTo>
                  <a:cubicBezTo>
                    <a:pt x="18" y="928"/>
                    <a:pt x="80" y="1856"/>
                    <a:pt x="188" y="2784"/>
                  </a:cubicBezTo>
                  <a:cubicBezTo>
                    <a:pt x="205" y="2989"/>
                    <a:pt x="232" y="3194"/>
                    <a:pt x="277" y="3399"/>
                  </a:cubicBezTo>
                  <a:cubicBezTo>
                    <a:pt x="428" y="4238"/>
                    <a:pt x="803" y="5032"/>
                    <a:pt x="1347" y="5683"/>
                  </a:cubicBezTo>
                  <a:cubicBezTo>
                    <a:pt x="348" y="3997"/>
                    <a:pt x="535" y="1883"/>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641;p72">
              <a:extLst>
                <a:ext uri="{FF2B5EF4-FFF2-40B4-BE49-F238E27FC236}">
                  <a16:creationId xmlns:a16="http://schemas.microsoft.com/office/drawing/2014/main" id="{84A765E5-BA85-F150-D9AB-C2886B63AD0D}"/>
                </a:ext>
              </a:extLst>
            </p:cNvPr>
            <p:cNvSpPr/>
            <p:nvPr/>
          </p:nvSpPr>
          <p:spPr>
            <a:xfrm>
              <a:off x="5544500" y="3759814"/>
              <a:ext cx="57607" cy="242863"/>
            </a:xfrm>
            <a:custGeom>
              <a:avLst/>
              <a:gdLst/>
              <a:ahLst/>
              <a:cxnLst/>
              <a:rect l="l" t="t" r="r" b="b"/>
              <a:pathLst>
                <a:path w="1348" h="5683" fill="none" extrusionOk="0">
                  <a:moveTo>
                    <a:pt x="188" y="2784"/>
                  </a:moveTo>
                  <a:cubicBezTo>
                    <a:pt x="80" y="1856"/>
                    <a:pt x="18" y="928"/>
                    <a:pt x="0" y="0"/>
                  </a:cubicBezTo>
                  <a:cubicBezTo>
                    <a:pt x="535" y="1883"/>
                    <a:pt x="348" y="3997"/>
                    <a:pt x="1347" y="5683"/>
                  </a:cubicBezTo>
                  <a:cubicBezTo>
                    <a:pt x="803" y="5032"/>
                    <a:pt x="428" y="4238"/>
                    <a:pt x="277" y="3399"/>
                  </a:cubicBezTo>
                  <a:cubicBezTo>
                    <a:pt x="232" y="3194"/>
                    <a:pt x="205" y="2989"/>
                    <a:pt x="188" y="278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642;p72">
              <a:extLst>
                <a:ext uri="{FF2B5EF4-FFF2-40B4-BE49-F238E27FC236}">
                  <a16:creationId xmlns:a16="http://schemas.microsoft.com/office/drawing/2014/main" id="{7A3F4847-6248-E5C9-B78B-1AED24DCB825}"/>
                </a:ext>
              </a:extLst>
            </p:cNvPr>
            <p:cNvSpPr/>
            <p:nvPr/>
          </p:nvSpPr>
          <p:spPr>
            <a:xfrm>
              <a:off x="5675654" y="3274088"/>
              <a:ext cx="48803" cy="432008"/>
            </a:xfrm>
            <a:custGeom>
              <a:avLst/>
              <a:gdLst/>
              <a:ahLst/>
              <a:cxnLst/>
              <a:rect l="l" t="t" r="r" b="b"/>
              <a:pathLst>
                <a:path w="1142" h="10109" extrusionOk="0">
                  <a:moveTo>
                    <a:pt x="785" y="1"/>
                  </a:moveTo>
                  <a:lnTo>
                    <a:pt x="785" y="1"/>
                  </a:lnTo>
                  <a:cubicBezTo>
                    <a:pt x="0" y="3293"/>
                    <a:pt x="839" y="6745"/>
                    <a:pt x="517" y="10108"/>
                  </a:cubicBezTo>
                  <a:cubicBezTo>
                    <a:pt x="910" y="9716"/>
                    <a:pt x="972" y="9100"/>
                    <a:pt x="999" y="8547"/>
                  </a:cubicBezTo>
                  <a:cubicBezTo>
                    <a:pt x="1142" y="5701"/>
                    <a:pt x="1071" y="2838"/>
                    <a:pt x="78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643;p72">
              <a:extLst>
                <a:ext uri="{FF2B5EF4-FFF2-40B4-BE49-F238E27FC236}">
                  <a16:creationId xmlns:a16="http://schemas.microsoft.com/office/drawing/2014/main" id="{842E4D91-DCEB-8502-5EB9-14E295A11690}"/>
                </a:ext>
              </a:extLst>
            </p:cNvPr>
            <p:cNvSpPr/>
            <p:nvPr/>
          </p:nvSpPr>
          <p:spPr>
            <a:xfrm>
              <a:off x="5675654" y="3274088"/>
              <a:ext cx="48803" cy="432008"/>
            </a:xfrm>
            <a:custGeom>
              <a:avLst/>
              <a:gdLst/>
              <a:ahLst/>
              <a:cxnLst/>
              <a:rect l="l" t="t" r="r" b="b"/>
              <a:pathLst>
                <a:path w="1142" h="10109" fill="none" extrusionOk="0">
                  <a:moveTo>
                    <a:pt x="517" y="10108"/>
                  </a:moveTo>
                  <a:cubicBezTo>
                    <a:pt x="839" y="6745"/>
                    <a:pt x="0" y="3293"/>
                    <a:pt x="785" y="1"/>
                  </a:cubicBezTo>
                  <a:cubicBezTo>
                    <a:pt x="1071" y="2838"/>
                    <a:pt x="1142" y="5701"/>
                    <a:pt x="999" y="8547"/>
                  </a:cubicBezTo>
                  <a:cubicBezTo>
                    <a:pt x="972" y="9100"/>
                    <a:pt x="910" y="9716"/>
                    <a:pt x="517" y="101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644;p72">
              <a:extLst>
                <a:ext uri="{FF2B5EF4-FFF2-40B4-BE49-F238E27FC236}">
                  <a16:creationId xmlns:a16="http://schemas.microsoft.com/office/drawing/2014/main" id="{695EB947-7879-7FF3-DFFE-AC8ED98B5E9B}"/>
                </a:ext>
              </a:extLst>
            </p:cNvPr>
            <p:cNvSpPr/>
            <p:nvPr/>
          </p:nvSpPr>
          <p:spPr>
            <a:xfrm>
              <a:off x="5641338" y="3364087"/>
              <a:ext cx="56838" cy="428931"/>
            </a:xfrm>
            <a:custGeom>
              <a:avLst/>
              <a:gdLst/>
              <a:ahLst/>
              <a:cxnLst/>
              <a:rect l="l" t="t" r="r" b="b"/>
              <a:pathLst>
                <a:path w="1330" h="10037" extrusionOk="0">
                  <a:moveTo>
                    <a:pt x="580" y="0"/>
                  </a:moveTo>
                  <a:lnTo>
                    <a:pt x="580" y="0"/>
                  </a:lnTo>
                  <a:cubicBezTo>
                    <a:pt x="125" y="1668"/>
                    <a:pt x="0" y="3426"/>
                    <a:pt x="223" y="5148"/>
                  </a:cubicBezTo>
                  <a:cubicBezTo>
                    <a:pt x="303" y="5781"/>
                    <a:pt x="428" y="6405"/>
                    <a:pt x="518" y="7030"/>
                  </a:cubicBezTo>
                  <a:cubicBezTo>
                    <a:pt x="660" y="8029"/>
                    <a:pt x="723" y="9037"/>
                    <a:pt x="687" y="10036"/>
                  </a:cubicBezTo>
                  <a:cubicBezTo>
                    <a:pt x="1329" y="8877"/>
                    <a:pt x="1017" y="7440"/>
                    <a:pt x="803" y="6129"/>
                  </a:cubicBezTo>
                  <a:cubicBezTo>
                    <a:pt x="473" y="4104"/>
                    <a:pt x="419" y="2043"/>
                    <a:pt x="58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645;p72">
              <a:extLst>
                <a:ext uri="{FF2B5EF4-FFF2-40B4-BE49-F238E27FC236}">
                  <a16:creationId xmlns:a16="http://schemas.microsoft.com/office/drawing/2014/main" id="{70DC40BB-CE22-8827-D2F5-17ED6A5C4945}"/>
                </a:ext>
              </a:extLst>
            </p:cNvPr>
            <p:cNvSpPr/>
            <p:nvPr/>
          </p:nvSpPr>
          <p:spPr>
            <a:xfrm>
              <a:off x="5641338" y="3364087"/>
              <a:ext cx="56838" cy="428931"/>
            </a:xfrm>
            <a:custGeom>
              <a:avLst/>
              <a:gdLst/>
              <a:ahLst/>
              <a:cxnLst/>
              <a:rect l="l" t="t" r="r" b="b"/>
              <a:pathLst>
                <a:path w="1330" h="10037" fill="none" extrusionOk="0">
                  <a:moveTo>
                    <a:pt x="803" y="6129"/>
                  </a:moveTo>
                  <a:cubicBezTo>
                    <a:pt x="1017" y="7440"/>
                    <a:pt x="1329" y="8877"/>
                    <a:pt x="687" y="10036"/>
                  </a:cubicBezTo>
                  <a:cubicBezTo>
                    <a:pt x="723" y="9037"/>
                    <a:pt x="660" y="8029"/>
                    <a:pt x="518" y="7030"/>
                  </a:cubicBezTo>
                  <a:cubicBezTo>
                    <a:pt x="428" y="6405"/>
                    <a:pt x="303" y="5781"/>
                    <a:pt x="223" y="5148"/>
                  </a:cubicBezTo>
                  <a:cubicBezTo>
                    <a:pt x="0" y="3426"/>
                    <a:pt x="125" y="1668"/>
                    <a:pt x="580" y="0"/>
                  </a:cubicBezTo>
                  <a:cubicBezTo>
                    <a:pt x="419" y="2043"/>
                    <a:pt x="473" y="4104"/>
                    <a:pt x="803" y="612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646;p72">
              <a:extLst>
                <a:ext uri="{FF2B5EF4-FFF2-40B4-BE49-F238E27FC236}">
                  <a16:creationId xmlns:a16="http://schemas.microsoft.com/office/drawing/2014/main" id="{D56A317F-8291-3349-B811-287D7F1398BD}"/>
                </a:ext>
              </a:extLst>
            </p:cNvPr>
            <p:cNvSpPr/>
            <p:nvPr/>
          </p:nvSpPr>
          <p:spPr>
            <a:xfrm>
              <a:off x="5825098" y="3190626"/>
              <a:ext cx="27094" cy="268034"/>
            </a:xfrm>
            <a:custGeom>
              <a:avLst/>
              <a:gdLst/>
              <a:ahLst/>
              <a:cxnLst/>
              <a:rect l="l" t="t" r="r" b="b"/>
              <a:pathLst>
                <a:path w="634" h="6272" extrusionOk="0">
                  <a:moveTo>
                    <a:pt x="0" y="0"/>
                  </a:moveTo>
                  <a:lnTo>
                    <a:pt x="0" y="0"/>
                  </a:lnTo>
                  <a:cubicBezTo>
                    <a:pt x="36" y="1026"/>
                    <a:pt x="71" y="2052"/>
                    <a:pt x="107" y="3078"/>
                  </a:cubicBezTo>
                  <a:cubicBezTo>
                    <a:pt x="143" y="4166"/>
                    <a:pt x="187" y="5281"/>
                    <a:pt x="633" y="6272"/>
                  </a:cubicBezTo>
                  <a:cubicBezTo>
                    <a:pt x="633" y="5478"/>
                    <a:pt x="633" y="4693"/>
                    <a:pt x="589" y="3908"/>
                  </a:cubicBezTo>
                  <a:cubicBezTo>
                    <a:pt x="518" y="2587"/>
                    <a:pt x="312" y="1276"/>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647;p72">
              <a:extLst>
                <a:ext uri="{FF2B5EF4-FFF2-40B4-BE49-F238E27FC236}">
                  <a16:creationId xmlns:a16="http://schemas.microsoft.com/office/drawing/2014/main" id="{5EA74A98-93EA-829E-430C-BAA6D90D3D27}"/>
                </a:ext>
              </a:extLst>
            </p:cNvPr>
            <p:cNvSpPr/>
            <p:nvPr/>
          </p:nvSpPr>
          <p:spPr>
            <a:xfrm>
              <a:off x="5825098" y="3190626"/>
              <a:ext cx="27094" cy="268034"/>
            </a:xfrm>
            <a:custGeom>
              <a:avLst/>
              <a:gdLst/>
              <a:ahLst/>
              <a:cxnLst/>
              <a:rect l="l" t="t" r="r" b="b"/>
              <a:pathLst>
                <a:path w="634" h="6272" fill="none" extrusionOk="0">
                  <a:moveTo>
                    <a:pt x="0" y="0"/>
                  </a:moveTo>
                  <a:cubicBezTo>
                    <a:pt x="312" y="1276"/>
                    <a:pt x="518" y="2587"/>
                    <a:pt x="589" y="3908"/>
                  </a:cubicBezTo>
                  <a:cubicBezTo>
                    <a:pt x="633" y="4693"/>
                    <a:pt x="633" y="5478"/>
                    <a:pt x="633" y="6272"/>
                  </a:cubicBezTo>
                  <a:cubicBezTo>
                    <a:pt x="187" y="5281"/>
                    <a:pt x="143" y="4166"/>
                    <a:pt x="107" y="3078"/>
                  </a:cubicBezTo>
                  <a:cubicBezTo>
                    <a:pt x="71" y="2052"/>
                    <a:pt x="36" y="1026"/>
                    <a:pt x="0"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648;p72">
              <a:extLst>
                <a:ext uri="{FF2B5EF4-FFF2-40B4-BE49-F238E27FC236}">
                  <a16:creationId xmlns:a16="http://schemas.microsoft.com/office/drawing/2014/main" id="{BEBC517E-0DDA-D530-36EB-FF3CB36D897F}"/>
                </a:ext>
              </a:extLst>
            </p:cNvPr>
            <p:cNvSpPr/>
            <p:nvPr/>
          </p:nvSpPr>
          <p:spPr>
            <a:xfrm>
              <a:off x="5620740" y="2950413"/>
              <a:ext cx="109829" cy="420555"/>
            </a:xfrm>
            <a:custGeom>
              <a:avLst/>
              <a:gdLst/>
              <a:ahLst/>
              <a:cxnLst/>
              <a:rect l="l" t="t" r="r" b="b"/>
              <a:pathLst>
                <a:path w="2570" h="9841" extrusionOk="0">
                  <a:moveTo>
                    <a:pt x="2570" y="1"/>
                  </a:moveTo>
                  <a:lnTo>
                    <a:pt x="2570" y="1"/>
                  </a:lnTo>
                  <a:cubicBezTo>
                    <a:pt x="1642" y="2267"/>
                    <a:pt x="910" y="4613"/>
                    <a:pt x="384" y="7004"/>
                  </a:cubicBezTo>
                  <a:cubicBezTo>
                    <a:pt x="179" y="7932"/>
                    <a:pt x="0" y="8886"/>
                    <a:pt x="90" y="9841"/>
                  </a:cubicBezTo>
                  <a:cubicBezTo>
                    <a:pt x="1080" y="6602"/>
                    <a:pt x="2070" y="3346"/>
                    <a:pt x="257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649;p72">
              <a:extLst>
                <a:ext uri="{FF2B5EF4-FFF2-40B4-BE49-F238E27FC236}">
                  <a16:creationId xmlns:a16="http://schemas.microsoft.com/office/drawing/2014/main" id="{8F3DBF1E-1068-4BBE-9086-11925888BF9F}"/>
                </a:ext>
              </a:extLst>
            </p:cNvPr>
            <p:cNvSpPr/>
            <p:nvPr/>
          </p:nvSpPr>
          <p:spPr>
            <a:xfrm>
              <a:off x="5620740" y="2950413"/>
              <a:ext cx="109829" cy="420555"/>
            </a:xfrm>
            <a:custGeom>
              <a:avLst/>
              <a:gdLst/>
              <a:ahLst/>
              <a:cxnLst/>
              <a:rect l="l" t="t" r="r" b="b"/>
              <a:pathLst>
                <a:path w="2570" h="9841" fill="none" extrusionOk="0">
                  <a:moveTo>
                    <a:pt x="2570" y="1"/>
                  </a:moveTo>
                  <a:cubicBezTo>
                    <a:pt x="2070" y="3346"/>
                    <a:pt x="1080" y="6602"/>
                    <a:pt x="90" y="9841"/>
                  </a:cubicBezTo>
                  <a:cubicBezTo>
                    <a:pt x="0" y="8886"/>
                    <a:pt x="179" y="7932"/>
                    <a:pt x="384" y="7004"/>
                  </a:cubicBezTo>
                  <a:cubicBezTo>
                    <a:pt x="910" y="4613"/>
                    <a:pt x="1642" y="2267"/>
                    <a:pt x="257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650;p72">
              <a:extLst>
                <a:ext uri="{FF2B5EF4-FFF2-40B4-BE49-F238E27FC236}">
                  <a16:creationId xmlns:a16="http://schemas.microsoft.com/office/drawing/2014/main" id="{72359E11-1D1C-23B4-15CD-CD3F514BBE69}"/>
                </a:ext>
              </a:extLst>
            </p:cNvPr>
            <p:cNvSpPr/>
            <p:nvPr/>
          </p:nvSpPr>
          <p:spPr>
            <a:xfrm>
              <a:off x="5812492" y="2763618"/>
              <a:ext cx="62949" cy="266538"/>
            </a:xfrm>
            <a:custGeom>
              <a:avLst/>
              <a:gdLst/>
              <a:ahLst/>
              <a:cxnLst/>
              <a:rect l="l" t="t" r="r" b="b"/>
              <a:pathLst>
                <a:path w="1473" h="6237" extrusionOk="0">
                  <a:moveTo>
                    <a:pt x="1" y="1"/>
                  </a:moveTo>
                  <a:lnTo>
                    <a:pt x="1" y="1"/>
                  </a:lnTo>
                  <a:cubicBezTo>
                    <a:pt x="304" y="2115"/>
                    <a:pt x="777" y="4202"/>
                    <a:pt x="1428" y="6236"/>
                  </a:cubicBezTo>
                  <a:cubicBezTo>
                    <a:pt x="1473" y="4086"/>
                    <a:pt x="839" y="198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651;p72">
              <a:extLst>
                <a:ext uri="{FF2B5EF4-FFF2-40B4-BE49-F238E27FC236}">
                  <a16:creationId xmlns:a16="http://schemas.microsoft.com/office/drawing/2014/main" id="{297EB852-278F-5D42-4C57-28E5B200F0F9}"/>
                </a:ext>
              </a:extLst>
            </p:cNvPr>
            <p:cNvSpPr/>
            <p:nvPr/>
          </p:nvSpPr>
          <p:spPr>
            <a:xfrm>
              <a:off x="5812492" y="2763618"/>
              <a:ext cx="62949" cy="266538"/>
            </a:xfrm>
            <a:custGeom>
              <a:avLst/>
              <a:gdLst/>
              <a:ahLst/>
              <a:cxnLst/>
              <a:rect l="l" t="t" r="r" b="b"/>
              <a:pathLst>
                <a:path w="1473" h="6237" fill="none" extrusionOk="0">
                  <a:moveTo>
                    <a:pt x="1" y="1"/>
                  </a:moveTo>
                  <a:cubicBezTo>
                    <a:pt x="839" y="1981"/>
                    <a:pt x="1473" y="4086"/>
                    <a:pt x="1428" y="6236"/>
                  </a:cubicBezTo>
                  <a:cubicBezTo>
                    <a:pt x="777" y="4202"/>
                    <a:pt x="304" y="2115"/>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652;p72">
              <a:extLst>
                <a:ext uri="{FF2B5EF4-FFF2-40B4-BE49-F238E27FC236}">
                  <a16:creationId xmlns:a16="http://schemas.microsoft.com/office/drawing/2014/main" id="{273703C1-1144-3156-FACE-078C4C50B307}"/>
                </a:ext>
              </a:extLst>
            </p:cNvPr>
            <p:cNvSpPr/>
            <p:nvPr/>
          </p:nvSpPr>
          <p:spPr>
            <a:xfrm>
              <a:off x="5593304" y="2975199"/>
              <a:ext cx="56068" cy="99188"/>
            </a:xfrm>
            <a:custGeom>
              <a:avLst/>
              <a:gdLst/>
              <a:ahLst/>
              <a:cxnLst/>
              <a:rect l="l" t="t" r="r" b="b"/>
              <a:pathLst>
                <a:path w="1312" h="2321" extrusionOk="0">
                  <a:moveTo>
                    <a:pt x="152" y="1"/>
                  </a:moveTo>
                  <a:cubicBezTo>
                    <a:pt x="0" y="438"/>
                    <a:pt x="116" y="929"/>
                    <a:pt x="357" y="1321"/>
                  </a:cubicBezTo>
                  <a:cubicBezTo>
                    <a:pt x="607" y="1714"/>
                    <a:pt x="964" y="2017"/>
                    <a:pt x="1311" y="2320"/>
                  </a:cubicBezTo>
                  <a:cubicBezTo>
                    <a:pt x="1008" y="1508"/>
                    <a:pt x="625" y="732"/>
                    <a:pt x="15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653;p72">
              <a:extLst>
                <a:ext uri="{FF2B5EF4-FFF2-40B4-BE49-F238E27FC236}">
                  <a16:creationId xmlns:a16="http://schemas.microsoft.com/office/drawing/2014/main" id="{690F1343-0609-B12B-9511-C3E38F93D771}"/>
                </a:ext>
              </a:extLst>
            </p:cNvPr>
            <p:cNvSpPr/>
            <p:nvPr/>
          </p:nvSpPr>
          <p:spPr>
            <a:xfrm>
              <a:off x="5593304" y="2975199"/>
              <a:ext cx="56068" cy="99188"/>
            </a:xfrm>
            <a:custGeom>
              <a:avLst/>
              <a:gdLst/>
              <a:ahLst/>
              <a:cxnLst/>
              <a:rect l="l" t="t" r="r" b="b"/>
              <a:pathLst>
                <a:path w="1312" h="2321" fill="none" extrusionOk="0">
                  <a:moveTo>
                    <a:pt x="1311" y="2320"/>
                  </a:moveTo>
                  <a:cubicBezTo>
                    <a:pt x="964" y="2017"/>
                    <a:pt x="607" y="1714"/>
                    <a:pt x="357" y="1321"/>
                  </a:cubicBezTo>
                  <a:cubicBezTo>
                    <a:pt x="116" y="929"/>
                    <a:pt x="0" y="438"/>
                    <a:pt x="152" y="1"/>
                  </a:cubicBezTo>
                  <a:cubicBezTo>
                    <a:pt x="625" y="732"/>
                    <a:pt x="1008" y="1508"/>
                    <a:pt x="1311" y="232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654;p72">
              <a:extLst>
                <a:ext uri="{FF2B5EF4-FFF2-40B4-BE49-F238E27FC236}">
                  <a16:creationId xmlns:a16="http://schemas.microsoft.com/office/drawing/2014/main" id="{1C8A37F3-6D1C-3A0E-B70F-B06259DCAD3A}"/>
                </a:ext>
              </a:extLst>
            </p:cNvPr>
            <p:cNvSpPr/>
            <p:nvPr/>
          </p:nvSpPr>
          <p:spPr>
            <a:xfrm>
              <a:off x="5547150" y="3051823"/>
              <a:ext cx="68675" cy="108718"/>
            </a:xfrm>
            <a:custGeom>
              <a:avLst/>
              <a:gdLst/>
              <a:ahLst/>
              <a:cxnLst/>
              <a:rect l="l" t="t" r="r" b="b"/>
              <a:pathLst>
                <a:path w="1607" h="2544" extrusionOk="0">
                  <a:moveTo>
                    <a:pt x="143" y="1"/>
                  </a:moveTo>
                  <a:lnTo>
                    <a:pt x="143" y="1"/>
                  </a:lnTo>
                  <a:cubicBezTo>
                    <a:pt x="1" y="500"/>
                    <a:pt x="179" y="1045"/>
                    <a:pt x="473" y="1473"/>
                  </a:cubicBezTo>
                  <a:cubicBezTo>
                    <a:pt x="777" y="1892"/>
                    <a:pt x="1196" y="2222"/>
                    <a:pt x="1606" y="2543"/>
                  </a:cubicBezTo>
                  <a:cubicBezTo>
                    <a:pt x="1187" y="1660"/>
                    <a:pt x="696" y="804"/>
                    <a:pt x="14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655;p72">
              <a:extLst>
                <a:ext uri="{FF2B5EF4-FFF2-40B4-BE49-F238E27FC236}">
                  <a16:creationId xmlns:a16="http://schemas.microsoft.com/office/drawing/2014/main" id="{2FBABBDF-24D1-801C-224C-3A1B09507BFD}"/>
                </a:ext>
              </a:extLst>
            </p:cNvPr>
            <p:cNvSpPr/>
            <p:nvPr/>
          </p:nvSpPr>
          <p:spPr>
            <a:xfrm>
              <a:off x="5547150" y="3051823"/>
              <a:ext cx="68675" cy="108718"/>
            </a:xfrm>
            <a:custGeom>
              <a:avLst/>
              <a:gdLst/>
              <a:ahLst/>
              <a:cxnLst/>
              <a:rect l="l" t="t" r="r" b="b"/>
              <a:pathLst>
                <a:path w="1607" h="2544" fill="none" extrusionOk="0">
                  <a:moveTo>
                    <a:pt x="143" y="1"/>
                  </a:moveTo>
                  <a:cubicBezTo>
                    <a:pt x="696" y="804"/>
                    <a:pt x="1187" y="1660"/>
                    <a:pt x="1606" y="2543"/>
                  </a:cubicBezTo>
                  <a:cubicBezTo>
                    <a:pt x="1196" y="2222"/>
                    <a:pt x="777" y="1892"/>
                    <a:pt x="473" y="1473"/>
                  </a:cubicBezTo>
                  <a:cubicBezTo>
                    <a:pt x="179" y="1045"/>
                    <a:pt x="1" y="500"/>
                    <a:pt x="14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656;p72">
              <a:extLst>
                <a:ext uri="{FF2B5EF4-FFF2-40B4-BE49-F238E27FC236}">
                  <a16:creationId xmlns:a16="http://schemas.microsoft.com/office/drawing/2014/main" id="{E41EB709-E1D1-A0E6-36DC-CCD8CD5EE69F}"/>
                </a:ext>
              </a:extLst>
            </p:cNvPr>
            <p:cNvSpPr/>
            <p:nvPr/>
          </p:nvSpPr>
          <p:spPr>
            <a:xfrm>
              <a:off x="5530013" y="3152122"/>
              <a:ext cx="59103" cy="88846"/>
            </a:xfrm>
            <a:custGeom>
              <a:avLst/>
              <a:gdLst/>
              <a:ahLst/>
              <a:cxnLst/>
              <a:rect l="l" t="t" r="r" b="b"/>
              <a:pathLst>
                <a:path w="1383" h="2079" extrusionOk="0">
                  <a:moveTo>
                    <a:pt x="9" y="0"/>
                  </a:moveTo>
                  <a:cubicBezTo>
                    <a:pt x="0" y="883"/>
                    <a:pt x="571" y="1740"/>
                    <a:pt x="1383" y="2079"/>
                  </a:cubicBezTo>
                  <a:cubicBezTo>
                    <a:pt x="919" y="1392"/>
                    <a:pt x="464" y="696"/>
                    <a:pt x="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657;p72">
              <a:extLst>
                <a:ext uri="{FF2B5EF4-FFF2-40B4-BE49-F238E27FC236}">
                  <a16:creationId xmlns:a16="http://schemas.microsoft.com/office/drawing/2014/main" id="{D595BA32-56D0-7F0A-B11E-80C15E00F3B9}"/>
                </a:ext>
              </a:extLst>
            </p:cNvPr>
            <p:cNvSpPr/>
            <p:nvPr/>
          </p:nvSpPr>
          <p:spPr>
            <a:xfrm>
              <a:off x="5530013" y="3152122"/>
              <a:ext cx="59103" cy="88846"/>
            </a:xfrm>
            <a:custGeom>
              <a:avLst/>
              <a:gdLst/>
              <a:ahLst/>
              <a:cxnLst/>
              <a:rect l="l" t="t" r="r" b="b"/>
              <a:pathLst>
                <a:path w="1383" h="2079" fill="none" extrusionOk="0">
                  <a:moveTo>
                    <a:pt x="9" y="0"/>
                  </a:moveTo>
                  <a:cubicBezTo>
                    <a:pt x="464" y="696"/>
                    <a:pt x="919" y="1392"/>
                    <a:pt x="1383" y="2079"/>
                  </a:cubicBezTo>
                  <a:cubicBezTo>
                    <a:pt x="571" y="1740"/>
                    <a:pt x="0" y="883"/>
                    <a:pt x="9"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658;p72">
              <a:extLst>
                <a:ext uri="{FF2B5EF4-FFF2-40B4-BE49-F238E27FC236}">
                  <a16:creationId xmlns:a16="http://schemas.microsoft.com/office/drawing/2014/main" id="{A8F6BD7E-EDEE-4891-7578-D104E9D2E477}"/>
                </a:ext>
              </a:extLst>
            </p:cNvPr>
            <p:cNvSpPr/>
            <p:nvPr/>
          </p:nvSpPr>
          <p:spPr>
            <a:xfrm>
              <a:off x="5499116" y="3219985"/>
              <a:ext cx="58761" cy="106410"/>
            </a:xfrm>
            <a:custGeom>
              <a:avLst/>
              <a:gdLst/>
              <a:ahLst/>
              <a:cxnLst/>
              <a:rect l="l" t="t" r="r" b="b"/>
              <a:pathLst>
                <a:path w="1375" h="2490" extrusionOk="0">
                  <a:moveTo>
                    <a:pt x="250" y="0"/>
                  </a:moveTo>
                  <a:lnTo>
                    <a:pt x="250" y="0"/>
                  </a:lnTo>
                  <a:cubicBezTo>
                    <a:pt x="1" y="375"/>
                    <a:pt x="99" y="883"/>
                    <a:pt x="295" y="1294"/>
                  </a:cubicBezTo>
                  <a:cubicBezTo>
                    <a:pt x="536" y="1784"/>
                    <a:pt x="911" y="2204"/>
                    <a:pt x="1374" y="2489"/>
                  </a:cubicBezTo>
                  <a:cubicBezTo>
                    <a:pt x="902" y="1713"/>
                    <a:pt x="527" y="874"/>
                    <a:pt x="25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659;p72">
              <a:extLst>
                <a:ext uri="{FF2B5EF4-FFF2-40B4-BE49-F238E27FC236}">
                  <a16:creationId xmlns:a16="http://schemas.microsoft.com/office/drawing/2014/main" id="{F0008FB6-7BF2-9E7D-54E5-2DCE7DC8A7EC}"/>
                </a:ext>
              </a:extLst>
            </p:cNvPr>
            <p:cNvSpPr/>
            <p:nvPr/>
          </p:nvSpPr>
          <p:spPr>
            <a:xfrm>
              <a:off x="5499116" y="3219985"/>
              <a:ext cx="58761" cy="106410"/>
            </a:xfrm>
            <a:custGeom>
              <a:avLst/>
              <a:gdLst/>
              <a:ahLst/>
              <a:cxnLst/>
              <a:rect l="l" t="t" r="r" b="b"/>
              <a:pathLst>
                <a:path w="1375" h="2490" fill="none" extrusionOk="0">
                  <a:moveTo>
                    <a:pt x="295" y="1294"/>
                  </a:moveTo>
                  <a:cubicBezTo>
                    <a:pt x="99" y="883"/>
                    <a:pt x="1" y="375"/>
                    <a:pt x="250" y="0"/>
                  </a:cubicBezTo>
                  <a:cubicBezTo>
                    <a:pt x="527" y="874"/>
                    <a:pt x="902" y="1713"/>
                    <a:pt x="1374" y="2489"/>
                  </a:cubicBezTo>
                  <a:cubicBezTo>
                    <a:pt x="911" y="2204"/>
                    <a:pt x="536" y="1784"/>
                    <a:pt x="295" y="12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660;p72">
              <a:extLst>
                <a:ext uri="{FF2B5EF4-FFF2-40B4-BE49-F238E27FC236}">
                  <a16:creationId xmlns:a16="http://schemas.microsoft.com/office/drawing/2014/main" id="{28C2E5B3-AF5C-9519-38CC-89B3BDF39E8D}"/>
                </a:ext>
              </a:extLst>
            </p:cNvPr>
            <p:cNvSpPr/>
            <p:nvPr/>
          </p:nvSpPr>
          <p:spPr>
            <a:xfrm>
              <a:off x="5488047" y="3320241"/>
              <a:ext cx="43889" cy="96496"/>
            </a:xfrm>
            <a:custGeom>
              <a:avLst/>
              <a:gdLst/>
              <a:ahLst/>
              <a:cxnLst/>
              <a:rect l="l" t="t" r="r" b="b"/>
              <a:pathLst>
                <a:path w="1027" h="2258" extrusionOk="0">
                  <a:moveTo>
                    <a:pt x="37" y="0"/>
                  </a:moveTo>
                  <a:lnTo>
                    <a:pt x="37" y="0"/>
                  </a:lnTo>
                  <a:cubicBezTo>
                    <a:pt x="1" y="848"/>
                    <a:pt x="376" y="1704"/>
                    <a:pt x="1027" y="2257"/>
                  </a:cubicBezTo>
                  <a:cubicBezTo>
                    <a:pt x="804" y="1463"/>
                    <a:pt x="474" y="696"/>
                    <a:pt x="37"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661;p72">
              <a:extLst>
                <a:ext uri="{FF2B5EF4-FFF2-40B4-BE49-F238E27FC236}">
                  <a16:creationId xmlns:a16="http://schemas.microsoft.com/office/drawing/2014/main" id="{20F27E81-ADE2-D061-CDE9-6F52639CFFE2}"/>
                </a:ext>
              </a:extLst>
            </p:cNvPr>
            <p:cNvSpPr/>
            <p:nvPr/>
          </p:nvSpPr>
          <p:spPr>
            <a:xfrm>
              <a:off x="5488047" y="3320241"/>
              <a:ext cx="43889" cy="96496"/>
            </a:xfrm>
            <a:custGeom>
              <a:avLst/>
              <a:gdLst/>
              <a:ahLst/>
              <a:cxnLst/>
              <a:rect l="l" t="t" r="r" b="b"/>
              <a:pathLst>
                <a:path w="1027" h="2258" fill="none" extrusionOk="0">
                  <a:moveTo>
                    <a:pt x="37" y="0"/>
                  </a:moveTo>
                  <a:cubicBezTo>
                    <a:pt x="474" y="696"/>
                    <a:pt x="804" y="1463"/>
                    <a:pt x="1027" y="2257"/>
                  </a:cubicBezTo>
                  <a:cubicBezTo>
                    <a:pt x="376" y="1704"/>
                    <a:pt x="1" y="848"/>
                    <a:pt x="37"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662;p72">
              <a:extLst>
                <a:ext uri="{FF2B5EF4-FFF2-40B4-BE49-F238E27FC236}">
                  <a16:creationId xmlns:a16="http://schemas.microsoft.com/office/drawing/2014/main" id="{FECE081B-3586-EEBE-1F8E-3F58C80D8949}"/>
                </a:ext>
              </a:extLst>
            </p:cNvPr>
            <p:cNvSpPr/>
            <p:nvPr/>
          </p:nvSpPr>
          <p:spPr>
            <a:xfrm>
              <a:off x="5490740" y="3401438"/>
              <a:ext cx="32436" cy="119359"/>
            </a:xfrm>
            <a:custGeom>
              <a:avLst/>
              <a:gdLst/>
              <a:ahLst/>
              <a:cxnLst/>
              <a:rect l="l" t="t" r="r" b="b"/>
              <a:pathLst>
                <a:path w="759" h="2793" extrusionOk="0">
                  <a:moveTo>
                    <a:pt x="0" y="0"/>
                  </a:moveTo>
                  <a:lnTo>
                    <a:pt x="0" y="0"/>
                  </a:lnTo>
                  <a:cubicBezTo>
                    <a:pt x="188" y="928"/>
                    <a:pt x="366" y="1865"/>
                    <a:pt x="553" y="2793"/>
                  </a:cubicBezTo>
                  <a:cubicBezTo>
                    <a:pt x="759" y="1838"/>
                    <a:pt x="545" y="803"/>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663;p72">
              <a:extLst>
                <a:ext uri="{FF2B5EF4-FFF2-40B4-BE49-F238E27FC236}">
                  <a16:creationId xmlns:a16="http://schemas.microsoft.com/office/drawing/2014/main" id="{855DB1B6-7CEF-16AE-C14A-A8C2978BCB1C}"/>
                </a:ext>
              </a:extLst>
            </p:cNvPr>
            <p:cNvSpPr/>
            <p:nvPr/>
          </p:nvSpPr>
          <p:spPr>
            <a:xfrm>
              <a:off x="5490740" y="3401438"/>
              <a:ext cx="32436" cy="119359"/>
            </a:xfrm>
            <a:custGeom>
              <a:avLst/>
              <a:gdLst/>
              <a:ahLst/>
              <a:cxnLst/>
              <a:rect l="l" t="t" r="r" b="b"/>
              <a:pathLst>
                <a:path w="759" h="2793" fill="none" extrusionOk="0">
                  <a:moveTo>
                    <a:pt x="553" y="2793"/>
                  </a:moveTo>
                  <a:cubicBezTo>
                    <a:pt x="366" y="1865"/>
                    <a:pt x="188" y="928"/>
                    <a:pt x="0" y="0"/>
                  </a:cubicBezTo>
                  <a:cubicBezTo>
                    <a:pt x="545" y="803"/>
                    <a:pt x="759" y="1838"/>
                    <a:pt x="553" y="279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664;p72">
              <a:extLst>
                <a:ext uri="{FF2B5EF4-FFF2-40B4-BE49-F238E27FC236}">
                  <a16:creationId xmlns:a16="http://schemas.microsoft.com/office/drawing/2014/main" id="{11945AA2-F320-C635-7505-FCCEE1077CF7}"/>
                </a:ext>
              </a:extLst>
            </p:cNvPr>
            <p:cNvSpPr/>
            <p:nvPr/>
          </p:nvSpPr>
          <p:spPr>
            <a:xfrm>
              <a:off x="5587193" y="2354174"/>
              <a:ext cx="20983" cy="100684"/>
            </a:xfrm>
            <a:custGeom>
              <a:avLst/>
              <a:gdLst/>
              <a:ahLst/>
              <a:cxnLst/>
              <a:rect l="l" t="t" r="r" b="b"/>
              <a:pathLst>
                <a:path w="491" h="2356" extrusionOk="0">
                  <a:moveTo>
                    <a:pt x="268" y="0"/>
                  </a:moveTo>
                  <a:cubicBezTo>
                    <a:pt x="0" y="768"/>
                    <a:pt x="81" y="1651"/>
                    <a:pt x="491" y="2356"/>
                  </a:cubicBezTo>
                  <a:cubicBezTo>
                    <a:pt x="429" y="1571"/>
                    <a:pt x="366" y="786"/>
                    <a:pt x="268"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665;p72">
              <a:extLst>
                <a:ext uri="{FF2B5EF4-FFF2-40B4-BE49-F238E27FC236}">
                  <a16:creationId xmlns:a16="http://schemas.microsoft.com/office/drawing/2014/main" id="{63B194F8-3563-0ADA-2726-E56F38FBEDB6}"/>
                </a:ext>
              </a:extLst>
            </p:cNvPr>
            <p:cNvSpPr/>
            <p:nvPr/>
          </p:nvSpPr>
          <p:spPr>
            <a:xfrm>
              <a:off x="5587193" y="2354174"/>
              <a:ext cx="20983" cy="100684"/>
            </a:xfrm>
            <a:custGeom>
              <a:avLst/>
              <a:gdLst/>
              <a:ahLst/>
              <a:cxnLst/>
              <a:rect l="l" t="t" r="r" b="b"/>
              <a:pathLst>
                <a:path w="491" h="2356" fill="none" extrusionOk="0">
                  <a:moveTo>
                    <a:pt x="491" y="2356"/>
                  </a:moveTo>
                  <a:cubicBezTo>
                    <a:pt x="81" y="1651"/>
                    <a:pt x="0" y="768"/>
                    <a:pt x="268" y="0"/>
                  </a:cubicBezTo>
                  <a:cubicBezTo>
                    <a:pt x="366" y="786"/>
                    <a:pt x="429" y="1571"/>
                    <a:pt x="491" y="235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666;p72">
              <a:extLst>
                <a:ext uri="{FF2B5EF4-FFF2-40B4-BE49-F238E27FC236}">
                  <a16:creationId xmlns:a16="http://schemas.microsoft.com/office/drawing/2014/main" id="{A35B7C43-C181-EC5C-4D21-F3A80CBCE1F7}"/>
                </a:ext>
              </a:extLst>
            </p:cNvPr>
            <p:cNvSpPr/>
            <p:nvPr/>
          </p:nvSpPr>
          <p:spPr>
            <a:xfrm>
              <a:off x="5533817" y="2325969"/>
              <a:ext cx="25214" cy="127008"/>
            </a:xfrm>
            <a:custGeom>
              <a:avLst/>
              <a:gdLst/>
              <a:ahLst/>
              <a:cxnLst/>
              <a:rect l="l" t="t" r="r" b="b"/>
              <a:pathLst>
                <a:path w="590" h="2972" extrusionOk="0">
                  <a:moveTo>
                    <a:pt x="375" y="0"/>
                  </a:moveTo>
                  <a:cubicBezTo>
                    <a:pt x="18" y="375"/>
                    <a:pt x="0" y="955"/>
                    <a:pt x="107" y="1463"/>
                  </a:cubicBezTo>
                  <a:cubicBezTo>
                    <a:pt x="215" y="1972"/>
                    <a:pt x="420" y="2454"/>
                    <a:pt x="438" y="2971"/>
                  </a:cubicBezTo>
                  <a:cubicBezTo>
                    <a:pt x="589" y="1990"/>
                    <a:pt x="562" y="982"/>
                    <a:pt x="37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667;p72">
              <a:extLst>
                <a:ext uri="{FF2B5EF4-FFF2-40B4-BE49-F238E27FC236}">
                  <a16:creationId xmlns:a16="http://schemas.microsoft.com/office/drawing/2014/main" id="{3F2DD484-1526-C9FF-4F0E-CC30AF27E3D9}"/>
                </a:ext>
              </a:extLst>
            </p:cNvPr>
            <p:cNvSpPr/>
            <p:nvPr/>
          </p:nvSpPr>
          <p:spPr>
            <a:xfrm>
              <a:off x="5533817" y="2325969"/>
              <a:ext cx="25214" cy="127008"/>
            </a:xfrm>
            <a:custGeom>
              <a:avLst/>
              <a:gdLst/>
              <a:ahLst/>
              <a:cxnLst/>
              <a:rect l="l" t="t" r="r" b="b"/>
              <a:pathLst>
                <a:path w="590" h="2972" fill="none" extrusionOk="0">
                  <a:moveTo>
                    <a:pt x="438" y="2971"/>
                  </a:moveTo>
                  <a:cubicBezTo>
                    <a:pt x="420" y="2454"/>
                    <a:pt x="215" y="1972"/>
                    <a:pt x="107" y="1463"/>
                  </a:cubicBezTo>
                  <a:cubicBezTo>
                    <a:pt x="0" y="955"/>
                    <a:pt x="18" y="375"/>
                    <a:pt x="375" y="0"/>
                  </a:cubicBezTo>
                  <a:cubicBezTo>
                    <a:pt x="562" y="982"/>
                    <a:pt x="589" y="1990"/>
                    <a:pt x="438"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668;p72">
              <a:extLst>
                <a:ext uri="{FF2B5EF4-FFF2-40B4-BE49-F238E27FC236}">
                  <a16:creationId xmlns:a16="http://schemas.microsoft.com/office/drawing/2014/main" id="{8B70928C-DA41-FE41-E7A5-320D77299D17}"/>
                </a:ext>
              </a:extLst>
            </p:cNvPr>
            <p:cNvSpPr/>
            <p:nvPr/>
          </p:nvSpPr>
          <p:spPr>
            <a:xfrm>
              <a:off x="5480825" y="2317977"/>
              <a:ext cx="27479" cy="127735"/>
            </a:xfrm>
            <a:custGeom>
              <a:avLst/>
              <a:gdLst/>
              <a:ahLst/>
              <a:cxnLst/>
              <a:rect l="l" t="t" r="r" b="b"/>
              <a:pathLst>
                <a:path w="643" h="2989" extrusionOk="0">
                  <a:moveTo>
                    <a:pt x="232" y="0"/>
                  </a:moveTo>
                  <a:lnTo>
                    <a:pt x="232" y="0"/>
                  </a:lnTo>
                  <a:cubicBezTo>
                    <a:pt x="0" y="990"/>
                    <a:pt x="313" y="2016"/>
                    <a:pt x="616" y="2989"/>
                  </a:cubicBezTo>
                  <a:cubicBezTo>
                    <a:pt x="643" y="2186"/>
                    <a:pt x="607" y="1392"/>
                    <a:pt x="509" y="598"/>
                  </a:cubicBezTo>
                  <a:cubicBezTo>
                    <a:pt x="482" y="366"/>
                    <a:pt x="429" y="107"/>
                    <a:pt x="23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669;p72">
              <a:extLst>
                <a:ext uri="{FF2B5EF4-FFF2-40B4-BE49-F238E27FC236}">
                  <a16:creationId xmlns:a16="http://schemas.microsoft.com/office/drawing/2014/main" id="{A135B2FD-E984-E9A5-A2FA-1C4C8FE78AC3}"/>
                </a:ext>
              </a:extLst>
            </p:cNvPr>
            <p:cNvSpPr/>
            <p:nvPr/>
          </p:nvSpPr>
          <p:spPr>
            <a:xfrm>
              <a:off x="5480825" y="2317977"/>
              <a:ext cx="27479" cy="127735"/>
            </a:xfrm>
            <a:custGeom>
              <a:avLst/>
              <a:gdLst/>
              <a:ahLst/>
              <a:cxnLst/>
              <a:rect l="l" t="t" r="r" b="b"/>
              <a:pathLst>
                <a:path w="643" h="2989" fill="none" extrusionOk="0">
                  <a:moveTo>
                    <a:pt x="509" y="598"/>
                  </a:moveTo>
                  <a:cubicBezTo>
                    <a:pt x="607" y="1392"/>
                    <a:pt x="643" y="2186"/>
                    <a:pt x="616" y="2989"/>
                  </a:cubicBezTo>
                  <a:cubicBezTo>
                    <a:pt x="313" y="2016"/>
                    <a:pt x="0" y="990"/>
                    <a:pt x="232" y="0"/>
                  </a:cubicBezTo>
                  <a:cubicBezTo>
                    <a:pt x="429" y="107"/>
                    <a:pt x="482" y="366"/>
                    <a:pt x="509" y="59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670;p72">
              <a:extLst>
                <a:ext uri="{FF2B5EF4-FFF2-40B4-BE49-F238E27FC236}">
                  <a16:creationId xmlns:a16="http://schemas.microsoft.com/office/drawing/2014/main" id="{B2E18745-6036-EBD6-8FD5-2B08E3CD37FB}"/>
                </a:ext>
              </a:extLst>
            </p:cNvPr>
            <p:cNvSpPr/>
            <p:nvPr/>
          </p:nvSpPr>
          <p:spPr>
            <a:xfrm>
              <a:off x="5438518" y="2314516"/>
              <a:ext cx="32820" cy="127008"/>
            </a:xfrm>
            <a:custGeom>
              <a:avLst/>
              <a:gdLst/>
              <a:ahLst/>
              <a:cxnLst/>
              <a:rect l="l" t="t" r="r" b="b"/>
              <a:pathLst>
                <a:path w="768" h="2972" extrusionOk="0">
                  <a:moveTo>
                    <a:pt x="321" y="1"/>
                  </a:moveTo>
                  <a:cubicBezTo>
                    <a:pt x="0" y="991"/>
                    <a:pt x="170" y="2124"/>
                    <a:pt x="767" y="2971"/>
                  </a:cubicBezTo>
                  <a:cubicBezTo>
                    <a:pt x="750" y="1963"/>
                    <a:pt x="598" y="964"/>
                    <a:pt x="32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671;p72">
              <a:extLst>
                <a:ext uri="{FF2B5EF4-FFF2-40B4-BE49-F238E27FC236}">
                  <a16:creationId xmlns:a16="http://schemas.microsoft.com/office/drawing/2014/main" id="{F2737F7E-CB08-0B2B-6B69-5EE23BE95419}"/>
                </a:ext>
              </a:extLst>
            </p:cNvPr>
            <p:cNvSpPr/>
            <p:nvPr/>
          </p:nvSpPr>
          <p:spPr>
            <a:xfrm>
              <a:off x="5438518" y="2314516"/>
              <a:ext cx="32820" cy="127008"/>
            </a:xfrm>
            <a:custGeom>
              <a:avLst/>
              <a:gdLst/>
              <a:ahLst/>
              <a:cxnLst/>
              <a:rect l="l" t="t" r="r" b="b"/>
              <a:pathLst>
                <a:path w="768" h="2972" fill="none" extrusionOk="0">
                  <a:moveTo>
                    <a:pt x="767" y="2971"/>
                  </a:moveTo>
                  <a:cubicBezTo>
                    <a:pt x="170" y="2124"/>
                    <a:pt x="0" y="991"/>
                    <a:pt x="321" y="1"/>
                  </a:cubicBezTo>
                  <a:cubicBezTo>
                    <a:pt x="598" y="964"/>
                    <a:pt x="750" y="1963"/>
                    <a:pt x="767"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672;p72">
              <a:extLst>
                <a:ext uri="{FF2B5EF4-FFF2-40B4-BE49-F238E27FC236}">
                  <a16:creationId xmlns:a16="http://schemas.microsoft.com/office/drawing/2014/main" id="{33D49104-12C4-827D-3512-44770EB9920E}"/>
                </a:ext>
              </a:extLst>
            </p:cNvPr>
            <p:cNvSpPr/>
            <p:nvPr/>
          </p:nvSpPr>
          <p:spPr>
            <a:xfrm>
              <a:off x="5581082" y="2162807"/>
              <a:ext cx="24444" cy="101068"/>
            </a:xfrm>
            <a:custGeom>
              <a:avLst/>
              <a:gdLst/>
              <a:ahLst/>
              <a:cxnLst/>
              <a:rect l="l" t="t" r="r" b="b"/>
              <a:pathLst>
                <a:path w="572" h="2365" extrusionOk="0">
                  <a:moveTo>
                    <a:pt x="117" y="0"/>
                  </a:moveTo>
                  <a:lnTo>
                    <a:pt x="117" y="0"/>
                  </a:lnTo>
                  <a:cubicBezTo>
                    <a:pt x="1" y="812"/>
                    <a:pt x="170" y="1651"/>
                    <a:pt x="572" y="2364"/>
                  </a:cubicBezTo>
                  <a:cubicBezTo>
                    <a:pt x="572" y="1552"/>
                    <a:pt x="420" y="750"/>
                    <a:pt x="117"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673;p72">
              <a:extLst>
                <a:ext uri="{FF2B5EF4-FFF2-40B4-BE49-F238E27FC236}">
                  <a16:creationId xmlns:a16="http://schemas.microsoft.com/office/drawing/2014/main" id="{EFA8667A-B9E3-3E6D-5981-595FA991AED7}"/>
                </a:ext>
              </a:extLst>
            </p:cNvPr>
            <p:cNvSpPr/>
            <p:nvPr/>
          </p:nvSpPr>
          <p:spPr>
            <a:xfrm>
              <a:off x="5581082" y="2162807"/>
              <a:ext cx="24444" cy="101068"/>
            </a:xfrm>
            <a:custGeom>
              <a:avLst/>
              <a:gdLst/>
              <a:ahLst/>
              <a:cxnLst/>
              <a:rect l="l" t="t" r="r" b="b"/>
              <a:pathLst>
                <a:path w="572" h="2365" fill="none" extrusionOk="0">
                  <a:moveTo>
                    <a:pt x="572" y="2364"/>
                  </a:moveTo>
                  <a:cubicBezTo>
                    <a:pt x="170" y="1651"/>
                    <a:pt x="1" y="812"/>
                    <a:pt x="117" y="0"/>
                  </a:cubicBezTo>
                  <a:cubicBezTo>
                    <a:pt x="420" y="750"/>
                    <a:pt x="572" y="1552"/>
                    <a:pt x="572" y="236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674;p72">
              <a:extLst>
                <a:ext uri="{FF2B5EF4-FFF2-40B4-BE49-F238E27FC236}">
                  <a16:creationId xmlns:a16="http://schemas.microsoft.com/office/drawing/2014/main" id="{62D9545D-1102-7F4E-D483-667C42F827F3}"/>
                </a:ext>
              </a:extLst>
            </p:cNvPr>
            <p:cNvSpPr/>
            <p:nvPr/>
          </p:nvSpPr>
          <p:spPr>
            <a:xfrm>
              <a:off x="5530782" y="2141439"/>
              <a:ext cx="21752" cy="94231"/>
            </a:xfrm>
            <a:custGeom>
              <a:avLst/>
              <a:gdLst/>
              <a:ahLst/>
              <a:cxnLst/>
              <a:rect l="l" t="t" r="r" b="b"/>
              <a:pathLst>
                <a:path w="509" h="2205" extrusionOk="0">
                  <a:moveTo>
                    <a:pt x="259" y="1"/>
                  </a:moveTo>
                  <a:cubicBezTo>
                    <a:pt x="125" y="90"/>
                    <a:pt x="36" y="241"/>
                    <a:pt x="18" y="402"/>
                  </a:cubicBezTo>
                  <a:cubicBezTo>
                    <a:pt x="0" y="554"/>
                    <a:pt x="36" y="696"/>
                    <a:pt x="71" y="839"/>
                  </a:cubicBezTo>
                  <a:cubicBezTo>
                    <a:pt x="187" y="1294"/>
                    <a:pt x="303" y="1749"/>
                    <a:pt x="428" y="2204"/>
                  </a:cubicBezTo>
                  <a:cubicBezTo>
                    <a:pt x="509" y="1473"/>
                    <a:pt x="455" y="714"/>
                    <a:pt x="25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675;p72">
              <a:extLst>
                <a:ext uri="{FF2B5EF4-FFF2-40B4-BE49-F238E27FC236}">
                  <a16:creationId xmlns:a16="http://schemas.microsoft.com/office/drawing/2014/main" id="{1398F907-32C5-F27C-A557-3E95CD4741A1}"/>
                </a:ext>
              </a:extLst>
            </p:cNvPr>
            <p:cNvSpPr/>
            <p:nvPr/>
          </p:nvSpPr>
          <p:spPr>
            <a:xfrm>
              <a:off x="5530782" y="2141439"/>
              <a:ext cx="21752" cy="94231"/>
            </a:xfrm>
            <a:custGeom>
              <a:avLst/>
              <a:gdLst/>
              <a:ahLst/>
              <a:cxnLst/>
              <a:rect l="l" t="t" r="r" b="b"/>
              <a:pathLst>
                <a:path w="509" h="2205" fill="none" extrusionOk="0">
                  <a:moveTo>
                    <a:pt x="71" y="839"/>
                  </a:moveTo>
                  <a:cubicBezTo>
                    <a:pt x="36" y="696"/>
                    <a:pt x="0" y="554"/>
                    <a:pt x="18" y="402"/>
                  </a:cubicBezTo>
                  <a:cubicBezTo>
                    <a:pt x="36" y="241"/>
                    <a:pt x="125" y="90"/>
                    <a:pt x="259" y="1"/>
                  </a:cubicBezTo>
                  <a:cubicBezTo>
                    <a:pt x="455" y="714"/>
                    <a:pt x="509" y="1473"/>
                    <a:pt x="428" y="2204"/>
                  </a:cubicBezTo>
                  <a:cubicBezTo>
                    <a:pt x="303" y="1749"/>
                    <a:pt x="187" y="1294"/>
                    <a:pt x="71" y="83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676;p72">
              <a:extLst>
                <a:ext uri="{FF2B5EF4-FFF2-40B4-BE49-F238E27FC236}">
                  <a16:creationId xmlns:a16="http://schemas.microsoft.com/office/drawing/2014/main" id="{BF37A58A-46A1-3FBA-1014-4E7EB040265D}"/>
                </a:ext>
              </a:extLst>
            </p:cNvPr>
            <p:cNvSpPr/>
            <p:nvPr/>
          </p:nvSpPr>
          <p:spPr>
            <a:xfrm>
              <a:off x="5474714" y="2120456"/>
              <a:ext cx="35513" cy="117094"/>
            </a:xfrm>
            <a:custGeom>
              <a:avLst/>
              <a:gdLst/>
              <a:ahLst/>
              <a:cxnLst/>
              <a:rect l="l" t="t" r="r" b="b"/>
              <a:pathLst>
                <a:path w="831" h="2740" extrusionOk="0">
                  <a:moveTo>
                    <a:pt x="340" y="1"/>
                  </a:moveTo>
                  <a:cubicBezTo>
                    <a:pt x="1" y="902"/>
                    <a:pt x="170" y="1981"/>
                    <a:pt x="759" y="2740"/>
                  </a:cubicBezTo>
                  <a:cubicBezTo>
                    <a:pt x="830" y="1812"/>
                    <a:pt x="679" y="866"/>
                    <a:pt x="34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677;p72">
              <a:extLst>
                <a:ext uri="{FF2B5EF4-FFF2-40B4-BE49-F238E27FC236}">
                  <a16:creationId xmlns:a16="http://schemas.microsoft.com/office/drawing/2014/main" id="{F58A90F1-A7A5-6C2B-D0FB-AB7423F3AA2E}"/>
                </a:ext>
              </a:extLst>
            </p:cNvPr>
            <p:cNvSpPr/>
            <p:nvPr/>
          </p:nvSpPr>
          <p:spPr>
            <a:xfrm>
              <a:off x="5474714" y="2120456"/>
              <a:ext cx="35513" cy="117094"/>
            </a:xfrm>
            <a:custGeom>
              <a:avLst/>
              <a:gdLst/>
              <a:ahLst/>
              <a:cxnLst/>
              <a:rect l="l" t="t" r="r" b="b"/>
              <a:pathLst>
                <a:path w="831" h="2740" fill="none" extrusionOk="0">
                  <a:moveTo>
                    <a:pt x="759" y="2740"/>
                  </a:moveTo>
                  <a:cubicBezTo>
                    <a:pt x="170" y="1981"/>
                    <a:pt x="1" y="902"/>
                    <a:pt x="340" y="1"/>
                  </a:cubicBezTo>
                  <a:cubicBezTo>
                    <a:pt x="679" y="866"/>
                    <a:pt x="830" y="1812"/>
                    <a:pt x="759" y="27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678;p72">
              <a:extLst>
                <a:ext uri="{FF2B5EF4-FFF2-40B4-BE49-F238E27FC236}">
                  <a16:creationId xmlns:a16="http://schemas.microsoft.com/office/drawing/2014/main" id="{C65CAFB2-A54D-6408-0DE5-F48331F9786A}"/>
                </a:ext>
              </a:extLst>
            </p:cNvPr>
            <p:cNvSpPr/>
            <p:nvPr/>
          </p:nvSpPr>
          <p:spPr>
            <a:xfrm>
              <a:off x="5425911" y="2105969"/>
              <a:ext cx="30556" cy="133504"/>
            </a:xfrm>
            <a:custGeom>
              <a:avLst/>
              <a:gdLst/>
              <a:ahLst/>
              <a:cxnLst/>
              <a:rect l="l" t="t" r="r" b="b"/>
              <a:pathLst>
                <a:path w="715" h="3124" extrusionOk="0">
                  <a:moveTo>
                    <a:pt x="233" y="1"/>
                  </a:moveTo>
                  <a:lnTo>
                    <a:pt x="233" y="1"/>
                  </a:lnTo>
                  <a:cubicBezTo>
                    <a:pt x="1" y="1054"/>
                    <a:pt x="170" y="2187"/>
                    <a:pt x="706" y="3123"/>
                  </a:cubicBezTo>
                  <a:cubicBezTo>
                    <a:pt x="714" y="2071"/>
                    <a:pt x="554" y="1009"/>
                    <a:pt x="23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679;p72">
              <a:extLst>
                <a:ext uri="{FF2B5EF4-FFF2-40B4-BE49-F238E27FC236}">
                  <a16:creationId xmlns:a16="http://schemas.microsoft.com/office/drawing/2014/main" id="{2D91AA1D-A1C9-47BA-5DEC-ED6017467F5A}"/>
                </a:ext>
              </a:extLst>
            </p:cNvPr>
            <p:cNvSpPr/>
            <p:nvPr/>
          </p:nvSpPr>
          <p:spPr>
            <a:xfrm>
              <a:off x="5425911" y="2105969"/>
              <a:ext cx="30556" cy="133504"/>
            </a:xfrm>
            <a:custGeom>
              <a:avLst/>
              <a:gdLst/>
              <a:ahLst/>
              <a:cxnLst/>
              <a:rect l="l" t="t" r="r" b="b"/>
              <a:pathLst>
                <a:path w="715" h="3124" fill="none" extrusionOk="0">
                  <a:moveTo>
                    <a:pt x="233" y="1"/>
                  </a:moveTo>
                  <a:cubicBezTo>
                    <a:pt x="554" y="1009"/>
                    <a:pt x="714" y="2071"/>
                    <a:pt x="706" y="3123"/>
                  </a:cubicBezTo>
                  <a:cubicBezTo>
                    <a:pt x="170" y="2187"/>
                    <a:pt x="1" y="1054"/>
                    <a:pt x="23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680;p72">
              <a:extLst>
                <a:ext uri="{FF2B5EF4-FFF2-40B4-BE49-F238E27FC236}">
                  <a16:creationId xmlns:a16="http://schemas.microsoft.com/office/drawing/2014/main" id="{D616420E-D2EC-8297-B31C-598497369DCE}"/>
                </a:ext>
              </a:extLst>
            </p:cNvPr>
            <p:cNvSpPr/>
            <p:nvPr/>
          </p:nvSpPr>
          <p:spPr>
            <a:xfrm>
              <a:off x="5592535" y="1944730"/>
              <a:ext cx="25214" cy="156709"/>
            </a:xfrm>
            <a:custGeom>
              <a:avLst/>
              <a:gdLst/>
              <a:ahLst/>
              <a:cxnLst/>
              <a:rect l="l" t="t" r="r" b="b"/>
              <a:pathLst>
                <a:path w="590" h="3667" extrusionOk="0">
                  <a:moveTo>
                    <a:pt x="411" y="0"/>
                  </a:moveTo>
                  <a:cubicBezTo>
                    <a:pt x="402" y="339"/>
                    <a:pt x="286" y="661"/>
                    <a:pt x="214" y="982"/>
                  </a:cubicBezTo>
                  <a:cubicBezTo>
                    <a:pt x="0" y="1874"/>
                    <a:pt x="107" y="2837"/>
                    <a:pt x="500" y="3667"/>
                  </a:cubicBezTo>
                  <a:cubicBezTo>
                    <a:pt x="589" y="2445"/>
                    <a:pt x="562" y="1214"/>
                    <a:pt x="41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681;p72">
              <a:extLst>
                <a:ext uri="{FF2B5EF4-FFF2-40B4-BE49-F238E27FC236}">
                  <a16:creationId xmlns:a16="http://schemas.microsoft.com/office/drawing/2014/main" id="{BE59F6CA-BF03-AD9F-6DB8-4E333CF30D1E}"/>
                </a:ext>
              </a:extLst>
            </p:cNvPr>
            <p:cNvSpPr/>
            <p:nvPr/>
          </p:nvSpPr>
          <p:spPr>
            <a:xfrm>
              <a:off x="5592535" y="1944730"/>
              <a:ext cx="25214" cy="156709"/>
            </a:xfrm>
            <a:custGeom>
              <a:avLst/>
              <a:gdLst/>
              <a:ahLst/>
              <a:cxnLst/>
              <a:rect l="l" t="t" r="r" b="b"/>
              <a:pathLst>
                <a:path w="590" h="3667" fill="none" extrusionOk="0">
                  <a:moveTo>
                    <a:pt x="214" y="982"/>
                  </a:moveTo>
                  <a:cubicBezTo>
                    <a:pt x="286" y="661"/>
                    <a:pt x="402" y="339"/>
                    <a:pt x="411" y="0"/>
                  </a:cubicBezTo>
                  <a:cubicBezTo>
                    <a:pt x="562" y="1214"/>
                    <a:pt x="589" y="2445"/>
                    <a:pt x="500" y="3667"/>
                  </a:cubicBezTo>
                  <a:cubicBezTo>
                    <a:pt x="107" y="2837"/>
                    <a:pt x="0" y="1874"/>
                    <a:pt x="214" y="98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682;p72">
              <a:extLst>
                <a:ext uri="{FF2B5EF4-FFF2-40B4-BE49-F238E27FC236}">
                  <a16:creationId xmlns:a16="http://schemas.microsoft.com/office/drawing/2014/main" id="{B7457615-B4F6-EFB2-E79F-9A204767F081}"/>
                </a:ext>
              </a:extLst>
            </p:cNvPr>
            <p:cNvSpPr/>
            <p:nvPr/>
          </p:nvSpPr>
          <p:spPr>
            <a:xfrm>
              <a:off x="5560483" y="1931012"/>
              <a:ext cx="25983" cy="154060"/>
            </a:xfrm>
            <a:custGeom>
              <a:avLst/>
              <a:gdLst/>
              <a:ahLst/>
              <a:cxnLst/>
              <a:rect l="l" t="t" r="r" b="b"/>
              <a:pathLst>
                <a:path w="608" h="3605" extrusionOk="0">
                  <a:moveTo>
                    <a:pt x="153" y="0"/>
                  </a:moveTo>
                  <a:lnTo>
                    <a:pt x="153" y="0"/>
                  </a:lnTo>
                  <a:cubicBezTo>
                    <a:pt x="1" y="1196"/>
                    <a:pt x="81" y="2427"/>
                    <a:pt x="376" y="3604"/>
                  </a:cubicBezTo>
                  <a:cubicBezTo>
                    <a:pt x="608" y="2409"/>
                    <a:pt x="527" y="1151"/>
                    <a:pt x="15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683;p72">
              <a:extLst>
                <a:ext uri="{FF2B5EF4-FFF2-40B4-BE49-F238E27FC236}">
                  <a16:creationId xmlns:a16="http://schemas.microsoft.com/office/drawing/2014/main" id="{A12DE027-D611-7FF9-264F-6DA65EBA3E92}"/>
                </a:ext>
              </a:extLst>
            </p:cNvPr>
            <p:cNvSpPr/>
            <p:nvPr/>
          </p:nvSpPr>
          <p:spPr>
            <a:xfrm>
              <a:off x="5560483" y="1931012"/>
              <a:ext cx="25983" cy="154060"/>
            </a:xfrm>
            <a:custGeom>
              <a:avLst/>
              <a:gdLst/>
              <a:ahLst/>
              <a:cxnLst/>
              <a:rect l="l" t="t" r="r" b="b"/>
              <a:pathLst>
                <a:path w="608" h="3605" fill="none" extrusionOk="0">
                  <a:moveTo>
                    <a:pt x="153" y="0"/>
                  </a:moveTo>
                  <a:cubicBezTo>
                    <a:pt x="527" y="1151"/>
                    <a:pt x="608" y="2409"/>
                    <a:pt x="376" y="3604"/>
                  </a:cubicBezTo>
                  <a:cubicBezTo>
                    <a:pt x="81" y="2427"/>
                    <a:pt x="1" y="1196"/>
                    <a:pt x="153"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684;p72">
              <a:extLst>
                <a:ext uri="{FF2B5EF4-FFF2-40B4-BE49-F238E27FC236}">
                  <a16:creationId xmlns:a16="http://schemas.microsoft.com/office/drawing/2014/main" id="{B0BA80F1-EAF4-14DC-0C38-5C746A237B04}"/>
                </a:ext>
              </a:extLst>
            </p:cNvPr>
            <p:cNvSpPr/>
            <p:nvPr/>
          </p:nvSpPr>
          <p:spPr>
            <a:xfrm>
              <a:off x="5515526" y="1897850"/>
              <a:ext cx="31667" cy="148718"/>
            </a:xfrm>
            <a:custGeom>
              <a:avLst/>
              <a:gdLst/>
              <a:ahLst/>
              <a:cxnLst/>
              <a:rect l="l" t="t" r="r" b="b"/>
              <a:pathLst>
                <a:path w="741" h="3480" extrusionOk="0">
                  <a:moveTo>
                    <a:pt x="259" y="0"/>
                  </a:moveTo>
                  <a:lnTo>
                    <a:pt x="259" y="0"/>
                  </a:lnTo>
                  <a:cubicBezTo>
                    <a:pt x="0" y="1160"/>
                    <a:pt x="125" y="2400"/>
                    <a:pt x="616" y="3479"/>
                  </a:cubicBezTo>
                  <a:cubicBezTo>
                    <a:pt x="741" y="2311"/>
                    <a:pt x="625" y="1115"/>
                    <a:pt x="25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685;p72">
              <a:extLst>
                <a:ext uri="{FF2B5EF4-FFF2-40B4-BE49-F238E27FC236}">
                  <a16:creationId xmlns:a16="http://schemas.microsoft.com/office/drawing/2014/main" id="{91512660-A92E-9384-3ADB-4833B364882D}"/>
                </a:ext>
              </a:extLst>
            </p:cNvPr>
            <p:cNvSpPr/>
            <p:nvPr/>
          </p:nvSpPr>
          <p:spPr>
            <a:xfrm>
              <a:off x="5515526" y="1897850"/>
              <a:ext cx="31667" cy="148718"/>
            </a:xfrm>
            <a:custGeom>
              <a:avLst/>
              <a:gdLst/>
              <a:ahLst/>
              <a:cxnLst/>
              <a:rect l="l" t="t" r="r" b="b"/>
              <a:pathLst>
                <a:path w="741" h="3480" fill="none" extrusionOk="0">
                  <a:moveTo>
                    <a:pt x="616" y="3479"/>
                  </a:moveTo>
                  <a:cubicBezTo>
                    <a:pt x="125" y="2400"/>
                    <a:pt x="0" y="1160"/>
                    <a:pt x="259" y="0"/>
                  </a:cubicBezTo>
                  <a:cubicBezTo>
                    <a:pt x="625" y="1115"/>
                    <a:pt x="741" y="2311"/>
                    <a:pt x="616" y="34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686;p72">
              <a:extLst>
                <a:ext uri="{FF2B5EF4-FFF2-40B4-BE49-F238E27FC236}">
                  <a16:creationId xmlns:a16="http://schemas.microsoft.com/office/drawing/2014/main" id="{75A68458-9F17-2B34-5B20-A5F3D584735B}"/>
                </a:ext>
              </a:extLst>
            </p:cNvPr>
            <p:cNvSpPr/>
            <p:nvPr/>
          </p:nvSpPr>
          <p:spPr>
            <a:xfrm>
              <a:off x="5479287" y="1901268"/>
              <a:ext cx="25598" cy="123931"/>
            </a:xfrm>
            <a:custGeom>
              <a:avLst/>
              <a:gdLst/>
              <a:ahLst/>
              <a:cxnLst/>
              <a:rect l="l" t="t" r="r" b="b"/>
              <a:pathLst>
                <a:path w="599" h="2900" extrusionOk="0">
                  <a:moveTo>
                    <a:pt x="420" y="0"/>
                  </a:moveTo>
                  <a:lnTo>
                    <a:pt x="420" y="0"/>
                  </a:lnTo>
                  <a:cubicBezTo>
                    <a:pt x="1" y="910"/>
                    <a:pt x="45" y="2025"/>
                    <a:pt x="536" y="2900"/>
                  </a:cubicBezTo>
                  <a:cubicBezTo>
                    <a:pt x="598" y="1936"/>
                    <a:pt x="554" y="955"/>
                    <a:pt x="42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687;p72">
              <a:extLst>
                <a:ext uri="{FF2B5EF4-FFF2-40B4-BE49-F238E27FC236}">
                  <a16:creationId xmlns:a16="http://schemas.microsoft.com/office/drawing/2014/main" id="{B45C02DC-BCDB-438B-4086-32C6D47BFB31}"/>
                </a:ext>
              </a:extLst>
            </p:cNvPr>
            <p:cNvSpPr/>
            <p:nvPr/>
          </p:nvSpPr>
          <p:spPr>
            <a:xfrm>
              <a:off x="5479287" y="1901268"/>
              <a:ext cx="25598" cy="123931"/>
            </a:xfrm>
            <a:custGeom>
              <a:avLst/>
              <a:gdLst/>
              <a:ahLst/>
              <a:cxnLst/>
              <a:rect l="l" t="t" r="r" b="b"/>
              <a:pathLst>
                <a:path w="599" h="2900" fill="none" extrusionOk="0">
                  <a:moveTo>
                    <a:pt x="420" y="0"/>
                  </a:moveTo>
                  <a:cubicBezTo>
                    <a:pt x="554" y="955"/>
                    <a:pt x="598" y="1936"/>
                    <a:pt x="536" y="2900"/>
                  </a:cubicBezTo>
                  <a:cubicBezTo>
                    <a:pt x="45" y="2025"/>
                    <a:pt x="1" y="910"/>
                    <a:pt x="420"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688;p72">
              <a:extLst>
                <a:ext uri="{FF2B5EF4-FFF2-40B4-BE49-F238E27FC236}">
                  <a16:creationId xmlns:a16="http://schemas.microsoft.com/office/drawing/2014/main" id="{3CDA916E-4835-15E8-CEE0-8F61D41A50D1}"/>
                </a:ext>
              </a:extLst>
            </p:cNvPr>
            <p:cNvSpPr/>
            <p:nvPr/>
          </p:nvSpPr>
          <p:spPr>
            <a:xfrm>
              <a:off x="5447663" y="1886781"/>
              <a:ext cx="26709" cy="123931"/>
            </a:xfrm>
            <a:custGeom>
              <a:avLst/>
              <a:gdLst/>
              <a:ahLst/>
              <a:cxnLst/>
              <a:rect l="l" t="t" r="r" b="b"/>
              <a:pathLst>
                <a:path w="625" h="2900" extrusionOk="0">
                  <a:moveTo>
                    <a:pt x="170" y="0"/>
                  </a:moveTo>
                  <a:cubicBezTo>
                    <a:pt x="0" y="964"/>
                    <a:pt x="72" y="1972"/>
                    <a:pt x="393" y="2900"/>
                  </a:cubicBezTo>
                  <a:cubicBezTo>
                    <a:pt x="625" y="1945"/>
                    <a:pt x="544" y="910"/>
                    <a:pt x="17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689;p72">
              <a:extLst>
                <a:ext uri="{FF2B5EF4-FFF2-40B4-BE49-F238E27FC236}">
                  <a16:creationId xmlns:a16="http://schemas.microsoft.com/office/drawing/2014/main" id="{DDCF2222-0BCE-287A-BEB2-E5FA40FB281B}"/>
                </a:ext>
              </a:extLst>
            </p:cNvPr>
            <p:cNvSpPr/>
            <p:nvPr/>
          </p:nvSpPr>
          <p:spPr>
            <a:xfrm>
              <a:off x="5447663" y="1886781"/>
              <a:ext cx="26709" cy="123931"/>
            </a:xfrm>
            <a:custGeom>
              <a:avLst/>
              <a:gdLst/>
              <a:ahLst/>
              <a:cxnLst/>
              <a:rect l="l" t="t" r="r" b="b"/>
              <a:pathLst>
                <a:path w="625" h="2900" fill="none" extrusionOk="0">
                  <a:moveTo>
                    <a:pt x="393" y="2900"/>
                  </a:moveTo>
                  <a:cubicBezTo>
                    <a:pt x="72" y="1972"/>
                    <a:pt x="0" y="964"/>
                    <a:pt x="170" y="0"/>
                  </a:cubicBezTo>
                  <a:cubicBezTo>
                    <a:pt x="544" y="910"/>
                    <a:pt x="625" y="1945"/>
                    <a:pt x="393" y="29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690;p72">
              <a:extLst>
                <a:ext uri="{FF2B5EF4-FFF2-40B4-BE49-F238E27FC236}">
                  <a16:creationId xmlns:a16="http://schemas.microsoft.com/office/drawing/2014/main" id="{891E821A-413E-2E4E-A962-DD8112865335}"/>
                </a:ext>
              </a:extLst>
            </p:cNvPr>
            <p:cNvSpPr/>
            <p:nvPr/>
          </p:nvSpPr>
          <p:spPr>
            <a:xfrm>
              <a:off x="5702321" y="1989858"/>
              <a:ext cx="65598" cy="25000"/>
            </a:xfrm>
            <a:custGeom>
              <a:avLst/>
              <a:gdLst/>
              <a:ahLst/>
              <a:cxnLst/>
              <a:rect l="l" t="t" r="r" b="b"/>
              <a:pathLst>
                <a:path w="1535" h="585" extrusionOk="0">
                  <a:moveTo>
                    <a:pt x="444" y="0"/>
                  </a:moveTo>
                  <a:cubicBezTo>
                    <a:pt x="296" y="0"/>
                    <a:pt x="147" y="14"/>
                    <a:pt x="1" y="42"/>
                  </a:cubicBezTo>
                  <a:cubicBezTo>
                    <a:pt x="179" y="291"/>
                    <a:pt x="429" y="506"/>
                    <a:pt x="732" y="568"/>
                  </a:cubicBezTo>
                  <a:cubicBezTo>
                    <a:pt x="786" y="579"/>
                    <a:pt x="841" y="585"/>
                    <a:pt x="896" y="585"/>
                  </a:cubicBezTo>
                  <a:cubicBezTo>
                    <a:pt x="1150" y="585"/>
                    <a:pt x="1403" y="467"/>
                    <a:pt x="1535" y="247"/>
                  </a:cubicBezTo>
                  <a:cubicBezTo>
                    <a:pt x="1196" y="87"/>
                    <a:pt x="820" y="0"/>
                    <a:pt x="44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691;p72">
              <a:extLst>
                <a:ext uri="{FF2B5EF4-FFF2-40B4-BE49-F238E27FC236}">
                  <a16:creationId xmlns:a16="http://schemas.microsoft.com/office/drawing/2014/main" id="{9FE6E808-2F72-4DA5-8778-EB7DD8B60E28}"/>
                </a:ext>
              </a:extLst>
            </p:cNvPr>
            <p:cNvSpPr/>
            <p:nvPr/>
          </p:nvSpPr>
          <p:spPr>
            <a:xfrm>
              <a:off x="5702321" y="1987422"/>
              <a:ext cx="65598" cy="29402"/>
            </a:xfrm>
            <a:custGeom>
              <a:avLst/>
              <a:gdLst/>
              <a:ahLst/>
              <a:cxnLst/>
              <a:rect l="l" t="t" r="r" b="b"/>
              <a:pathLst>
                <a:path w="1535" h="688" fill="none" extrusionOk="0">
                  <a:moveTo>
                    <a:pt x="1" y="99"/>
                  </a:moveTo>
                  <a:cubicBezTo>
                    <a:pt x="179" y="348"/>
                    <a:pt x="429" y="563"/>
                    <a:pt x="732" y="625"/>
                  </a:cubicBezTo>
                  <a:cubicBezTo>
                    <a:pt x="1035" y="687"/>
                    <a:pt x="1374" y="571"/>
                    <a:pt x="1535" y="304"/>
                  </a:cubicBezTo>
                  <a:cubicBezTo>
                    <a:pt x="1062" y="81"/>
                    <a:pt x="518" y="1"/>
                    <a:pt x="1" y="9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692;p72">
              <a:extLst>
                <a:ext uri="{FF2B5EF4-FFF2-40B4-BE49-F238E27FC236}">
                  <a16:creationId xmlns:a16="http://schemas.microsoft.com/office/drawing/2014/main" id="{9E1AA239-47FB-311A-87F3-CA41F36C2F42}"/>
                </a:ext>
              </a:extLst>
            </p:cNvPr>
            <p:cNvSpPr/>
            <p:nvPr/>
          </p:nvSpPr>
          <p:spPr>
            <a:xfrm>
              <a:off x="5700398" y="2115157"/>
              <a:ext cx="35513" cy="65598"/>
            </a:xfrm>
            <a:custGeom>
              <a:avLst/>
              <a:gdLst/>
              <a:ahLst/>
              <a:cxnLst/>
              <a:rect l="l" t="t" r="r" b="b"/>
              <a:pathLst>
                <a:path w="831" h="1535" extrusionOk="0">
                  <a:moveTo>
                    <a:pt x="831" y="0"/>
                  </a:moveTo>
                  <a:cubicBezTo>
                    <a:pt x="313" y="303"/>
                    <a:pt x="1" y="937"/>
                    <a:pt x="99" y="1534"/>
                  </a:cubicBezTo>
                  <a:cubicBezTo>
                    <a:pt x="340" y="1026"/>
                    <a:pt x="590" y="509"/>
                    <a:pt x="83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693;p72">
              <a:extLst>
                <a:ext uri="{FF2B5EF4-FFF2-40B4-BE49-F238E27FC236}">
                  <a16:creationId xmlns:a16="http://schemas.microsoft.com/office/drawing/2014/main" id="{E3F03AD6-3D15-2428-BB9A-A0D43B937F32}"/>
                </a:ext>
              </a:extLst>
            </p:cNvPr>
            <p:cNvSpPr/>
            <p:nvPr/>
          </p:nvSpPr>
          <p:spPr>
            <a:xfrm>
              <a:off x="5700398" y="2115157"/>
              <a:ext cx="35513" cy="65598"/>
            </a:xfrm>
            <a:custGeom>
              <a:avLst/>
              <a:gdLst/>
              <a:ahLst/>
              <a:cxnLst/>
              <a:rect l="l" t="t" r="r" b="b"/>
              <a:pathLst>
                <a:path w="831" h="1535" fill="none" extrusionOk="0">
                  <a:moveTo>
                    <a:pt x="99" y="1534"/>
                  </a:moveTo>
                  <a:cubicBezTo>
                    <a:pt x="340" y="1026"/>
                    <a:pt x="590" y="509"/>
                    <a:pt x="831" y="0"/>
                  </a:cubicBezTo>
                  <a:cubicBezTo>
                    <a:pt x="313" y="303"/>
                    <a:pt x="1" y="937"/>
                    <a:pt x="99" y="15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694;p72">
              <a:extLst>
                <a:ext uri="{FF2B5EF4-FFF2-40B4-BE49-F238E27FC236}">
                  <a16:creationId xmlns:a16="http://schemas.microsoft.com/office/drawing/2014/main" id="{A952BF3B-9780-D15E-6F97-5DF4900848CC}"/>
                </a:ext>
              </a:extLst>
            </p:cNvPr>
            <p:cNvSpPr/>
            <p:nvPr/>
          </p:nvSpPr>
          <p:spPr>
            <a:xfrm>
              <a:off x="5737022" y="2136866"/>
              <a:ext cx="20641" cy="74786"/>
            </a:xfrm>
            <a:custGeom>
              <a:avLst/>
              <a:gdLst/>
              <a:ahLst/>
              <a:cxnLst/>
              <a:rect l="l" t="t" r="r" b="b"/>
              <a:pathLst>
                <a:path w="483" h="1750" extrusionOk="0">
                  <a:moveTo>
                    <a:pt x="223" y="1"/>
                  </a:moveTo>
                  <a:lnTo>
                    <a:pt x="223" y="1"/>
                  </a:lnTo>
                  <a:cubicBezTo>
                    <a:pt x="72" y="571"/>
                    <a:pt x="0" y="1160"/>
                    <a:pt x="9" y="1749"/>
                  </a:cubicBezTo>
                  <a:cubicBezTo>
                    <a:pt x="393" y="1267"/>
                    <a:pt x="482" y="563"/>
                    <a:pt x="22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695;p72">
              <a:extLst>
                <a:ext uri="{FF2B5EF4-FFF2-40B4-BE49-F238E27FC236}">
                  <a16:creationId xmlns:a16="http://schemas.microsoft.com/office/drawing/2014/main" id="{A7EA1CF4-4EE5-1DFB-2851-35BFA05CBA84}"/>
                </a:ext>
              </a:extLst>
            </p:cNvPr>
            <p:cNvSpPr/>
            <p:nvPr/>
          </p:nvSpPr>
          <p:spPr>
            <a:xfrm>
              <a:off x="5737022" y="2136866"/>
              <a:ext cx="20641" cy="74786"/>
            </a:xfrm>
            <a:custGeom>
              <a:avLst/>
              <a:gdLst/>
              <a:ahLst/>
              <a:cxnLst/>
              <a:rect l="l" t="t" r="r" b="b"/>
              <a:pathLst>
                <a:path w="483" h="1750" fill="none" extrusionOk="0">
                  <a:moveTo>
                    <a:pt x="223" y="1"/>
                  </a:moveTo>
                  <a:cubicBezTo>
                    <a:pt x="482" y="563"/>
                    <a:pt x="393" y="1267"/>
                    <a:pt x="9" y="1749"/>
                  </a:cubicBezTo>
                  <a:cubicBezTo>
                    <a:pt x="0" y="1160"/>
                    <a:pt x="72" y="571"/>
                    <a:pt x="22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696;p72">
              <a:extLst>
                <a:ext uri="{FF2B5EF4-FFF2-40B4-BE49-F238E27FC236}">
                  <a16:creationId xmlns:a16="http://schemas.microsoft.com/office/drawing/2014/main" id="{AAB62382-3F97-6F36-FC29-62B201DFE248}"/>
                </a:ext>
              </a:extLst>
            </p:cNvPr>
            <p:cNvSpPr/>
            <p:nvPr/>
          </p:nvSpPr>
          <p:spPr>
            <a:xfrm>
              <a:off x="5710312" y="2268448"/>
              <a:ext cx="53803" cy="60214"/>
            </a:xfrm>
            <a:custGeom>
              <a:avLst/>
              <a:gdLst/>
              <a:ahLst/>
              <a:cxnLst/>
              <a:rect l="l" t="t" r="r" b="b"/>
              <a:pathLst>
                <a:path w="1259" h="1409" extrusionOk="0">
                  <a:moveTo>
                    <a:pt x="1004" y="1"/>
                  </a:moveTo>
                  <a:cubicBezTo>
                    <a:pt x="895" y="1"/>
                    <a:pt x="786" y="25"/>
                    <a:pt x="697" y="80"/>
                  </a:cubicBezTo>
                  <a:cubicBezTo>
                    <a:pt x="652" y="97"/>
                    <a:pt x="616" y="133"/>
                    <a:pt x="590" y="160"/>
                  </a:cubicBezTo>
                  <a:cubicBezTo>
                    <a:pt x="251" y="499"/>
                    <a:pt x="411" y="1177"/>
                    <a:pt x="1" y="1409"/>
                  </a:cubicBezTo>
                  <a:cubicBezTo>
                    <a:pt x="625" y="1221"/>
                    <a:pt x="1125" y="677"/>
                    <a:pt x="1259" y="44"/>
                  </a:cubicBezTo>
                  <a:cubicBezTo>
                    <a:pt x="1180" y="16"/>
                    <a:pt x="1092" y="1"/>
                    <a:pt x="1004"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697;p72">
              <a:extLst>
                <a:ext uri="{FF2B5EF4-FFF2-40B4-BE49-F238E27FC236}">
                  <a16:creationId xmlns:a16="http://schemas.microsoft.com/office/drawing/2014/main" id="{1F5C325E-EB01-4120-F1AC-F346C33D8FC5}"/>
                </a:ext>
              </a:extLst>
            </p:cNvPr>
            <p:cNvSpPr/>
            <p:nvPr/>
          </p:nvSpPr>
          <p:spPr>
            <a:xfrm>
              <a:off x="5710312" y="2267636"/>
              <a:ext cx="53803" cy="61026"/>
            </a:xfrm>
            <a:custGeom>
              <a:avLst/>
              <a:gdLst/>
              <a:ahLst/>
              <a:cxnLst/>
              <a:rect l="l" t="t" r="r" b="b"/>
              <a:pathLst>
                <a:path w="1259" h="1428" fill="none" extrusionOk="0">
                  <a:moveTo>
                    <a:pt x="590" y="179"/>
                  </a:moveTo>
                  <a:cubicBezTo>
                    <a:pt x="616" y="152"/>
                    <a:pt x="652" y="116"/>
                    <a:pt x="697" y="99"/>
                  </a:cubicBezTo>
                  <a:cubicBezTo>
                    <a:pt x="857" y="0"/>
                    <a:pt x="1080" y="0"/>
                    <a:pt x="1259" y="63"/>
                  </a:cubicBezTo>
                  <a:cubicBezTo>
                    <a:pt x="1125" y="696"/>
                    <a:pt x="625" y="1240"/>
                    <a:pt x="1" y="1428"/>
                  </a:cubicBezTo>
                  <a:cubicBezTo>
                    <a:pt x="411" y="1196"/>
                    <a:pt x="251" y="518"/>
                    <a:pt x="590" y="1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698;p72">
              <a:extLst>
                <a:ext uri="{FF2B5EF4-FFF2-40B4-BE49-F238E27FC236}">
                  <a16:creationId xmlns:a16="http://schemas.microsoft.com/office/drawing/2014/main" id="{62A4E618-4A53-7432-C0D5-B19EACBC623B}"/>
                </a:ext>
              </a:extLst>
            </p:cNvPr>
            <p:cNvSpPr/>
            <p:nvPr/>
          </p:nvSpPr>
          <p:spPr>
            <a:xfrm>
              <a:off x="5713005" y="2245071"/>
              <a:ext cx="36624" cy="67607"/>
            </a:xfrm>
            <a:custGeom>
              <a:avLst/>
              <a:gdLst/>
              <a:ahLst/>
              <a:cxnLst/>
              <a:rect l="l" t="t" r="r" b="b"/>
              <a:pathLst>
                <a:path w="857" h="1582" extrusionOk="0">
                  <a:moveTo>
                    <a:pt x="715" y="0"/>
                  </a:moveTo>
                  <a:cubicBezTo>
                    <a:pt x="501" y="0"/>
                    <a:pt x="293" y="238"/>
                    <a:pt x="205" y="457"/>
                  </a:cubicBezTo>
                  <a:cubicBezTo>
                    <a:pt x="63" y="814"/>
                    <a:pt x="0" y="1198"/>
                    <a:pt x="45" y="1581"/>
                  </a:cubicBezTo>
                  <a:cubicBezTo>
                    <a:pt x="259" y="1037"/>
                    <a:pt x="536" y="520"/>
                    <a:pt x="857" y="38"/>
                  </a:cubicBezTo>
                  <a:cubicBezTo>
                    <a:pt x="810" y="12"/>
                    <a:pt x="762" y="0"/>
                    <a:pt x="71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699;p72">
              <a:extLst>
                <a:ext uri="{FF2B5EF4-FFF2-40B4-BE49-F238E27FC236}">
                  <a16:creationId xmlns:a16="http://schemas.microsoft.com/office/drawing/2014/main" id="{7ACB7B6A-8207-F9BF-41DB-E4F4FA9D700C}"/>
                </a:ext>
              </a:extLst>
            </p:cNvPr>
            <p:cNvSpPr/>
            <p:nvPr/>
          </p:nvSpPr>
          <p:spPr>
            <a:xfrm>
              <a:off x="5713005" y="2240584"/>
              <a:ext cx="36624" cy="72094"/>
            </a:xfrm>
            <a:custGeom>
              <a:avLst/>
              <a:gdLst/>
              <a:ahLst/>
              <a:cxnLst/>
              <a:rect l="l" t="t" r="r" b="b"/>
              <a:pathLst>
                <a:path w="857" h="1687" fill="none" extrusionOk="0">
                  <a:moveTo>
                    <a:pt x="205" y="562"/>
                  </a:moveTo>
                  <a:cubicBezTo>
                    <a:pt x="313" y="294"/>
                    <a:pt x="598" y="0"/>
                    <a:pt x="857" y="143"/>
                  </a:cubicBezTo>
                  <a:cubicBezTo>
                    <a:pt x="536" y="625"/>
                    <a:pt x="259" y="1142"/>
                    <a:pt x="45" y="1686"/>
                  </a:cubicBezTo>
                  <a:cubicBezTo>
                    <a:pt x="0" y="1303"/>
                    <a:pt x="63" y="919"/>
                    <a:pt x="205" y="56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700;p72">
              <a:extLst>
                <a:ext uri="{FF2B5EF4-FFF2-40B4-BE49-F238E27FC236}">
                  <a16:creationId xmlns:a16="http://schemas.microsoft.com/office/drawing/2014/main" id="{23FAB7CA-4637-EC34-E8AE-C7A41D1FF72C}"/>
                </a:ext>
              </a:extLst>
            </p:cNvPr>
            <p:cNvSpPr/>
            <p:nvPr/>
          </p:nvSpPr>
          <p:spPr>
            <a:xfrm>
              <a:off x="5706124" y="2400499"/>
              <a:ext cx="81624" cy="46667"/>
            </a:xfrm>
            <a:custGeom>
              <a:avLst/>
              <a:gdLst/>
              <a:ahLst/>
              <a:cxnLst/>
              <a:rect l="l" t="t" r="r" b="b"/>
              <a:pathLst>
                <a:path w="1910" h="1092" extrusionOk="0">
                  <a:moveTo>
                    <a:pt x="1632" y="0"/>
                  </a:moveTo>
                  <a:cubicBezTo>
                    <a:pt x="1291" y="0"/>
                    <a:pt x="945" y="137"/>
                    <a:pt x="714" y="388"/>
                  </a:cubicBezTo>
                  <a:cubicBezTo>
                    <a:pt x="482" y="629"/>
                    <a:pt x="331" y="986"/>
                    <a:pt x="1" y="1075"/>
                  </a:cubicBezTo>
                  <a:cubicBezTo>
                    <a:pt x="79" y="1086"/>
                    <a:pt x="158" y="1091"/>
                    <a:pt x="236" y="1091"/>
                  </a:cubicBezTo>
                  <a:cubicBezTo>
                    <a:pt x="936" y="1091"/>
                    <a:pt x="1621" y="673"/>
                    <a:pt x="1910" y="32"/>
                  </a:cubicBezTo>
                  <a:cubicBezTo>
                    <a:pt x="1819" y="10"/>
                    <a:pt x="1726" y="0"/>
                    <a:pt x="163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701;p72">
              <a:extLst>
                <a:ext uri="{FF2B5EF4-FFF2-40B4-BE49-F238E27FC236}">
                  <a16:creationId xmlns:a16="http://schemas.microsoft.com/office/drawing/2014/main" id="{99690703-02E1-76DF-E07D-CCDD01EC55EB}"/>
                </a:ext>
              </a:extLst>
            </p:cNvPr>
            <p:cNvSpPr/>
            <p:nvPr/>
          </p:nvSpPr>
          <p:spPr>
            <a:xfrm>
              <a:off x="5706124" y="2397635"/>
              <a:ext cx="81624" cy="53419"/>
            </a:xfrm>
            <a:custGeom>
              <a:avLst/>
              <a:gdLst/>
              <a:ahLst/>
              <a:cxnLst/>
              <a:rect l="l" t="t" r="r" b="b"/>
              <a:pathLst>
                <a:path w="1910" h="1250" fill="none" extrusionOk="0">
                  <a:moveTo>
                    <a:pt x="714" y="455"/>
                  </a:moveTo>
                  <a:cubicBezTo>
                    <a:pt x="1009" y="134"/>
                    <a:pt x="1491" y="0"/>
                    <a:pt x="1910" y="99"/>
                  </a:cubicBezTo>
                  <a:cubicBezTo>
                    <a:pt x="1589" y="812"/>
                    <a:pt x="777" y="1249"/>
                    <a:pt x="1" y="1142"/>
                  </a:cubicBezTo>
                  <a:cubicBezTo>
                    <a:pt x="331" y="1053"/>
                    <a:pt x="482" y="696"/>
                    <a:pt x="714"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702;p72">
              <a:extLst>
                <a:ext uri="{FF2B5EF4-FFF2-40B4-BE49-F238E27FC236}">
                  <a16:creationId xmlns:a16="http://schemas.microsoft.com/office/drawing/2014/main" id="{C1FDA9CB-782C-39CA-40F0-F4A0C789F3DE}"/>
                </a:ext>
              </a:extLst>
            </p:cNvPr>
            <p:cNvSpPr/>
            <p:nvPr/>
          </p:nvSpPr>
          <p:spPr>
            <a:xfrm>
              <a:off x="5702705" y="2372849"/>
              <a:ext cx="66367" cy="56838"/>
            </a:xfrm>
            <a:custGeom>
              <a:avLst/>
              <a:gdLst/>
              <a:ahLst/>
              <a:cxnLst/>
              <a:rect l="l" t="t" r="r" b="b"/>
              <a:pathLst>
                <a:path w="1553" h="1330" extrusionOk="0">
                  <a:moveTo>
                    <a:pt x="1553" y="1"/>
                  </a:moveTo>
                  <a:lnTo>
                    <a:pt x="1553" y="1"/>
                  </a:lnTo>
                  <a:cubicBezTo>
                    <a:pt x="884" y="241"/>
                    <a:pt x="170" y="643"/>
                    <a:pt x="0" y="1330"/>
                  </a:cubicBezTo>
                  <a:cubicBezTo>
                    <a:pt x="643" y="1044"/>
                    <a:pt x="1312" y="661"/>
                    <a:pt x="155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703;p72">
              <a:extLst>
                <a:ext uri="{FF2B5EF4-FFF2-40B4-BE49-F238E27FC236}">
                  <a16:creationId xmlns:a16="http://schemas.microsoft.com/office/drawing/2014/main" id="{D9A07F41-7AB9-F305-BE7F-B0BDEA81EFBD}"/>
                </a:ext>
              </a:extLst>
            </p:cNvPr>
            <p:cNvSpPr/>
            <p:nvPr/>
          </p:nvSpPr>
          <p:spPr>
            <a:xfrm>
              <a:off x="5702705" y="2372849"/>
              <a:ext cx="66367" cy="56838"/>
            </a:xfrm>
            <a:custGeom>
              <a:avLst/>
              <a:gdLst/>
              <a:ahLst/>
              <a:cxnLst/>
              <a:rect l="l" t="t" r="r" b="b"/>
              <a:pathLst>
                <a:path w="1553" h="1330" fill="none" extrusionOk="0">
                  <a:moveTo>
                    <a:pt x="0" y="1330"/>
                  </a:moveTo>
                  <a:cubicBezTo>
                    <a:pt x="643" y="1044"/>
                    <a:pt x="1312" y="661"/>
                    <a:pt x="1553" y="1"/>
                  </a:cubicBezTo>
                  <a:cubicBezTo>
                    <a:pt x="884" y="241"/>
                    <a:pt x="170" y="643"/>
                    <a:pt x="0" y="13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704;p72">
              <a:extLst>
                <a:ext uri="{FF2B5EF4-FFF2-40B4-BE49-F238E27FC236}">
                  <a16:creationId xmlns:a16="http://schemas.microsoft.com/office/drawing/2014/main" id="{46DEF5E3-14B0-C50A-1FE4-4AB60A975223}"/>
                </a:ext>
              </a:extLst>
            </p:cNvPr>
            <p:cNvSpPr/>
            <p:nvPr/>
          </p:nvSpPr>
          <p:spPr>
            <a:xfrm>
              <a:off x="5691637" y="2565370"/>
              <a:ext cx="120513" cy="37692"/>
            </a:xfrm>
            <a:custGeom>
              <a:avLst/>
              <a:gdLst/>
              <a:ahLst/>
              <a:cxnLst/>
              <a:rect l="l" t="t" r="r" b="b"/>
              <a:pathLst>
                <a:path w="2820" h="882" extrusionOk="0">
                  <a:moveTo>
                    <a:pt x="2820" y="1"/>
                  </a:moveTo>
                  <a:cubicBezTo>
                    <a:pt x="2793" y="111"/>
                    <a:pt x="2746" y="211"/>
                    <a:pt x="2684" y="301"/>
                  </a:cubicBezTo>
                  <a:lnTo>
                    <a:pt x="2684" y="301"/>
                  </a:lnTo>
                  <a:cubicBezTo>
                    <a:pt x="2726" y="299"/>
                    <a:pt x="2768" y="297"/>
                    <a:pt x="2811" y="295"/>
                  </a:cubicBezTo>
                  <a:cubicBezTo>
                    <a:pt x="2811" y="197"/>
                    <a:pt x="2820" y="99"/>
                    <a:pt x="2820" y="1"/>
                  </a:cubicBezTo>
                  <a:close/>
                  <a:moveTo>
                    <a:pt x="2684" y="301"/>
                  </a:moveTo>
                  <a:cubicBezTo>
                    <a:pt x="2156" y="327"/>
                    <a:pt x="1635" y="360"/>
                    <a:pt x="1107" y="384"/>
                  </a:cubicBezTo>
                  <a:cubicBezTo>
                    <a:pt x="688" y="411"/>
                    <a:pt x="188" y="482"/>
                    <a:pt x="1" y="866"/>
                  </a:cubicBezTo>
                  <a:cubicBezTo>
                    <a:pt x="112" y="855"/>
                    <a:pt x="224" y="851"/>
                    <a:pt x="336" y="851"/>
                  </a:cubicBezTo>
                  <a:cubicBezTo>
                    <a:pt x="641" y="851"/>
                    <a:pt x="950" y="882"/>
                    <a:pt x="1258" y="882"/>
                  </a:cubicBezTo>
                  <a:cubicBezTo>
                    <a:pt x="1371" y="882"/>
                    <a:pt x="1484" y="877"/>
                    <a:pt x="1598" y="866"/>
                  </a:cubicBezTo>
                  <a:cubicBezTo>
                    <a:pt x="2012" y="824"/>
                    <a:pt x="2453" y="633"/>
                    <a:pt x="2684" y="30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705;p72">
              <a:extLst>
                <a:ext uri="{FF2B5EF4-FFF2-40B4-BE49-F238E27FC236}">
                  <a16:creationId xmlns:a16="http://schemas.microsoft.com/office/drawing/2014/main" id="{56CFFFF9-AAA7-61AA-918B-65851748EB3E}"/>
                </a:ext>
              </a:extLst>
            </p:cNvPr>
            <p:cNvSpPr/>
            <p:nvPr/>
          </p:nvSpPr>
          <p:spPr>
            <a:xfrm>
              <a:off x="5691637" y="2565370"/>
              <a:ext cx="120513" cy="39316"/>
            </a:xfrm>
            <a:custGeom>
              <a:avLst/>
              <a:gdLst/>
              <a:ahLst/>
              <a:cxnLst/>
              <a:rect l="l" t="t" r="r" b="b"/>
              <a:pathLst>
                <a:path w="2820" h="920" fill="none" extrusionOk="0">
                  <a:moveTo>
                    <a:pt x="2811" y="295"/>
                  </a:moveTo>
                  <a:cubicBezTo>
                    <a:pt x="2811" y="197"/>
                    <a:pt x="2820" y="99"/>
                    <a:pt x="2820" y="1"/>
                  </a:cubicBezTo>
                  <a:cubicBezTo>
                    <a:pt x="2695" y="518"/>
                    <a:pt x="2124" y="813"/>
                    <a:pt x="1598" y="866"/>
                  </a:cubicBezTo>
                  <a:cubicBezTo>
                    <a:pt x="1062" y="920"/>
                    <a:pt x="527" y="813"/>
                    <a:pt x="1" y="866"/>
                  </a:cubicBezTo>
                  <a:cubicBezTo>
                    <a:pt x="188" y="482"/>
                    <a:pt x="688" y="411"/>
                    <a:pt x="1107" y="384"/>
                  </a:cubicBezTo>
                  <a:cubicBezTo>
                    <a:pt x="1678" y="358"/>
                    <a:pt x="2240" y="322"/>
                    <a:pt x="2811" y="29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706;p72">
              <a:extLst>
                <a:ext uri="{FF2B5EF4-FFF2-40B4-BE49-F238E27FC236}">
                  <a16:creationId xmlns:a16="http://schemas.microsoft.com/office/drawing/2014/main" id="{CA54F3D1-288D-AFD8-0276-1DA89551C178}"/>
                </a:ext>
              </a:extLst>
            </p:cNvPr>
            <p:cNvSpPr/>
            <p:nvPr/>
          </p:nvSpPr>
          <p:spPr>
            <a:xfrm>
              <a:off x="5692022" y="2534900"/>
              <a:ext cx="116325" cy="36239"/>
            </a:xfrm>
            <a:custGeom>
              <a:avLst/>
              <a:gdLst/>
              <a:ahLst/>
              <a:cxnLst/>
              <a:rect l="l" t="t" r="r" b="b"/>
              <a:pathLst>
                <a:path w="2722" h="848" extrusionOk="0">
                  <a:moveTo>
                    <a:pt x="2722" y="0"/>
                  </a:moveTo>
                  <a:lnTo>
                    <a:pt x="2722" y="0"/>
                  </a:lnTo>
                  <a:cubicBezTo>
                    <a:pt x="2222" y="45"/>
                    <a:pt x="1713" y="0"/>
                    <a:pt x="1223" y="80"/>
                  </a:cubicBezTo>
                  <a:cubicBezTo>
                    <a:pt x="732" y="161"/>
                    <a:pt x="224" y="401"/>
                    <a:pt x="1" y="848"/>
                  </a:cubicBezTo>
                  <a:cubicBezTo>
                    <a:pt x="937" y="678"/>
                    <a:pt x="1856" y="401"/>
                    <a:pt x="272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707;p72">
              <a:extLst>
                <a:ext uri="{FF2B5EF4-FFF2-40B4-BE49-F238E27FC236}">
                  <a16:creationId xmlns:a16="http://schemas.microsoft.com/office/drawing/2014/main" id="{00D6EC29-A4CE-D131-8EC3-7AB117E4A982}"/>
                </a:ext>
              </a:extLst>
            </p:cNvPr>
            <p:cNvSpPr/>
            <p:nvPr/>
          </p:nvSpPr>
          <p:spPr>
            <a:xfrm>
              <a:off x="5692022" y="2534900"/>
              <a:ext cx="116325" cy="36239"/>
            </a:xfrm>
            <a:custGeom>
              <a:avLst/>
              <a:gdLst/>
              <a:ahLst/>
              <a:cxnLst/>
              <a:rect l="l" t="t" r="r" b="b"/>
              <a:pathLst>
                <a:path w="2722" h="848" fill="none" extrusionOk="0">
                  <a:moveTo>
                    <a:pt x="2722" y="0"/>
                  </a:moveTo>
                  <a:cubicBezTo>
                    <a:pt x="1856" y="401"/>
                    <a:pt x="937" y="678"/>
                    <a:pt x="1" y="848"/>
                  </a:cubicBezTo>
                  <a:cubicBezTo>
                    <a:pt x="224" y="401"/>
                    <a:pt x="732" y="161"/>
                    <a:pt x="1223" y="80"/>
                  </a:cubicBezTo>
                  <a:cubicBezTo>
                    <a:pt x="1713" y="0"/>
                    <a:pt x="2222" y="45"/>
                    <a:pt x="2722"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708;p72">
              <a:extLst>
                <a:ext uri="{FF2B5EF4-FFF2-40B4-BE49-F238E27FC236}">
                  <a16:creationId xmlns:a16="http://schemas.microsoft.com/office/drawing/2014/main" id="{FDC89D54-9636-DEE0-2766-DCD2775E5C45}"/>
                </a:ext>
              </a:extLst>
            </p:cNvPr>
            <p:cNvSpPr/>
            <p:nvPr/>
          </p:nvSpPr>
          <p:spPr>
            <a:xfrm>
              <a:off x="5675270" y="2621054"/>
              <a:ext cx="87350" cy="47308"/>
            </a:xfrm>
            <a:custGeom>
              <a:avLst/>
              <a:gdLst/>
              <a:ahLst/>
              <a:cxnLst/>
              <a:rect l="l" t="t" r="r" b="b"/>
              <a:pathLst>
                <a:path w="2044" h="1107" extrusionOk="0">
                  <a:moveTo>
                    <a:pt x="2043" y="0"/>
                  </a:moveTo>
                  <a:lnTo>
                    <a:pt x="999" y="54"/>
                  </a:lnTo>
                  <a:cubicBezTo>
                    <a:pt x="839" y="63"/>
                    <a:pt x="669" y="72"/>
                    <a:pt x="526" y="143"/>
                  </a:cubicBezTo>
                  <a:cubicBezTo>
                    <a:pt x="187" y="312"/>
                    <a:pt x="71" y="732"/>
                    <a:pt x="0" y="1106"/>
                  </a:cubicBezTo>
                  <a:cubicBezTo>
                    <a:pt x="687" y="750"/>
                    <a:pt x="1365" y="384"/>
                    <a:pt x="204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709;p72">
              <a:extLst>
                <a:ext uri="{FF2B5EF4-FFF2-40B4-BE49-F238E27FC236}">
                  <a16:creationId xmlns:a16="http://schemas.microsoft.com/office/drawing/2014/main" id="{09F53598-992F-ACA0-A3FD-126C76984DF2}"/>
                </a:ext>
              </a:extLst>
            </p:cNvPr>
            <p:cNvSpPr/>
            <p:nvPr/>
          </p:nvSpPr>
          <p:spPr>
            <a:xfrm>
              <a:off x="5675270" y="2621054"/>
              <a:ext cx="87350" cy="47308"/>
            </a:xfrm>
            <a:custGeom>
              <a:avLst/>
              <a:gdLst/>
              <a:ahLst/>
              <a:cxnLst/>
              <a:rect l="l" t="t" r="r" b="b"/>
              <a:pathLst>
                <a:path w="2044" h="1107" fill="none" extrusionOk="0">
                  <a:moveTo>
                    <a:pt x="0" y="1106"/>
                  </a:moveTo>
                  <a:cubicBezTo>
                    <a:pt x="687" y="750"/>
                    <a:pt x="1365" y="384"/>
                    <a:pt x="2043" y="0"/>
                  </a:cubicBezTo>
                  <a:lnTo>
                    <a:pt x="999" y="54"/>
                  </a:lnTo>
                  <a:cubicBezTo>
                    <a:pt x="839" y="63"/>
                    <a:pt x="669" y="72"/>
                    <a:pt x="526" y="143"/>
                  </a:cubicBezTo>
                  <a:cubicBezTo>
                    <a:pt x="187" y="312"/>
                    <a:pt x="71" y="732"/>
                    <a:pt x="0" y="11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710;p72">
              <a:extLst>
                <a:ext uri="{FF2B5EF4-FFF2-40B4-BE49-F238E27FC236}">
                  <a16:creationId xmlns:a16="http://schemas.microsoft.com/office/drawing/2014/main" id="{F52C5229-9245-8987-FD49-D74BE8585D43}"/>
                </a:ext>
              </a:extLst>
            </p:cNvPr>
            <p:cNvSpPr/>
            <p:nvPr/>
          </p:nvSpPr>
          <p:spPr>
            <a:xfrm>
              <a:off x="5860910" y="1723234"/>
              <a:ext cx="31709" cy="116325"/>
            </a:xfrm>
            <a:custGeom>
              <a:avLst/>
              <a:gdLst/>
              <a:ahLst/>
              <a:cxnLst/>
              <a:rect l="l" t="t" r="r" b="b"/>
              <a:pathLst>
                <a:path w="742" h="2722" extrusionOk="0">
                  <a:moveTo>
                    <a:pt x="705" y="0"/>
                  </a:moveTo>
                  <a:lnTo>
                    <a:pt x="705" y="0"/>
                  </a:lnTo>
                  <a:cubicBezTo>
                    <a:pt x="250" y="197"/>
                    <a:pt x="54" y="741"/>
                    <a:pt x="27" y="1231"/>
                  </a:cubicBezTo>
                  <a:cubicBezTo>
                    <a:pt x="1" y="1731"/>
                    <a:pt x="90" y="2231"/>
                    <a:pt x="19" y="2721"/>
                  </a:cubicBezTo>
                  <a:cubicBezTo>
                    <a:pt x="500" y="1900"/>
                    <a:pt x="741" y="946"/>
                    <a:pt x="70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711;p72">
              <a:extLst>
                <a:ext uri="{FF2B5EF4-FFF2-40B4-BE49-F238E27FC236}">
                  <a16:creationId xmlns:a16="http://schemas.microsoft.com/office/drawing/2014/main" id="{0509924F-F7EA-74FA-0852-139C427A4FEB}"/>
                </a:ext>
              </a:extLst>
            </p:cNvPr>
            <p:cNvSpPr/>
            <p:nvPr/>
          </p:nvSpPr>
          <p:spPr>
            <a:xfrm>
              <a:off x="5860910" y="1723234"/>
              <a:ext cx="31709" cy="116325"/>
            </a:xfrm>
            <a:custGeom>
              <a:avLst/>
              <a:gdLst/>
              <a:ahLst/>
              <a:cxnLst/>
              <a:rect l="l" t="t" r="r" b="b"/>
              <a:pathLst>
                <a:path w="742" h="2722" fill="none" extrusionOk="0">
                  <a:moveTo>
                    <a:pt x="705" y="0"/>
                  </a:moveTo>
                  <a:cubicBezTo>
                    <a:pt x="741" y="946"/>
                    <a:pt x="500" y="1900"/>
                    <a:pt x="19" y="2721"/>
                  </a:cubicBezTo>
                  <a:cubicBezTo>
                    <a:pt x="90" y="2231"/>
                    <a:pt x="1" y="1731"/>
                    <a:pt x="27" y="1231"/>
                  </a:cubicBezTo>
                  <a:cubicBezTo>
                    <a:pt x="54" y="741"/>
                    <a:pt x="250" y="197"/>
                    <a:pt x="705"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712;p72">
              <a:extLst>
                <a:ext uri="{FF2B5EF4-FFF2-40B4-BE49-F238E27FC236}">
                  <a16:creationId xmlns:a16="http://schemas.microsoft.com/office/drawing/2014/main" id="{2E45CB73-0B07-4696-99E4-B4380EC3B2E8}"/>
                </a:ext>
              </a:extLst>
            </p:cNvPr>
            <p:cNvSpPr/>
            <p:nvPr/>
          </p:nvSpPr>
          <p:spPr>
            <a:xfrm>
              <a:off x="5468218" y="2566140"/>
              <a:ext cx="104914" cy="431239"/>
            </a:xfrm>
            <a:custGeom>
              <a:avLst/>
              <a:gdLst/>
              <a:ahLst/>
              <a:cxnLst/>
              <a:rect l="l" t="t" r="r" b="b"/>
              <a:pathLst>
                <a:path w="2455" h="10091" extrusionOk="0">
                  <a:moveTo>
                    <a:pt x="2454" y="1"/>
                  </a:moveTo>
                  <a:lnTo>
                    <a:pt x="2454" y="1"/>
                  </a:lnTo>
                  <a:cubicBezTo>
                    <a:pt x="1687" y="1642"/>
                    <a:pt x="1054" y="3364"/>
                    <a:pt x="759" y="5148"/>
                  </a:cubicBezTo>
                  <a:cubicBezTo>
                    <a:pt x="670" y="5683"/>
                    <a:pt x="617" y="6227"/>
                    <a:pt x="545" y="6763"/>
                  </a:cubicBezTo>
                  <a:cubicBezTo>
                    <a:pt x="411" y="7878"/>
                    <a:pt x="224" y="8993"/>
                    <a:pt x="1" y="10090"/>
                  </a:cubicBezTo>
                  <a:cubicBezTo>
                    <a:pt x="1223" y="8306"/>
                    <a:pt x="1348" y="6013"/>
                    <a:pt x="1678" y="3872"/>
                  </a:cubicBezTo>
                  <a:cubicBezTo>
                    <a:pt x="1883" y="2570"/>
                    <a:pt x="2169" y="1285"/>
                    <a:pt x="2454"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713;p72">
              <a:extLst>
                <a:ext uri="{FF2B5EF4-FFF2-40B4-BE49-F238E27FC236}">
                  <a16:creationId xmlns:a16="http://schemas.microsoft.com/office/drawing/2014/main" id="{0AA2DCB1-6D4A-AD63-B04A-22966EF1ED41}"/>
                </a:ext>
              </a:extLst>
            </p:cNvPr>
            <p:cNvSpPr/>
            <p:nvPr/>
          </p:nvSpPr>
          <p:spPr>
            <a:xfrm>
              <a:off x="5468218" y="2566140"/>
              <a:ext cx="104914" cy="431239"/>
            </a:xfrm>
            <a:custGeom>
              <a:avLst/>
              <a:gdLst/>
              <a:ahLst/>
              <a:cxnLst/>
              <a:rect l="l" t="t" r="r" b="b"/>
              <a:pathLst>
                <a:path w="2455" h="10091" fill="none" extrusionOk="0">
                  <a:moveTo>
                    <a:pt x="1" y="10090"/>
                  </a:moveTo>
                  <a:cubicBezTo>
                    <a:pt x="224" y="8993"/>
                    <a:pt x="411" y="7878"/>
                    <a:pt x="545" y="6763"/>
                  </a:cubicBezTo>
                  <a:cubicBezTo>
                    <a:pt x="617" y="6227"/>
                    <a:pt x="670" y="5683"/>
                    <a:pt x="759" y="5148"/>
                  </a:cubicBezTo>
                  <a:cubicBezTo>
                    <a:pt x="1054" y="3364"/>
                    <a:pt x="1687" y="1642"/>
                    <a:pt x="2454" y="1"/>
                  </a:cubicBezTo>
                  <a:cubicBezTo>
                    <a:pt x="2169" y="1285"/>
                    <a:pt x="1883" y="2570"/>
                    <a:pt x="1678" y="3872"/>
                  </a:cubicBezTo>
                  <a:cubicBezTo>
                    <a:pt x="1348" y="6013"/>
                    <a:pt x="1223" y="8306"/>
                    <a:pt x="1" y="1009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714;p72">
              <a:extLst>
                <a:ext uri="{FF2B5EF4-FFF2-40B4-BE49-F238E27FC236}">
                  <a16:creationId xmlns:a16="http://schemas.microsoft.com/office/drawing/2014/main" id="{4F24F1C2-29FD-F359-1105-EB2C121C84A4}"/>
                </a:ext>
              </a:extLst>
            </p:cNvPr>
            <p:cNvSpPr/>
            <p:nvPr/>
          </p:nvSpPr>
          <p:spPr>
            <a:xfrm>
              <a:off x="5445740" y="2542122"/>
              <a:ext cx="60684" cy="467820"/>
            </a:xfrm>
            <a:custGeom>
              <a:avLst/>
              <a:gdLst/>
              <a:ahLst/>
              <a:cxnLst/>
              <a:rect l="l" t="t" r="r" b="b"/>
              <a:pathLst>
                <a:path w="1420" h="10947" extrusionOk="0">
                  <a:moveTo>
                    <a:pt x="1419" y="1"/>
                  </a:moveTo>
                  <a:lnTo>
                    <a:pt x="1419" y="1"/>
                  </a:lnTo>
                  <a:cubicBezTo>
                    <a:pt x="331" y="3524"/>
                    <a:pt x="161" y="7262"/>
                    <a:pt x="1" y="10947"/>
                  </a:cubicBezTo>
                  <a:cubicBezTo>
                    <a:pt x="777" y="7343"/>
                    <a:pt x="1250" y="3676"/>
                    <a:pt x="141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715;p72">
              <a:extLst>
                <a:ext uri="{FF2B5EF4-FFF2-40B4-BE49-F238E27FC236}">
                  <a16:creationId xmlns:a16="http://schemas.microsoft.com/office/drawing/2014/main" id="{1392D9C3-CB4B-DCF6-E90D-DEE05CE72677}"/>
                </a:ext>
              </a:extLst>
            </p:cNvPr>
            <p:cNvSpPr/>
            <p:nvPr/>
          </p:nvSpPr>
          <p:spPr>
            <a:xfrm>
              <a:off x="5445740" y="2542122"/>
              <a:ext cx="60684" cy="467820"/>
            </a:xfrm>
            <a:custGeom>
              <a:avLst/>
              <a:gdLst/>
              <a:ahLst/>
              <a:cxnLst/>
              <a:rect l="l" t="t" r="r" b="b"/>
              <a:pathLst>
                <a:path w="1420" h="10947" fill="none" extrusionOk="0">
                  <a:moveTo>
                    <a:pt x="1419" y="1"/>
                  </a:moveTo>
                  <a:cubicBezTo>
                    <a:pt x="1250" y="3676"/>
                    <a:pt x="777" y="7343"/>
                    <a:pt x="1" y="10947"/>
                  </a:cubicBezTo>
                  <a:cubicBezTo>
                    <a:pt x="161" y="7262"/>
                    <a:pt x="331" y="3524"/>
                    <a:pt x="1419"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716;p72">
              <a:extLst>
                <a:ext uri="{FF2B5EF4-FFF2-40B4-BE49-F238E27FC236}">
                  <a16:creationId xmlns:a16="http://schemas.microsoft.com/office/drawing/2014/main" id="{8CB885B3-44D7-6B41-59D9-AD82A7C0AB2E}"/>
                </a:ext>
              </a:extLst>
            </p:cNvPr>
            <p:cNvSpPr/>
            <p:nvPr/>
          </p:nvSpPr>
          <p:spPr>
            <a:xfrm>
              <a:off x="5403817" y="2547849"/>
              <a:ext cx="51880" cy="467435"/>
            </a:xfrm>
            <a:custGeom>
              <a:avLst/>
              <a:gdLst/>
              <a:ahLst/>
              <a:cxnLst/>
              <a:rect l="l" t="t" r="r" b="b"/>
              <a:pathLst>
                <a:path w="1214" h="10938" extrusionOk="0">
                  <a:moveTo>
                    <a:pt x="1214" y="0"/>
                  </a:moveTo>
                  <a:lnTo>
                    <a:pt x="1214" y="0"/>
                  </a:lnTo>
                  <a:cubicBezTo>
                    <a:pt x="259" y="3560"/>
                    <a:pt x="0" y="7289"/>
                    <a:pt x="446" y="10938"/>
                  </a:cubicBezTo>
                  <a:cubicBezTo>
                    <a:pt x="509" y="10286"/>
                    <a:pt x="562" y="9626"/>
                    <a:pt x="625" y="8975"/>
                  </a:cubicBezTo>
                  <a:cubicBezTo>
                    <a:pt x="892" y="5986"/>
                    <a:pt x="1160" y="2998"/>
                    <a:pt x="121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717;p72">
              <a:extLst>
                <a:ext uri="{FF2B5EF4-FFF2-40B4-BE49-F238E27FC236}">
                  <a16:creationId xmlns:a16="http://schemas.microsoft.com/office/drawing/2014/main" id="{1E4B5602-1675-3609-8A5B-1B7727A25E93}"/>
                </a:ext>
              </a:extLst>
            </p:cNvPr>
            <p:cNvSpPr/>
            <p:nvPr/>
          </p:nvSpPr>
          <p:spPr>
            <a:xfrm>
              <a:off x="5403817" y="2547849"/>
              <a:ext cx="51880" cy="467435"/>
            </a:xfrm>
            <a:custGeom>
              <a:avLst/>
              <a:gdLst/>
              <a:ahLst/>
              <a:cxnLst/>
              <a:rect l="l" t="t" r="r" b="b"/>
              <a:pathLst>
                <a:path w="1214" h="10938" fill="none" extrusionOk="0">
                  <a:moveTo>
                    <a:pt x="625" y="8975"/>
                  </a:moveTo>
                  <a:cubicBezTo>
                    <a:pt x="562" y="9626"/>
                    <a:pt x="509" y="10286"/>
                    <a:pt x="446" y="10938"/>
                  </a:cubicBezTo>
                  <a:cubicBezTo>
                    <a:pt x="0" y="7289"/>
                    <a:pt x="259" y="3560"/>
                    <a:pt x="1214" y="0"/>
                  </a:cubicBezTo>
                  <a:cubicBezTo>
                    <a:pt x="1160" y="2998"/>
                    <a:pt x="892" y="5986"/>
                    <a:pt x="625" y="897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718;p72">
              <a:extLst>
                <a:ext uri="{FF2B5EF4-FFF2-40B4-BE49-F238E27FC236}">
                  <a16:creationId xmlns:a16="http://schemas.microsoft.com/office/drawing/2014/main" id="{B684EB30-2B13-9224-8096-41B87C740993}"/>
                </a:ext>
              </a:extLst>
            </p:cNvPr>
            <p:cNvSpPr/>
            <p:nvPr/>
          </p:nvSpPr>
          <p:spPr>
            <a:xfrm>
              <a:off x="5552492" y="2576823"/>
              <a:ext cx="48461" cy="241367"/>
            </a:xfrm>
            <a:custGeom>
              <a:avLst/>
              <a:gdLst/>
              <a:ahLst/>
              <a:cxnLst/>
              <a:rect l="l" t="t" r="r" b="b"/>
              <a:pathLst>
                <a:path w="1134" h="5648" extrusionOk="0">
                  <a:moveTo>
                    <a:pt x="1134" y="0"/>
                  </a:moveTo>
                  <a:lnTo>
                    <a:pt x="1134" y="0"/>
                  </a:lnTo>
                  <a:cubicBezTo>
                    <a:pt x="910" y="910"/>
                    <a:pt x="687" y="1829"/>
                    <a:pt x="464" y="2739"/>
                  </a:cubicBezTo>
                  <a:cubicBezTo>
                    <a:pt x="232" y="3694"/>
                    <a:pt x="1" y="4684"/>
                    <a:pt x="188" y="5647"/>
                  </a:cubicBezTo>
                  <a:cubicBezTo>
                    <a:pt x="580" y="3783"/>
                    <a:pt x="902" y="1892"/>
                    <a:pt x="113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719;p72">
              <a:extLst>
                <a:ext uri="{FF2B5EF4-FFF2-40B4-BE49-F238E27FC236}">
                  <a16:creationId xmlns:a16="http://schemas.microsoft.com/office/drawing/2014/main" id="{0822EFFD-085A-4F1C-B912-8E4D5E5C5F8E}"/>
                </a:ext>
              </a:extLst>
            </p:cNvPr>
            <p:cNvSpPr/>
            <p:nvPr/>
          </p:nvSpPr>
          <p:spPr>
            <a:xfrm>
              <a:off x="5552492" y="2576823"/>
              <a:ext cx="48461" cy="241367"/>
            </a:xfrm>
            <a:custGeom>
              <a:avLst/>
              <a:gdLst/>
              <a:ahLst/>
              <a:cxnLst/>
              <a:rect l="l" t="t" r="r" b="b"/>
              <a:pathLst>
                <a:path w="1134" h="5648" fill="none" extrusionOk="0">
                  <a:moveTo>
                    <a:pt x="1134" y="0"/>
                  </a:moveTo>
                  <a:cubicBezTo>
                    <a:pt x="902" y="1892"/>
                    <a:pt x="580" y="3783"/>
                    <a:pt x="188" y="5647"/>
                  </a:cubicBezTo>
                  <a:cubicBezTo>
                    <a:pt x="1" y="4684"/>
                    <a:pt x="232" y="3694"/>
                    <a:pt x="464" y="2739"/>
                  </a:cubicBezTo>
                  <a:cubicBezTo>
                    <a:pt x="687" y="1829"/>
                    <a:pt x="910" y="910"/>
                    <a:pt x="1134"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720;p72">
              <a:extLst>
                <a:ext uri="{FF2B5EF4-FFF2-40B4-BE49-F238E27FC236}">
                  <a16:creationId xmlns:a16="http://schemas.microsoft.com/office/drawing/2014/main" id="{83AB12EE-2B7E-0CCA-8DE7-0987C26A0D52}"/>
                </a:ext>
              </a:extLst>
            </p:cNvPr>
            <p:cNvSpPr/>
            <p:nvPr/>
          </p:nvSpPr>
          <p:spPr>
            <a:xfrm>
              <a:off x="6086979" y="2656481"/>
              <a:ext cx="85855" cy="239487"/>
            </a:xfrm>
            <a:custGeom>
              <a:avLst/>
              <a:gdLst/>
              <a:ahLst/>
              <a:cxnLst/>
              <a:rect l="l" t="t" r="r" b="b"/>
              <a:pathLst>
                <a:path w="2009" h="5604" extrusionOk="0">
                  <a:moveTo>
                    <a:pt x="1" y="1"/>
                  </a:moveTo>
                  <a:lnTo>
                    <a:pt x="1" y="1"/>
                  </a:lnTo>
                  <a:cubicBezTo>
                    <a:pt x="393" y="1955"/>
                    <a:pt x="1169" y="3801"/>
                    <a:pt x="2008" y="5603"/>
                  </a:cubicBezTo>
                  <a:cubicBezTo>
                    <a:pt x="1678" y="3632"/>
                    <a:pt x="991" y="1732"/>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721;p72">
              <a:extLst>
                <a:ext uri="{FF2B5EF4-FFF2-40B4-BE49-F238E27FC236}">
                  <a16:creationId xmlns:a16="http://schemas.microsoft.com/office/drawing/2014/main" id="{EA2770E1-1696-D911-B531-ED718A4E4C5D}"/>
                </a:ext>
              </a:extLst>
            </p:cNvPr>
            <p:cNvSpPr/>
            <p:nvPr/>
          </p:nvSpPr>
          <p:spPr>
            <a:xfrm>
              <a:off x="6086979" y="2656481"/>
              <a:ext cx="85855" cy="239487"/>
            </a:xfrm>
            <a:custGeom>
              <a:avLst/>
              <a:gdLst/>
              <a:ahLst/>
              <a:cxnLst/>
              <a:rect l="l" t="t" r="r" b="b"/>
              <a:pathLst>
                <a:path w="2009" h="5604" fill="none" extrusionOk="0">
                  <a:moveTo>
                    <a:pt x="2008" y="5603"/>
                  </a:moveTo>
                  <a:cubicBezTo>
                    <a:pt x="1169" y="3801"/>
                    <a:pt x="393" y="1955"/>
                    <a:pt x="1" y="1"/>
                  </a:cubicBezTo>
                  <a:cubicBezTo>
                    <a:pt x="991" y="1732"/>
                    <a:pt x="1678" y="3632"/>
                    <a:pt x="2008" y="560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722;p72">
              <a:extLst>
                <a:ext uri="{FF2B5EF4-FFF2-40B4-BE49-F238E27FC236}">
                  <a16:creationId xmlns:a16="http://schemas.microsoft.com/office/drawing/2014/main" id="{811A0BA6-9257-1D27-8E50-F3626AC65F50}"/>
                </a:ext>
              </a:extLst>
            </p:cNvPr>
            <p:cNvSpPr/>
            <p:nvPr/>
          </p:nvSpPr>
          <p:spPr>
            <a:xfrm>
              <a:off x="6218517" y="2722464"/>
              <a:ext cx="40470" cy="126966"/>
            </a:xfrm>
            <a:custGeom>
              <a:avLst/>
              <a:gdLst/>
              <a:ahLst/>
              <a:cxnLst/>
              <a:rect l="l" t="t" r="r" b="b"/>
              <a:pathLst>
                <a:path w="947" h="2971" extrusionOk="0">
                  <a:moveTo>
                    <a:pt x="81" y="0"/>
                  </a:moveTo>
                  <a:cubicBezTo>
                    <a:pt x="1" y="1053"/>
                    <a:pt x="313" y="2123"/>
                    <a:pt x="946" y="2971"/>
                  </a:cubicBezTo>
                  <a:cubicBezTo>
                    <a:pt x="777" y="1945"/>
                    <a:pt x="607" y="892"/>
                    <a:pt x="8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723;p72">
              <a:extLst>
                <a:ext uri="{FF2B5EF4-FFF2-40B4-BE49-F238E27FC236}">
                  <a16:creationId xmlns:a16="http://schemas.microsoft.com/office/drawing/2014/main" id="{2CED390C-D7D0-A1DF-7128-41D795C57E35}"/>
                </a:ext>
              </a:extLst>
            </p:cNvPr>
            <p:cNvSpPr/>
            <p:nvPr/>
          </p:nvSpPr>
          <p:spPr>
            <a:xfrm>
              <a:off x="6218517" y="2722464"/>
              <a:ext cx="40470" cy="126966"/>
            </a:xfrm>
            <a:custGeom>
              <a:avLst/>
              <a:gdLst/>
              <a:ahLst/>
              <a:cxnLst/>
              <a:rect l="l" t="t" r="r" b="b"/>
              <a:pathLst>
                <a:path w="947" h="2971" fill="none" extrusionOk="0">
                  <a:moveTo>
                    <a:pt x="946" y="2971"/>
                  </a:moveTo>
                  <a:cubicBezTo>
                    <a:pt x="313" y="2123"/>
                    <a:pt x="1" y="1053"/>
                    <a:pt x="81" y="0"/>
                  </a:cubicBezTo>
                  <a:cubicBezTo>
                    <a:pt x="607" y="892"/>
                    <a:pt x="777" y="1945"/>
                    <a:pt x="946"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724;p72">
              <a:extLst>
                <a:ext uri="{FF2B5EF4-FFF2-40B4-BE49-F238E27FC236}">
                  <a16:creationId xmlns:a16="http://schemas.microsoft.com/office/drawing/2014/main" id="{4BB31947-B774-6C12-E09E-A4EB94A601D6}"/>
                </a:ext>
              </a:extLst>
            </p:cNvPr>
            <p:cNvSpPr/>
            <p:nvPr/>
          </p:nvSpPr>
          <p:spPr>
            <a:xfrm>
              <a:off x="6180397" y="2263063"/>
              <a:ext cx="44273" cy="242521"/>
            </a:xfrm>
            <a:custGeom>
              <a:avLst/>
              <a:gdLst/>
              <a:ahLst/>
              <a:cxnLst/>
              <a:rect l="l" t="t" r="r" b="b"/>
              <a:pathLst>
                <a:path w="1036" h="5675" extrusionOk="0">
                  <a:moveTo>
                    <a:pt x="0" y="0"/>
                  </a:moveTo>
                  <a:lnTo>
                    <a:pt x="9" y="1642"/>
                  </a:lnTo>
                  <a:cubicBezTo>
                    <a:pt x="18" y="2204"/>
                    <a:pt x="27" y="2766"/>
                    <a:pt x="108" y="3319"/>
                  </a:cubicBezTo>
                  <a:cubicBezTo>
                    <a:pt x="241" y="4158"/>
                    <a:pt x="563" y="4969"/>
                    <a:pt x="1035" y="5674"/>
                  </a:cubicBezTo>
                  <a:cubicBezTo>
                    <a:pt x="482" y="3827"/>
                    <a:pt x="134" y="1927"/>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725;p72">
              <a:extLst>
                <a:ext uri="{FF2B5EF4-FFF2-40B4-BE49-F238E27FC236}">
                  <a16:creationId xmlns:a16="http://schemas.microsoft.com/office/drawing/2014/main" id="{943828DE-54F9-72FD-FA05-257851FA41E9}"/>
                </a:ext>
              </a:extLst>
            </p:cNvPr>
            <p:cNvSpPr/>
            <p:nvPr/>
          </p:nvSpPr>
          <p:spPr>
            <a:xfrm>
              <a:off x="6180397" y="2263063"/>
              <a:ext cx="44273" cy="242521"/>
            </a:xfrm>
            <a:custGeom>
              <a:avLst/>
              <a:gdLst/>
              <a:ahLst/>
              <a:cxnLst/>
              <a:rect l="l" t="t" r="r" b="b"/>
              <a:pathLst>
                <a:path w="1036" h="5675" fill="none" extrusionOk="0">
                  <a:moveTo>
                    <a:pt x="0" y="0"/>
                  </a:moveTo>
                  <a:cubicBezTo>
                    <a:pt x="134" y="1927"/>
                    <a:pt x="482" y="3827"/>
                    <a:pt x="1035" y="5674"/>
                  </a:cubicBezTo>
                  <a:cubicBezTo>
                    <a:pt x="563" y="4969"/>
                    <a:pt x="241" y="4158"/>
                    <a:pt x="108" y="3319"/>
                  </a:cubicBezTo>
                  <a:cubicBezTo>
                    <a:pt x="27" y="2766"/>
                    <a:pt x="18" y="2204"/>
                    <a:pt x="9" y="1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726;p72">
              <a:extLst>
                <a:ext uri="{FF2B5EF4-FFF2-40B4-BE49-F238E27FC236}">
                  <a16:creationId xmlns:a16="http://schemas.microsoft.com/office/drawing/2014/main" id="{17129F86-962A-3BFE-47FE-350B11D6DCF6}"/>
                </a:ext>
              </a:extLst>
            </p:cNvPr>
            <p:cNvSpPr/>
            <p:nvPr/>
          </p:nvSpPr>
          <p:spPr>
            <a:xfrm>
              <a:off x="6159457" y="2359131"/>
              <a:ext cx="44273" cy="244401"/>
            </a:xfrm>
            <a:custGeom>
              <a:avLst/>
              <a:gdLst/>
              <a:ahLst/>
              <a:cxnLst/>
              <a:rect l="l" t="t" r="r" b="b"/>
              <a:pathLst>
                <a:path w="1036" h="5719" extrusionOk="0">
                  <a:moveTo>
                    <a:pt x="71" y="0"/>
                  </a:moveTo>
                  <a:cubicBezTo>
                    <a:pt x="66" y="71"/>
                    <a:pt x="62" y="142"/>
                    <a:pt x="60" y="213"/>
                  </a:cubicBezTo>
                  <a:lnTo>
                    <a:pt x="60" y="213"/>
                  </a:lnTo>
                  <a:cubicBezTo>
                    <a:pt x="63" y="142"/>
                    <a:pt x="67" y="71"/>
                    <a:pt x="71" y="0"/>
                  </a:cubicBezTo>
                  <a:close/>
                  <a:moveTo>
                    <a:pt x="60" y="213"/>
                  </a:moveTo>
                  <a:cubicBezTo>
                    <a:pt x="38" y="688"/>
                    <a:pt x="49" y="1168"/>
                    <a:pt x="80" y="1642"/>
                  </a:cubicBezTo>
                  <a:cubicBezTo>
                    <a:pt x="178" y="3025"/>
                    <a:pt x="455" y="4390"/>
                    <a:pt x="829" y="5719"/>
                  </a:cubicBezTo>
                  <a:cubicBezTo>
                    <a:pt x="1036" y="3871"/>
                    <a:pt x="1" y="2065"/>
                    <a:pt x="60" y="213"/>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727;p72">
              <a:extLst>
                <a:ext uri="{FF2B5EF4-FFF2-40B4-BE49-F238E27FC236}">
                  <a16:creationId xmlns:a16="http://schemas.microsoft.com/office/drawing/2014/main" id="{F5CA38E1-5BD1-1D84-CB0A-02EC0640FA5A}"/>
                </a:ext>
              </a:extLst>
            </p:cNvPr>
            <p:cNvSpPr/>
            <p:nvPr/>
          </p:nvSpPr>
          <p:spPr>
            <a:xfrm>
              <a:off x="6155996" y="2359131"/>
              <a:ext cx="48077" cy="244401"/>
            </a:xfrm>
            <a:custGeom>
              <a:avLst/>
              <a:gdLst/>
              <a:ahLst/>
              <a:cxnLst/>
              <a:rect l="l" t="t" r="r" b="b"/>
              <a:pathLst>
                <a:path w="1125" h="5719" fill="none" extrusionOk="0">
                  <a:moveTo>
                    <a:pt x="910" y="5719"/>
                  </a:moveTo>
                  <a:cubicBezTo>
                    <a:pt x="536" y="4390"/>
                    <a:pt x="259" y="3025"/>
                    <a:pt x="161" y="1642"/>
                  </a:cubicBezTo>
                  <a:cubicBezTo>
                    <a:pt x="125" y="1098"/>
                    <a:pt x="117" y="545"/>
                    <a:pt x="152" y="0"/>
                  </a:cubicBezTo>
                  <a:cubicBezTo>
                    <a:pt x="1" y="1927"/>
                    <a:pt x="1125" y="3801"/>
                    <a:pt x="910" y="571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728;p72">
              <a:extLst>
                <a:ext uri="{FF2B5EF4-FFF2-40B4-BE49-F238E27FC236}">
                  <a16:creationId xmlns:a16="http://schemas.microsoft.com/office/drawing/2014/main" id="{0B53781B-8941-F91D-81C2-606B2E2E50CA}"/>
                </a:ext>
              </a:extLst>
            </p:cNvPr>
            <p:cNvSpPr/>
            <p:nvPr/>
          </p:nvSpPr>
          <p:spPr>
            <a:xfrm>
              <a:off x="6074030" y="2302251"/>
              <a:ext cx="50000" cy="91624"/>
            </a:xfrm>
            <a:custGeom>
              <a:avLst/>
              <a:gdLst/>
              <a:ahLst/>
              <a:cxnLst/>
              <a:rect l="l" t="t" r="r" b="b"/>
              <a:pathLst>
                <a:path w="1170" h="2144" extrusionOk="0">
                  <a:moveTo>
                    <a:pt x="48" y="1"/>
                  </a:moveTo>
                  <a:cubicBezTo>
                    <a:pt x="32" y="1"/>
                    <a:pt x="16" y="1"/>
                    <a:pt x="1" y="2"/>
                  </a:cubicBezTo>
                  <a:cubicBezTo>
                    <a:pt x="420" y="662"/>
                    <a:pt x="741" y="1385"/>
                    <a:pt x="955" y="2143"/>
                  </a:cubicBezTo>
                  <a:cubicBezTo>
                    <a:pt x="1098" y="1697"/>
                    <a:pt x="1169" y="1215"/>
                    <a:pt x="1018" y="778"/>
                  </a:cubicBezTo>
                  <a:cubicBezTo>
                    <a:pt x="880" y="356"/>
                    <a:pt x="484" y="1"/>
                    <a:pt x="48"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729;p72">
              <a:extLst>
                <a:ext uri="{FF2B5EF4-FFF2-40B4-BE49-F238E27FC236}">
                  <a16:creationId xmlns:a16="http://schemas.microsoft.com/office/drawing/2014/main" id="{7ECD5554-81FB-A5F9-FE0E-F2996AB3ECCA}"/>
                </a:ext>
              </a:extLst>
            </p:cNvPr>
            <p:cNvSpPr/>
            <p:nvPr/>
          </p:nvSpPr>
          <p:spPr>
            <a:xfrm>
              <a:off x="6074030" y="2301183"/>
              <a:ext cx="50000" cy="92692"/>
            </a:xfrm>
            <a:custGeom>
              <a:avLst/>
              <a:gdLst/>
              <a:ahLst/>
              <a:cxnLst/>
              <a:rect l="l" t="t" r="r" b="b"/>
              <a:pathLst>
                <a:path w="1170" h="2169" fill="none" extrusionOk="0">
                  <a:moveTo>
                    <a:pt x="1" y="27"/>
                  </a:moveTo>
                  <a:cubicBezTo>
                    <a:pt x="420" y="687"/>
                    <a:pt x="741" y="1410"/>
                    <a:pt x="955" y="2168"/>
                  </a:cubicBezTo>
                  <a:cubicBezTo>
                    <a:pt x="1098" y="1722"/>
                    <a:pt x="1169" y="1240"/>
                    <a:pt x="1018" y="803"/>
                  </a:cubicBezTo>
                  <a:cubicBezTo>
                    <a:pt x="875" y="366"/>
                    <a:pt x="455" y="0"/>
                    <a:pt x="1" y="2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730;p72">
              <a:extLst>
                <a:ext uri="{FF2B5EF4-FFF2-40B4-BE49-F238E27FC236}">
                  <a16:creationId xmlns:a16="http://schemas.microsoft.com/office/drawing/2014/main" id="{2A58624A-85AE-6C20-51C5-C2AA785B7408}"/>
                </a:ext>
              </a:extLst>
            </p:cNvPr>
            <p:cNvSpPr/>
            <p:nvPr/>
          </p:nvSpPr>
          <p:spPr>
            <a:xfrm>
              <a:off x="5936038" y="1994687"/>
              <a:ext cx="48461" cy="189872"/>
            </a:xfrm>
            <a:custGeom>
              <a:avLst/>
              <a:gdLst/>
              <a:ahLst/>
              <a:cxnLst/>
              <a:rect l="l" t="t" r="r" b="b"/>
              <a:pathLst>
                <a:path w="1134" h="4443" extrusionOk="0">
                  <a:moveTo>
                    <a:pt x="0" y="0"/>
                  </a:moveTo>
                  <a:cubicBezTo>
                    <a:pt x="89" y="1517"/>
                    <a:pt x="901" y="2926"/>
                    <a:pt x="990" y="4443"/>
                  </a:cubicBezTo>
                  <a:cubicBezTo>
                    <a:pt x="1133" y="2908"/>
                    <a:pt x="785" y="1329"/>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731;p72">
              <a:extLst>
                <a:ext uri="{FF2B5EF4-FFF2-40B4-BE49-F238E27FC236}">
                  <a16:creationId xmlns:a16="http://schemas.microsoft.com/office/drawing/2014/main" id="{C81D640C-427D-B53D-4AA8-66012AB35CB8}"/>
                </a:ext>
              </a:extLst>
            </p:cNvPr>
            <p:cNvSpPr/>
            <p:nvPr/>
          </p:nvSpPr>
          <p:spPr>
            <a:xfrm>
              <a:off x="5936038" y="1994687"/>
              <a:ext cx="48461" cy="189872"/>
            </a:xfrm>
            <a:custGeom>
              <a:avLst/>
              <a:gdLst/>
              <a:ahLst/>
              <a:cxnLst/>
              <a:rect l="l" t="t" r="r" b="b"/>
              <a:pathLst>
                <a:path w="1134" h="4443" fill="none" extrusionOk="0">
                  <a:moveTo>
                    <a:pt x="990" y="4443"/>
                  </a:moveTo>
                  <a:cubicBezTo>
                    <a:pt x="901" y="2926"/>
                    <a:pt x="89" y="1517"/>
                    <a:pt x="0" y="0"/>
                  </a:cubicBezTo>
                  <a:cubicBezTo>
                    <a:pt x="785" y="1329"/>
                    <a:pt x="1133" y="2908"/>
                    <a:pt x="990" y="444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732;p72">
              <a:extLst>
                <a:ext uri="{FF2B5EF4-FFF2-40B4-BE49-F238E27FC236}">
                  <a16:creationId xmlns:a16="http://schemas.microsoft.com/office/drawing/2014/main" id="{94680615-5AD5-819F-4381-C8175E41FD4D}"/>
                </a:ext>
              </a:extLst>
            </p:cNvPr>
            <p:cNvSpPr/>
            <p:nvPr/>
          </p:nvSpPr>
          <p:spPr>
            <a:xfrm>
              <a:off x="5970697" y="1813192"/>
              <a:ext cx="64872" cy="219273"/>
            </a:xfrm>
            <a:custGeom>
              <a:avLst/>
              <a:gdLst/>
              <a:ahLst/>
              <a:cxnLst/>
              <a:rect l="l" t="t" r="r" b="b"/>
              <a:pathLst>
                <a:path w="1518" h="5131" extrusionOk="0">
                  <a:moveTo>
                    <a:pt x="1" y="1"/>
                  </a:moveTo>
                  <a:lnTo>
                    <a:pt x="1" y="1"/>
                  </a:lnTo>
                  <a:cubicBezTo>
                    <a:pt x="295" y="1767"/>
                    <a:pt x="813" y="3489"/>
                    <a:pt x="1517" y="5130"/>
                  </a:cubicBezTo>
                  <a:cubicBezTo>
                    <a:pt x="1214" y="3364"/>
                    <a:pt x="893" y="1553"/>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733;p72">
              <a:extLst>
                <a:ext uri="{FF2B5EF4-FFF2-40B4-BE49-F238E27FC236}">
                  <a16:creationId xmlns:a16="http://schemas.microsoft.com/office/drawing/2014/main" id="{B20C34C5-A377-04F4-49A3-3F29794232F3}"/>
                </a:ext>
              </a:extLst>
            </p:cNvPr>
            <p:cNvSpPr/>
            <p:nvPr/>
          </p:nvSpPr>
          <p:spPr>
            <a:xfrm>
              <a:off x="5970697" y="1813192"/>
              <a:ext cx="64872" cy="219273"/>
            </a:xfrm>
            <a:custGeom>
              <a:avLst/>
              <a:gdLst/>
              <a:ahLst/>
              <a:cxnLst/>
              <a:rect l="l" t="t" r="r" b="b"/>
              <a:pathLst>
                <a:path w="1518" h="5131" fill="none" extrusionOk="0">
                  <a:moveTo>
                    <a:pt x="1517" y="5130"/>
                  </a:moveTo>
                  <a:cubicBezTo>
                    <a:pt x="813" y="3489"/>
                    <a:pt x="295" y="1767"/>
                    <a:pt x="1" y="1"/>
                  </a:cubicBezTo>
                  <a:cubicBezTo>
                    <a:pt x="893" y="1553"/>
                    <a:pt x="1214" y="3364"/>
                    <a:pt x="1517" y="51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734;p72">
              <a:extLst>
                <a:ext uri="{FF2B5EF4-FFF2-40B4-BE49-F238E27FC236}">
                  <a16:creationId xmlns:a16="http://schemas.microsoft.com/office/drawing/2014/main" id="{40F9CF0B-880D-BCCE-1D04-3EB4F565445B}"/>
                </a:ext>
              </a:extLst>
            </p:cNvPr>
            <p:cNvSpPr/>
            <p:nvPr/>
          </p:nvSpPr>
          <p:spPr>
            <a:xfrm>
              <a:off x="5964244" y="1884858"/>
              <a:ext cx="45385" cy="139188"/>
            </a:xfrm>
            <a:custGeom>
              <a:avLst/>
              <a:gdLst/>
              <a:ahLst/>
              <a:cxnLst/>
              <a:rect l="l" t="t" r="r" b="b"/>
              <a:pathLst>
                <a:path w="1062" h="3257" extrusionOk="0">
                  <a:moveTo>
                    <a:pt x="0" y="1"/>
                  </a:moveTo>
                  <a:lnTo>
                    <a:pt x="0" y="1"/>
                  </a:lnTo>
                  <a:cubicBezTo>
                    <a:pt x="63" y="1152"/>
                    <a:pt x="428" y="2293"/>
                    <a:pt x="1062" y="3257"/>
                  </a:cubicBezTo>
                  <a:cubicBezTo>
                    <a:pt x="705" y="2177"/>
                    <a:pt x="348" y="1089"/>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735;p72">
              <a:extLst>
                <a:ext uri="{FF2B5EF4-FFF2-40B4-BE49-F238E27FC236}">
                  <a16:creationId xmlns:a16="http://schemas.microsoft.com/office/drawing/2014/main" id="{1001E409-EE2B-05FF-1173-7870A77DC552}"/>
                </a:ext>
              </a:extLst>
            </p:cNvPr>
            <p:cNvSpPr/>
            <p:nvPr/>
          </p:nvSpPr>
          <p:spPr>
            <a:xfrm>
              <a:off x="5964244" y="1884858"/>
              <a:ext cx="45385" cy="139188"/>
            </a:xfrm>
            <a:custGeom>
              <a:avLst/>
              <a:gdLst/>
              <a:ahLst/>
              <a:cxnLst/>
              <a:rect l="l" t="t" r="r" b="b"/>
              <a:pathLst>
                <a:path w="1062" h="3257" fill="none" extrusionOk="0">
                  <a:moveTo>
                    <a:pt x="0" y="1"/>
                  </a:moveTo>
                  <a:cubicBezTo>
                    <a:pt x="348" y="1089"/>
                    <a:pt x="705" y="2177"/>
                    <a:pt x="1062" y="3257"/>
                  </a:cubicBezTo>
                  <a:cubicBezTo>
                    <a:pt x="428" y="2293"/>
                    <a:pt x="63" y="1152"/>
                    <a:pt x="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736;p72">
              <a:extLst>
                <a:ext uri="{FF2B5EF4-FFF2-40B4-BE49-F238E27FC236}">
                  <a16:creationId xmlns:a16="http://schemas.microsoft.com/office/drawing/2014/main" id="{3D9DED52-D37A-3CD8-4149-4A18E772396C}"/>
                </a:ext>
              </a:extLst>
            </p:cNvPr>
            <p:cNvSpPr/>
            <p:nvPr/>
          </p:nvSpPr>
          <p:spPr>
            <a:xfrm>
              <a:off x="6043902" y="1845969"/>
              <a:ext cx="82008" cy="243290"/>
            </a:xfrm>
            <a:custGeom>
              <a:avLst/>
              <a:gdLst/>
              <a:ahLst/>
              <a:cxnLst/>
              <a:rect l="l" t="t" r="r" b="b"/>
              <a:pathLst>
                <a:path w="1919" h="5693" extrusionOk="0">
                  <a:moveTo>
                    <a:pt x="1" y="1"/>
                  </a:moveTo>
                  <a:cubicBezTo>
                    <a:pt x="233" y="1999"/>
                    <a:pt x="893" y="3953"/>
                    <a:pt x="1919" y="5692"/>
                  </a:cubicBezTo>
                  <a:cubicBezTo>
                    <a:pt x="1749" y="3685"/>
                    <a:pt x="866" y="182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737;p72">
              <a:extLst>
                <a:ext uri="{FF2B5EF4-FFF2-40B4-BE49-F238E27FC236}">
                  <a16:creationId xmlns:a16="http://schemas.microsoft.com/office/drawing/2014/main" id="{D56E523A-787F-418A-D7C4-698165DBB1CC}"/>
                </a:ext>
              </a:extLst>
            </p:cNvPr>
            <p:cNvSpPr/>
            <p:nvPr/>
          </p:nvSpPr>
          <p:spPr>
            <a:xfrm>
              <a:off x="6043902" y="1845969"/>
              <a:ext cx="82008" cy="243290"/>
            </a:xfrm>
            <a:custGeom>
              <a:avLst/>
              <a:gdLst/>
              <a:ahLst/>
              <a:cxnLst/>
              <a:rect l="l" t="t" r="r" b="b"/>
              <a:pathLst>
                <a:path w="1919" h="5693" fill="none" extrusionOk="0">
                  <a:moveTo>
                    <a:pt x="1" y="1"/>
                  </a:moveTo>
                  <a:cubicBezTo>
                    <a:pt x="866" y="1821"/>
                    <a:pt x="1749" y="3685"/>
                    <a:pt x="1919" y="5692"/>
                  </a:cubicBezTo>
                  <a:cubicBezTo>
                    <a:pt x="893" y="3953"/>
                    <a:pt x="233" y="1999"/>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738;p72">
              <a:extLst>
                <a:ext uri="{FF2B5EF4-FFF2-40B4-BE49-F238E27FC236}">
                  <a16:creationId xmlns:a16="http://schemas.microsoft.com/office/drawing/2014/main" id="{DC6FCE42-8F2F-DFB0-2861-0C3A1A6C736F}"/>
                </a:ext>
              </a:extLst>
            </p:cNvPr>
            <p:cNvSpPr/>
            <p:nvPr/>
          </p:nvSpPr>
          <p:spPr>
            <a:xfrm>
              <a:off x="6057620" y="1998875"/>
              <a:ext cx="33974" cy="120513"/>
            </a:xfrm>
            <a:custGeom>
              <a:avLst/>
              <a:gdLst/>
              <a:ahLst/>
              <a:cxnLst/>
              <a:rect l="l" t="t" r="r" b="b"/>
              <a:pathLst>
                <a:path w="795" h="2820" extrusionOk="0">
                  <a:moveTo>
                    <a:pt x="215" y="0"/>
                  </a:moveTo>
                  <a:cubicBezTo>
                    <a:pt x="1" y="268"/>
                    <a:pt x="90" y="651"/>
                    <a:pt x="179" y="973"/>
                  </a:cubicBezTo>
                  <a:cubicBezTo>
                    <a:pt x="358" y="1588"/>
                    <a:pt x="527" y="2204"/>
                    <a:pt x="706" y="2819"/>
                  </a:cubicBezTo>
                  <a:cubicBezTo>
                    <a:pt x="795" y="1865"/>
                    <a:pt x="500" y="919"/>
                    <a:pt x="21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739;p72">
              <a:extLst>
                <a:ext uri="{FF2B5EF4-FFF2-40B4-BE49-F238E27FC236}">
                  <a16:creationId xmlns:a16="http://schemas.microsoft.com/office/drawing/2014/main" id="{14AD6054-0175-F724-9438-018B8933B42B}"/>
                </a:ext>
              </a:extLst>
            </p:cNvPr>
            <p:cNvSpPr/>
            <p:nvPr/>
          </p:nvSpPr>
          <p:spPr>
            <a:xfrm>
              <a:off x="6057620" y="1998875"/>
              <a:ext cx="33974" cy="120513"/>
            </a:xfrm>
            <a:custGeom>
              <a:avLst/>
              <a:gdLst/>
              <a:ahLst/>
              <a:cxnLst/>
              <a:rect l="l" t="t" r="r" b="b"/>
              <a:pathLst>
                <a:path w="795" h="2820" fill="none" extrusionOk="0">
                  <a:moveTo>
                    <a:pt x="179" y="973"/>
                  </a:moveTo>
                  <a:cubicBezTo>
                    <a:pt x="90" y="651"/>
                    <a:pt x="1" y="268"/>
                    <a:pt x="215" y="0"/>
                  </a:cubicBezTo>
                  <a:cubicBezTo>
                    <a:pt x="500" y="919"/>
                    <a:pt x="795" y="1865"/>
                    <a:pt x="706" y="2819"/>
                  </a:cubicBezTo>
                  <a:cubicBezTo>
                    <a:pt x="527" y="2204"/>
                    <a:pt x="358" y="1588"/>
                    <a:pt x="179" y="97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740;p72">
              <a:extLst>
                <a:ext uri="{FF2B5EF4-FFF2-40B4-BE49-F238E27FC236}">
                  <a16:creationId xmlns:a16="http://schemas.microsoft.com/office/drawing/2014/main" id="{CE711C83-E4D4-E408-BC3E-87AADE05B611}"/>
                </a:ext>
              </a:extLst>
            </p:cNvPr>
            <p:cNvSpPr/>
            <p:nvPr/>
          </p:nvSpPr>
          <p:spPr>
            <a:xfrm>
              <a:off x="5897919" y="1807080"/>
              <a:ext cx="30897" cy="120128"/>
            </a:xfrm>
            <a:custGeom>
              <a:avLst/>
              <a:gdLst/>
              <a:ahLst/>
              <a:cxnLst/>
              <a:rect l="l" t="t" r="r" b="b"/>
              <a:pathLst>
                <a:path w="723" h="2811" extrusionOk="0">
                  <a:moveTo>
                    <a:pt x="723" y="1"/>
                  </a:moveTo>
                  <a:cubicBezTo>
                    <a:pt x="223" y="839"/>
                    <a:pt x="0" y="1839"/>
                    <a:pt x="107" y="2811"/>
                  </a:cubicBezTo>
                  <a:cubicBezTo>
                    <a:pt x="553" y="2570"/>
                    <a:pt x="705" y="2008"/>
                    <a:pt x="714" y="1509"/>
                  </a:cubicBezTo>
                  <a:cubicBezTo>
                    <a:pt x="723" y="1000"/>
                    <a:pt x="616" y="492"/>
                    <a:pt x="72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741;p72">
              <a:extLst>
                <a:ext uri="{FF2B5EF4-FFF2-40B4-BE49-F238E27FC236}">
                  <a16:creationId xmlns:a16="http://schemas.microsoft.com/office/drawing/2014/main" id="{4AF29D8F-F35B-A1CB-8AF3-BECC06AFCE40}"/>
                </a:ext>
              </a:extLst>
            </p:cNvPr>
            <p:cNvSpPr/>
            <p:nvPr/>
          </p:nvSpPr>
          <p:spPr>
            <a:xfrm>
              <a:off x="5897919" y="1807080"/>
              <a:ext cx="30897" cy="120128"/>
            </a:xfrm>
            <a:custGeom>
              <a:avLst/>
              <a:gdLst/>
              <a:ahLst/>
              <a:cxnLst/>
              <a:rect l="l" t="t" r="r" b="b"/>
              <a:pathLst>
                <a:path w="723" h="2811" fill="none" extrusionOk="0">
                  <a:moveTo>
                    <a:pt x="723" y="1"/>
                  </a:moveTo>
                  <a:cubicBezTo>
                    <a:pt x="616" y="492"/>
                    <a:pt x="723" y="1000"/>
                    <a:pt x="714" y="1509"/>
                  </a:cubicBezTo>
                  <a:cubicBezTo>
                    <a:pt x="705" y="2008"/>
                    <a:pt x="553" y="2570"/>
                    <a:pt x="107" y="2811"/>
                  </a:cubicBezTo>
                  <a:cubicBezTo>
                    <a:pt x="0" y="1839"/>
                    <a:pt x="223" y="839"/>
                    <a:pt x="72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742;p72">
              <a:extLst>
                <a:ext uri="{FF2B5EF4-FFF2-40B4-BE49-F238E27FC236}">
                  <a16:creationId xmlns:a16="http://schemas.microsoft.com/office/drawing/2014/main" id="{16B9E8DF-6C4E-4333-7998-D1002B569935}"/>
                </a:ext>
              </a:extLst>
            </p:cNvPr>
            <p:cNvSpPr/>
            <p:nvPr/>
          </p:nvSpPr>
          <p:spPr>
            <a:xfrm>
              <a:off x="6037064" y="1382765"/>
              <a:ext cx="70171" cy="327906"/>
            </a:xfrm>
            <a:custGeom>
              <a:avLst/>
              <a:gdLst/>
              <a:ahLst/>
              <a:cxnLst/>
              <a:rect l="l" t="t" r="r" b="b"/>
              <a:pathLst>
                <a:path w="1642" h="7673" extrusionOk="0">
                  <a:moveTo>
                    <a:pt x="0" y="1"/>
                  </a:moveTo>
                  <a:cubicBezTo>
                    <a:pt x="188" y="500"/>
                    <a:pt x="375" y="1000"/>
                    <a:pt x="562" y="1500"/>
                  </a:cubicBezTo>
                  <a:cubicBezTo>
                    <a:pt x="714" y="1910"/>
                    <a:pt x="874" y="2329"/>
                    <a:pt x="973" y="2766"/>
                  </a:cubicBezTo>
                  <a:cubicBezTo>
                    <a:pt x="1329" y="4372"/>
                    <a:pt x="830" y="6112"/>
                    <a:pt x="1338" y="7673"/>
                  </a:cubicBezTo>
                  <a:cubicBezTo>
                    <a:pt x="1517" y="6353"/>
                    <a:pt x="1642" y="5005"/>
                    <a:pt x="1490" y="3676"/>
                  </a:cubicBezTo>
                  <a:cubicBezTo>
                    <a:pt x="1329" y="2338"/>
                    <a:pt x="874" y="1018"/>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743;p72">
              <a:extLst>
                <a:ext uri="{FF2B5EF4-FFF2-40B4-BE49-F238E27FC236}">
                  <a16:creationId xmlns:a16="http://schemas.microsoft.com/office/drawing/2014/main" id="{42662351-5828-5882-9B13-7FF8AF59F643}"/>
                </a:ext>
              </a:extLst>
            </p:cNvPr>
            <p:cNvSpPr/>
            <p:nvPr/>
          </p:nvSpPr>
          <p:spPr>
            <a:xfrm>
              <a:off x="6037064" y="1382765"/>
              <a:ext cx="70171" cy="327906"/>
            </a:xfrm>
            <a:custGeom>
              <a:avLst/>
              <a:gdLst/>
              <a:ahLst/>
              <a:cxnLst/>
              <a:rect l="l" t="t" r="r" b="b"/>
              <a:pathLst>
                <a:path w="1642" h="7673" fill="none" extrusionOk="0">
                  <a:moveTo>
                    <a:pt x="0" y="1"/>
                  </a:moveTo>
                  <a:cubicBezTo>
                    <a:pt x="874" y="1018"/>
                    <a:pt x="1329" y="2338"/>
                    <a:pt x="1490" y="3676"/>
                  </a:cubicBezTo>
                  <a:cubicBezTo>
                    <a:pt x="1642" y="5005"/>
                    <a:pt x="1517" y="6353"/>
                    <a:pt x="1338" y="7673"/>
                  </a:cubicBezTo>
                  <a:cubicBezTo>
                    <a:pt x="830" y="6112"/>
                    <a:pt x="1329" y="4372"/>
                    <a:pt x="973" y="2766"/>
                  </a:cubicBezTo>
                  <a:cubicBezTo>
                    <a:pt x="874" y="2329"/>
                    <a:pt x="714" y="1910"/>
                    <a:pt x="562" y="1500"/>
                  </a:cubicBezTo>
                  <a:cubicBezTo>
                    <a:pt x="375" y="1000"/>
                    <a:pt x="188" y="500"/>
                    <a:pt x="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744;p72">
              <a:extLst>
                <a:ext uri="{FF2B5EF4-FFF2-40B4-BE49-F238E27FC236}">
                  <a16:creationId xmlns:a16="http://schemas.microsoft.com/office/drawing/2014/main" id="{A7DB4565-5ED1-C822-BFBA-2898E8A8ABFC}"/>
                </a:ext>
              </a:extLst>
            </p:cNvPr>
            <p:cNvSpPr/>
            <p:nvPr/>
          </p:nvSpPr>
          <p:spPr>
            <a:xfrm>
              <a:off x="5986338" y="1333235"/>
              <a:ext cx="95000" cy="340854"/>
            </a:xfrm>
            <a:custGeom>
              <a:avLst/>
              <a:gdLst/>
              <a:ahLst/>
              <a:cxnLst/>
              <a:rect l="l" t="t" r="r" b="b"/>
              <a:pathLst>
                <a:path w="2223" h="7976" extrusionOk="0">
                  <a:moveTo>
                    <a:pt x="27" y="0"/>
                  </a:moveTo>
                  <a:cubicBezTo>
                    <a:pt x="1" y="1329"/>
                    <a:pt x="875" y="2480"/>
                    <a:pt x="1223" y="3756"/>
                  </a:cubicBezTo>
                  <a:cubicBezTo>
                    <a:pt x="1606" y="5139"/>
                    <a:pt x="1366" y="6655"/>
                    <a:pt x="1919" y="7975"/>
                  </a:cubicBezTo>
                  <a:cubicBezTo>
                    <a:pt x="2070" y="6842"/>
                    <a:pt x="2222" y="5683"/>
                    <a:pt x="1972" y="4559"/>
                  </a:cubicBezTo>
                  <a:cubicBezTo>
                    <a:pt x="1821" y="3863"/>
                    <a:pt x="1517" y="3212"/>
                    <a:pt x="1223" y="2569"/>
                  </a:cubicBezTo>
                  <a:cubicBezTo>
                    <a:pt x="821" y="1713"/>
                    <a:pt x="429" y="856"/>
                    <a:pt x="27"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745;p72">
              <a:extLst>
                <a:ext uri="{FF2B5EF4-FFF2-40B4-BE49-F238E27FC236}">
                  <a16:creationId xmlns:a16="http://schemas.microsoft.com/office/drawing/2014/main" id="{4CF536BF-FD24-5FB9-3EF4-8A83B486D190}"/>
                </a:ext>
              </a:extLst>
            </p:cNvPr>
            <p:cNvSpPr/>
            <p:nvPr/>
          </p:nvSpPr>
          <p:spPr>
            <a:xfrm>
              <a:off x="5986338" y="1333235"/>
              <a:ext cx="95000" cy="340854"/>
            </a:xfrm>
            <a:custGeom>
              <a:avLst/>
              <a:gdLst/>
              <a:ahLst/>
              <a:cxnLst/>
              <a:rect l="l" t="t" r="r" b="b"/>
              <a:pathLst>
                <a:path w="2223" h="7976" fill="none" extrusionOk="0">
                  <a:moveTo>
                    <a:pt x="1223" y="2569"/>
                  </a:moveTo>
                  <a:cubicBezTo>
                    <a:pt x="1517" y="3212"/>
                    <a:pt x="1821" y="3863"/>
                    <a:pt x="1972" y="4559"/>
                  </a:cubicBezTo>
                  <a:cubicBezTo>
                    <a:pt x="2222" y="5683"/>
                    <a:pt x="2070" y="6842"/>
                    <a:pt x="1919" y="7975"/>
                  </a:cubicBezTo>
                  <a:cubicBezTo>
                    <a:pt x="1366" y="6655"/>
                    <a:pt x="1606" y="5139"/>
                    <a:pt x="1223" y="3756"/>
                  </a:cubicBezTo>
                  <a:cubicBezTo>
                    <a:pt x="875" y="2480"/>
                    <a:pt x="1" y="1329"/>
                    <a:pt x="27" y="0"/>
                  </a:cubicBezTo>
                  <a:cubicBezTo>
                    <a:pt x="429" y="856"/>
                    <a:pt x="821" y="1713"/>
                    <a:pt x="1223" y="256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746;p72">
              <a:extLst>
                <a:ext uri="{FF2B5EF4-FFF2-40B4-BE49-F238E27FC236}">
                  <a16:creationId xmlns:a16="http://schemas.microsoft.com/office/drawing/2014/main" id="{5D2111BA-9A7D-B14C-B209-5DAB62DD6C2A}"/>
                </a:ext>
              </a:extLst>
            </p:cNvPr>
            <p:cNvSpPr/>
            <p:nvPr/>
          </p:nvSpPr>
          <p:spPr>
            <a:xfrm>
              <a:off x="5875398" y="1335884"/>
              <a:ext cx="164743" cy="277564"/>
            </a:xfrm>
            <a:custGeom>
              <a:avLst/>
              <a:gdLst/>
              <a:ahLst/>
              <a:cxnLst/>
              <a:rect l="l" t="t" r="r" b="b"/>
              <a:pathLst>
                <a:path w="3855" h="6495" extrusionOk="0">
                  <a:moveTo>
                    <a:pt x="1" y="1"/>
                  </a:moveTo>
                  <a:cubicBezTo>
                    <a:pt x="491" y="152"/>
                    <a:pt x="937" y="420"/>
                    <a:pt x="1303" y="786"/>
                  </a:cubicBezTo>
                  <a:cubicBezTo>
                    <a:pt x="1499" y="982"/>
                    <a:pt x="1669" y="1205"/>
                    <a:pt x="1821" y="1446"/>
                  </a:cubicBezTo>
                  <a:cubicBezTo>
                    <a:pt x="2347" y="2249"/>
                    <a:pt x="2677" y="3176"/>
                    <a:pt x="2998" y="4086"/>
                  </a:cubicBezTo>
                  <a:cubicBezTo>
                    <a:pt x="3284" y="4889"/>
                    <a:pt x="3569" y="5692"/>
                    <a:pt x="3855" y="6495"/>
                  </a:cubicBezTo>
                  <a:cubicBezTo>
                    <a:pt x="3783" y="5398"/>
                    <a:pt x="3453" y="4327"/>
                    <a:pt x="3087" y="3283"/>
                  </a:cubicBezTo>
                  <a:cubicBezTo>
                    <a:pt x="2829" y="2525"/>
                    <a:pt x="2543" y="1758"/>
                    <a:pt x="2053" y="1125"/>
                  </a:cubicBezTo>
                  <a:cubicBezTo>
                    <a:pt x="1553" y="491"/>
                    <a:pt x="804" y="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747;p72">
              <a:extLst>
                <a:ext uri="{FF2B5EF4-FFF2-40B4-BE49-F238E27FC236}">
                  <a16:creationId xmlns:a16="http://schemas.microsoft.com/office/drawing/2014/main" id="{143FBE2F-1FF0-07DA-2083-6347F5BD6D2E}"/>
                </a:ext>
              </a:extLst>
            </p:cNvPr>
            <p:cNvSpPr/>
            <p:nvPr/>
          </p:nvSpPr>
          <p:spPr>
            <a:xfrm>
              <a:off x="5875398" y="1335884"/>
              <a:ext cx="164743" cy="277564"/>
            </a:xfrm>
            <a:custGeom>
              <a:avLst/>
              <a:gdLst/>
              <a:ahLst/>
              <a:cxnLst/>
              <a:rect l="l" t="t" r="r" b="b"/>
              <a:pathLst>
                <a:path w="3855" h="6495" fill="none" extrusionOk="0">
                  <a:moveTo>
                    <a:pt x="1303" y="786"/>
                  </a:moveTo>
                  <a:cubicBezTo>
                    <a:pt x="937" y="420"/>
                    <a:pt x="491" y="152"/>
                    <a:pt x="1" y="1"/>
                  </a:cubicBezTo>
                  <a:cubicBezTo>
                    <a:pt x="804" y="1"/>
                    <a:pt x="1553" y="491"/>
                    <a:pt x="2053" y="1125"/>
                  </a:cubicBezTo>
                  <a:cubicBezTo>
                    <a:pt x="2543" y="1758"/>
                    <a:pt x="2829" y="2525"/>
                    <a:pt x="3087" y="3283"/>
                  </a:cubicBezTo>
                  <a:cubicBezTo>
                    <a:pt x="3453" y="4327"/>
                    <a:pt x="3783" y="5398"/>
                    <a:pt x="3855" y="6495"/>
                  </a:cubicBezTo>
                  <a:cubicBezTo>
                    <a:pt x="3569" y="5692"/>
                    <a:pt x="3284" y="4889"/>
                    <a:pt x="2998" y="4086"/>
                  </a:cubicBezTo>
                  <a:cubicBezTo>
                    <a:pt x="2677" y="3176"/>
                    <a:pt x="2347" y="2249"/>
                    <a:pt x="1821" y="1446"/>
                  </a:cubicBezTo>
                  <a:cubicBezTo>
                    <a:pt x="1669" y="1205"/>
                    <a:pt x="1499" y="982"/>
                    <a:pt x="1303" y="78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748;p72">
              <a:extLst>
                <a:ext uri="{FF2B5EF4-FFF2-40B4-BE49-F238E27FC236}">
                  <a16:creationId xmlns:a16="http://schemas.microsoft.com/office/drawing/2014/main" id="{4BEC8FA1-1BC5-E8F9-410A-466E9C439D73}"/>
                </a:ext>
              </a:extLst>
            </p:cNvPr>
            <p:cNvSpPr/>
            <p:nvPr/>
          </p:nvSpPr>
          <p:spPr>
            <a:xfrm>
              <a:off x="5802192" y="1357893"/>
              <a:ext cx="213162" cy="231538"/>
            </a:xfrm>
            <a:custGeom>
              <a:avLst/>
              <a:gdLst/>
              <a:ahLst/>
              <a:cxnLst/>
              <a:rect l="l" t="t" r="r" b="b"/>
              <a:pathLst>
                <a:path w="4988" h="5418" extrusionOk="0">
                  <a:moveTo>
                    <a:pt x="96" y="1"/>
                  </a:moveTo>
                  <a:cubicBezTo>
                    <a:pt x="64" y="1"/>
                    <a:pt x="32" y="2"/>
                    <a:pt x="1" y="3"/>
                  </a:cubicBezTo>
                  <a:cubicBezTo>
                    <a:pt x="661" y="271"/>
                    <a:pt x="1277" y="654"/>
                    <a:pt x="1803" y="1127"/>
                  </a:cubicBezTo>
                  <a:cubicBezTo>
                    <a:pt x="2472" y="1734"/>
                    <a:pt x="2998" y="2474"/>
                    <a:pt x="3507" y="3214"/>
                  </a:cubicBezTo>
                  <a:cubicBezTo>
                    <a:pt x="4006" y="3937"/>
                    <a:pt x="4497" y="4678"/>
                    <a:pt x="4988" y="5418"/>
                  </a:cubicBezTo>
                  <a:cubicBezTo>
                    <a:pt x="4595" y="3643"/>
                    <a:pt x="3578" y="2019"/>
                    <a:pt x="2160" y="877"/>
                  </a:cubicBezTo>
                  <a:cubicBezTo>
                    <a:pt x="1560" y="406"/>
                    <a:pt x="854" y="1"/>
                    <a:pt x="96"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749;p72">
              <a:extLst>
                <a:ext uri="{FF2B5EF4-FFF2-40B4-BE49-F238E27FC236}">
                  <a16:creationId xmlns:a16="http://schemas.microsoft.com/office/drawing/2014/main" id="{C497281D-3A0A-A04A-45DB-D6531428544E}"/>
                </a:ext>
              </a:extLst>
            </p:cNvPr>
            <p:cNvSpPr/>
            <p:nvPr/>
          </p:nvSpPr>
          <p:spPr>
            <a:xfrm>
              <a:off x="5802192" y="1356483"/>
              <a:ext cx="213162" cy="232948"/>
            </a:xfrm>
            <a:custGeom>
              <a:avLst/>
              <a:gdLst/>
              <a:ahLst/>
              <a:cxnLst/>
              <a:rect l="l" t="t" r="r" b="b"/>
              <a:pathLst>
                <a:path w="4988" h="5451" fill="none" extrusionOk="0">
                  <a:moveTo>
                    <a:pt x="3507" y="3247"/>
                  </a:moveTo>
                  <a:cubicBezTo>
                    <a:pt x="2998" y="2507"/>
                    <a:pt x="2472" y="1767"/>
                    <a:pt x="1803" y="1160"/>
                  </a:cubicBezTo>
                  <a:cubicBezTo>
                    <a:pt x="1277" y="687"/>
                    <a:pt x="661" y="304"/>
                    <a:pt x="1" y="36"/>
                  </a:cubicBezTo>
                  <a:cubicBezTo>
                    <a:pt x="795" y="0"/>
                    <a:pt x="1535" y="420"/>
                    <a:pt x="2160" y="910"/>
                  </a:cubicBezTo>
                  <a:cubicBezTo>
                    <a:pt x="3578" y="2052"/>
                    <a:pt x="4595" y="3676"/>
                    <a:pt x="4988" y="5451"/>
                  </a:cubicBezTo>
                  <a:cubicBezTo>
                    <a:pt x="4497" y="4711"/>
                    <a:pt x="4006" y="3970"/>
                    <a:pt x="3507" y="324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750;p72">
              <a:extLst>
                <a:ext uri="{FF2B5EF4-FFF2-40B4-BE49-F238E27FC236}">
                  <a16:creationId xmlns:a16="http://schemas.microsoft.com/office/drawing/2014/main" id="{111D3F0F-BEA2-397A-C88F-618201028CAB}"/>
                </a:ext>
              </a:extLst>
            </p:cNvPr>
            <p:cNvSpPr/>
            <p:nvPr/>
          </p:nvSpPr>
          <p:spPr>
            <a:xfrm>
              <a:off x="5619201" y="1202081"/>
              <a:ext cx="160171" cy="87008"/>
            </a:xfrm>
            <a:custGeom>
              <a:avLst/>
              <a:gdLst/>
              <a:ahLst/>
              <a:cxnLst/>
              <a:rect l="l" t="t" r="r" b="b"/>
              <a:pathLst>
                <a:path w="3748" h="2036" extrusionOk="0">
                  <a:moveTo>
                    <a:pt x="732" y="0"/>
                  </a:moveTo>
                  <a:cubicBezTo>
                    <a:pt x="688" y="420"/>
                    <a:pt x="554" y="821"/>
                    <a:pt x="331" y="1169"/>
                  </a:cubicBezTo>
                  <a:cubicBezTo>
                    <a:pt x="179" y="1401"/>
                    <a:pt x="1" y="1704"/>
                    <a:pt x="179" y="1909"/>
                  </a:cubicBezTo>
                  <a:cubicBezTo>
                    <a:pt x="258" y="2004"/>
                    <a:pt x="392" y="2036"/>
                    <a:pt x="521" y="2036"/>
                  </a:cubicBezTo>
                  <a:cubicBezTo>
                    <a:pt x="538" y="2036"/>
                    <a:pt x="555" y="2035"/>
                    <a:pt x="572" y="2034"/>
                  </a:cubicBezTo>
                  <a:cubicBezTo>
                    <a:pt x="1250" y="1981"/>
                    <a:pt x="1749" y="1312"/>
                    <a:pt x="2427" y="1240"/>
                  </a:cubicBezTo>
                  <a:cubicBezTo>
                    <a:pt x="2468" y="1236"/>
                    <a:pt x="2509" y="1234"/>
                    <a:pt x="2550" y="1234"/>
                  </a:cubicBezTo>
                  <a:cubicBezTo>
                    <a:pt x="2862" y="1234"/>
                    <a:pt x="3181" y="1341"/>
                    <a:pt x="3491" y="1341"/>
                  </a:cubicBezTo>
                  <a:cubicBezTo>
                    <a:pt x="3577" y="1341"/>
                    <a:pt x="3663" y="1333"/>
                    <a:pt x="3748" y="1312"/>
                  </a:cubicBezTo>
                  <a:cubicBezTo>
                    <a:pt x="2927" y="544"/>
                    <a:pt x="1366" y="937"/>
                    <a:pt x="73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751;p72">
              <a:extLst>
                <a:ext uri="{FF2B5EF4-FFF2-40B4-BE49-F238E27FC236}">
                  <a16:creationId xmlns:a16="http://schemas.microsoft.com/office/drawing/2014/main" id="{B2DC72D0-C19E-1510-4F9A-BB608262CBBE}"/>
                </a:ext>
              </a:extLst>
            </p:cNvPr>
            <p:cNvSpPr/>
            <p:nvPr/>
          </p:nvSpPr>
          <p:spPr>
            <a:xfrm>
              <a:off x="5619201" y="1202081"/>
              <a:ext cx="160171" cy="87350"/>
            </a:xfrm>
            <a:custGeom>
              <a:avLst/>
              <a:gdLst/>
              <a:ahLst/>
              <a:cxnLst/>
              <a:rect l="l" t="t" r="r" b="b"/>
              <a:pathLst>
                <a:path w="3748" h="2044" fill="none" extrusionOk="0">
                  <a:moveTo>
                    <a:pt x="2427" y="1240"/>
                  </a:moveTo>
                  <a:cubicBezTo>
                    <a:pt x="2864" y="1196"/>
                    <a:pt x="3319" y="1419"/>
                    <a:pt x="3748" y="1312"/>
                  </a:cubicBezTo>
                  <a:cubicBezTo>
                    <a:pt x="2927" y="544"/>
                    <a:pt x="1366" y="937"/>
                    <a:pt x="732" y="0"/>
                  </a:cubicBezTo>
                  <a:cubicBezTo>
                    <a:pt x="688" y="420"/>
                    <a:pt x="554" y="821"/>
                    <a:pt x="331" y="1169"/>
                  </a:cubicBezTo>
                  <a:cubicBezTo>
                    <a:pt x="179" y="1401"/>
                    <a:pt x="1" y="1704"/>
                    <a:pt x="179" y="1909"/>
                  </a:cubicBezTo>
                  <a:cubicBezTo>
                    <a:pt x="268" y="2016"/>
                    <a:pt x="429" y="2043"/>
                    <a:pt x="572" y="2034"/>
                  </a:cubicBezTo>
                  <a:cubicBezTo>
                    <a:pt x="1250" y="1981"/>
                    <a:pt x="1749" y="1312"/>
                    <a:pt x="2427" y="12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752;p72">
              <a:extLst>
                <a:ext uri="{FF2B5EF4-FFF2-40B4-BE49-F238E27FC236}">
                  <a16:creationId xmlns:a16="http://schemas.microsoft.com/office/drawing/2014/main" id="{3FFDA52F-8246-310B-A648-97A1DDB26924}"/>
                </a:ext>
              </a:extLst>
            </p:cNvPr>
            <p:cNvSpPr/>
            <p:nvPr/>
          </p:nvSpPr>
          <p:spPr>
            <a:xfrm>
              <a:off x="5428603" y="1094560"/>
              <a:ext cx="78547" cy="237179"/>
            </a:xfrm>
            <a:custGeom>
              <a:avLst/>
              <a:gdLst/>
              <a:ahLst/>
              <a:cxnLst/>
              <a:rect l="l" t="t" r="r" b="b"/>
              <a:pathLst>
                <a:path w="1838" h="5550" extrusionOk="0">
                  <a:moveTo>
                    <a:pt x="1838" y="1"/>
                  </a:moveTo>
                  <a:cubicBezTo>
                    <a:pt x="1115" y="919"/>
                    <a:pt x="607" y="1999"/>
                    <a:pt x="312" y="3132"/>
                  </a:cubicBezTo>
                  <a:cubicBezTo>
                    <a:pt x="107" y="3917"/>
                    <a:pt x="0" y="4755"/>
                    <a:pt x="179" y="5549"/>
                  </a:cubicBezTo>
                  <a:cubicBezTo>
                    <a:pt x="732" y="3703"/>
                    <a:pt x="1285" y="1847"/>
                    <a:pt x="1838"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753;p72">
              <a:extLst>
                <a:ext uri="{FF2B5EF4-FFF2-40B4-BE49-F238E27FC236}">
                  <a16:creationId xmlns:a16="http://schemas.microsoft.com/office/drawing/2014/main" id="{9D5E5D35-82CB-C7C2-B98B-BD01914D5669}"/>
                </a:ext>
              </a:extLst>
            </p:cNvPr>
            <p:cNvSpPr/>
            <p:nvPr/>
          </p:nvSpPr>
          <p:spPr>
            <a:xfrm>
              <a:off x="5428603" y="1094560"/>
              <a:ext cx="78547" cy="237179"/>
            </a:xfrm>
            <a:custGeom>
              <a:avLst/>
              <a:gdLst/>
              <a:ahLst/>
              <a:cxnLst/>
              <a:rect l="l" t="t" r="r" b="b"/>
              <a:pathLst>
                <a:path w="1838" h="5550" fill="none" extrusionOk="0">
                  <a:moveTo>
                    <a:pt x="1838" y="1"/>
                  </a:moveTo>
                  <a:cubicBezTo>
                    <a:pt x="1285" y="1847"/>
                    <a:pt x="732" y="3703"/>
                    <a:pt x="179" y="5549"/>
                  </a:cubicBezTo>
                  <a:cubicBezTo>
                    <a:pt x="0" y="4755"/>
                    <a:pt x="107" y="3917"/>
                    <a:pt x="312" y="3132"/>
                  </a:cubicBezTo>
                  <a:cubicBezTo>
                    <a:pt x="607" y="1999"/>
                    <a:pt x="1115" y="919"/>
                    <a:pt x="1838"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754;p72">
              <a:extLst>
                <a:ext uri="{FF2B5EF4-FFF2-40B4-BE49-F238E27FC236}">
                  <a16:creationId xmlns:a16="http://schemas.microsoft.com/office/drawing/2014/main" id="{D6DDFDB1-E8C6-1295-A943-44F264C20B0A}"/>
                </a:ext>
              </a:extLst>
            </p:cNvPr>
            <p:cNvSpPr/>
            <p:nvPr/>
          </p:nvSpPr>
          <p:spPr>
            <a:xfrm>
              <a:off x="5410654" y="1105244"/>
              <a:ext cx="66410" cy="149872"/>
            </a:xfrm>
            <a:custGeom>
              <a:avLst/>
              <a:gdLst/>
              <a:ahLst/>
              <a:cxnLst/>
              <a:rect l="l" t="t" r="r" b="b"/>
              <a:pathLst>
                <a:path w="1554" h="3507" extrusionOk="0">
                  <a:moveTo>
                    <a:pt x="1553" y="0"/>
                  </a:moveTo>
                  <a:cubicBezTo>
                    <a:pt x="848" y="72"/>
                    <a:pt x="313" y="723"/>
                    <a:pt x="161" y="1410"/>
                  </a:cubicBezTo>
                  <a:cubicBezTo>
                    <a:pt x="1" y="2097"/>
                    <a:pt x="135" y="2810"/>
                    <a:pt x="260" y="3506"/>
                  </a:cubicBezTo>
                  <a:cubicBezTo>
                    <a:pt x="340" y="2248"/>
                    <a:pt x="795" y="1008"/>
                    <a:pt x="155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755;p72">
              <a:extLst>
                <a:ext uri="{FF2B5EF4-FFF2-40B4-BE49-F238E27FC236}">
                  <a16:creationId xmlns:a16="http://schemas.microsoft.com/office/drawing/2014/main" id="{07E3DB1C-EB3D-52B2-BBF4-C97C99A3FCD6}"/>
                </a:ext>
              </a:extLst>
            </p:cNvPr>
            <p:cNvSpPr/>
            <p:nvPr/>
          </p:nvSpPr>
          <p:spPr>
            <a:xfrm>
              <a:off x="5410654" y="1105244"/>
              <a:ext cx="66410" cy="149872"/>
            </a:xfrm>
            <a:custGeom>
              <a:avLst/>
              <a:gdLst/>
              <a:ahLst/>
              <a:cxnLst/>
              <a:rect l="l" t="t" r="r" b="b"/>
              <a:pathLst>
                <a:path w="1554" h="3507" fill="none" extrusionOk="0">
                  <a:moveTo>
                    <a:pt x="260" y="3506"/>
                  </a:moveTo>
                  <a:cubicBezTo>
                    <a:pt x="135" y="2810"/>
                    <a:pt x="1" y="2097"/>
                    <a:pt x="161" y="1410"/>
                  </a:cubicBezTo>
                  <a:cubicBezTo>
                    <a:pt x="313" y="723"/>
                    <a:pt x="848" y="72"/>
                    <a:pt x="1553" y="0"/>
                  </a:cubicBezTo>
                  <a:cubicBezTo>
                    <a:pt x="795" y="1008"/>
                    <a:pt x="340" y="2248"/>
                    <a:pt x="260" y="35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756;p72">
              <a:extLst>
                <a:ext uri="{FF2B5EF4-FFF2-40B4-BE49-F238E27FC236}">
                  <a16:creationId xmlns:a16="http://schemas.microsoft.com/office/drawing/2014/main" id="{E225D9DC-143B-B61F-E530-D12D80D6EB89}"/>
                </a:ext>
              </a:extLst>
            </p:cNvPr>
            <p:cNvSpPr/>
            <p:nvPr/>
          </p:nvSpPr>
          <p:spPr>
            <a:xfrm>
              <a:off x="5429714" y="978278"/>
              <a:ext cx="120897" cy="90470"/>
            </a:xfrm>
            <a:custGeom>
              <a:avLst/>
              <a:gdLst/>
              <a:ahLst/>
              <a:cxnLst/>
              <a:rect l="l" t="t" r="r" b="b"/>
              <a:pathLst>
                <a:path w="2829" h="2117" extrusionOk="0">
                  <a:moveTo>
                    <a:pt x="2829" y="1"/>
                  </a:moveTo>
                  <a:lnTo>
                    <a:pt x="2829" y="1"/>
                  </a:lnTo>
                  <a:cubicBezTo>
                    <a:pt x="2124" y="340"/>
                    <a:pt x="1419" y="679"/>
                    <a:pt x="715" y="1018"/>
                  </a:cubicBezTo>
                  <a:cubicBezTo>
                    <a:pt x="492" y="1125"/>
                    <a:pt x="251" y="1250"/>
                    <a:pt x="126" y="1455"/>
                  </a:cubicBezTo>
                  <a:cubicBezTo>
                    <a:pt x="1" y="1669"/>
                    <a:pt x="46" y="2008"/>
                    <a:pt x="269" y="2097"/>
                  </a:cubicBezTo>
                  <a:cubicBezTo>
                    <a:pt x="309" y="2111"/>
                    <a:pt x="351" y="2117"/>
                    <a:pt x="392" y="2117"/>
                  </a:cubicBezTo>
                  <a:cubicBezTo>
                    <a:pt x="540" y="2117"/>
                    <a:pt x="687" y="2040"/>
                    <a:pt x="813" y="1963"/>
                  </a:cubicBezTo>
                  <a:cubicBezTo>
                    <a:pt x="1607" y="1455"/>
                    <a:pt x="2294" y="786"/>
                    <a:pt x="282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757;p72">
              <a:extLst>
                <a:ext uri="{FF2B5EF4-FFF2-40B4-BE49-F238E27FC236}">
                  <a16:creationId xmlns:a16="http://schemas.microsoft.com/office/drawing/2014/main" id="{32205B7E-1F73-815C-DE49-9C480E4425EF}"/>
                </a:ext>
              </a:extLst>
            </p:cNvPr>
            <p:cNvSpPr/>
            <p:nvPr/>
          </p:nvSpPr>
          <p:spPr>
            <a:xfrm>
              <a:off x="5429714" y="978278"/>
              <a:ext cx="120897" cy="92308"/>
            </a:xfrm>
            <a:custGeom>
              <a:avLst/>
              <a:gdLst/>
              <a:ahLst/>
              <a:cxnLst/>
              <a:rect l="l" t="t" r="r" b="b"/>
              <a:pathLst>
                <a:path w="2829" h="2160" fill="none" extrusionOk="0">
                  <a:moveTo>
                    <a:pt x="715" y="1018"/>
                  </a:moveTo>
                  <a:cubicBezTo>
                    <a:pt x="1419" y="679"/>
                    <a:pt x="2124" y="340"/>
                    <a:pt x="2829" y="1"/>
                  </a:cubicBezTo>
                  <a:cubicBezTo>
                    <a:pt x="2294" y="786"/>
                    <a:pt x="1607" y="1455"/>
                    <a:pt x="813" y="1963"/>
                  </a:cubicBezTo>
                  <a:cubicBezTo>
                    <a:pt x="652" y="2061"/>
                    <a:pt x="456" y="2160"/>
                    <a:pt x="269" y="2097"/>
                  </a:cubicBezTo>
                  <a:cubicBezTo>
                    <a:pt x="46" y="2008"/>
                    <a:pt x="1" y="1669"/>
                    <a:pt x="126" y="1455"/>
                  </a:cubicBezTo>
                  <a:cubicBezTo>
                    <a:pt x="251" y="1250"/>
                    <a:pt x="492" y="1125"/>
                    <a:pt x="715" y="101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758;p72">
              <a:extLst>
                <a:ext uri="{FF2B5EF4-FFF2-40B4-BE49-F238E27FC236}">
                  <a16:creationId xmlns:a16="http://schemas.microsoft.com/office/drawing/2014/main" id="{E051FDA9-7D0E-A988-BCB9-6EBA47FB53C3}"/>
                </a:ext>
              </a:extLst>
            </p:cNvPr>
            <p:cNvSpPr/>
            <p:nvPr/>
          </p:nvSpPr>
          <p:spPr>
            <a:xfrm>
              <a:off x="5456167" y="848150"/>
              <a:ext cx="84188" cy="65256"/>
            </a:xfrm>
            <a:custGeom>
              <a:avLst/>
              <a:gdLst/>
              <a:ahLst/>
              <a:cxnLst/>
              <a:rect l="l" t="t" r="r" b="b"/>
              <a:pathLst>
                <a:path w="1970" h="1527" extrusionOk="0">
                  <a:moveTo>
                    <a:pt x="1913" y="0"/>
                  </a:moveTo>
                  <a:cubicBezTo>
                    <a:pt x="1580" y="0"/>
                    <a:pt x="1368" y="375"/>
                    <a:pt x="1148" y="637"/>
                  </a:cubicBezTo>
                  <a:cubicBezTo>
                    <a:pt x="863" y="976"/>
                    <a:pt x="444" y="1181"/>
                    <a:pt x="6" y="1208"/>
                  </a:cubicBezTo>
                  <a:cubicBezTo>
                    <a:pt x="0" y="1411"/>
                    <a:pt x="199" y="1526"/>
                    <a:pt x="406" y="1526"/>
                  </a:cubicBezTo>
                  <a:cubicBezTo>
                    <a:pt x="507" y="1526"/>
                    <a:pt x="611" y="1499"/>
                    <a:pt x="693" y="1440"/>
                  </a:cubicBezTo>
                  <a:cubicBezTo>
                    <a:pt x="934" y="1270"/>
                    <a:pt x="1032" y="967"/>
                    <a:pt x="1193" y="708"/>
                  </a:cubicBezTo>
                  <a:cubicBezTo>
                    <a:pt x="1371" y="405"/>
                    <a:pt x="1648" y="155"/>
                    <a:pt x="1969" y="4"/>
                  </a:cubicBezTo>
                  <a:cubicBezTo>
                    <a:pt x="1950" y="1"/>
                    <a:pt x="1932" y="0"/>
                    <a:pt x="191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759;p72">
              <a:extLst>
                <a:ext uri="{FF2B5EF4-FFF2-40B4-BE49-F238E27FC236}">
                  <a16:creationId xmlns:a16="http://schemas.microsoft.com/office/drawing/2014/main" id="{0CB883AE-4CA9-3F4D-ED80-3498A96DE9CF}"/>
                </a:ext>
              </a:extLst>
            </p:cNvPr>
            <p:cNvSpPr/>
            <p:nvPr/>
          </p:nvSpPr>
          <p:spPr>
            <a:xfrm>
              <a:off x="5456039" y="846355"/>
              <a:ext cx="84316" cy="70983"/>
            </a:xfrm>
            <a:custGeom>
              <a:avLst/>
              <a:gdLst/>
              <a:ahLst/>
              <a:cxnLst/>
              <a:rect l="l" t="t" r="r" b="b"/>
              <a:pathLst>
                <a:path w="1973" h="1661" fill="none" extrusionOk="0">
                  <a:moveTo>
                    <a:pt x="1151" y="679"/>
                  </a:moveTo>
                  <a:cubicBezTo>
                    <a:pt x="866" y="1018"/>
                    <a:pt x="447" y="1223"/>
                    <a:pt x="9" y="1250"/>
                  </a:cubicBezTo>
                  <a:cubicBezTo>
                    <a:pt x="1" y="1553"/>
                    <a:pt x="447" y="1660"/>
                    <a:pt x="696" y="1482"/>
                  </a:cubicBezTo>
                  <a:cubicBezTo>
                    <a:pt x="937" y="1312"/>
                    <a:pt x="1035" y="1009"/>
                    <a:pt x="1196" y="750"/>
                  </a:cubicBezTo>
                  <a:cubicBezTo>
                    <a:pt x="1374" y="447"/>
                    <a:pt x="1651" y="197"/>
                    <a:pt x="1972" y="46"/>
                  </a:cubicBezTo>
                  <a:cubicBezTo>
                    <a:pt x="1606" y="1"/>
                    <a:pt x="1383" y="402"/>
                    <a:pt x="1151" y="6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760;p72">
              <a:extLst>
                <a:ext uri="{FF2B5EF4-FFF2-40B4-BE49-F238E27FC236}">
                  <a16:creationId xmlns:a16="http://schemas.microsoft.com/office/drawing/2014/main" id="{CC6FDEA5-15D5-0324-DAF2-30F31A1AB8C4}"/>
                </a:ext>
              </a:extLst>
            </p:cNvPr>
            <p:cNvSpPr/>
            <p:nvPr/>
          </p:nvSpPr>
          <p:spPr>
            <a:xfrm>
              <a:off x="5493005" y="891740"/>
              <a:ext cx="53803" cy="53803"/>
            </a:xfrm>
            <a:custGeom>
              <a:avLst/>
              <a:gdLst/>
              <a:ahLst/>
              <a:cxnLst/>
              <a:rect l="l" t="t" r="r" b="b"/>
              <a:pathLst>
                <a:path w="1259" h="1259" extrusionOk="0">
                  <a:moveTo>
                    <a:pt x="1259" y="1"/>
                  </a:moveTo>
                  <a:lnTo>
                    <a:pt x="1259" y="1"/>
                  </a:lnTo>
                  <a:cubicBezTo>
                    <a:pt x="715" y="259"/>
                    <a:pt x="260" y="714"/>
                    <a:pt x="1" y="1258"/>
                  </a:cubicBezTo>
                  <a:cubicBezTo>
                    <a:pt x="590" y="1026"/>
                    <a:pt x="1250" y="625"/>
                    <a:pt x="125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761;p72">
              <a:extLst>
                <a:ext uri="{FF2B5EF4-FFF2-40B4-BE49-F238E27FC236}">
                  <a16:creationId xmlns:a16="http://schemas.microsoft.com/office/drawing/2014/main" id="{004CAEB7-B812-1446-1D06-358FA57D4BAF}"/>
                </a:ext>
              </a:extLst>
            </p:cNvPr>
            <p:cNvSpPr/>
            <p:nvPr/>
          </p:nvSpPr>
          <p:spPr>
            <a:xfrm>
              <a:off x="5493005" y="891740"/>
              <a:ext cx="53803" cy="53803"/>
            </a:xfrm>
            <a:custGeom>
              <a:avLst/>
              <a:gdLst/>
              <a:ahLst/>
              <a:cxnLst/>
              <a:rect l="l" t="t" r="r" b="b"/>
              <a:pathLst>
                <a:path w="1259" h="1259" fill="none" extrusionOk="0">
                  <a:moveTo>
                    <a:pt x="1259" y="1"/>
                  </a:moveTo>
                  <a:cubicBezTo>
                    <a:pt x="1250" y="625"/>
                    <a:pt x="590" y="1026"/>
                    <a:pt x="1" y="1258"/>
                  </a:cubicBezTo>
                  <a:cubicBezTo>
                    <a:pt x="260" y="714"/>
                    <a:pt x="715" y="259"/>
                    <a:pt x="1259"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762;p72">
              <a:extLst>
                <a:ext uri="{FF2B5EF4-FFF2-40B4-BE49-F238E27FC236}">
                  <a16:creationId xmlns:a16="http://schemas.microsoft.com/office/drawing/2014/main" id="{C7868331-04BE-2CC2-0E1D-F92249F1866C}"/>
                </a:ext>
              </a:extLst>
            </p:cNvPr>
            <p:cNvSpPr/>
            <p:nvPr/>
          </p:nvSpPr>
          <p:spPr>
            <a:xfrm>
              <a:off x="5577663" y="591697"/>
              <a:ext cx="40085" cy="95513"/>
            </a:xfrm>
            <a:custGeom>
              <a:avLst/>
              <a:gdLst/>
              <a:ahLst/>
              <a:cxnLst/>
              <a:rect l="l" t="t" r="r" b="b"/>
              <a:pathLst>
                <a:path w="938" h="2235" extrusionOk="0">
                  <a:moveTo>
                    <a:pt x="295" y="1"/>
                  </a:moveTo>
                  <a:lnTo>
                    <a:pt x="295" y="1"/>
                  </a:lnTo>
                  <a:cubicBezTo>
                    <a:pt x="0" y="652"/>
                    <a:pt x="54" y="1446"/>
                    <a:pt x="429" y="2061"/>
                  </a:cubicBezTo>
                  <a:cubicBezTo>
                    <a:pt x="464" y="2124"/>
                    <a:pt x="518" y="2195"/>
                    <a:pt x="589" y="2222"/>
                  </a:cubicBezTo>
                  <a:cubicBezTo>
                    <a:pt x="611" y="2231"/>
                    <a:pt x="633" y="2235"/>
                    <a:pt x="655" y="2235"/>
                  </a:cubicBezTo>
                  <a:cubicBezTo>
                    <a:pt x="769" y="2235"/>
                    <a:pt x="879" y="2128"/>
                    <a:pt x="901" y="2008"/>
                  </a:cubicBezTo>
                  <a:cubicBezTo>
                    <a:pt x="937" y="1874"/>
                    <a:pt x="892" y="1731"/>
                    <a:pt x="848" y="1589"/>
                  </a:cubicBezTo>
                  <a:cubicBezTo>
                    <a:pt x="660" y="1062"/>
                    <a:pt x="473" y="527"/>
                    <a:pt x="29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763;p72">
              <a:extLst>
                <a:ext uri="{FF2B5EF4-FFF2-40B4-BE49-F238E27FC236}">
                  <a16:creationId xmlns:a16="http://schemas.microsoft.com/office/drawing/2014/main" id="{F2857C4D-9D75-A575-4FEB-5D0B4F96D76F}"/>
                </a:ext>
              </a:extLst>
            </p:cNvPr>
            <p:cNvSpPr/>
            <p:nvPr/>
          </p:nvSpPr>
          <p:spPr>
            <a:xfrm>
              <a:off x="5577663" y="591697"/>
              <a:ext cx="40085" cy="97265"/>
            </a:xfrm>
            <a:custGeom>
              <a:avLst/>
              <a:gdLst/>
              <a:ahLst/>
              <a:cxnLst/>
              <a:rect l="l" t="t" r="r" b="b"/>
              <a:pathLst>
                <a:path w="938" h="2276" fill="none" extrusionOk="0">
                  <a:moveTo>
                    <a:pt x="589" y="2222"/>
                  </a:moveTo>
                  <a:cubicBezTo>
                    <a:pt x="518" y="2195"/>
                    <a:pt x="464" y="2124"/>
                    <a:pt x="429" y="2061"/>
                  </a:cubicBezTo>
                  <a:cubicBezTo>
                    <a:pt x="54" y="1446"/>
                    <a:pt x="0" y="652"/>
                    <a:pt x="295" y="1"/>
                  </a:cubicBezTo>
                  <a:cubicBezTo>
                    <a:pt x="473" y="527"/>
                    <a:pt x="660" y="1062"/>
                    <a:pt x="848" y="1589"/>
                  </a:cubicBezTo>
                  <a:cubicBezTo>
                    <a:pt x="892" y="1731"/>
                    <a:pt x="937" y="1874"/>
                    <a:pt x="901" y="2008"/>
                  </a:cubicBezTo>
                  <a:cubicBezTo>
                    <a:pt x="875" y="2151"/>
                    <a:pt x="723" y="2276"/>
                    <a:pt x="589" y="222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764;p72">
              <a:extLst>
                <a:ext uri="{FF2B5EF4-FFF2-40B4-BE49-F238E27FC236}">
                  <a16:creationId xmlns:a16="http://schemas.microsoft.com/office/drawing/2014/main" id="{AB4B0FDC-6E06-3633-75E8-20C07A1DC96A}"/>
                </a:ext>
              </a:extLst>
            </p:cNvPr>
            <p:cNvSpPr/>
            <p:nvPr/>
          </p:nvSpPr>
          <p:spPr>
            <a:xfrm>
              <a:off x="5280655" y="500885"/>
              <a:ext cx="237179" cy="158547"/>
            </a:xfrm>
            <a:custGeom>
              <a:avLst/>
              <a:gdLst/>
              <a:ahLst/>
              <a:cxnLst/>
              <a:rect l="l" t="t" r="r" b="b"/>
              <a:pathLst>
                <a:path w="5550" h="3710" extrusionOk="0">
                  <a:moveTo>
                    <a:pt x="1159" y="1"/>
                  </a:moveTo>
                  <a:cubicBezTo>
                    <a:pt x="1147" y="1"/>
                    <a:pt x="1136" y="1"/>
                    <a:pt x="1125" y="3"/>
                  </a:cubicBezTo>
                  <a:cubicBezTo>
                    <a:pt x="545" y="83"/>
                    <a:pt x="19" y="565"/>
                    <a:pt x="10" y="1144"/>
                  </a:cubicBezTo>
                  <a:cubicBezTo>
                    <a:pt x="1" y="1394"/>
                    <a:pt x="90" y="1644"/>
                    <a:pt x="170" y="1876"/>
                  </a:cubicBezTo>
                  <a:cubicBezTo>
                    <a:pt x="295" y="2233"/>
                    <a:pt x="420" y="2581"/>
                    <a:pt x="545" y="2938"/>
                  </a:cubicBezTo>
                  <a:cubicBezTo>
                    <a:pt x="590" y="3062"/>
                    <a:pt x="643" y="3205"/>
                    <a:pt x="741" y="3303"/>
                  </a:cubicBezTo>
                  <a:cubicBezTo>
                    <a:pt x="884" y="3455"/>
                    <a:pt x="1089" y="3500"/>
                    <a:pt x="1294" y="3535"/>
                  </a:cubicBezTo>
                  <a:cubicBezTo>
                    <a:pt x="1571" y="3589"/>
                    <a:pt x="1856" y="3642"/>
                    <a:pt x="2142" y="3696"/>
                  </a:cubicBezTo>
                  <a:cubicBezTo>
                    <a:pt x="2200" y="3705"/>
                    <a:pt x="2490" y="3709"/>
                    <a:pt x="2779" y="3709"/>
                  </a:cubicBezTo>
                  <a:cubicBezTo>
                    <a:pt x="3067" y="3709"/>
                    <a:pt x="3355" y="3705"/>
                    <a:pt x="3409" y="3696"/>
                  </a:cubicBezTo>
                  <a:cubicBezTo>
                    <a:pt x="3694" y="3642"/>
                    <a:pt x="3980" y="3589"/>
                    <a:pt x="4256" y="3535"/>
                  </a:cubicBezTo>
                  <a:cubicBezTo>
                    <a:pt x="4461" y="3500"/>
                    <a:pt x="4675" y="3455"/>
                    <a:pt x="4809" y="3303"/>
                  </a:cubicBezTo>
                  <a:cubicBezTo>
                    <a:pt x="4907" y="3205"/>
                    <a:pt x="4961" y="3062"/>
                    <a:pt x="5006" y="2938"/>
                  </a:cubicBezTo>
                  <a:cubicBezTo>
                    <a:pt x="5130" y="2581"/>
                    <a:pt x="5255" y="2233"/>
                    <a:pt x="5380" y="1876"/>
                  </a:cubicBezTo>
                  <a:cubicBezTo>
                    <a:pt x="5461" y="1644"/>
                    <a:pt x="5550" y="1394"/>
                    <a:pt x="5541" y="1144"/>
                  </a:cubicBezTo>
                  <a:cubicBezTo>
                    <a:pt x="5532" y="565"/>
                    <a:pt x="5006" y="83"/>
                    <a:pt x="4435" y="3"/>
                  </a:cubicBezTo>
                  <a:cubicBezTo>
                    <a:pt x="4424" y="1"/>
                    <a:pt x="4413" y="1"/>
                    <a:pt x="4401" y="1"/>
                  </a:cubicBezTo>
                  <a:cubicBezTo>
                    <a:pt x="4099" y="1"/>
                    <a:pt x="3463" y="422"/>
                    <a:pt x="2811" y="422"/>
                  </a:cubicBezTo>
                  <a:cubicBezTo>
                    <a:pt x="2150" y="422"/>
                    <a:pt x="1464" y="1"/>
                    <a:pt x="115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765;p72">
              <a:extLst>
                <a:ext uri="{FF2B5EF4-FFF2-40B4-BE49-F238E27FC236}">
                  <a16:creationId xmlns:a16="http://schemas.microsoft.com/office/drawing/2014/main" id="{191FABB5-B77C-3907-2A90-41DD48D959DD}"/>
                </a:ext>
              </a:extLst>
            </p:cNvPr>
            <p:cNvSpPr/>
            <p:nvPr/>
          </p:nvSpPr>
          <p:spPr>
            <a:xfrm>
              <a:off x="5280655" y="499432"/>
              <a:ext cx="237179" cy="160171"/>
            </a:xfrm>
            <a:custGeom>
              <a:avLst/>
              <a:gdLst/>
              <a:ahLst/>
              <a:cxnLst/>
              <a:rect l="l" t="t" r="r" b="b"/>
              <a:pathLst>
                <a:path w="5550" h="3748" fill="none" extrusionOk="0">
                  <a:moveTo>
                    <a:pt x="4435" y="37"/>
                  </a:moveTo>
                  <a:cubicBezTo>
                    <a:pt x="4149" y="1"/>
                    <a:pt x="3489" y="456"/>
                    <a:pt x="2811" y="456"/>
                  </a:cubicBezTo>
                  <a:cubicBezTo>
                    <a:pt x="2124" y="456"/>
                    <a:pt x="1410" y="1"/>
                    <a:pt x="1125" y="37"/>
                  </a:cubicBezTo>
                  <a:cubicBezTo>
                    <a:pt x="545" y="117"/>
                    <a:pt x="19" y="599"/>
                    <a:pt x="10" y="1178"/>
                  </a:cubicBezTo>
                  <a:cubicBezTo>
                    <a:pt x="1" y="1428"/>
                    <a:pt x="90" y="1678"/>
                    <a:pt x="170" y="1910"/>
                  </a:cubicBezTo>
                  <a:cubicBezTo>
                    <a:pt x="295" y="2267"/>
                    <a:pt x="420" y="2615"/>
                    <a:pt x="545" y="2972"/>
                  </a:cubicBezTo>
                  <a:cubicBezTo>
                    <a:pt x="590" y="3096"/>
                    <a:pt x="643" y="3239"/>
                    <a:pt x="741" y="3337"/>
                  </a:cubicBezTo>
                  <a:cubicBezTo>
                    <a:pt x="884" y="3489"/>
                    <a:pt x="1089" y="3534"/>
                    <a:pt x="1294" y="3569"/>
                  </a:cubicBezTo>
                  <a:cubicBezTo>
                    <a:pt x="1571" y="3623"/>
                    <a:pt x="1856" y="3676"/>
                    <a:pt x="2142" y="3730"/>
                  </a:cubicBezTo>
                  <a:cubicBezTo>
                    <a:pt x="2258" y="3748"/>
                    <a:pt x="3302" y="3748"/>
                    <a:pt x="3409" y="3730"/>
                  </a:cubicBezTo>
                  <a:cubicBezTo>
                    <a:pt x="3694" y="3676"/>
                    <a:pt x="3980" y="3623"/>
                    <a:pt x="4256" y="3569"/>
                  </a:cubicBezTo>
                  <a:cubicBezTo>
                    <a:pt x="4461" y="3534"/>
                    <a:pt x="4675" y="3489"/>
                    <a:pt x="4809" y="3337"/>
                  </a:cubicBezTo>
                  <a:cubicBezTo>
                    <a:pt x="4907" y="3239"/>
                    <a:pt x="4961" y="3096"/>
                    <a:pt x="5006" y="2972"/>
                  </a:cubicBezTo>
                  <a:cubicBezTo>
                    <a:pt x="5130" y="2615"/>
                    <a:pt x="5255" y="2267"/>
                    <a:pt x="5380" y="1910"/>
                  </a:cubicBezTo>
                  <a:cubicBezTo>
                    <a:pt x="5461" y="1678"/>
                    <a:pt x="5550" y="1428"/>
                    <a:pt x="5541" y="1178"/>
                  </a:cubicBezTo>
                  <a:cubicBezTo>
                    <a:pt x="5532" y="599"/>
                    <a:pt x="5006" y="117"/>
                    <a:pt x="4435" y="3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766;p72">
              <a:extLst>
                <a:ext uri="{FF2B5EF4-FFF2-40B4-BE49-F238E27FC236}">
                  <a16:creationId xmlns:a16="http://schemas.microsoft.com/office/drawing/2014/main" id="{5475C262-6C9E-4738-9285-05285FA46922}"/>
                </a:ext>
              </a:extLst>
            </p:cNvPr>
            <p:cNvSpPr/>
            <p:nvPr/>
          </p:nvSpPr>
          <p:spPr>
            <a:xfrm>
              <a:off x="5534201" y="1459773"/>
              <a:ext cx="328675" cy="122820"/>
            </a:xfrm>
            <a:custGeom>
              <a:avLst/>
              <a:gdLst/>
              <a:ahLst/>
              <a:cxnLst/>
              <a:rect l="l" t="t" r="r" b="b"/>
              <a:pathLst>
                <a:path w="7691" h="2874" extrusionOk="0">
                  <a:moveTo>
                    <a:pt x="0" y="1"/>
                  </a:moveTo>
                  <a:lnTo>
                    <a:pt x="0" y="1"/>
                  </a:lnTo>
                  <a:cubicBezTo>
                    <a:pt x="16" y="16"/>
                    <a:pt x="33" y="30"/>
                    <a:pt x="50" y="44"/>
                  </a:cubicBezTo>
                  <a:lnTo>
                    <a:pt x="50" y="44"/>
                  </a:lnTo>
                  <a:cubicBezTo>
                    <a:pt x="33" y="30"/>
                    <a:pt x="17" y="15"/>
                    <a:pt x="0" y="1"/>
                  </a:cubicBezTo>
                  <a:close/>
                  <a:moveTo>
                    <a:pt x="50" y="44"/>
                  </a:moveTo>
                  <a:cubicBezTo>
                    <a:pt x="684" y="592"/>
                    <a:pt x="1467" y="978"/>
                    <a:pt x="2284" y="1143"/>
                  </a:cubicBezTo>
                  <a:cubicBezTo>
                    <a:pt x="2561" y="1205"/>
                    <a:pt x="2837" y="1232"/>
                    <a:pt x="3105" y="1277"/>
                  </a:cubicBezTo>
                  <a:cubicBezTo>
                    <a:pt x="4720" y="1517"/>
                    <a:pt x="6281" y="2062"/>
                    <a:pt x="7690" y="2873"/>
                  </a:cubicBezTo>
                  <a:cubicBezTo>
                    <a:pt x="5861" y="1375"/>
                    <a:pt x="3551" y="474"/>
                    <a:pt x="1196" y="331"/>
                  </a:cubicBezTo>
                  <a:cubicBezTo>
                    <a:pt x="798" y="314"/>
                    <a:pt x="360" y="297"/>
                    <a:pt x="50" y="4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767;p72">
              <a:extLst>
                <a:ext uri="{FF2B5EF4-FFF2-40B4-BE49-F238E27FC236}">
                  <a16:creationId xmlns:a16="http://schemas.microsoft.com/office/drawing/2014/main" id="{385153BC-21FE-18B3-6D49-2D1806C21511}"/>
                </a:ext>
              </a:extLst>
            </p:cNvPr>
            <p:cNvSpPr/>
            <p:nvPr/>
          </p:nvSpPr>
          <p:spPr>
            <a:xfrm>
              <a:off x="5534201" y="1459773"/>
              <a:ext cx="328675" cy="122820"/>
            </a:xfrm>
            <a:custGeom>
              <a:avLst/>
              <a:gdLst/>
              <a:ahLst/>
              <a:cxnLst/>
              <a:rect l="l" t="t" r="r" b="b"/>
              <a:pathLst>
                <a:path w="7691" h="2874" fill="none" extrusionOk="0">
                  <a:moveTo>
                    <a:pt x="0" y="1"/>
                  </a:moveTo>
                  <a:cubicBezTo>
                    <a:pt x="643" y="572"/>
                    <a:pt x="1446" y="973"/>
                    <a:pt x="2284" y="1143"/>
                  </a:cubicBezTo>
                  <a:cubicBezTo>
                    <a:pt x="2561" y="1205"/>
                    <a:pt x="2837" y="1232"/>
                    <a:pt x="3105" y="1277"/>
                  </a:cubicBezTo>
                  <a:cubicBezTo>
                    <a:pt x="4720" y="1517"/>
                    <a:pt x="6281" y="2062"/>
                    <a:pt x="7690" y="2873"/>
                  </a:cubicBezTo>
                  <a:cubicBezTo>
                    <a:pt x="5861" y="1375"/>
                    <a:pt x="3551" y="474"/>
                    <a:pt x="1196" y="331"/>
                  </a:cubicBezTo>
                  <a:cubicBezTo>
                    <a:pt x="776" y="313"/>
                    <a:pt x="313" y="295"/>
                    <a:pt x="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768;p72">
              <a:extLst>
                <a:ext uri="{FF2B5EF4-FFF2-40B4-BE49-F238E27FC236}">
                  <a16:creationId xmlns:a16="http://schemas.microsoft.com/office/drawing/2014/main" id="{D390BEBD-5B35-70C4-84DB-7C51367D77E8}"/>
                </a:ext>
              </a:extLst>
            </p:cNvPr>
            <p:cNvSpPr/>
            <p:nvPr/>
          </p:nvSpPr>
          <p:spPr>
            <a:xfrm>
              <a:off x="5495697" y="1556611"/>
              <a:ext cx="349230" cy="45427"/>
            </a:xfrm>
            <a:custGeom>
              <a:avLst/>
              <a:gdLst/>
              <a:ahLst/>
              <a:cxnLst/>
              <a:rect l="l" t="t" r="r" b="b"/>
              <a:pathLst>
                <a:path w="8172" h="1063" extrusionOk="0">
                  <a:moveTo>
                    <a:pt x="0" y="1"/>
                  </a:moveTo>
                  <a:cubicBezTo>
                    <a:pt x="687" y="554"/>
                    <a:pt x="1615" y="634"/>
                    <a:pt x="2498" y="688"/>
                  </a:cubicBezTo>
                  <a:cubicBezTo>
                    <a:pt x="4389" y="813"/>
                    <a:pt x="6281" y="937"/>
                    <a:pt x="8172" y="1062"/>
                  </a:cubicBezTo>
                  <a:cubicBezTo>
                    <a:pt x="5558" y="188"/>
                    <a:pt x="2757" y="90"/>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769;p72">
              <a:extLst>
                <a:ext uri="{FF2B5EF4-FFF2-40B4-BE49-F238E27FC236}">
                  <a16:creationId xmlns:a16="http://schemas.microsoft.com/office/drawing/2014/main" id="{710AA6DC-4B7B-4DCB-87FE-D49DDE88E11D}"/>
                </a:ext>
              </a:extLst>
            </p:cNvPr>
            <p:cNvSpPr/>
            <p:nvPr/>
          </p:nvSpPr>
          <p:spPr>
            <a:xfrm>
              <a:off x="5495697" y="1556611"/>
              <a:ext cx="349230" cy="45427"/>
            </a:xfrm>
            <a:custGeom>
              <a:avLst/>
              <a:gdLst/>
              <a:ahLst/>
              <a:cxnLst/>
              <a:rect l="l" t="t" r="r" b="b"/>
              <a:pathLst>
                <a:path w="8172" h="1063" fill="none" extrusionOk="0">
                  <a:moveTo>
                    <a:pt x="2498" y="688"/>
                  </a:moveTo>
                  <a:cubicBezTo>
                    <a:pt x="4389" y="813"/>
                    <a:pt x="6281" y="937"/>
                    <a:pt x="8172" y="1062"/>
                  </a:cubicBezTo>
                  <a:cubicBezTo>
                    <a:pt x="5558" y="188"/>
                    <a:pt x="2757" y="90"/>
                    <a:pt x="0" y="1"/>
                  </a:cubicBezTo>
                  <a:cubicBezTo>
                    <a:pt x="687" y="554"/>
                    <a:pt x="1615" y="634"/>
                    <a:pt x="2498" y="68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770;p72">
              <a:extLst>
                <a:ext uri="{FF2B5EF4-FFF2-40B4-BE49-F238E27FC236}">
                  <a16:creationId xmlns:a16="http://schemas.microsoft.com/office/drawing/2014/main" id="{B4D9707C-7352-992F-812D-B74F3BDE7C18}"/>
                </a:ext>
              </a:extLst>
            </p:cNvPr>
            <p:cNvSpPr/>
            <p:nvPr/>
          </p:nvSpPr>
          <p:spPr>
            <a:xfrm>
              <a:off x="5478902" y="1621055"/>
              <a:ext cx="339743" cy="37863"/>
            </a:xfrm>
            <a:custGeom>
              <a:avLst/>
              <a:gdLst/>
              <a:ahLst/>
              <a:cxnLst/>
              <a:rect l="l" t="t" r="r" b="b"/>
              <a:pathLst>
                <a:path w="7950" h="886" extrusionOk="0">
                  <a:moveTo>
                    <a:pt x="7949" y="0"/>
                  </a:moveTo>
                  <a:lnTo>
                    <a:pt x="7949" y="0"/>
                  </a:lnTo>
                  <a:cubicBezTo>
                    <a:pt x="5300" y="36"/>
                    <a:pt x="2641" y="179"/>
                    <a:pt x="1" y="429"/>
                  </a:cubicBezTo>
                  <a:cubicBezTo>
                    <a:pt x="696" y="799"/>
                    <a:pt x="1492" y="886"/>
                    <a:pt x="2294" y="886"/>
                  </a:cubicBezTo>
                  <a:cubicBezTo>
                    <a:pt x="2613" y="886"/>
                    <a:pt x="2933" y="872"/>
                    <a:pt x="3248" y="857"/>
                  </a:cubicBezTo>
                  <a:cubicBezTo>
                    <a:pt x="4845" y="777"/>
                    <a:pt x="6486" y="661"/>
                    <a:pt x="794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771;p72">
              <a:extLst>
                <a:ext uri="{FF2B5EF4-FFF2-40B4-BE49-F238E27FC236}">
                  <a16:creationId xmlns:a16="http://schemas.microsoft.com/office/drawing/2014/main" id="{1EC75B7F-BB06-4166-7E14-A457F48F1A0C}"/>
                </a:ext>
              </a:extLst>
            </p:cNvPr>
            <p:cNvSpPr/>
            <p:nvPr/>
          </p:nvSpPr>
          <p:spPr>
            <a:xfrm>
              <a:off x="5478902" y="1621055"/>
              <a:ext cx="339743" cy="40470"/>
            </a:xfrm>
            <a:custGeom>
              <a:avLst/>
              <a:gdLst/>
              <a:ahLst/>
              <a:cxnLst/>
              <a:rect l="l" t="t" r="r" b="b"/>
              <a:pathLst>
                <a:path w="7950" h="947" fill="none" extrusionOk="0">
                  <a:moveTo>
                    <a:pt x="3248" y="857"/>
                  </a:moveTo>
                  <a:cubicBezTo>
                    <a:pt x="4845" y="777"/>
                    <a:pt x="6486" y="661"/>
                    <a:pt x="7949" y="0"/>
                  </a:cubicBezTo>
                  <a:cubicBezTo>
                    <a:pt x="5300" y="36"/>
                    <a:pt x="2641" y="179"/>
                    <a:pt x="1" y="429"/>
                  </a:cubicBezTo>
                  <a:cubicBezTo>
                    <a:pt x="973" y="946"/>
                    <a:pt x="2142" y="910"/>
                    <a:pt x="3248" y="85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772;p72">
              <a:extLst>
                <a:ext uri="{FF2B5EF4-FFF2-40B4-BE49-F238E27FC236}">
                  <a16:creationId xmlns:a16="http://schemas.microsoft.com/office/drawing/2014/main" id="{D26049C7-093E-923D-5E12-C3AF83B2513C}"/>
                </a:ext>
              </a:extLst>
            </p:cNvPr>
            <p:cNvSpPr/>
            <p:nvPr/>
          </p:nvSpPr>
          <p:spPr>
            <a:xfrm>
              <a:off x="5492620" y="1642038"/>
              <a:ext cx="310000" cy="74615"/>
            </a:xfrm>
            <a:custGeom>
              <a:avLst/>
              <a:gdLst/>
              <a:ahLst/>
              <a:cxnLst/>
              <a:rect l="l" t="t" r="r" b="b"/>
              <a:pathLst>
                <a:path w="7254" h="1746" extrusionOk="0">
                  <a:moveTo>
                    <a:pt x="7254" y="0"/>
                  </a:moveTo>
                  <a:lnTo>
                    <a:pt x="7254" y="0"/>
                  </a:lnTo>
                  <a:cubicBezTo>
                    <a:pt x="5425" y="357"/>
                    <a:pt x="3596" y="714"/>
                    <a:pt x="1767" y="1071"/>
                  </a:cubicBezTo>
                  <a:cubicBezTo>
                    <a:pt x="1143" y="1187"/>
                    <a:pt x="492" y="1320"/>
                    <a:pt x="1" y="1731"/>
                  </a:cubicBezTo>
                  <a:cubicBezTo>
                    <a:pt x="171" y="1740"/>
                    <a:pt x="340" y="1745"/>
                    <a:pt x="509" y="1745"/>
                  </a:cubicBezTo>
                  <a:cubicBezTo>
                    <a:pt x="2828" y="1745"/>
                    <a:pt x="5083" y="865"/>
                    <a:pt x="725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773;p72">
              <a:extLst>
                <a:ext uri="{FF2B5EF4-FFF2-40B4-BE49-F238E27FC236}">
                  <a16:creationId xmlns:a16="http://schemas.microsoft.com/office/drawing/2014/main" id="{7D319614-33EE-0C5A-9195-CDEDEB7C970B}"/>
                </a:ext>
              </a:extLst>
            </p:cNvPr>
            <p:cNvSpPr/>
            <p:nvPr/>
          </p:nvSpPr>
          <p:spPr>
            <a:xfrm>
              <a:off x="5492620" y="1642038"/>
              <a:ext cx="310000" cy="80085"/>
            </a:xfrm>
            <a:custGeom>
              <a:avLst/>
              <a:gdLst/>
              <a:ahLst/>
              <a:cxnLst/>
              <a:rect l="l" t="t" r="r" b="b"/>
              <a:pathLst>
                <a:path w="7254" h="1874" fill="none" extrusionOk="0">
                  <a:moveTo>
                    <a:pt x="1767" y="1071"/>
                  </a:moveTo>
                  <a:cubicBezTo>
                    <a:pt x="3596" y="714"/>
                    <a:pt x="5425" y="357"/>
                    <a:pt x="7254" y="0"/>
                  </a:cubicBezTo>
                  <a:cubicBezTo>
                    <a:pt x="4925" y="928"/>
                    <a:pt x="2499" y="1873"/>
                    <a:pt x="1" y="1731"/>
                  </a:cubicBezTo>
                  <a:cubicBezTo>
                    <a:pt x="492" y="1320"/>
                    <a:pt x="1143" y="1187"/>
                    <a:pt x="1767" y="10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774;p72">
              <a:extLst>
                <a:ext uri="{FF2B5EF4-FFF2-40B4-BE49-F238E27FC236}">
                  <a16:creationId xmlns:a16="http://schemas.microsoft.com/office/drawing/2014/main" id="{E873C49F-727E-33F3-B2AF-9238EA447456}"/>
                </a:ext>
              </a:extLst>
            </p:cNvPr>
            <p:cNvSpPr/>
            <p:nvPr/>
          </p:nvSpPr>
          <p:spPr>
            <a:xfrm>
              <a:off x="5745013" y="1605799"/>
              <a:ext cx="130427" cy="233760"/>
            </a:xfrm>
            <a:custGeom>
              <a:avLst/>
              <a:gdLst/>
              <a:ahLst/>
              <a:cxnLst/>
              <a:rect l="l" t="t" r="r" b="b"/>
              <a:pathLst>
                <a:path w="3052" h="5470" extrusionOk="0">
                  <a:moveTo>
                    <a:pt x="3043" y="1"/>
                  </a:moveTo>
                  <a:lnTo>
                    <a:pt x="3043" y="1"/>
                  </a:lnTo>
                  <a:cubicBezTo>
                    <a:pt x="2632" y="688"/>
                    <a:pt x="2213" y="1374"/>
                    <a:pt x="1794" y="2061"/>
                  </a:cubicBezTo>
                  <a:cubicBezTo>
                    <a:pt x="1098" y="3212"/>
                    <a:pt x="277" y="4006"/>
                    <a:pt x="1" y="5469"/>
                  </a:cubicBezTo>
                  <a:cubicBezTo>
                    <a:pt x="795" y="3846"/>
                    <a:pt x="1981" y="2552"/>
                    <a:pt x="2766" y="928"/>
                  </a:cubicBezTo>
                  <a:cubicBezTo>
                    <a:pt x="2909" y="634"/>
                    <a:pt x="3052" y="331"/>
                    <a:pt x="304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775;p72">
              <a:extLst>
                <a:ext uri="{FF2B5EF4-FFF2-40B4-BE49-F238E27FC236}">
                  <a16:creationId xmlns:a16="http://schemas.microsoft.com/office/drawing/2014/main" id="{D1EB19F4-FE97-95F5-C332-B09337A6F4C2}"/>
                </a:ext>
              </a:extLst>
            </p:cNvPr>
            <p:cNvSpPr/>
            <p:nvPr/>
          </p:nvSpPr>
          <p:spPr>
            <a:xfrm>
              <a:off x="5745013" y="1605799"/>
              <a:ext cx="130427" cy="233760"/>
            </a:xfrm>
            <a:custGeom>
              <a:avLst/>
              <a:gdLst/>
              <a:ahLst/>
              <a:cxnLst/>
              <a:rect l="l" t="t" r="r" b="b"/>
              <a:pathLst>
                <a:path w="3052" h="5470" fill="none" extrusionOk="0">
                  <a:moveTo>
                    <a:pt x="1794" y="2061"/>
                  </a:moveTo>
                  <a:cubicBezTo>
                    <a:pt x="2213" y="1374"/>
                    <a:pt x="2632" y="688"/>
                    <a:pt x="3043" y="1"/>
                  </a:cubicBezTo>
                  <a:cubicBezTo>
                    <a:pt x="3052" y="331"/>
                    <a:pt x="2909" y="634"/>
                    <a:pt x="2766" y="928"/>
                  </a:cubicBezTo>
                  <a:cubicBezTo>
                    <a:pt x="1981" y="2552"/>
                    <a:pt x="795" y="3846"/>
                    <a:pt x="1" y="5469"/>
                  </a:cubicBezTo>
                  <a:cubicBezTo>
                    <a:pt x="277" y="4006"/>
                    <a:pt x="1098" y="3212"/>
                    <a:pt x="1794" y="206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776;p72">
              <a:extLst>
                <a:ext uri="{FF2B5EF4-FFF2-40B4-BE49-F238E27FC236}">
                  <a16:creationId xmlns:a16="http://schemas.microsoft.com/office/drawing/2014/main" id="{84FBB115-F186-EA95-35AA-08B6BB88B0CF}"/>
                </a:ext>
              </a:extLst>
            </p:cNvPr>
            <p:cNvSpPr/>
            <p:nvPr/>
          </p:nvSpPr>
          <p:spPr>
            <a:xfrm>
              <a:off x="5526552" y="1622978"/>
              <a:ext cx="314188" cy="158718"/>
            </a:xfrm>
            <a:custGeom>
              <a:avLst/>
              <a:gdLst/>
              <a:ahLst/>
              <a:cxnLst/>
              <a:rect l="l" t="t" r="r" b="b"/>
              <a:pathLst>
                <a:path w="7352" h="3714" extrusionOk="0">
                  <a:moveTo>
                    <a:pt x="7352" y="0"/>
                  </a:moveTo>
                  <a:cubicBezTo>
                    <a:pt x="6763" y="758"/>
                    <a:pt x="5826" y="1151"/>
                    <a:pt x="4934" y="1508"/>
                  </a:cubicBezTo>
                  <a:cubicBezTo>
                    <a:pt x="3284" y="2159"/>
                    <a:pt x="1642" y="2810"/>
                    <a:pt x="1" y="3470"/>
                  </a:cubicBezTo>
                  <a:cubicBezTo>
                    <a:pt x="417" y="3633"/>
                    <a:pt x="866" y="3713"/>
                    <a:pt x="1315" y="3713"/>
                  </a:cubicBezTo>
                  <a:cubicBezTo>
                    <a:pt x="1705" y="3713"/>
                    <a:pt x="2094" y="3653"/>
                    <a:pt x="2463" y="3533"/>
                  </a:cubicBezTo>
                  <a:cubicBezTo>
                    <a:pt x="3195" y="3292"/>
                    <a:pt x="3828" y="2819"/>
                    <a:pt x="4444" y="2364"/>
                  </a:cubicBezTo>
                  <a:cubicBezTo>
                    <a:pt x="5006" y="1945"/>
                    <a:pt x="5568" y="1534"/>
                    <a:pt x="6130" y="1115"/>
                  </a:cubicBezTo>
                  <a:cubicBezTo>
                    <a:pt x="6576" y="785"/>
                    <a:pt x="7022" y="446"/>
                    <a:pt x="735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777;p72">
              <a:extLst>
                <a:ext uri="{FF2B5EF4-FFF2-40B4-BE49-F238E27FC236}">
                  <a16:creationId xmlns:a16="http://schemas.microsoft.com/office/drawing/2014/main" id="{34A8D680-9F35-96C7-138C-78A8132C8F35}"/>
                </a:ext>
              </a:extLst>
            </p:cNvPr>
            <p:cNvSpPr/>
            <p:nvPr/>
          </p:nvSpPr>
          <p:spPr>
            <a:xfrm>
              <a:off x="5526552" y="1622978"/>
              <a:ext cx="314188" cy="162051"/>
            </a:xfrm>
            <a:custGeom>
              <a:avLst/>
              <a:gdLst/>
              <a:ahLst/>
              <a:cxnLst/>
              <a:rect l="l" t="t" r="r" b="b"/>
              <a:pathLst>
                <a:path w="7352" h="3792" fill="none" extrusionOk="0">
                  <a:moveTo>
                    <a:pt x="7352" y="0"/>
                  </a:moveTo>
                  <a:cubicBezTo>
                    <a:pt x="6763" y="758"/>
                    <a:pt x="5826" y="1151"/>
                    <a:pt x="4934" y="1508"/>
                  </a:cubicBezTo>
                  <a:cubicBezTo>
                    <a:pt x="3284" y="2159"/>
                    <a:pt x="1642" y="2810"/>
                    <a:pt x="1" y="3470"/>
                  </a:cubicBezTo>
                  <a:cubicBezTo>
                    <a:pt x="777" y="3774"/>
                    <a:pt x="1669" y="3791"/>
                    <a:pt x="2463" y="3533"/>
                  </a:cubicBezTo>
                  <a:cubicBezTo>
                    <a:pt x="3195" y="3292"/>
                    <a:pt x="3828" y="2819"/>
                    <a:pt x="4444" y="2364"/>
                  </a:cubicBezTo>
                  <a:cubicBezTo>
                    <a:pt x="5006" y="1945"/>
                    <a:pt x="5568" y="1534"/>
                    <a:pt x="6130" y="1115"/>
                  </a:cubicBezTo>
                  <a:cubicBezTo>
                    <a:pt x="6576" y="785"/>
                    <a:pt x="7022" y="446"/>
                    <a:pt x="7352"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778;p72">
              <a:extLst>
                <a:ext uri="{FF2B5EF4-FFF2-40B4-BE49-F238E27FC236}">
                  <a16:creationId xmlns:a16="http://schemas.microsoft.com/office/drawing/2014/main" id="{22370F35-BC9E-EEE9-8FC0-8DBFCCA60BC0}"/>
                </a:ext>
              </a:extLst>
            </p:cNvPr>
            <p:cNvSpPr/>
            <p:nvPr/>
          </p:nvSpPr>
          <p:spPr>
            <a:xfrm>
              <a:off x="5601295" y="1642038"/>
              <a:ext cx="239060" cy="217179"/>
            </a:xfrm>
            <a:custGeom>
              <a:avLst/>
              <a:gdLst/>
              <a:ahLst/>
              <a:cxnLst/>
              <a:rect l="l" t="t" r="r" b="b"/>
              <a:pathLst>
                <a:path w="5594" h="5082" extrusionOk="0">
                  <a:moveTo>
                    <a:pt x="5594" y="0"/>
                  </a:moveTo>
                  <a:lnTo>
                    <a:pt x="5594" y="0"/>
                  </a:lnTo>
                  <a:cubicBezTo>
                    <a:pt x="4461" y="1383"/>
                    <a:pt x="3167" y="2632"/>
                    <a:pt x="1749" y="3729"/>
                  </a:cubicBezTo>
                  <a:cubicBezTo>
                    <a:pt x="1187" y="4166"/>
                    <a:pt x="598" y="4577"/>
                    <a:pt x="0" y="4960"/>
                  </a:cubicBezTo>
                  <a:cubicBezTo>
                    <a:pt x="195" y="5044"/>
                    <a:pt x="404" y="5082"/>
                    <a:pt x="614" y="5082"/>
                  </a:cubicBezTo>
                  <a:cubicBezTo>
                    <a:pt x="1030" y="5082"/>
                    <a:pt x="1456" y="4935"/>
                    <a:pt x="1811" y="4710"/>
                  </a:cubicBezTo>
                  <a:cubicBezTo>
                    <a:pt x="2347" y="4371"/>
                    <a:pt x="2757" y="3863"/>
                    <a:pt x="3158" y="3372"/>
                  </a:cubicBezTo>
                  <a:cubicBezTo>
                    <a:pt x="3658" y="2739"/>
                    <a:pt x="4158" y="2114"/>
                    <a:pt x="4666" y="1490"/>
                  </a:cubicBezTo>
                  <a:cubicBezTo>
                    <a:pt x="5032" y="1026"/>
                    <a:pt x="5407" y="553"/>
                    <a:pt x="559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779;p72">
              <a:extLst>
                <a:ext uri="{FF2B5EF4-FFF2-40B4-BE49-F238E27FC236}">
                  <a16:creationId xmlns:a16="http://schemas.microsoft.com/office/drawing/2014/main" id="{D8A347A4-EE68-F1C0-333B-7E9B5B3CDFFA}"/>
                </a:ext>
              </a:extLst>
            </p:cNvPr>
            <p:cNvSpPr/>
            <p:nvPr/>
          </p:nvSpPr>
          <p:spPr>
            <a:xfrm>
              <a:off x="5601295" y="1642038"/>
              <a:ext cx="239060" cy="222649"/>
            </a:xfrm>
            <a:custGeom>
              <a:avLst/>
              <a:gdLst/>
              <a:ahLst/>
              <a:cxnLst/>
              <a:rect l="l" t="t" r="r" b="b"/>
              <a:pathLst>
                <a:path w="5594" h="5210" fill="none" extrusionOk="0">
                  <a:moveTo>
                    <a:pt x="5594" y="0"/>
                  </a:moveTo>
                  <a:cubicBezTo>
                    <a:pt x="4461" y="1383"/>
                    <a:pt x="3167" y="2632"/>
                    <a:pt x="1749" y="3729"/>
                  </a:cubicBezTo>
                  <a:cubicBezTo>
                    <a:pt x="1187" y="4166"/>
                    <a:pt x="598" y="4577"/>
                    <a:pt x="0" y="4960"/>
                  </a:cubicBezTo>
                  <a:cubicBezTo>
                    <a:pt x="580" y="5210"/>
                    <a:pt x="1276" y="5049"/>
                    <a:pt x="1811" y="4710"/>
                  </a:cubicBezTo>
                  <a:cubicBezTo>
                    <a:pt x="2347" y="4371"/>
                    <a:pt x="2757" y="3863"/>
                    <a:pt x="3158" y="3372"/>
                  </a:cubicBezTo>
                  <a:cubicBezTo>
                    <a:pt x="3658" y="2739"/>
                    <a:pt x="4158" y="2114"/>
                    <a:pt x="4666" y="1490"/>
                  </a:cubicBezTo>
                  <a:cubicBezTo>
                    <a:pt x="5032" y="1026"/>
                    <a:pt x="5407" y="553"/>
                    <a:pt x="5594"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Google Shape;1466;p69">
            <a:extLst>
              <a:ext uri="{FF2B5EF4-FFF2-40B4-BE49-F238E27FC236}">
                <a16:creationId xmlns:a16="http://schemas.microsoft.com/office/drawing/2014/main" id="{BEE3785F-8802-AE78-5A63-DEBB90C2FFB7}"/>
              </a:ext>
            </a:extLst>
          </p:cNvPr>
          <p:cNvPicPr preferRelativeResize="0"/>
          <p:nvPr/>
        </p:nvPicPr>
        <p:blipFill>
          <a:blip r:embed="rId3">
            <a:alphaModFix/>
          </a:blip>
          <a:stretch>
            <a:fillRect/>
          </a:stretch>
        </p:blipFill>
        <p:spPr>
          <a:xfrm>
            <a:off x="350634" y="-5100663"/>
            <a:ext cx="2293249" cy="6029000"/>
          </a:xfrm>
          <a:prstGeom prst="rect">
            <a:avLst/>
          </a:prstGeom>
          <a:noFill/>
          <a:ln>
            <a:noFill/>
          </a:ln>
        </p:spPr>
      </p:pic>
      <p:sp>
        <p:nvSpPr>
          <p:cNvPr id="281" name="Google Shape;281;p41"/>
          <p:cNvSpPr txBox="1">
            <a:spLocks noGrp="1"/>
          </p:cNvSpPr>
          <p:nvPr>
            <p:ph type="subTitle" idx="1"/>
          </p:nvPr>
        </p:nvSpPr>
        <p:spPr>
          <a:xfrm>
            <a:off x="775265" y="1437100"/>
            <a:ext cx="7653210" cy="2195400"/>
          </a:xfrm>
          <a:prstGeom prst="rect">
            <a:avLst/>
          </a:prstGeom>
        </p:spPr>
        <p:txBody>
          <a:bodyPr spcFirstLastPara="1" wrap="square" lIns="91425" tIns="91425" rIns="91425" bIns="91425" anchor="t" anchorCtr="0">
            <a:noAutofit/>
          </a:bodyPr>
          <a:lstStyle/>
          <a:p>
            <a:pPr marL="0" indent="0">
              <a:buNone/>
            </a:pPr>
            <a:r>
              <a:rPr lang="en-GB" sz="800" dirty="0"/>
              <a:t>Script </a:t>
            </a:r>
            <a:r>
              <a:rPr lang="en-GB" sz="800" dirty="0">
                <a:solidFill>
                  <a:schemeClr val="tx1"/>
                </a:solidFill>
              </a:rPr>
              <a:t>for what I </a:t>
            </a:r>
            <a:r>
              <a:rPr lang="en-GB" sz="800" dirty="0"/>
              <a:t>said:</a:t>
            </a:r>
          </a:p>
          <a:p>
            <a:pPr marL="0" indent="0">
              <a:buNone/>
            </a:pPr>
            <a:r>
              <a:rPr lang="en-GB" sz="800" kern="100" dirty="0">
                <a:effectLst/>
                <a:latin typeface="Aptos" panose="020B0004020202020204" pitchFamily="34" charset="0"/>
                <a:ea typeface="Aptos" panose="020B0004020202020204" pitchFamily="34" charset="0"/>
                <a:cs typeface="Times New Roman" panose="02020603050405020304" pitchFamily="18" charset="0"/>
              </a:rPr>
              <a:t>High intensity training can be summarised with 2 categories HIIT (high intensity interval training) and Heavy weights low repetitions’ which is also is a highly time effective and efficient method of stimulating substantial muscle growth, as it involves one or a set of movements at maximum effort over a short period of time. The practical implication of the program allows for overweight individuals to quickly lose weight. [</a:t>
            </a:r>
            <a:r>
              <a:rPr lang="en-GB" sz="800" kern="100" dirty="0" err="1">
                <a:effectLst/>
                <a:latin typeface="Aptos" panose="020B0004020202020204" pitchFamily="34" charset="0"/>
                <a:ea typeface="Aptos" panose="020B0004020202020204" pitchFamily="34" charset="0"/>
                <a:cs typeface="Times New Roman" panose="02020603050405020304" pitchFamily="18" charset="0"/>
              </a:rPr>
              <a:t>Boutcher</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S.H. (2010)]. While Heavy weights on the other hand tend to have different affects depending on your initial muscle maturity, for example a well built physique is unlikely to see significant skeletal muscle hypertrophy form training as compared to a un built physique, this is due to the natural muscle capacity limitations due to muscle insertions, frame and hormone responses such as that of myostatin. Although this does not necessarily transfer over to strength gains, as the more a movement is preformed the more mind muscle connections can be formed as neural pathways interlinking the brain to the muscle become stronger leading to more muscle recruitment the more a muscle is used, as well as more efficient muscle connectivity chains being created allowing for greater strength to be achieved with prolonged exposure. to stimuli. [Lopez, P.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(2021)] As a direct result of this athletic performance can increase yearly without the necessary gain of additional muscle, the best method in modern use would result from greater time under tension whilst performing eccentric movements such as lowering weights form a bicep curl. This method of training allows for more easy time management, and less overall effort as compared to the HIIT and low intensity training as maximum effort is only used for a shorter duration in comparison to the overall length of the workout.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 Using eccentric training to increase muscle mass</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(2020)]</a:t>
            </a:r>
          </a:p>
        </p:txBody>
      </p:sp>
      <p:sp>
        <p:nvSpPr>
          <p:cNvPr id="283" name="Google Shape;283;p41"/>
          <p:cNvSpPr txBox="1">
            <a:spLocks noGrp="1"/>
          </p:cNvSpPr>
          <p:nvPr>
            <p:ph type="ctrTitle"/>
          </p:nvPr>
        </p:nvSpPr>
        <p:spPr>
          <a:xfrm>
            <a:off x="713250" y="542097"/>
            <a:ext cx="7717500" cy="62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dirty="0"/>
              <a:t>HIGH INTENSITY TRAINING</a:t>
            </a:r>
            <a:endParaRPr dirty="0"/>
          </a:p>
        </p:txBody>
      </p:sp>
      <p:sp>
        <p:nvSpPr>
          <p:cNvPr id="4" name="TextBox 3">
            <a:extLst>
              <a:ext uri="{FF2B5EF4-FFF2-40B4-BE49-F238E27FC236}">
                <a16:creationId xmlns:a16="http://schemas.microsoft.com/office/drawing/2014/main" id="{EAEE358E-2475-9E83-D793-880A379C368D}"/>
              </a:ext>
            </a:extLst>
          </p:cNvPr>
          <p:cNvSpPr txBox="1"/>
          <p:nvPr/>
        </p:nvSpPr>
        <p:spPr>
          <a:xfrm>
            <a:off x="775265" y="3467496"/>
            <a:ext cx="7653210" cy="1323439"/>
          </a:xfrm>
          <a:prstGeom prst="rect">
            <a:avLst/>
          </a:prstGeom>
          <a:noFill/>
        </p:spPr>
        <p:txBody>
          <a:bodyPr wrap="square" rtlCol="0">
            <a:spAutoFit/>
          </a:bodyPr>
          <a:lstStyle/>
          <a:p>
            <a:pPr marL="0" indent="0">
              <a:buNone/>
            </a:pPr>
            <a:r>
              <a:rPr lang="en-GB" sz="800" dirty="0">
                <a:latin typeface="DM Sans Medium" pitchFamily="2" charset="0"/>
              </a:rPr>
              <a:t>References for what I said:</a:t>
            </a:r>
          </a:p>
          <a:p>
            <a:pPr marL="0" indent="0">
              <a:buNone/>
            </a:pPr>
            <a:r>
              <a:rPr lang="en-GB" sz="800" kern="100" dirty="0" err="1">
                <a:effectLst/>
                <a:latin typeface="Aptos" panose="020B0004020202020204" pitchFamily="34" charset="0"/>
                <a:ea typeface="Aptos" panose="020B0004020202020204" pitchFamily="34" charset="0"/>
                <a:cs typeface="Times New Roman" panose="02020603050405020304" pitchFamily="18" charset="0"/>
              </a:rPr>
              <a:t>Boutcher</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S.H. (2010)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High</a:t>
            </a:r>
            <a:r>
              <a:rPr lang="en-GB" sz="800" i="1" kern="100" dirty="0">
                <a:effectLst/>
                <a:latin typeface="Aptos" panose="020B0004020202020204" pitchFamily="34" charset="0"/>
                <a:ea typeface="Aptos" panose="020B0004020202020204" pitchFamily="34" charset="0"/>
                <a:cs typeface="Cambria Math" panose="02040503050406030204" pitchFamily="18" charset="0"/>
              </a:rPr>
              <a:t>‐</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intensity intermittent exercise and Fat Loss</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Edited by E. Doucet. Available at: https://onlinelibrary.wiley.com/doi/10.1155/2011/868305 (Accessed: 30 </a:t>
            </a:r>
            <a:r>
              <a:rPr lang="en-GB"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October</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2024). </a:t>
            </a:r>
          </a:p>
          <a:p>
            <a:pPr marL="0" indent="0">
              <a:buNone/>
            </a:pPr>
            <a:endParaRPr lang="en-GB" sz="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sz="800" kern="100" dirty="0">
                <a:effectLst/>
                <a:latin typeface="Aptos" panose="020B0004020202020204" pitchFamily="34" charset="0"/>
                <a:ea typeface="Aptos" panose="020B0004020202020204" pitchFamily="34" charset="0"/>
                <a:cs typeface="Times New Roman" panose="02020603050405020304" pitchFamily="18" charset="0"/>
              </a:rPr>
              <a:t>Lopez, P.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(2021)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Resistance training load effects on muscle hypertrophy and strength gain: Systematic review and network meta-analysis</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Medicine and science in sports and exercise</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Available at: https://pmc.ncbi.nlm.nih.gov/articles/PMC8126497/#sec18 (Accessed: 30 October 2024). </a:t>
            </a:r>
          </a:p>
          <a:p>
            <a:pPr marL="0" indent="0">
              <a:buNone/>
            </a:pPr>
            <a:endParaRPr lang="en-GB" sz="800"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sz="800" i="1" kern="100" dirty="0">
                <a:effectLst/>
                <a:latin typeface="Aptos" panose="020B0004020202020204" pitchFamily="34" charset="0"/>
                <a:ea typeface="Aptos" panose="020B0004020202020204" pitchFamily="34" charset="0"/>
                <a:cs typeface="Times New Roman" panose="02020603050405020304" pitchFamily="18" charset="0"/>
              </a:rPr>
              <a:t>Using eccentric training to increase muscle mass</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(2020)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Eccentric training for muscle mass</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Available at: https://www.issaonline.com/blog/post/using-eccentric-training-to-increase-muscle-mass (Accessed: 30 October 2024). </a:t>
            </a:r>
          </a:p>
          <a:p>
            <a:endParaRPr lang="en-GB"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3" name="Google Shape;2215;p72">
            <a:extLst>
              <a:ext uri="{FF2B5EF4-FFF2-40B4-BE49-F238E27FC236}">
                <a16:creationId xmlns:a16="http://schemas.microsoft.com/office/drawing/2014/main" id="{5616481D-F602-603A-92E6-D5F5E91BA989}"/>
              </a:ext>
            </a:extLst>
          </p:cNvPr>
          <p:cNvGrpSpPr/>
          <p:nvPr/>
        </p:nvGrpSpPr>
        <p:grpSpPr>
          <a:xfrm>
            <a:off x="7543172" y="-1937445"/>
            <a:ext cx="1873747" cy="4252292"/>
            <a:chOff x="4262365" y="423962"/>
            <a:chExt cx="2276451" cy="5166191"/>
          </a:xfrm>
        </p:grpSpPr>
        <p:sp>
          <p:nvSpPr>
            <p:cNvPr id="5" name="Google Shape;2216;p72">
              <a:extLst>
                <a:ext uri="{FF2B5EF4-FFF2-40B4-BE49-F238E27FC236}">
                  <a16:creationId xmlns:a16="http://schemas.microsoft.com/office/drawing/2014/main" id="{708CE997-5D73-6DA3-1C7F-545132776333}"/>
                </a:ext>
              </a:extLst>
            </p:cNvPr>
            <p:cNvSpPr/>
            <p:nvPr/>
          </p:nvSpPr>
          <p:spPr>
            <a:xfrm>
              <a:off x="4494160" y="423962"/>
              <a:ext cx="1788075" cy="5159439"/>
            </a:xfrm>
            <a:custGeom>
              <a:avLst/>
              <a:gdLst/>
              <a:ahLst/>
              <a:cxnLst/>
              <a:rect l="l" t="t" r="r" b="b"/>
              <a:pathLst>
                <a:path w="41841" h="120731" extrusionOk="0">
                  <a:moveTo>
                    <a:pt x="21206" y="0"/>
                  </a:moveTo>
                  <a:cubicBezTo>
                    <a:pt x="20724" y="9"/>
                    <a:pt x="17236" y="188"/>
                    <a:pt x="16344" y="2712"/>
                  </a:cubicBezTo>
                  <a:cubicBezTo>
                    <a:pt x="15925" y="3917"/>
                    <a:pt x="15836" y="5112"/>
                    <a:pt x="16023" y="6352"/>
                  </a:cubicBezTo>
                  <a:cubicBezTo>
                    <a:pt x="16112" y="6986"/>
                    <a:pt x="16148" y="7619"/>
                    <a:pt x="16183" y="8252"/>
                  </a:cubicBezTo>
                  <a:cubicBezTo>
                    <a:pt x="16085" y="8199"/>
                    <a:pt x="15996" y="8136"/>
                    <a:pt x="15952" y="8065"/>
                  </a:cubicBezTo>
                  <a:cubicBezTo>
                    <a:pt x="15871" y="7944"/>
                    <a:pt x="15691" y="7742"/>
                    <a:pt x="15532" y="7742"/>
                  </a:cubicBezTo>
                  <a:cubicBezTo>
                    <a:pt x="15444" y="7742"/>
                    <a:pt x="15363" y="7804"/>
                    <a:pt x="15309" y="7976"/>
                  </a:cubicBezTo>
                  <a:cubicBezTo>
                    <a:pt x="15158" y="8458"/>
                    <a:pt x="15291" y="9742"/>
                    <a:pt x="15398" y="10126"/>
                  </a:cubicBezTo>
                  <a:cubicBezTo>
                    <a:pt x="15495" y="10496"/>
                    <a:pt x="15818" y="11188"/>
                    <a:pt x="16041" y="11188"/>
                  </a:cubicBezTo>
                  <a:cubicBezTo>
                    <a:pt x="16044" y="11188"/>
                    <a:pt x="16047" y="11188"/>
                    <a:pt x="16050" y="11187"/>
                  </a:cubicBezTo>
                  <a:cubicBezTo>
                    <a:pt x="16219" y="11170"/>
                    <a:pt x="16398" y="10973"/>
                    <a:pt x="16478" y="10857"/>
                  </a:cubicBezTo>
                  <a:cubicBezTo>
                    <a:pt x="16683" y="11830"/>
                    <a:pt x="16969" y="12936"/>
                    <a:pt x="17513" y="13783"/>
                  </a:cubicBezTo>
                  <a:cubicBezTo>
                    <a:pt x="17548" y="15086"/>
                    <a:pt x="17495" y="16451"/>
                    <a:pt x="17147" y="16718"/>
                  </a:cubicBezTo>
                  <a:cubicBezTo>
                    <a:pt x="16433" y="17254"/>
                    <a:pt x="12749" y="18770"/>
                    <a:pt x="10947" y="19181"/>
                  </a:cubicBezTo>
                  <a:cubicBezTo>
                    <a:pt x="9145" y="19600"/>
                    <a:pt x="5121" y="20519"/>
                    <a:pt x="4577" y="25729"/>
                  </a:cubicBezTo>
                  <a:cubicBezTo>
                    <a:pt x="4033" y="30930"/>
                    <a:pt x="5166" y="30225"/>
                    <a:pt x="4577" y="34534"/>
                  </a:cubicBezTo>
                  <a:cubicBezTo>
                    <a:pt x="3988" y="38851"/>
                    <a:pt x="3676" y="39663"/>
                    <a:pt x="3177" y="40725"/>
                  </a:cubicBezTo>
                  <a:cubicBezTo>
                    <a:pt x="2668" y="41786"/>
                    <a:pt x="1731" y="45730"/>
                    <a:pt x="1731" y="50288"/>
                  </a:cubicBezTo>
                  <a:cubicBezTo>
                    <a:pt x="1731" y="52215"/>
                    <a:pt x="1553" y="53366"/>
                    <a:pt x="1357" y="54088"/>
                  </a:cubicBezTo>
                  <a:cubicBezTo>
                    <a:pt x="1259" y="54445"/>
                    <a:pt x="1187" y="54811"/>
                    <a:pt x="1098" y="55177"/>
                  </a:cubicBezTo>
                  <a:cubicBezTo>
                    <a:pt x="1009" y="55543"/>
                    <a:pt x="955" y="56024"/>
                    <a:pt x="625" y="56256"/>
                  </a:cubicBezTo>
                  <a:cubicBezTo>
                    <a:pt x="465" y="56372"/>
                    <a:pt x="277" y="56435"/>
                    <a:pt x="90" y="56506"/>
                  </a:cubicBezTo>
                  <a:cubicBezTo>
                    <a:pt x="63" y="56515"/>
                    <a:pt x="36" y="56533"/>
                    <a:pt x="1" y="56542"/>
                  </a:cubicBezTo>
                  <a:cubicBezTo>
                    <a:pt x="536" y="57398"/>
                    <a:pt x="661" y="58594"/>
                    <a:pt x="1838" y="58817"/>
                  </a:cubicBezTo>
                  <a:cubicBezTo>
                    <a:pt x="2167" y="58879"/>
                    <a:pt x="2488" y="58911"/>
                    <a:pt x="2798" y="58911"/>
                  </a:cubicBezTo>
                  <a:cubicBezTo>
                    <a:pt x="3195" y="58911"/>
                    <a:pt x="3575" y="58859"/>
                    <a:pt x="3935" y="58754"/>
                  </a:cubicBezTo>
                  <a:cubicBezTo>
                    <a:pt x="4024" y="58040"/>
                    <a:pt x="4113" y="57380"/>
                    <a:pt x="4194" y="57050"/>
                  </a:cubicBezTo>
                  <a:cubicBezTo>
                    <a:pt x="4354" y="56363"/>
                    <a:pt x="4675" y="55471"/>
                    <a:pt x="4675" y="55471"/>
                  </a:cubicBezTo>
                  <a:lnTo>
                    <a:pt x="4657" y="55462"/>
                  </a:lnTo>
                  <a:cubicBezTo>
                    <a:pt x="5282" y="53535"/>
                    <a:pt x="6781" y="48914"/>
                    <a:pt x="7762" y="46104"/>
                  </a:cubicBezTo>
                  <a:cubicBezTo>
                    <a:pt x="9020" y="42473"/>
                    <a:pt x="8574" y="41224"/>
                    <a:pt x="8770" y="39663"/>
                  </a:cubicBezTo>
                  <a:cubicBezTo>
                    <a:pt x="8886" y="38646"/>
                    <a:pt x="9966" y="36113"/>
                    <a:pt x="10733" y="33392"/>
                  </a:cubicBezTo>
                  <a:cubicBezTo>
                    <a:pt x="11910" y="35836"/>
                    <a:pt x="13115" y="39431"/>
                    <a:pt x="12392" y="42973"/>
                  </a:cubicBezTo>
                  <a:cubicBezTo>
                    <a:pt x="11125" y="49209"/>
                    <a:pt x="11518" y="47389"/>
                    <a:pt x="11125" y="49209"/>
                  </a:cubicBezTo>
                  <a:cubicBezTo>
                    <a:pt x="10688" y="51207"/>
                    <a:pt x="10242" y="53170"/>
                    <a:pt x="10046" y="55213"/>
                  </a:cubicBezTo>
                  <a:cubicBezTo>
                    <a:pt x="9600" y="59780"/>
                    <a:pt x="9252" y="64410"/>
                    <a:pt x="9983" y="68933"/>
                  </a:cubicBezTo>
                  <a:cubicBezTo>
                    <a:pt x="10251" y="70583"/>
                    <a:pt x="11214" y="80138"/>
                    <a:pt x="11152" y="80468"/>
                  </a:cubicBezTo>
                  <a:cubicBezTo>
                    <a:pt x="10929" y="81708"/>
                    <a:pt x="10189" y="84313"/>
                    <a:pt x="9903" y="85785"/>
                  </a:cubicBezTo>
                  <a:cubicBezTo>
                    <a:pt x="9618" y="87257"/>
                    <a:pt x="9760" y="89460"/>
                    <a:pt x="9876" y="93475"/>
                  </a:cubicBezTo>
                  <a:cubicBezTo>
                    <a:pt x="9992" y="97498"/>
                    <a:pt x="10501" y="100611"/>
                    <a:pt x="10670" y="102815"/>
                  </a:cubicBezTo>
                  <a:cubicBezTo>
                    <a:pt x="10822" y="104706"/>
                    <a:pt x="10536" y="109550"/>
                    <a:pt x="10456" y="110888"/>
                  </a:cubicBezTo>
                  <a:cubicBezTo>
                    <a:pt x="10447" y="111120"/>
                    <a:pt x="10403" y="111343"/>
                    <a:pt x="10322" y="111566"/>
                  </a:cubicBezTo>
                  <a:cubicBezTo>
                    <a:pt x="10162" y="112057"/>
                    <a:pt x="9903" y="112744"/>
                    <a:pt x="9591" y="113342"/>
                  </a:cubicBezTo>
                  <a:cubicBezTo>
                    <a:pt x="9038" y="114394"/>
                    <a:pt x="7762" y="116384"/>
                    <a:pt x="7334" y="116812"/>
                  </a:cubicBezTo>
                  <a:cubicBezTo>
                    <a:pt x="6906" y="117231"/>
                    <a:pt x="6219" y="118257"/>
                    <a:pt x="6870" y="118552"/>
                  </a:cubicBezTo>
                  <a:cubicBezTo>
                    <a:pt x="6944" y="118584"/>
                    <a:pt x="7007" y="118595"/>
                    <a:pt x="7057" y="118595"/>
                  </a:cubicBezTo>
                  <a:cubicBezTo>
                    <a:pt x="7157" y="118595"/>
                    <a:pt x="7209" y="118552"/>
                    <a:pt x="7209" y="118552"/>
                  </a:cubicBezTo>
                  <a:lnTo>
                    <a:pt x="7209" y="118552"/>
                  </a:lnTo>
                  <a:cubicBezTo>
                    <a:pt x="7120" y="118891"/>
                    <a:pt x="7271" y="119239"/>
                    <a:pt x="7477" y="119337"/>
                  </a:cubicBezTo>
                  <a:cubicBezTo>
                    <a:pt x="7588" y="119392"/>
                    <a:pt x="7720" y="119401"/>
                    <a:pt x="7791" y="119401"/>
                  </a:cubicBezTo>
                  <a:cubicBezTo>
                    <a:pt x="7823" y="119401"/>
                    <a:pt x="7842" y="119399"/>
                    <a:pt x="7842" y="119399"/>
                  </a:cubicBezTo>
                  <a:cubicBezTo>
                    <a:pt x="7865" y="119621"/>
                    <a:pt x="8084" y="120005"/>
                    <a:pt x="8550" y="120005"/>
                  </a:cubicBezTo>
                  <a:cubicBezTo>
                    <a:pt x="8628" y="120005"/>
                    <a:pt x="8713" y="119994"/>
                    <a:pt x="8806" y="119970"/>
                  </a:cubicBezTo>
                  <a:cubicBezTo>
                    <a:pt x="8806" y="119970"/>
                    <a:pt x="8966" y="120532"/>
                    <a:pt x="9457" y="120559"/>
                  </a:cubicBezTo>
                  <a:cubicBezTo>
                    <a:pt x="9494" y="120561"/>
                    <a:pt x="9530" y="120562"/>
                    <a:pt x="9565" y="120562"/>
                  </a:cubicBezTo>
                  <a:cubicBezTo>
                    <a:pt x="9695" y="120562"/>
                    <a:pt x="9820" y="120547"/>
                    <a:pt x="9939" y="120505"/>
                  </a:cubicBezTo>
                  <a:cubicBezTo>
                    <a:pt x="10081" y="120443"/>
                    <a:pt x="10233" y="120282"/>
                    <a:pt x="10403" y="119890"/>
                  </a:cubicBezTo>
                  <a:lnTo>
                    <a:pt x="10403" y="119890"/>
                  </a:lnTo>
                  <a:cubicBezTo>
                    <a:pt x="10403" y="119890"/>
                    <a:pt x="10269" y="120398"/>
                    <a:pt x="10902" y="120648"/>
                  </a:cubicBezTo>
                  <a:cubicBezTo>
                    <a:pt x="11045" y="120703"/>
                    <a:pt x="11195" y="120731"/>
                    <a:pt x="11346" y="120731"/>
                  </a:cubicBezTo>
                  <a:cubicBezTo>
                    <a:pt x="11851" y="120731"/>
                    <a:pt x="12364" y="120419"/>
                    <a:pt x="12660" y="119801"/>
                  </a:cubicBezTo>
                  <a:cubicBezTo>
                    <a:pt x="13043" y="118989"/>
                    <a:pt x="12999" y="118846"/>
                    <a:pt x="13320" y="118141"/>
                  </a:cubicBezTo>
                  <a:cubicBezTo>
                    <a:pt x="13641" y="117445"/>
                    <a:pt x="13489" y="115626"/>
                    <a:pt x="13721" y="114885"/>
                  </a:cubicBezTo>
                  <a:cubicBezTo>
                    <a:pt x="13953" y="114145"/>
                    <a:pt x="14640" y="113886"/>
                    <a:pt x="14703" y="113279"/>
                  </a:cubicBezTo>
                  <a:cubicBezTo>
                    <a:pt x="14738" y="112905"/>
                    <a:pt x="14756" y="112200"/>
                    <a:pt x="14667" y="111540"/>
                  </a:cubicBezTo>
                  <a:cubicBezTo>
                    <a:pt x="14685" y="111531"/>
                    <a:pt x="14712" y="108765"/>
                    <a:pt x="14712" y="108765"/>
                  </a:cubicBezTo>
                  <a:lnTo>
                    <a:pt x="14792" y="107534"/>
                  </a:lnTo>
                  <a:cubicBezTo>
                    <a:pt x="14917" y="105625"/>
                    <a:pt x="15158" y="103734"/>
                    <a:pt x="15514" y="101852"/>
                  </a:cubicBezTo>
                  <a:cubicBezTo>
                    <a:pt x="16121" y="98702"/>
                    <a:pt x="16960" y="93475"/>
                    <a:pt x="17218" y="90308"/>
                  </a:cubicBezTo>
                  <a:cubicBezTo>
                    <a:pt x="17557" y="86070"/>
                    <a:pt x="17959" y="82502"/>
                    <a:pt x="18182" y="81824"/>
                  </a:cubicBezTo>
                  <a:cubicBezTo>
                    <a:pt x="18191" y="81797"/>
                    <a:pt x="18209" y="81753"/>
                    <a:pt x="18226" y="81699"/>
                  </a:cubicBezTo>
                  <a:cubicBezTo>
                    <a:pt x="19074" y="79103"/>
                    <a:pt x="19672" y="76427"/>
                    <a:pt x="19984" y="73715"/>
                  </a:cubicBezTo>
                  <a:cubicBezTo>
                    <a:pt x="20082" y="72858"/>
                    <a:pt x="20171" y="71913"/>
                    <a:pt x="20243" y="70896"/>
                  </a:cubicBezTo>
                  <a:cubicBezTo>
                    <a:pt x="20546" y="66426"/>
                    <a:pt x="20412" y="64000"/>
                    <a:pt x="21215" y="63884"/>
                  </a:cubicBezTo>
                  <a:cubicBezTo>
                    <a:pt x="22009" y="64000"/>
                    <a:pt x="21875" y="66426"/>
                    <a:pt x="22178" y="70896"/>
                  </a:cubicBezTo>
                  <a:cubicBezTo>
                    <a:pt x="22250" y="71913"/>
                    <a:pt x="22339" y="72858"/>
                    <a:pt x="22437" y="73715"/>
                  </a:cubicBezTo>
                  <a:cubicBezTo>
                    <a:pt x="22749" y="76427"/>
                    <a:pt x="23347" y="79103"/>
                    <a:pt x="24195" y="81699"/>
                  </a:cubicBezTo>
                  <a:cubicBezTo>
                    <a:pt x="24212" y="81753"/>
                    <a:pt x="24230" y="81797"/>
                    <a:pt x="24239" y="81824"/>
                  </a:cubicBezTo>
                  <a:cubicBezTo>
                    <a:pt x="24462" y="82502"/>
                    <a:pt x="24864" y="86070"/>
                    <a:pt x="25203" y="90308"/>
                  </a:cubicBezTo>
                  <a:cubicBezTo>
                    <a:pt x="25461" y="93475"/>
                    <a:pt x="26300" y="98702"/>
                    <a:pt x="26907" y="101852"/>
                  </a:cubicBezTo>
                  <a:cubicBezTo>
                    <a:pt x="27263" y="103734"/>
                    <a:pt x="27504" y="105625"/>
                    <a:pt x="27629" y="107534"/>
                  </a:cubicBezTo>
                  <a:lnTo>
                    <a:pt x="27709" y="108765"/>
                  </a:lnTo>
                  <a:cubicBezTo>
                    <a:pt x="27709" y="108765"/>
                    <a:pt x="27736" y="111531"/>
                    <a:pt x="27754" y="111540"/>
                  </a:cubicBezTo>
                  <a:cubicBezTo>
                    <a:pt x="27665" y="112200"/>
                    <a:pt x="27683" y="112905"/>
                    <a:pt x="27718" y="113279"/>
                  </a:cubicBezTo>
                  <a:cubicBezTo>
                    <a:pt x="27781" y="113886"/>
                    <a:pt x="28468" y="114145"/>
                    <a:pt x="28700" y="114885"/>
                  </a:cubicBezTo>
                  <a:cubicBezTo>
                    <a:pt x="28932" y="115626"/>
                    <a:pt x="28789" y="117445"/>
                    <a:pt x="29101" y="118141"/>
                  </a:cubicBezTo>
                  <a:cubicBezTo>
                    <a:pt x="29422" y="118846"/>
                    <a:pt x="29378" y="118989"/>
                    <a:pt x="29761" y="119801"/>
                  </a:cubicBezTo>
                  <a:cubicBezTo>
                    <a:pt x="30057" y="120419"/>
                    <a:pt x="30570" y="120731"/>
                    <a:pt x="31075" y="120731"/>
                  </a:cubicBezTo>
                  <a:cubicBezTo>
                    <a:pt x="31226" y="120731"/>
                    <a:pt x="31376" y="120703"/>
                    <a:pt x="31519" y="120648"/>
                  </a:cubicBezTo>
                  <a:cubicBezTo>
                    <a:pt x="32152" y="120398"/>
                    <a:pt x="32018" y="119890"/>
                    <a:pt x="32018" y="119890"/>
                  </a:cubicBezTo>
                  <a:lnTo>
                    <a:pt x="32018" y="119890"/>
                  </a:lnTo>
                  <a:cubicBezTo>
                    <a:pt x="32188" y="120282"/>
                    <a:pt x="32340" y="120443"/>
                    <a:pt x="32482" y="120505"/>
                  </a:cubicBezTo>
                  <a:cubicBezTo>
                    <a:pt x="32601" y="120547"/>
                    <a:pt x="32726" y="120562"/>
                    <a:pt x="32856" y="120562"/>
                  </a:cubicBezTo>
                  <a:cubicBezTo>
                    <a:pt x="32891" y="120562"/>
                    <a:pt x="32927" y="120561"/>
                    <a:pt x="32964" y="120559"/>
                  </a:cubicBezTo>
                  <a:cubicBezTo>
                    <a:pt x="33455" y="120532"/>
                    <a:pt x="33615" y="119970"/>
                    <a:pt x="33615" y="119970"/>
                  </a:cubicBezTo>
                  <a:cubicBezTo>
                    <a:pt x="33708" y="119994"/>
                    <a:pt x="33793" y="120005"/>
                    <a:pt x="33871" y="120005"/>
                  </a:cubicBezTo>
                  <a:cubicBezTo>
                    <a:pt x="34337" y="120005"/>
                    <a:pt x="34556" y="119621"/>
                    <a:pt x="34579" y="119399"/>
                  </a:cubicBezTo>
                  <a:cubicBezTo>
                    <a:pt x="34579" y="119399"/>
                    <a:pt x="34598" y="119401"/>
                    <a:pt x="34630" y="119401"/>
                  </a:cubicBezTo>
                  <a:cubicBezTo>
                    <a:pt x="34701" y="119401"/>
                    <a:pt x="34833" y="119392"/>
                    <a:pt x="34944" y="119337"/>
                  </a:cubicBezTo>
                  <a:cubicBezTo>
                    <a:pt x="35150" y="119239"/>
                    <a:pt x="35301" y="118891"/>
                    <a:pt x="35212" y="118552"/>
                  </a:cubicBezTo>
                  <a:lnTo>
                    <a:pt x="35212" y="118552"/>
                  </a:lnTo>
                  <a:cubicBezTo>
                    <a:pt x="35212" y="118552"/>
                    <a:pt x="35264" y="118595"/>
                    <a:pt x="35364" y="118595"/>
                  </a:cubicBezTo>
                  <a:cubicBezTo>
                    <a:pt x="35414" y="118595"/>
                    <a:pt x="35477" y="118584"/>
                    <a:pt x="35551" y="118552"/>
                  </a:cubicBezTo>
                  <a:cubicBezTo>
                    <a:pt x="36202" y="118257"/>
                    <a:pt x="35515" y="117231"/>
                    <a:pt x="35087" y="116812"/>
                  </a:cubicBezTo>
                  <a:cubicBezTo>
                    <a:pt x="34659" y="116384"/>
                    <a:pt x="33383" y="114394"/>
                    <a:pt x="32830" y="113342"/>
                  </a:cubicBezTo>
                  <a:cubicBezTo>
                    <a:pt x="32518" y="112744"/>
                    <a:pt x="32259" y="112057"/>
                    <a:pt x="32099" y="111566"/>
                  </a:cubicBezTo>
                  <a:cubicBezTo>
                    <a:pt x="32018" y="111343"/>
                    <a:pt x="31974" y="111120"/>
                    <a:pt x="31965" y="110888"/>
                  </a:cubicBezTo>
                  <a:cubicBezTo>
                    <a:pt x="31885" y="109550"/>
                    <a:pt x="31599" y="104706"/>
                    <a:pt x="31751" y="102815"/>
                  </a:cubicBezTo>
                  <a:cubicBezTo>
                    <a:pt x="31920" y="100611"/>
                    <a:pt x="32429" y="97498"/>
                    <a:pt x="32545" y="93475"/>
                  </a:cubicBezTo>
                  <a:cubicBezTo>
                    <a:pt x="32661" y="89460"/>
                    <a:pt x="32803" y="87257"/>
                    <a:pt x="32518" y="85785"/>
                  </a:cubicBezTo>
                  <a:cubicBezTo>
                    <a:pt x="32232" y="84313"/>
                    <a:pt x="31492" y="81708"/>
                    <a:pt x="31269" y="80468"/>
                  </a:cubicBezTo>
                  <a:cubicBezTo>
                    <a:pt x="31207" y="80138"/>
                    <a:pt x="32170" y="70583"/>
                    <a:pt x="32438" y="68933"/>
                  </a:cubicBezTo>
                  <a:cubicBezTo>
                    <a:pt x="33169" y="64410"/>
                    <a:pt x="32821" y="59780"/>
                    <a:pt x="32375" y="55213"/>
                  </a:cubicBezTo>
                  <a:cubicBezTo>
                    <a:pt x="32179" y="53170"/>
                    <a:pt x="31733" y="51207"/>
                    <a:pt x="31296" y="49209"/>
                  </a:cubicBezTo>
                  <a:cubicBezTo>
                    <a:pt x="30903" y="47389"/>
                    <a:pt x="31296" y="49209"/>
                    <a:pt x="30029" y="42973"/>
                  </a:cubicBezTo>
                  <a:cubicBezTo>
                    <a:pt x="29306" y="39431"/>
                    <a:pt x="30511" y="35836"/>
                    <a:pt x="31688" y="33392"/>
                  </a:cubicBezTo>
                  <a:cubicBezTo>
                    <a:pt x="32455" y="36113"/>
                    <a:pt x="33535" y="38646"/>
                    <a:pt x="33660" y="39663"/>
                  </a:cubicBezTo>
                  <a:cubicBezTo>
                    <a:pt x="33847" y="41224"/>
                    <a:pt x="33401" y="42473"/>
                    <a:pt x="34659" y="46104"/>
                  </a:cubicBezTo>
                  <a:cubicBezTo>
                    <a:pt x="35640" y="48914"/>
                    <a:pt x="37139" y="53535"/>
                    <a:pt x="37763" y="55462"/>
                  </a:cubicBezTo>
                  <a:lnTo>
                    <a:pt x="37746" y="55471"/>
                  </a:lnTo>
                  <a:cubicBezTo>
                    <a:pt x="37746" y="55471"/>
                    <a:pt x="38067" y="56363"/>
                    <a:pt x="38227" y="57050"/>
                  </a:cubicBezTo>
                  <a:cubicBezTo>
                    <a:pt x="38281" y="57282"/>
                    <a:pt x="38343" y="57693"/>
                    <a:pt x="38406" y="58165"/>
                  </a:cubicBezTo>
                  <a:cubicBezTo>
                    <a:pt x="38575" y="58290"/>
                    <a:pt x="38745" y="58397"/>
                    <a:pt x="38923" y="58478"/>
                  </a:cubicBezTo>
                  <a:cubicBezTo>
                    <a:pt x="39252" y="58634"/>
                    <a:pt x="39709" y="58750"/>
                    <a:pt x="40154" y="58750"/>
                  </a:cubicBezTo>
                  <a:cubicBezTo>
                    <a:pt x="40722" y="58750"/>
                    <a:pt x="41270" y="58562"/>
                    <a:pt x="41510" y="58032"/>
                  </a:cubicBezTo>
                  <a:cubicBezTo>
                    <a:pt x="41769" y="57470"/>
                    <a:pt x="41733" y="56863"/>
                    <a:pt x="41840" y="56283"/>
                  </a:cubicBezTo>
                  <a:cubicBezTo>
                    <a:pt x="41823" y="56274"/>
                    <a:pt x="41814" y="56265"/>
                    <a:pt x="41796" y="56256"/>
                  </a:cubicBezTo>
                  <a:cubicBezTo>
                    <a:pt x="41466" y="56024"/>
                    <a:pt x="41412" y="55543"/>
                    <a:pt x="41323" y="55177"/>
                  </a:cubicBezTo>
                  <a:cubicBezTo>
                    <a:pt x="41234" y="54811"/>
                    <a:pt x="41162" y="54445"/>
                    <a:pt x="41064" y="54088"/>
                  </a:cubicBezTo>
                  <a:cubicBezTo>
                    <a:pt x="40868" y="53366"/>
                    <a:pt x="40690" y="52215"/>
                    <a:pt x="40690" y="50288"/>
                  </a:cubicBezTo>
                  <a:cubicBezTo>
                    <a:pt x="40690" y="45730"/>
                    <a:pt x="39753" y="41786"/>
                    <a:pt x="39244" y="40725"/>
                  </a:cubicBezTo>
                  <a:cubicBezTo>
                    <a:pt x="38745" y="39663"/>
                    <a:pt x="38433" y="38851"/>
                    <a:pt x="37844" y="34534"/>
                  </a:cubicBezTo>
                  <a:cubicBezTo>
                    <a:pt x="37255" y="30225"/>
                    <a:pt x="38388" y="30930"/>
                    <a:pt x="37844" y="25729"/>
                  </a:cubicBezTo>
                  <a:cubicBezTo>
                    <a:pt x="37300" y="20519"/>
                    <a:pt x="33276" y="19600"/>
                    <a:pt x="31474" y="19181"/>
                  </a:cubicBezTo>
                  <a:cubicBezTo>
                    <a:pt x="29672" y="18770"/>
                    <a:pt x="25988" y="17254"/>
                    <a:pt x="25274" y="16718"/>
                  </a:cubicBezTo>
                  <a:cubicBezTo>
                    <a:pt x="24926" y="16451"/>
                    <a:pt x="24873" y="15086"/>
                    <a:pt x="24908" y="13783"/>
                  </a:cubicBezTo>
                  <a:cubicBezTo>
                    <a:pt x="25452" y="12936"/>
                    <a:pt x="25738" y="11830"/>
                    <a:pt x="25943" y="10857"/>
                  </a:cubicBezTo>
                  <a:cubicBezTo>
                    <a:pt x="26023" y="10973"/>
                    <a:pt x="26211" y="11170"/>
                    <a:pt x="26371" y="11187"/>
                  </a:cubicBezTo>
                  <a:cubicBezTo>
                    <a:pt x="26374" y="11188"/>
                    <a:pt x="26377" y="11188"/>
                    <a:pt x="26380" y="11188"/>
                  </a:cubicBezTo>
                  <a:cubicBezTo>
                    <a:pt x="26603" y="11188"/>
                    <a:pt x="26926" y="10496"/>
                    <a:pt x="27023" y="10126"/>
                  </a:cubicBezTo>
                  <a:cubicBezTo>
                    <a:pt x="27130" y="9742"/>
                    <a:pt x="27263" y="8458"/>
                    <a:pt x="27112" y="7976"/>
                  </a:cubicBezTo>
                  <a:cubicBezTo>
                    <a:pt x="27058" y="7804"/>
                    <a:pt x="26977" y="7742"/>
                    <a:pt x="26889" y="7742"/>
                  </a:cubicBezTo>
                  <a:cubicBezTo>
                    <a:pt x="26730" y="7742"/>
                    <a:pt x="26550" y="7944"/>
                    <a:pt x="26469" y="8065"/>
                  </a:cubicBezTo>
                  <a:cubicBezTo>
                    <a:pt x="26425" y="8136"/>
                    <a:pt x="26336" y="8199"/>
                    <a:pt x="26246" y="8252"/>
                  </a:cubicBezTo>
                  <a:cubicBezTo>
                    <a:pt x="26273" y="7619"/>
                    <a:pt x="26309" y="6986"/>
                    <a:pt x="26398" y="6352"/>
                  </a:cubicBezTo>
                  <a:cubicBezTo>
                    <a:pt x="26585" y="5112"/>
                    <a:pt x="26496" y="3917"/>
                    <a:pt x="26077" y="2712"/>
                  </a:cubicBezTo>
                  <a:cubicBezTo>
                    <a:pt x="25185" y="188"/>
                    <a:pt x="21697" y="9"/>
                    <a:pt x="21215" y="0"/>
                  </a:cubicBezTo>
                  <a:close/>
                </a:path>
              </a:pathLst>
            </a:custGeom>
            <a:solidFill>
              <a:srgbClr val="F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17;p72">
              <a:extLst>
                <a:ext uri="{FF2B5EF4-FFF2-40B4-BE49-F238E27FC236}">
                  <a16:creationId xmlns:a16="http://schemas.microsoft.com/office/drawing/2014/main" id="{7BA76387-39D4-7658-D26E-7D04054AD88E}"/>
                </a:ext>
              </a:extLst>
            </p:cNvPr>
            <p:cNvSpPr/>
            <p:nvPr/>
          </p:nvSpPr>
          <p:spPr>
            <a:xfrm>
              <a:off x="4494160" y="423962"/>
              <a:ext cx="1788075" cy="5166191"/>
            </a:xfrm>
            <a:custGeom>
              <a:avLst/>
              <a:gdLst/>
              <a:ahLst/>
              <a:cxnLst/>
              <a:rect l="l" t="t" r="r" b="b"/>
              <a:pathLst>
                <a:path w="41841" h="120889" fill="none" extrusionOk="0">
                  <a:moveTo>
                    <a:pt x="41796" y="56256"/>
                  </a:moveTo>
                  <a:cubicBezTo>
                    <a:pt x="41466" y="56024"/>
                    <a:pt x="41412" y="55543"/>
                    <a:pt x="41323" y="55177"/>
                  </a:cubicBezTo>
                  <a:cubicBezTo>
                    <a:pt x="41234" y="54811"/>
                    <a:pt x="41162" y="54445"/>
                    <a:pt x="41064" y="54088"/>
                  </a:cubicBezTo>
                  <a:cubicBezTo>
                    <a:pt x="40868" y="53366"/>
                    <a:pt x="40690" y="52215"/>
                    <a:pt x="40690" y="50288"/>
                  </a:cubicBezTo>
                  <a:cubicBezTo>
                    <a:pt x="40690" y="45730"/>
                    <a:pt x="39753" y="41786"/>
                    <a:pt x="39244" y="40725"/>
                  </a:cubicBezTo>
                  <a:cubicBezTo>
                    <a:pt x="38745" y="39663"/>
                    <a:pt x="38433" y="38851"/>
                    <a:pt x="37844" y="34534"/>
                  </a:cubicBezTo>
                  <a:cubicBezTo>
                    <a:pt x="37255" y="30225"/>
                    <a:pt x="38388" y="30930"/>
                    <a:pt x="37844" y="25729"/>
                  </a:cubicBezTo>
                  <a:cubicBezTo>
                    <a:pt x="37300" y="20519"/>
                    <a:pt x="33276" y="19600"/>
                    <a:pt x="31474" y="19181"/>
                  </a:cubicBezTo>
                  <a:cubicBezTo>
                    <a:pt x="29672" y="18770"/>
                    <a:pt x="25988" y="17254"/>
                    <a:pt x="25274" y="16718"/>
                  </a:cubicBezTo>
                  <a:cubicBezTo>
                    <a:pt x="24926" y="16451"/>
                    <a:pt x="24873" y="15086"/>
                    <a:pt x="24908" y="13783"/>
                  </a:cubicBezTo>
                  <a:cubicBezTo>
                    <a:pt x="25452" y="12936"/>
                    <a:pt x="25738" y="11830"/>
                    <a:pt x="25943" y="10857"/>
                  </a:cubicBezTo>
                  <a:cubicBezTo>
                    <a:pt x="26023" y="10973"/>
                    <a:pt x="26211" y="11170"/>
                    <a:pt x="26371" y="11187"/>
                  </a:cubicBezTo>
                  <a:cubicBezTo>
                    <a:pt x="26594" y="11205"/>
                    <a:pt x="26924" y="10501"/>
                    <a:pt x="27023" y="10126"/>
                  </a:cubicBezTo>
                  <a:cubicBezTo>
                    <a:pt x="27130" y="9742"/>
                    <a:pt x="27263" y="8458"/>
                    <a:pt x="27112" y="7976"/>
                  </a:cubicBezTo>
                  <a:cubicBezTo>
                    <a:pt x="26960" y="7494"/>
                    <a:pt x="26594" y="7878"/>
                    <a:pt x="26469" y="8065"/>
                  </a:cubicBezTo>
                  <a:cubicBezTo>
                    <a:pt x="26425" y="8136"/>
                    <a:pt x="26336" y="8199"/>
                    <a:pt x="26246" y="8252"/>
                  </a:cubicBezTo>
                  <a:cubicBezTo>
                    <a:pt x="26273" y="7619"/>
                    <a:pt x="26309" y="6986"/>
                    <a:pt x="26398" y="6352"/>
                  </a:cubicBezTo>
                  <a:cubicBezTo>
                    <a:pt x="26585" y="5112"/>
                    <a:pt x="26496" y="3917"/>
                    <a:pt x="26077" y="2712"/>
                  </a:cubicBezTo>
                  <a:cubicBezTo>
                    <a:pt x="25185" y="188"/>
                    <a:pt x="21697" y="9"/>
                    <a:pt x="21215" y="0"/>
                  </a:cubicBezTo>
                  <a:lnTo>
                    <a:pt x="21215" y="0"/>
                  </a:lnTo>
                  <a:lnTo>
                    <a:pt x="21215" y="0"/>
                  </a:lnTo>
                  <a:lnTo>
                    <a:pt x="21206" y="0"/>
                  </a:lnTo>
                  <a:lnTo>
                    <a:pt x="21206" y="0"/>
                  </a:lnTo>
                  <a:cubicBezTo>
                    <a:pt x="20724" y="9"/>
                    <a:pt x="17236" y="188"/>
                    <a:pt x="16344" y="2712"/>
                  </a:cubicBezTo>
                  <a:cubicBezTo>
                    <a:pt x="15925" y="3917"/>
                    <a:pt x="15836" y="5112"/>
                    <a:pt x="16023" y="6352"/>
                  </a:cubicBezTo>
                  <a:cubicBezTo>
                    <a:pt x="16112" y="6986"/>
                    <a:pt x="16148" y="7619"/>
                    <a:pt x="16183" y="8252"/>
                  </a:cubicBezTo>
                  <a:cubicBezTo>
                    <a:pt x="16085" y="8199"/>
                    <a:pt x="15996" y="8136"/>
                    <a:pt x="15952" y="8065"/>
                  </a:cubicBezTo>
                  <a:cubicBezTo>
                    <a:pt x="15827" y="7878"/>
                    <a:pt x="15461" y="7494"/>
                    <a:pt x="15309" y="7976"/>
                  </a:cubicBezTo>
                  <a:cubicBezTo>
                    <a:pt x="15158" y="8458"/>
                    <a:pt x="15291" y="9742"/>
                    <a:pt x="15398" y="10126"/>
                  </a:cubicBezTo>
                  <a:cubicBezTo>
                    <a:pt x="15497" y="10501"/>
                    <a:pt x="15827" y="11205"/>
                    <a:pt x="16050" y="11187"/>
                  </a:cubicBezTo>
                  <a:cubicBezTo>
                    <a:pt x="16219" y="11170"/>
                    <a:pt x="16398" y="10973"/>
                    <a:pt x="16478" y="10857"/>
                  </a:cubicBezTo>
                  <a:cubicBezTo>
                    <a:pt x="16683" y="11830"/>
                    <a:pt x="16969" y="12936"/>
                    <a:pt x="17513" y="13783"/>
                  </a:cubicBezTo>
                  <a:cubicBezTo>
                    <a:pt x="17548" y="15086"/>
                    <a:pt x="17495" y="16451"/>
                    <a:pt x="17147" y="16718"/>
                  </a:cubicBezTo>
                  <a:cubicBezTo>
                    <a:pt x="16433" y="17254"/>
                    <a:pt x="12749" y="18770"/>
                    <a:pt x="10947" y="19181"/>
                  </a:cubicBezTo>
                  <a:cubicBezTo>
                    <a:pt x="9145" y="19600"/>
                    <a:pt x="5121" y="20519"/>
                    <a:pt x="4577" y="25729"/>
                  </a:cubicBezTo>
                  <a:cubicBezTo>
                    <a:pt x="4033" y="30930"/>
                    <a:pt x="5166" y="30225"/>
                    <a:pt x="4577" y="34534"/>
                  </a:cubicBezTo>
                  <a:cubicBezTo>
                    <a:pt x="3988" y="38851"/>
                    <a:pt x="3676" y="39663"/>
                    <a:pt x="3177" y="40725"/>
                  </a:cubicBezTo>
                  <a:cubicBezTo>
                    <a:pt x="2668" y="41786"/>
                    <a:pt x="1731" y="45730"/>
                    <a:pt x="1731" y="50288"/>
                  </a:cubicBezTo>
                  <a:cubicBezTo>
                    <a:pt x="1731" y="52215"/>
                    <a:pt x="1553" y="53366"/>
                    <a:pt x="1357" y="54088"/>
                  </a:cubicBezTo>
                  <a:cubicBezTo>
                    <a:pt x="1259" y="54445"/>
                    <a:pt x="1187" y="54811"/>
                    <a:pt x="1098" y="55177"/>
                  </a:cubicBezTo>
                  <a:cubicBezTo>
                    <a:pt x="1009" y="55543"/>
                    <a:pt x="955" y="56024"/>
                    <a:pt x="625" y="56256"/>
                  </a:cubicBezTo>
                  <a:cubicBezTo>
                    <a:pt x="465" y="56372"/>
                    <a:pt x="277" y="56435"/>
                    <a:pt x="90" y="56506"/>
                  </a:cubicBezTo>
                  <a:cubicBezTo>
                    <a:pt x="63" y="56515"/>
                    <a:pt x="36" y="56533"/>
                    <a:pt x="1" y="56542"/>
                  </a:cubicBezTo>
                  <a:cubicBezTo>
                    <a:pt x="536" y="57398"/>
                    <a:pt x="661" y="58594"/>
                    <a:pt x="1838" y="58817"/>
                  </a:cubicBezTo>
                  <a:cubicBezTo>
                    <a:pt x="2588" y="58959"/>
                    <a:pt x="3293" y="58942"/>
                    <a:pt x="3935" y="58754"/>
                  </a:cubicBezTo>
                  <a:cubicBezTo>
                    <a:pt x="4024" y="58040"/>
                    <a:pt x="4113" y="57380"/>
                    <a:pt x="4194" y="57050"/>
                  </a:cubicBezTo>
                  <a:cubicBezTo>
                    <a:pt x="4354" y="56363"/>
                    <a:pt x="4675" y="55471"/>
                    <a:pt x="4675" y="55471"/>
                  </a:cubicBezTo>
                  <a:lnTo>
                    <a:pt x="4657" y="55462"/>
                  </a:lnTo>
                  <a:cubicBezTo>
                    <a:pt x="5282" y="53535"/>
                    <a:pt x="6781" y="48914"/>
                    <a:pt x="7762" y="46104"/>
                  </a:cubicBezTo>
                  <a:cubicBezTo>
                    <a:pt x="9020" y="42473"/>
                    <a:pt x="8574" y="41224"/>
                    <a:pt x="8770" y="39663"/>
                  </a:cubicBezTo>
                  <a:cubicBezTo>
                    <a:pt x="8886" y="38646"/>
                    <a:pt x="9966" y="36113"/>
                    <a:pt x="10733" y="33392"/>
                  </a:cubicBezTo>
                  <a:cubicBezTo>
                    <a:pt x="11910" y="35836"/>
                    <a:pt x="13115" y="39431"/>
                    <a:pt x="12392" y="42973"/>
                  </a:cubicBezTo>
                  <a:cubicBezTo>
                    <a:pt x="11125" y="49209"/>
                    <a:pt x="11518" y="47389"/>
                    <a:pt x="11125" y="49209"/>
                  </a:cubicBezTo>
                  <a:cubicBezTo>
                    <a:pt x="10688" y="51207"/>
                    <a:pt x="10242" y="53170"/>
                    <a:pt x="10046" y="55213"/>
                  </a:cubicBezTo>
                  <a:cubicBezTo>
                    <a:pt x="9600" y="59780"/>
                    <a:pt x="9252" y="64410"/>
                    <a:pt x="9983" y="68933"/>
                  </a:cubicBezTo>
                  <a:cubicBezTo>
                    <a:pt x="10251" y="70583"/>
                    <a:pt x="11214" y="80138"/>
                    <a:pt x="11152" y="80468"/>
                  </a:cubicBezTo>
                  <a:cubicBezTo>
                    <a:pt x="10929" y="81708"/>
                    <a:pt x="10189" y="84313"/>
                    <a:pt x="9903" y="85785"/>
                  </a:cubicBezTo>
                  <a:cubicBezTo>
                    <a:pt x="9618" y="87257"/>
                    <a:pt x="9760" y="89460"/>
                    <a:pt x="9876" y="93475"/>
                  </a:cubicBezTo>
                  <a:cubicBezTo>
                    <a:pt x="9992" y="97498"/>
                    <a:pt x="10501" y="100611"/>
                    <a:pt x="10670" y="102815"/>
                  </a:cubicBezTo>
                  <a:cubicBezTo>
                    <a:pt x="10822" y="104706"/>
                    <a:pt x="10536" y="109550"/>
                    <a:pt x="10456" y="110888"/>
                  </a:cubicBezTo>
                  <a:cubicBezTo>
                    <a:pt x="10447" y="111120"/>
                    <a:pt x="10403" y="111343"/>
                    <a:pt x="10322" y="111566"/>
                  </a:cubicBezTo>
                  <a:cubicBezTo>
                    <a:pt x="10162" y="112057"/>
                    <a:pt x="9903" y="112744"/>
                    <a:pt x="9591" y="113342"/>
                  </a:cubicBezTo>
                  <a:cubicBezTo>
                    <a:pt x="9038" y="114394"/>
                    <a:pt x="7762" y="116384"/>
                    <a:pt x="7334" y="116812"/>
                  </a:cubicBezTo>
                  <a:cubicBezTo>
                    <a:pt x="6906" y="117231"/>
                    <a:pt x="6219" y="118257"/>
                    <a:pt x="6870" y="118552"/>
                  </a:cubicBezTo>
                  <a:cubicBezTo>
                    <a:pt x="7093" y="118650"/>
                    <a:pt x="7209" y="118552"/>
                    <a:pt x="7209" y="118552"/>
                  </a:cubicBezTo>
                  <a:cubicBezTo>
                    <a:pt x="7120" y="118891"/>
                    <a:pt x="7271" y="119239"/>
                    <a:pt x="7477" y="119337"/>
                  </a:cubicBezTo>
                  <a:cubicBezTo>
                    <a:pt x="7637" y="119417"/>
                    <a:pt x="7842" y="119399"/>
                    <a:pt x="7842" y="119399"/>
                  </a:cubicBezTo>
                  <a:cubicBezTo>
                    <a:pt x="7869" y="119658"/>
                    <a:pt x="8163" y="120140"/>
                    <a:pt x="8806" y="119970"/>
                  </a:cubicBezTo>
                  <a:cubicBezTo>
                    <a:pt x="8806" y="119970"/>
                    <a:pt x="8966" y="120532"/>
                    <a:pt x="9457" y="120559"/>
                  </a:cubicBezTo>
                  <a:cubicBezTo>
                    <a:pt x="9627" y="120568"/>
                    <a:pt x="9787" y="120559"/>
                    <a:pt x="9939" y="120505"/>
                  </a:cubicBezTo>
                  <a:cubicBezTo>
                    <a:pt x="10081" y="120443"/>
                    <a:pt x="10233" y="120282"/>
                    <a:pt x="10403" y="119890"/>
                  </a:cubicBezTo>
                  <a:cubicBezTo>
                    <a:pt x="10403" y="119890"/>
                    <a:pt x="10269" y="120398"/>
                    <a:pt x="10902" y="120648"/>
                  </a:cubicBezTo>
                  <a:cubicBezTo>
                    <a:pt x="11527" y="120889"/>
                    <a:pt x="12276" y="120603"/>
                    <a:pt x="12660" y="119801"/>
                  </a:cubicBezTo>
                  <a:cubicBezTo>
                    <a:pt x="13043" y="118989"/>
                    <a:pt x="12999" y="118846"/>
                    <a:pt x="13320" y="118141"/>
                  </a:cubicBezTo>
                  <a:cubicBezTo>
                    <a:pt x="13641" y="117445"/>
                    <a:pt x="13489" y="115626"/>
                    <a:pt x="13721" y="114885"/>
                  </a:cubicBezTo>
                  <a:cubicBezTo>
                    <a:pt x="13953" y="114145"/>
                    <a:pt x="14640" y="113886"/>
                    <a:pt x="14703" y="113279"/>
                  </a:cubicBezTo>
                  <a:cubicBezTo>
                    <a:pt x="14738" y="112905"/>
                    <a:pt x="14756" y="112200"/>
                    <a:pt x="14667" y="111540"/>
                  </a:cubicBezTo>
                  <a:cubicBezTo>
                    <a:pt x="14685" y="111531"/>
                    <a:pt x="14712" y="108765"/>
                    <a:pt x="14712" y="108765"/>
                  </a:cubicBezTo>
                  <a:lnTo>
                    <a:pt x="14792" y="107534"/>
                  </a:lnTo>
                  <a:cubicBezTo>
                    <a:pt x="14917" y="105625"/>
                    <a:pt x="15158" y="103734"/>
                    <a:pt x="15514" y="101852"/>
                  </a:cubicBezTo>
                  <a:cubicBezTo>
                    <a:pt x="16121" y="98702"/>
                    <a:pt x="16960" y="93475"/>
                    <a:pt x="17218" y="90308"/>
                  </a:cubicBezTo>
                  <a:cubicBezTo>
                    <a:pt x="17557" y="86070"/>
                    <a:pt x="17959" y="82502"/>
                    <a:pt x="18182" y="81824"/>
                  </a:cubicBezTo>
                  <a:cubicBezTo>
                    <a:pt x="18191" y="81797"/>
                    <a:pt x="18209" y="81753"/>
                    <a:pt x="18226" y="81699"/>
                  </a:cubicBezTo>
                  <a:cubicBezTo>
                    <a:pt x="19074" y="79103"/>
                    <a:pt x="19672" y="76427"/>
                    <a:pt x="19984" y="73715"/>
                  </a:cubicBezTo>
                  <a:cubicBezTo>
                    <a:pt x="20082" y="72858"/>
                    <a:pt x="20171" y="71913"/>
                    <a:pt x="20243" y="70896"/>
                  </a:cubicBezTo>
                  <a:cubicBezTo>
                    <a:pt x="20546" y="66426"/>
                    <a:pt x="20412" y="64000"/>
                    <a:pt x="21215" y="63884"/>
                  </a:cubicBezTo>
                  <a:cubicBezTo>
                    <a:pt x="22009" y="64000"/>
                    <a:pt x="21875" y="66426"/>
                    <a:pt x="22178" y="70896"/>
                  </a:cubicBezTo>
                  <a:cubicBezTo>
                    <a:pt x="22250" y="71913"/>
                    <a:pt x="22339" y="72858"/>
                    <a:pt x="22437" y="73715"/>
                  </a:cubicBezTo>
                  <a:cubicBezTo>
                    <a:pt x="22749" y="76427"/>
                    <a:pt x="23347" y="79103"/>
                    <a:pt x="24195" y="81699"/>
                  </a:cubicBezTo>
                  <a:cubicBezTo>
                    <a:pt x="24212" y="81753"/>
                    <a:pt x="24230" y="81797"/>
                    <a:pt x="24239" y="81824"/>
                  </a:cubicBezTo>
                  <a:cubicBezTo>
                    <a:pt x="24462" y="82502"/>
                    <a:pt x="24864" y="86070"/>
                    <a:pt x="25203" y="90308"/>
                  </a:cubicBezTo>
                  <a:cubicBezTo>
                    <a:pt x="25461" y="93475"/>
                    <a:pt x="26300" y="98702"/>
                    <a:pt x="26907" y="101852"/>
                  </a:cubicBezTo>
                  <a:cubicBezTo>
                    <a:pt x="27263" y="103734"/>
                    <a:pt x="27504" y="105625"/>
                    <a:pt x="27629" y="107534"/>
                  </a:cubicBezTo>
                  <a:lnTo>
                    <a:pt x="27709" y="108765"/>
                  </a:lnTo>
                  <a:cubicBezTo>
                    <a:pt x="27709" y="108765"/>
                    <a:pt x="27736" y="111531"/>
                    <a:pt x="27754" y="111540"/>
                  </a:cubicBezTo>
                  <a:cubicBezTo>
                    <a:pt x="27665" y="112200"/>
                    <a:pt x="27683" y="112905"/>
                    <a:pt x="27718" y="113279"/>
                  </a:cubicBezTo>
                  <a:cubicBezTo>
                    <a:pt x="27781" y="113886"/>
                    <a:pt x="28468" y="114145"/>
                    <a:pt x="28700" y="114885"/>
                  </a:cubicBezTo>
                  <a:cubicBezTo>
                    <a:pt x="28932" y="115626"/>
                    <a:pt x="28789" y="117445"/>
                    <a:pt x="29101" y="118141"/>
                  </a:cubicBezTo>
                  <a:cubicBezTo>
                    <a:pt x="29422" y="118846"/>
                    <a:pt x="29378" y="118989"/>
                    <a:pt x="29761" y="119801"/>
                  </a:cubicBezTo>
                  <a:cubicBezTo>
                    <a:pt x="30145" y="120603"/>
                    <a:pt x="30894" y="120889"/>
                    <a:pt x="31519" y="120648"/>
                  </a:cubicBezTo>
                  <a:cubicBezTo>
                    <a:pt x="32152" y="120398"/>
                    <a:pt x="32018" y="119890"/>
                    <a:pt x="32018" y="119890"/>
                  </a:cubicBezTo>
                  <a:cubicBezTo>
                    <a:pt x="32188" y="120282"/>
                    <a:pt x="32340" y="120443"/>
                    <a:pt x="32482" y="120505"/>
                  </a:cubicBezTo>
                  <a:cubicBezTo>
                    <a:pt x="32634" y="120559"/>
                    <a:pt x="32794" y="120568"/>
                    <a:pt x="32964" y="120559"/>
                  </a:cubicBezTo>
                  <a:cubicBezTo>
                    <a:pt x="33455" y="120532"/>
                    <a:pt x="33615" y="119970"/>
                    <a:pt x="33615" y="119970"/>
                  </a:cubicBezTo>
                  <a:cubicBezTo>
                    <a:pt x="34258" y="120140"/>
                    <a:pt x="34552" y="119658"/>
                    <a:pt x="34579" y="119399"/>
                  </a:cubicBezTo>
                  <a:cubicBezTo>
                    <a:pt x="34579" y="119399"/>
                    <a:pt x="34784" y="119417"/>
                    <a:pt x="34944" y="119337"/>
                  </a:cubicBezTo>
                  <a:cubicBezTo>
                    <a:pt x="35150" y="119239"/>
                    <a:pt x="35301" y="118891"/>
                    <a:pt x="35212" y="118552"/>
                  </a:cubicBezTo>
                  <a:cubicBezTo>
                    <a:pt x="35212" y="118552"/>
                    <a:pt x="35328" y="118650"/>
                    <a:pt x="35551" y="118552"/>
                  </a:cubicBezTo>
                  <a:cubicBezTo>
                    <a:pt x="36202" y="118257"/>
                    <a:pt x="35515" y="117231"/>
                    <a:pt x="35087" y="116812"/>
                  </a:cubicBezTo>
                  <a:cubicBezTo>
                    <a:pt x="34659" y="116384"/>
                    <a:pt x="33383" y="114394"/>
                    <a:pt x="32830" y="113342"/>
                  </a:cubicBezTo>
                  <a:cubicBezTo>
                    <a:pt x="32518" y="112744"/>
                    <a:pt x="32259" y="112057"/>
                    <a:pt x="32099" y="111566"/>
                  </a:cubicBezTo>
                  <a:cubicBezTo>
                    <a:pt x="32018" y="111343"/>
                    <a:pt x="31974" y="111120"/>
                    <a:pt x="31965" y="110888"/>
                  </a:cubicBezTo>
                  <a:cubicBezTo>
                    <a:pt x="31885" y="109550"/>
                    <a:pt x="31599" y="104706"/>
                    <a:pt x="31751" y="102815"/>
                  </a:cubicBezTo>
                  <a:cubicBezTo>
                    <a:pt x="31920" y="100611"/>
                    <a:pt x="32429" y="97498"/>
                    <a:pt x="32545" y="93475"/>
                  </a:cubicBezTo>
                  <a:cubicBezTo>
                    <a:pt x="32661" y="89460"/>
                    <a:pt x="32803" y="87257"/>
                    <a:pt x="32518" y="85785"/>
                  </a:cubicBezTo>
                  <a:cubicBezTo>
                    <a:pt x="32232" y="84313"/>
                    <a:pt x="31492" y="81708"/>
                    <a:pt x="31269" y="80468"/>
                  </a:cubicBezTo>
                  <a:cubicBezTo>
                    <a:pt x="31207" y="80138"/>
                    <a:pt x="32170" y="70583"/>
                    <a:pt x="32438" y="68933"/>
                  </a:cubicBezTo>
                  <a:cubicBezTo>
                    <a:pt x="33169" y="64410"/>
                    <a:pt x="32821" y="59780"/>
                    <a:pt x="32375" y="55213"/>
                  </a:cubicBezTo>
                  <a:cubicBezTo>
                    <a:pt x="32179" y="53170"/>
                    <a:pt x="31733" y="51207"/>
                    <a:pt x="31296" y="49209"/>
                  </a:cubicBezTo>
                  <a:cubicBezTo>
                    <a:pt x="30903" y="47389"/>
                    <a:pt x="31296" y="49209"/>
                    <a:pt x="30029" y="42973"/>
                  </a:cubicBezTo>
                  <a:cubicBezTo>
                    <a:pt x="29306" y="39431"/>
                    <a:pt x="30511" y="35836"/>
                    <a:pt x="31688" y="33392"/>
                  </a:cubicBezTo>
                  <a:cubicBezTo>
                    <a:pt x="32455" y="36113"/>
                    <a:pt x="33535" y="38646"/>
                    <a:pt x="33660" y="39663"/>
                  </a:cubicBezTo>
                  <a:cubicBezTo>
                    <a:pt x="33847" y="41224"/>
                    <a:pt x="33401" y="42473"/>
                    <a:pt x="34659" y="46104"/>
                  </a:cubicBezTo>
                  <a:cubicBezTo>
                    <a:pt x="35640" y="48914"/>
                    <a:pt x="37139" y="53535"/>
                    <a:pt x="37763" y="55462"/>
                  </a:cubicBezTo>
                  <a:lnTo>
                    <a:pt x="37746" y="55471"/>
                  </a:lnTo>
                  <a:cubicBezTo>
                    <a:pt x="37746" y="55471"/>
                    <a:pt x="38067" y="56363"/>
                    <a:pt x="38227" y="57050"/>
                  </a:cubicBezTo>
                  <a:cubicBezTo>
                    <a:pt x="38281" y="57282"/>
                    <a:pt x="38343" y="57693"/>
                    <a:pt x="38406" y="58165"/>
                  </a:cubicBezTo>
                  <a:cubicBezTo>
                    <a:pt x="38575" y="58290"/>
                    <a:pt x="38745" y="58397"/>
                    <a:pt x="38923" y="58478"/>
                  </a:cubicBezTo>
                  <a:cubicBezTo>
                    <a:pt x="39673" y="58834"/>
                    <a:pt x="41082" y="58977"/>
                    <a:pt x="41510" y="58032"/>
                  </a:cubicBezTo>
                  <a:cubicBezTo>
                    <a:pt x="41769" y="57470"/>
                    <a:pt x="41733" y="56863"/>
                    <a:pt x="41840" y="56283"/>
                  </a:cubicBezTo>
                  <a:cubicBezTo>
                    <a:pt x="41823" y="56274"/>
                    <a:pt x="41814" y="56265"/>
                    <a:pt x="41796" y="5625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8;p72">
              <a:extLst>
                <a:ext uri="{FF2B5EF4-FFF2-40B4-BE49-F238E27FC236}">
                  <a16:creationId xmlns:a16="http://schemas.microsoft.com/office/drawing/2014/main" id="{073708AE-8A78-CEE1-FB98-254E0E932285}"/>
                </a:ext>
              </a:extLst>
            </p:cNvPr>
            <p:cNvSpPr/>
            <p:nvPr/>
          </p:nvSpPr>
          <p:spPr>
            <a:xfrm>
              <a:off x="4265314" y="423962"/>
              <a:ext cx="2270553" cy="5159439"/>
            </a:xfrm>
            <a:custGeom>
              <a:avLst/>
              <a:gdLst/>
              <a:ahLst/>
              <a:cxnLst/>
              <a:rect l="l" t="t" r="r" b="b"/>
              <a:pathLst>
                <a:path w="53131" h="120731" extrusionOk="0">
                  <a:moveTo>
                    <a:pt x="26561" y="0"/>
                  </a:moveTo>
                  <a:cubicBezTo>
                    <a:pt x="26079" y="9"/>
                    <a:pt x="22591" y="188"/>
                    <a:pt x="21699" y="2712"/>
                  </a:cubicBezTo>
                  <a:cubicBezTo>
                    <a:pt x="21280" y="3917"/>
                    <a:pt x="21191" y="5112"/>
                    <a:pt x="21378" y="6352"/>
                  </a:cubicBezTo>
                  <a:cubicBezTo>
                    <a:pt x="21467" y="6986"/>
                    <a:pt x="21503" y="7619"/>
                    <a:pt x="21538" y="8252"/>
                  </a:cubicBezTo>
                  <a:cubicBezTo>
                    <a:pt x="21440" y="8199"/>
                    <a:pt x="21351" y="8136"/>
                    <a:pt x="21307" y="8065"/>
                  </a:cubicBezTo>
                  <a:cubicBezTo>
                    <a:pt x="21226" y="7944"/>
                    <a:pt x="21046" y="7742"/>
                    <a:pt x="20887" y="7742"/>
                  </a:cubicBezTo>
                  <a:cubicBezTo>
                    <a:pt x="20799" y="7742"/>
                    <a:pt x="20718" y="7804"/>
                    <a:pt x="20664" y="7976"/>
                  </a:cubicBezTo>
                  <a:cubicBezTo>
                    <a:pt x="20513" y="8458"/>
                    <a:pt x="20646" y="9742"/>
                    <a:pt x="20753" y="10126"/>
                  </a:cubicBezTo>
                  <a:cubicBezTo>
                    <a:pt x="20850" y="10496"/>
                    <a:pt x="21173" y="11188"/>
                    <a:pt x="21396" y="11188"/>
                  </a:cubicBezTo>
                  <a:cubicBezTo>
                    <a:pt x="21399" y="11188"/>
                    <a:pt x="21402" y="11188"/>
                    <a:pt x="21405" y="11187"/>
                  </a:cubicBezTo>
                  <a:cubicBezTo>
                    <a:pt x="21574" y="11170"/>
                    <a:pt x="21753" y="10973"/>
                    <a:pt x="21833" y="10857"/>
                  </a:cubicBezTo>
                  <a:cubicBezTo>
                    <a:pt x="22038" y="11830"/>
                    <a:pt x="22324" y="12936"/>
                    <a:pt x="22868" y="13783"/>
                  </a:cubicBezTo>
                  <a:cubicBezTo>
                    <a:pt x="22903" y="15086"/>
                    <a:pt x="22850" y="16451"/>
                    <a:pt x="22502" y="16718"/>
                  </a:cubicBezTo>
                  <a:cubicBezTo>
                    <a:pt x="21788" y="17254"/>
                    <a:pt x="18104" y="18770"/>
                    <a:pt x="16302" y="19181"/>
                  </a:cubicBezTo>
                  <a:cubicBezTo>
                    <a:pt x="14500" y="19600"/>
                    <a:pt x="10476" y="20519"/>
                    <a:pt x="9932" y="25729"/>
                  </a:cubicBezTo>
                  <a:cubicBezTo>
                    <a:pt x="9388" y="30930"/>
                    <a:pt x="10521" y="30225"/>
                    <a:pt x="9932" y="34534"/>
                  </a:cubicBezTo>
                  <a:cubicBezTo>
                    <a:pt x="9343" y="38851"/>
                    <a:pt x="9031" y="39663"/>
                    <a:pt x="8532" y="40725"/>
                  </a:cubicBezTo>
                  <a:cubicBezTo>
                    <a:pt x="8023" y="41786"/>
                    <a:pt x="7086" y="45730"/>
                    <a:pt x="7086" y="50288"/>
                  </a:cubicBezTo>
                  <a:cubicBezTo>
                    <a:pt x="7086" y="52215"/>
                    <a:pt x="6908" y="53366"/>
                    <a:pt x="6712" y="54088"/>
                  </a:cubicBezTo>
                  <a:cubicBezTo>
                    <a:pt x="6614" y="54445"/>
                    <a:pt x="6542" y="54811"/>
                    <a:pt x="6453" y="55177"/>
                  </a:cubicBezTo>
                  <a:cubicBezTo>
                    <a:pt x="6364" y="55543"/>
                    <a:pt x="6310" y="56024"/>
                    <a:pt x="5980" y="56256"/>
                  </a:cubicBezTo>
                  <a:cubicBezTo>
                    <a:pt x="5820" y="56372"/>
                    <a:pt x="5632" y="56435"/>
                    <a:pt x="5445" y="56506"/>
                  </a:cubicBezTo>
                  <a:cubicBezTo>
                    <a:pt x="4446" y="56890"/>
                    <a:pt x="3491" y="57470"/>
                    <a:pt x="2813" y="58290"/>
                  </a:cubicBezTo>
                  <a:cubicBezTo>
                    <a:pt x="1662" y="59682"/>
                    <a:pt x="1011" y="60074"/>
                    <a:pt x="476" y="60449"/>
                  </a:cubicBezTo>
                  <a:cubicBezTo>
                    <a:pt x="1" y="60776"/>
                    <a:pt x="76" y="61545"/>
                    <a:pt x="923" y="61545"/>
                  </a:cubicBezTo>
                  <a:cubicBezTo>
                    <a:pt x="1046" y="61545"/>
                    <a:pt x="1185" y="61529"/>
                    <a:pt x="1341" y="61493"/>
                  </a:cubicBezTo>
                  <a:cubicBezTo>
                    <a:pt x="2529" y="61224"/>
                    <a:pt x="3329" y="59759"/>
                    <a:pt x="3652" y="59759"/>
                  </a:cubicBezTo>
                  <a:cubicBezTo>
                    <a:pt x="3661" y="59759"/>
                    <a:pt x="3670" y="59760"/>
                    <a:pt x="3679" y="59762"/>
                  </a:cubicBezTo>
                  <a:cubicBezTo>
                    <a:pt x="3982" y="59851"/>
                    <a:pt x="3348" y="62153"/>
                    <a:pt x="3090" y="62920"/>
                  </a:cubicBezTo>
                  <a:cubicBezTo>
                    <a:pt x="2840" y="63696"/>
                    <a:pt x="2590" y="64624"/>
                    <a:pt x="2430" y="65097"/>
                  </a:cubicBezTo>
                  <a:cubicBezTo>
                    <a:pt x="2269" y="65570"/>
                    <a:pt x="2091" y="66444"/>
                    <a:pt x="2456" y="66926"/>
                  </a:cubicBezTo>
                  <a:cubicBezTo>
                    <a:pt x="2539" y="67040"/>
                    <a:pt x="2630" y="67093"/>
                    <a:pt x="2725" y="67093"/>
                  </a:cubicBezTo>
                  <a:cubicBezTo>
                    <a:pt x="3041" y="67093"/>
                    <a:pt x="3404" y="66502"/>
                    <a:pt x="3679" y="65543"/>
                  </a:cubicBezTo>
                  <a:cubicBezTo>
                    <a:pt x="4035" y="64303"/>
                    <a:pt x="4767" y="62082"/>
                    <a:pt x="4767" y="62082"/>
                  </a:cubicBezTo>
                  <a:lnTo>
                    <a:pt x="4767" y="62082"/>
                  </a:lnTo>
                  <a:cubicBezTo>
                    <a:pt x="4767" y="62082"/>
                    <a:pt x="4365" y="63955"/>
                    <a:pt x="4071" y="65088"/>
                  </a:cubicBezTo>
                  <a:cubicBezTo>
                    <a:pt x="3768" y="66230"/>
                    <a:pt x="3001" y="67675"/>
                    <a:pt x="3661" y="68228"/>
                  </a:cubicBezTo>
                  <a:cubicBezTo>
                    <a:pt x="3742" y="68297"/>
                    <a:pt x="3827" y="68328"/>
                    <a:pt x="3913" y="68328"/>
                  </a:cubicBezTo>
                  <a:cubicBezTo>
                    <a:pt x="4186" y="68328"/>
                    <a:pt x="4466" y="68015"/>
                    <a:pt x="4642" y="67595"/>
                  </a:cubicBezTo>
                  <a:cubicBezTo>
                    <a:pt x="4874" y="67042"/>
                    <a:pt x="5159" y="66123"/>
                    <a:pt x="5177" y="66034"/>
                  </a:cubicBezTo>
                  <a:cubicBezTo>
                    <a:pt x="5391" y="65106"/>
                    <a:pt x="6033" y="62555"/>
                    <a:pt x="6034" y="62555"/>
                  </a:cubicBezTo>
                  <a:lnTo>
                    <a:pt x="6034" y="62555"/>
                  </a:lnTo>
                  <a:cubicBezTo>
                    <a:pt x="6034" y="62555"/>
                    <a:pt x="5614" y="64687"/>
                    <a:pt x="5374" y="65704"/>
                  </a:cubicBezTo>
                  <a:cubicBezTo>
                    <a:pt x="5240" y="66275"/>
                    <a:pt x="4928" y="67006"/>
                    <a:pt x="4928" y="67461"/>
                  </a:cubicBezTo>
                  <a:cubicBezTo>
                    <a:pt x="4928" y="67767"/>
                    <a:pt x="5122" y="67986"/>
                    <a:pt x="5410" y="67986"/>
                  </a:cubicBezTo>
                  <a:cubicBezTo>
                    <a:pt x="5466" y="67986"/>
                    <a:pt x="5525" y="67978"/>
                    <a:pt x="5588" y="67961"/>
                  </a:cubicBezTo>
                  <a:cubicBezTo>
                    <a:pt x="5927" y="67854"/>
                    <a:pt x="6221" y="67095"/>
                    <a:pt x="6426" y="66301"/>
                  </a:cubicBezTo>
                  <a:cubicBezTo>
                    <a:pt x="6623" y="65481"/>
                    <a:pt x="6935" y="63982"/>
                    <a:pt x="7113" y="63277"/>
                  </a:cubicBezTo>
                  <a:cubicBezTo>
                    <a:pt x="7167" y="63083"/>
                    <a:pt x="7246" y="62883"/>
                    <a:pt x="7278" y="62883"/>
                  </a:cubicBezTo>
                  <a:cubicBezTo>
                    <a:pt x="7288" y="62883"/>
                    <a:pt x="7294" y="62905"/>
                    <a:pt x="7292" y="62956"/>
                  </a:cubicBezTo>
                  <a:cubicBezTo>
                    <a:pt x="7274" y="63384"/>
                    <a:pt x="6944" y="64571"/>
                    <a:pt x="6828" y="65159"/>
                  </a:cubicBezTo>
                  <a:cubicBezTo>
                    <a:pt x="6694" y="65909"/>
                    <a:pt x="6712" y="66444"/>
                    <a:pt x="7069" y="66489"/>
                  </a:cubicBezTo>
                  <a:cubicBezTo>
                    <a:pt x="7100" y="66492"/>
                    <a:pt x="7131" y="66495"/>
                    <a:pt x="7162" y="66495"/>
                  </a:cubicBezTo>
                  <a:cubicBezTo>
                    <a:pt x="7347" y="66495"/>
                    <a:pt x="7516" y="66415"/>
                    <a:pt x="7684" y="66132"/>
                  </a:cubicBezTo>
                  <a:cubicBezTo>
                    <a:pt x="7898" y="65748"/>
                    <a:pt x="8121" y="64758"/>
                    <a:pt x="8273" y="64053"/>
                  </a:cubicBezTo>
                  <a:cubicBezTo>
                    <a:pt x="8532" y="62911"/>
                    <a:pt x="8880" y="61868"/>
                    <a:pt x="9031" y="60842"/>
                  </a:cubicBezTo>
                  <a:cubicBezTo>
                    <a:pt x="9174" y="59825"/>
                    <a:pt x="9388" y="57728"/>
                    <a:pt x="9549" y="57050"/>
                  </a:cubicBezTo>
                  <a:cubicBezTo>
                    <a:pt x="9709" y="56363"/>
                    <a:pt x="10030" y="55471"/>
                    <a:pt x="10030" y="55471"/>
                  </a:cubicBezTo>
                  <a:lnTo>
                    <a:pt x="10012" y="55462"/>
                  </a:lnTo>
                  <a:cubicBezTo>
                    <a:pt x="10637" y="53535"/>
                    <a:pt x="12136" y="48914"/>
                    <a:pt x="13117" y="46104"/>
                  </a:cubicBezTo>
                  <a:cubicBezTo>
                    <a:pt x="14375" y="42473"/>
                    <a:pt x="13929" y="41224"/>
                    <a:pt x="14125" y="39663"/>
                  </a:cubicBezTo>
                  <a:cubicBezTo>
                    <a:pt x="14241" y="38646"/>
                    <a:pt x="15321" y="36113"/>
                    <a:pt x="16088" y="33392"/>
                  </a:cubicBezTo>
                  <a:cubicBezTo>
                    <a:pt x="17265" y="35836"/>
                    <a:pt x="18470" y="39431"/>
                    <a:pt x="17747" y="42973"/>
                  </a:cubicBezTo>
                  <a:cubicBezTo>
                    <a:pt x="16480" y="49209"/>
                    <a:pt x="16873" y="47389"/>
                    <a:pt x="16480" y="49209"/>
                  </a:cubicBezTo>
                  <a:cubicBezTo>
                    <a:pt x="16043" y="51207"/>
                    <a:pt x="15597" y="53170"/>
                    <a:pt x="15401" y="55213"/>
                  </a:cubicBezTo>
                  <a:cubicBezTo>
                    <a:pt x="14955" y="59780"/>
                    <a:pt x="14607" y="64410"/>
                    <a:pt x="15338" y="68933"/>
                  </a:cubicBezTo>
                  <a:cubicBezTo>
                    <a:pt x="15606" y="70583"/>
                    <a:pt x="16569" y="80138"/>
                    <a:pt x="16507" y="80468"/>
                  </a:cubicBezTo>
                  <a:cubicBezTo>
                    <a:pt x="16284" y="81708"/>
                    <a:pt x="15544" y="84313"/>
                    <a:pt x="15258" y="85785"/>
                  </a:cubicBezTo>
                  <a:cubicBezTo>
                    <a:pt x="14973" y="87257"/>
                    <a:pt x="15115" y="89460"/>
                    <a:pt x="15231" y="93475"/>
                  </a:cubicBezTo>
                  <a:cubicBezTo>
                    <a:pt x="15347" y="97498"/>
                    <a:pt x="15856" y="100611"/>
                    <a:pt x="16025" y="102815"/>
                  </a:cubicBezTo>
                  <a:cubicBezTo>
                    <a:pt x="16177" y="104706"/>
                    <a:pt x="15891" y="109550"/>
                    <a:pt x="15811" y="110888"/>
                  </a:cubicBezTo>
                  <a:cubicBezTo>
                    <a:pt x="15802" y="111120"/>
                    <a:pt x="15758" y="111343"/>
                    <a:pt x="15677" y="111566"/>
                  </a:cubicBezTo>
                  <a:cubicBezTo>
                    <a:pt x="15517" y="112057"/>
                    <a:pt x="15258" y="112744"/>
                    <a:pt x="14946" y="113342"/>
                  </a:cubicBezTo>
                  <a:cubicBezTo>
                    <a:pt x="14393" y="114394"/>
                    <a:pt x="13117" y="116384"/>
                    <a:pt x="12689" y="116812"/>
                  </a:cubicBezTo>
                  <a:cubicBezTo>
                    <a:pt x="12261" y="117231"/>
                    <a:pt x="11574" y="118257"/>
                    <a:pt x="12225" y="118552"/>
                  </a:cubicBezTo>
                  <a:cubicBezTo>
                    <a:pt x="12299" y="118584"/>
                    <a:pt x="12362" y="118595"/>
                    <a:pt x="12412" y="118595"/>
                  </a:cubicBezTo>
                  <a:cubicBezTo>
                    <a:pt x="12512" y="118595"/>
                    <a:pt x="12564" y="118552"/>
                    <a:pt x="12564" y="118552"/>
                  </a:cubicBezTo>
                  <a:lnTo>
                    <a:pt x="12564" y="118552"/>
                  </a:lnTo>
                  <a:cubicBezTo>
                    <a:pt x="12475" y="118891"/>
                    <a:pt x="12626" y="119239"/>
                    <a:pt x="12832" y="119337"/>
                  </a:cubicBezTo>
                  <a:cubicBezTo>
                    <a:pt x="12943" y="119392"/>
                    <a:pt x="13075" y="119401"/>
                    <a:pt x="13146" y="119401"/>
                  </a:cubicBezTo>
                  <a:cubicBezTo>
                    <a:pt x="13178" y="119401"/>
                    <a:pt x="13197" y="119399"/>
                    <a:pt x="13197" y="119399"/>
                  </a:cubicBezTo>
                  <a:cubicBezTo>
                    <a:pt x="13220" y="119621"/>
                    <a:pt x="13439" y="120005"/>
                    <a:pt x="13905" y="120005"/>
                  </a:cubicBezTo>
                  <a:cubicBezTo>
                    <a:pt x="13983" y="120005"/>
                    <a:pt x="14068" y="119994"/>
                    <a:pt x="14161" y="119970"/>
                  </a:cubicBezTo>
                  <a:cubicBezTo>
                    <a:pt x="14161" y="119970"/>
                    <a:pt x="14321" y="120532"/>
                    <a:pt x="14812" y="120559"/>
                  </a:cubicBezTo>
                  <a:cubicBezTo>
                    <a:pt x="14849" y="120561"/>
                    <a:pt x="14885" y="120562"/>
                    <a:pt x="14920" y="120562"/>
                  </a:cubicBezTo>
                  <a:cubicBezTo>
                    <a:pt x="15050" y="120562"/>
                    <a:pt x="15175" y="120547"/>
                    <a:pt x="15294" y="120505"/>
                  </a:cubicBezTo>
                  <a:cubicBezTo>
                    <a:pt x="15436" y="120443"/>
                    <a:pt x="15588" y="120282"/>
                    <a:pt x="15758" y="119890"/>
                  </a:cubicBezTo>
                  <a:lnTo>
                    <a:pt x="15758" y="119890"/>
                  </a:lnTo>
                  <a:cubicBezTo>
                    <a:pt x="15758" y="119890"/>
                    <a:pt x="15624" y="120398"/>
                    <a:pt x="16257" y="120648"/>
                  </a:cubicBezTo>
                  <a:cubicBezTo>
                    <a:pt x="16400" y="120703"/>
                    <a:pt x="16550" y="120731"/>
                    <a:pt x="16701" y="120731"/>
                  </a:cubicBezTo>
                  <a:cubicBezTo>
                    <a:pt x="17206" y="120731"/>
                    <a:pt x="17719" y="120419"/>
                    <a:pt x="18015" y="119801"/>
                  </a:cubicBezTo>
                  <a:cubicBezTo>
                    <a:pt x="18398" y="118989"/>
                    <a:pt x="18354" y="118846"/>
                    <a:pt x="18675" y="118141"/>
                  </a:cubicBezTo>
                  <a:cubicBezTo>
                    <a:pt x="18996" y="117445"/>
                    <a:pt x="18844" y="115626"/>
                    <a:pt x="19076" y="114885"/>
                  </a:cubicBezTo>
                  <a:cubicBezTo>
                    <a:pt x="19308" y="114145"/>
                    <a:pt x="19995" y="113886"/>
                    <a:pt x="20058" y="113279"/>
                  </a:cubicBezTo>
                  <a:cubicBezTo>
                    <a:pt x="20093" y="112905"/>
                    <a:pt x="20111" y="112200"/>
                    <a:pt x="20022" y="111540"/>
                  </a:cubicBezTo>
                  <a:cubicBezTo>
                    <a:pt x="20040" y="111531"/>
                    <a:pt x="20067" y="108765"/>
                    <a:pt x="20067" y="108765"/>
                  </a:cubicBezTo>
                  <a:lnTo>
                    <a:pt x="20147" y="107534"/>
                  </a:lnTo>
                  <a:cubicBezTo>
                    <a:pt x="20272" y="105625"/>
                    <a:pt x="20513" y="103734"/>
                    <a:pt x="20869" y="101852"/>
                  </a:cubicBezTo>
                  <a:cubicBezTo>
                    <a:pt x="21476" y="98702"/>
                    <a:pt x="22315" y="93475"/>
                    <a:pt x="22573" y="90308"/>
                  </a:cubicBezTo>
                  <a:cubicBezTo>
                    <a:pt x="22912" y="86070"/>
                    <a:pt x="23314" y="82502"/>
                    <a:pt x="23537" y="81824"/>
                  </a:cubicBezTo>
                  <a:cubicBezTo>
                    <a:pt x="23546" y="81797"/>
                    <a:pt x="23564" y="81753"/>
                    <a:pt x="23581" y="81699"/>
                  </a:cubicBezTo>
                  <a:cubicBezTo>
                    <a:pt x="24429" y="79103"/>
                    <a:pt x="25027" y="76427"/>
                    <a:pt x="25339" y="73715"/>
                  </a:cubicBezTo>
                  <a:cubicBezTo>
                    <a:pt x="25437" y="72858"/>
                    <a:pt x="25526" y="71913"/>
                    <a:pt x="25598" y="70896"/>
                  </a:cubicBezTo>
                  <a:cubicBezTo>
                    <a:pt x="25901" y="66426"/>
                    <a:pt x="25767" y="64000"/>
                    <a:pt x="26570" y="63884"/>
                  </a:cubicBezTo>
                  <a:cubicBezTo>
                    <a:pt x="27364" y="64000"/>
                    <a:pt x="27230" y="66426"/>
                    <a:pt x="27533" y="70896"/>
                  </a:cubicBezTo>
                  <a:cubicBezTo>
                    <a:pt x="27605" y="71913"/>
                    <a:pt x="27694" y="72858"/>
                    <a:pt x="27792" y="73715"/>
                  </a:cubicBezTo>
                  <a:cubicBezTo>
                    <a:pt x="28104" y="76427"/>
                    <a:pt x="28702" y="79103"/>
                    <a:pt x="29550" y="81699"/>
                  </a:cubicBezTo>
                  <a:cubicBezTo>
                    <a:pt x="29567" y="81753"/>
                    <a:pt x="29585" y="81797"/>
                    <a:pt x="29594" y="81824"/>
                  </a:cubicBezTo>
                  <a:cubicBezTo>
                    <a:pt x="29817" y="82502"/>
                    <a:pt x="30219" y="86070"/>
                    <a:pt x="30558" y="90308"/>
                  </a:cubicBezTo>
                  <a:cubicBezTo>
                    <a:pt x="30816" y="93475"/>
                    <a:pt x="31655" y="98702"/>
                    <a:pt x="32262" y="101852"/>
                  </a:cubicBezTo>
                  <a:cubicBezTo>
                    <a:pt x="32618" y="103734"/>
                    <a:pt x="32859" y="105625"/>
                    <a:pt x="32984" y="107534"/>
                  </a:cubicBezTo>
                  <a:lnTo>
                    <a:pt x="33064" y="108765"/>
                  </a:lnTo>
                  <a:cubicBezTo>
                    <a:pt x="33064" y="108765"/>
                    <a:pt x="33091" y="111531"/>
                    <a:pt x="33109" y="111540"/>
                  </a:cubicBezTo>
                  <a:cubicBezTo>
                    <a:pt x="33020" y="112200"/>
                    <a:pt x="33038" y="112905"/>
                    <a:pt x="33073" y="113279"/>
                  </a:cubicBezTo>
                  <a:cubicBezTo>
                    <a:pt x="33136" y="113886"/>
                    <a:pt x="33823" y="114145"/>
                    <a:pt x="34055" y="114885"/>
                  </a:cubicBezTo>
                  <a:cubicBezTo>
                    <a:pt x="34287" y="115626"/>
                    <a:pt x="34144" y="117445"/>
                    <a:pt x="34456" y="118141"/>
                  </a:cubicBezTo>
                  <a:cubicBezTo>
                    <a:pt x="34777" y="118846"/>
                    <a:pt x="34733" y="118989"/>
                    <a:pt x="35116" y="119801"/>
                  </a:cubicBezTo>
                  <a:cubicBezTo>
                    <a:pt x="35412" y="120419"/>
                    <a:pt x="35925" y="120731"/>
                    <a:pt x="36430" y="120731"/>
                  </a:cubicBezTo>
                  <a:cubicBezTo>
                    <a:pt x="36581" y="120731"/>
                    <a:pt x="36731" y="120703"/>
                    <a:pt x="36874" y="120648"/>
                  </a:cubicBezTo>
                  <a:cubicBezTo>
                    <a:pt x="37507" y="120398"/>
                    <a:pt x="37373" y="119890"/>
                    <a:pt x="37373" y="119890"/>
                  </a:cubicBezTo>
                  <a:lnTo>
                    <a:pt x="37373" y="119890"/>
                  </a:lnTo>
                  <a:cubicBezTo>
                    <a:pt x="37543" y="120282"/>
                    <a:pt x="37695" y="120443"/>
                    <a:pt x="37837" y="120505"/>
                  </a:cubicBezTo>
                  <a:cubicBezTo>
                    <a:pt x="37956" y="120547"/>
                    <a:pt x="38081" y="120562"/>
                    <a:pt x="38211" y="120562"/>
                  </a:cubicBezTo>
                  <a:cubicBezTo>
                    <a:pt x="38246" y="120562"/>
                    <a:pt x="38282" y="120561"/>
                    <a:pt x="38319" y="120559"/>
                  </a:cubicBezTo>
                  <a:cubicBezTo>
                    <a:pt x="38810" y="120532"/>
                    <a:pt x="38970" y="119970"/>
                    <a:pt x="38970" y="119970"/>
                  </a:cubicBezTo>
                  <a:cubicBezTo>
                    <a:pt x="39063" y="119994"/>
                    <a:pt x="39148" y="120005"/>
                    <a:pt x="39226" y="120005"/>
                  </a:cubicBezTo>
                  <a:cubicBezTo>
                    <a:pt x="39692" y="120005"/>
                    <a:pt x="39911" y="119621"/>
                    <a:pt x="39934" y="119399"/>
                  </a:cubicBezTo>
                  <a:cubicBezTo>
                    <a:pt x="39934" y="119399"/>
                    <a:pt x="39953" y="119401"/>
                    <a:pt x="39985" y="119401"/>
                  </a:cubicBezTo>
                  <a:cubicBezTo>
                    <a:pt x="40056" y="119401"/>
                    <a:pt x="40188" y="119392"/>
                    <a:pt x="40299" y="119337"/>
                  </a:cubicBezTo>
                  <a:cubicBezTo>
                    <a:pt x="40505" y="119239"/>
                    <a:pt x="40656" y="118891"/>
                    <a:pt x="40567" y="118552"/>
                  </a:cubicBezTo>
                  <a:lnTo>
                    <a:pt x="40567" y="118552"/>
                  </a:lnTo>
                  <a:cubicBezTo>
                    <a:pt x="40567" y="118552"/>
                    <a:pt x="40619" y="118595"/>
                    <a:pt x="40719" y="118595"/>
                  </a:cubicBezTo>
                  <a:cubicBezTo>
                    <a:pt x="40769" y="118595"/>
                    <a:pt x="40832" y="118584"/>
                    <a:pt x="40906" y="118552"/>
                  </a:cubicBezTo>
                  <a:cubicBezTo>
                    <a:pt x="41557" y="118257"/>
                    <a:pt x="40870" y="117231"/>
                    <a:pt x="40442" y="116812"/>
                  </a:cubicBezTo>
                  <a:cubicBezTo>
                    <a:pt x="40014" y="116384"/>
                    <a:pt x="38738" y="114394"/>
                    <a:pt x="38185" y="113342"/>
                  </a:cubicBezTo>
                  <a:cubicBezTo>
                    <a:pt x="37873" y="112744"/>
                    <a:pt x="37614" y="112057"/>
                    <a:pt x="37454" y="111566"/>
                  </a:cubicBezTo>
                  <a:cubicBezTo>
                    <a:pt x="37373" y="111343"/>
                    <a:pt x="37329" y="111120"/>
                    <a:pt x="37320" y="110888"/>
                  </a:cubicBezTo>
                  <a:cubicBezTo>
                    <a:pt x="37240" y="109550"/>
                    <a:pt x="36954" y="104706"/>
                    <a:pt x="37106" y="102815"/>
                  </a:cubicBezTo>
                  <a:cubicBezTo>
                    <a:pt x="37275" y="100611"/>
                    <a:pt x="37784" y="97498"/>
                    <a:pt x="37900" y="93475"/>
                  </a:cubicBezTo>
                  <a:cubicBezTo>
                    <a:pt x="38016" y="89460"/>
                    <a:pt x="38158" y="87257"/>
                    <a:pt x="37873" y="85785"/>
                  </a:cubicBezTo>
                  <a:cubicBezTo>
                    <a:pt x="37587" y="84313"/>
                    <a:pt x="36847" y="81708"/>
                    <a:pt x="36624" y="80468"/>
                  </a:cubicBezTo>
                  <a:cubicBezTo>
                    <a:pt x="36562" y="80138"/>
                    <a:pt x="37525" y="70583"/>
                    <a:pt x="37793" y="68933"/>
                  </a:cubicBezTo>
                  <a:cubicBezTo>
                    <a:pt x="38524" y="64410"/>
                    <a:pt x="38176" y="59780"/>
                    <a:pt x="37730" y="55213"/>
                  </a:cubicBezTo>
                  <a:cubicBezTo>
                    <a:pt x="37534" y="53170"/>
                    <a:pt x="37088" y="51207"/>
                    <a:pt x="36651" y="49209"/>
                  </a:cubicBezTo>
                  <a:cubicBezTo>
                    <a:pt x="36258" y="47389"/>
                    <a:pt x="36651" y="49209"/>
                    <a:pt x="35384" y="42973"/>
                  </a:cubicBezTo>
                  <a:cubicBezTo>
                    <a:pt x="34661" y="39431"/>
                    <a:pt x="35866" y="35836"/>
                    <a:pt x="37043" y="33392"/>
                  </a:cubicBezTo>
                  <a:cubicBezTo>
                    <a:pt x="37810" y="36113"/>
                    <a:pt x="38890" y="38646"/>
                    <a:pt x="39015" y="39663"/>
                  </a:cubicBezTo>
                  <a:cubicBezTo>
                    <a:pt x="39202" y="41224"/>
                    <a:pt x="38756" y="42473"/>
                    <a:pt x="40014" y="46104"/>
                  </a:cubicBezTo>
                  <a:cubicBezTo>
                    <a:pt x="40995" y="48914"/>
                    <a:pt x="42494" y="53535"/>
                    <a:pt x="43118" y="55462"/>
                  </a:cubicBezTo>
                  <a:lnTo>
                    <a:pt x="43101" y="55471"/>
                  </a:lnTo>
                  <a:cubicBezTo>
                    <a:pt x="43101" y="55471"/>
                    <a:pt x="43422" y="56363"/>
                    <a:pt x="43582" y="57050"/>
                  </a:cubicBezTo>
                  <a:cubicBezTo>
                    <a:pt x="43743" y="57728"/>
                    <a:pt x="43957" y="59825"/>
                    <a:pt x="44100" y="60842"/>
                  </a:cubicBezTo>
                  <a:cubicBezTo>
                    <a:pt x="44251" y="61868"/>
                    <a:pt x="44599" y="62911"/>
                    <a:pt x="44858" y="64053"/>
                  </a:cubicBezTo>
                  <a:cubicBezTo>
                    <a:pt x="45010" y="64758"/>
                    <a:pt x="45233" y="65748"/>
                    <a:pt x="45447" y="66132"/>
                  </a:cubicBezTo>
                  <a:cubicBezTo>
                    <a:pt x="45615" y="66415"/>
                    <a:pt x="45784" y="66495"/>
                    <a:pt x="45969" y="66495"/>
                  </a:cubicBezTo>
                  <a:cubicBezTo>
                    <a:pt x="46000" y="66495"/>
                    <a:pt x="46031" y="66492"/>
                    <a:pt x="46062" y="66489"/>
                  </a:cubicBezTo>
                  <a:cubicBezTo>
                    <a:pt x="46419" y="66444"/>
                    <a:pt x="46437" y="65909"/>
                    <a:pt x="46303" y="65159"/>
                  </a:cubicBezTo>
                  <a:cubicBezTo>
                    <a:pt x="46187" y="64571"/>
                    <a:pt x="45857" y="63384"/>
                    <a:pt x="45839" y="62956"/>
                  </a:cubicBezTo>
                  <a:cubicBezTo>
                    <a:pt x="45837" y="62905"/>
                    <a:pt x="45843" y="62883"/>
                    <a:pt x="45853" y="62883"/>
                  </a:cubicBezTo>
                  <a:cubicBezTo>
                    <a:pt x="45885" y="62883"/>
                    <a:pt x="45964" y="63083"/>
                    <a:pt x="46018" y="63277"/>
                  </a:cubicBezTo>
                  <a:cubicBezTo>
                    <a:pt x="46196" y="63982"/>
                    <a:pt x="46508" y="65481"/>
                    <a:pt x="46705" y="66301"/>
                  </a:cubicBezTo>
                  <a:cubicBezTo>
                    <a:pt x="46910" y="67095"/>
                    <a:pt x="47204" y="67854"/>
                    <a:pt x="47543" y="67961"/>
                  </a:cubicBezTo>
                  <a:cubicBezTo>
                    <a:pt x="47606" y="67978"/>
                    <a:pt x="47665" y="67986"/>
                    <a:pt x="47721" y="67986"/>
                  </a:cubicBezTo>
                  <a:cubicBezTo>
                    <a:pt x="48009" y="67986"/>
                    <a:pt x="48203" y="67767"/>
                    <a:pt x="48203" y="67461"/>
                  </a:cubicBezTo>
                  <a:cubicBezTo>
                    <a:pt x="48203" y="67006"/>
                    <a:pt x="47891" y="66275"/>
                    <a:pt x="47757" y="65704"/>
                  </a:cubicBezTo>
                  <a:cubicBezTo>
                    <a:pt x="47517" y="64687"/>
                    <a:pt x="47097" y="62555"/>
                    <a:pt x="47097" y="62555"/>
                  </a:cubicBezTo>
                  <a:lnTo>
                    <a:pt x="47097" y="62555"/>
                  </a:lnTo>
                  <a:cubicBezTo>
                    <a:pt x="47098" y="62556"/>
                    <a:pt x="47740" y="65106"/>
                    <a:pt x="47954" y="66034"/>
                  </a:cubicBezTo>
                  <a:cubicBezTo>
                    <a:pt x="47972" y="66123"/>
                    <a:pt x="48257" y="67042"/>
                    <a:pt x="48489" y="67595"/>
                  </a:cubicBezTo>
                  <a:cubicBezTo>
                    <a:pt x="48665" y="68015"/>
                    <a:pt x="48945" y="68328"/>
                    <a:pt x="49218" y="68328"/>
                  </a:cubicBezTo>
                  <a:cubicBezTo>
                    <a:pt x="49304" y="68328"/>
                    <a:pt x="49389" y="68297"/>
                    <a:pt x="49470" y="68228"/>
                  </a:cubicBezTo>
                  <a:cubicBezTo>
                    <a:pt x="50130" y="67675"/>
                    <a:pt x="49363" y="66230"/>
                    <a:pt x="49060" y="65088"/>
                  </a:cubicBezTo>
                  <a:cubicBezTo>
                    <a:pt x="48766" y="63955"/>
                    <a:pt x="48364" y="62082"/>
                    <a:pt x="48364" y="62082"/>
                  </a:cubicBezTo>
                  <a:lnTo>
                    <a:pt x="48364" y="62082"/>
                  </a:lnTo>
                  <a:cubicBezTo>
                    <a:pt x="48364" y="62082"/>
                    <a:pt x="49096" y="64303"/>
                    <a:pt x="49452" y="65543"/>
                  </a:cubicBezTo>
                  <a:cubicBezTo>
                    <a:pt x="49727" y="66502"/>
                    <a:pt x="50090" y="67093"/>
                    <a:pt x="50406" y="67093"/>
                  </a:cubicBezTo>
                  <a:cubicBezTo>
                    <a:pt x="50501" y="67093"/>
                    <a:pt x="50592" y="67040"/>
                    <a:pt x="50675" y="66926"/>
                  </a:cubicBezTo>
                  <a:cubicBezTo>
                    <a:pt x="51040" y="66444"/>
                    <a:pt x="50862" y="65570"/>
                    <a:pt x="50701" y="65097"/>
                  </a:cubicBezTo>
                  <a:cubicBezTo>
                    <a:pt x="50541" y="64624"/>
                    <a:pt x="50291" y="63696"/>
                    <a:pt x="50041" y="62920"/>
                  </a:cubicBezTo>
                  <a:cubicBezTo>
                    <a:pt x="49783" y="62153"/>
                    <a:pt x="49149" y="59851"/>
                    <a:pt x="49452" y="59762"/>
                  </a:cubicBezTo>
                  <a:cubicBezTo>
                    <a:pt x="49461" y="59760"/>
                    <a:pt x="49470" y="59759"/>
                    <a:pt x="49479" y="59759"/>
                  </a:cubicBezTo>
                  <a:cubicBezTo>
                    <a:pt x="49802" y="59759"/>
                    <a:pt x="50602" y="61224"/>
                    <a:pt x="51790" y="61493"/>
                  </a:cubicBezTo>
                  <a:cubicBezTo>
                    <a:pt x="51946" y="61529"/>
                    <a:pt x="52085" y="61545"/>
                    <a:pt x="52208" y="61545"/>
                  </a:cubicBezTo>
                  <a:cubicBezTo>
                    <a:pt x="53055" y="61545"/>
                    <a:pt x="53130" y="60776"/>
                    <a:pt x="52655" y="60449"/>
                  </a:cubicBezTo>
                  <a:cubicBezTo>
                    <a:pt x="52120" y="60074"/>
                    <a:pt x="51469" y="59682"/>
                    <a:pt x="50318" y="58290"/>
                  </a:cubicBezTo>
                  <a:cubicBezTo>
                    <a:pt x="49640" y="57470"/>
                    <a:pt x="48685" y="56890"/>
                    <a:pt x="47686" y="56506"/>
                  </a:cubicBezTo>
                  <a:cubicBezTo>
                    <a:pt x="47499" y="56435"/>
                    <a:pt x="47311" y="56372"/>
                    <a:pt x="47151" y="56256"/>
                  </a:cubicBezTo>
                  <a:cubicBezTo>
                    <a:pt x="46821" y="56024"/>
                    <a:pt x="46767" y="55543"/>
                    <a:pt x="46678" y="55177"/>
                  </a:cubicBezTo>
                  <a:cubicBezTo>
                    <a:pt x="46589" y="54811"/>
                    <a:pt x="46517" y="54445"/>
                    <a:pt x="46419" y="54088"/>
                  </a:cubicBezTo>
                  <a:cubicBezTo>
                    <a:pt x="46223" y="53366"/>
                    <a:pt x="46045" y="52215"/>
                    <a:pt x="46045" y="50288"/>
                  </a:cubicBezTo>
                  <a:cubicBezTo>
                    <a:pt x="46045" y="45730"/>
                    <a:pt x="45108" y="41786"/>
                    <a:pt x="44599" y="40725"/>
                  </a:cubicBezTo>
                  <a:cubicBezTo>
                    <a:pt x="44100" y="39663"/>
                    <a:pt x="43788" y="38851"/>
                    <a:pt x="43199" y="34534"/>
                  </a:cubicBezTo>
                  <a:cubicBezTo>
                    <a:pt x="42610" y="30225"/>
                    <a:pt x="43743" y="30930"/>
                    <a:pt x="43199" y="25729"/>
                  </a:cubicBezTo>
                  <a:cubicBezTo>
                    <a:pt x="42655" y="20519"/>
                    <a:pt x="38631" y="19600"/>
                    <a:pt x="36829" y="19181"/>
                  </a:cubicBezTo>
                  <a:cubicBezTo>
                    <a:pt x="35027" y="18770"/>
                    <a:pt x="31343" y="17254"/>
                    <a:pt x="30629" y="16718"/>
                  </a:cubicBezTo>
                  <a:cubicBezTo>
                    <a:pt x="30281" y="16451"/>
                    <a:pt x="30228" y="15086"/>
                    <a:pt x="30263" y="13783"/>
                  </a:cubicBezTo>
                  <a:cubicBezTo>
                    <a:pt x="30807" y="12936"/>
                    <a:pt x="31093" y="11830"/>
                    <a:pt x="31298" y="10857"/>
                  </a:cubicBezTo>
                  <a:cubicBezTo>
                    <a:pt x="31378" y="10973"/>
                    <a:pt x="31566" y="11170"/>
                    <a:pt x="31726" y="11187"/>
                  </a:cubicBezTo>
                  <a:cubicBezTo>
                    <a:pt x="31729" y="11188"/>
                    <a:pt x="31732" y="11188"/>
                    <a:pt x="31735" y="11188"/>
                  </a:cubicBezTo>
                  <a:cubicBezTo>
                    <a:pt x="31958" y="11188"/>
                    <a:pt x="32281" y="10496"/>
                    <a:pt x="32378" y="10126"/>
                  </a:cubicBezTo>
                  <a:cubicBezTo>
                    <a:pt x="32485" y="9742"/>
                    <a:pt x="32618" y="8458"/>
                    <a:pt x="32467" y="7976"/>
                  </a:cubicBezTo>
                  <a:cubicBezTo>
                    <a:pt x="32413" y="7804"/>
                    <a:pt x="32332" y="7742"/>
                    <a:pt x="32244" y="7742"/>
                  </a:cubicBezTo>
                  <a:cubicBezTo>
                    <a:pt x="32085" y="7742"/>
                    <a:pt x="31905" y="7944"/>
                    <a:pt x="31824" y="8065"/>
                  </a:cubicBezTo>
                  <a:cubicBezTo>
                    <a:pt x="31780" y="8136"/>
                    <a:pt x="31691" y="8199"/>
                    <a:pt x="31593" y="8252"/>
                  </a:cubicBezTo>
                  <a:cubicBezTo>
                    <a:pt x="31628" y="7619"/>
                    <a:pt x="31664" y="6986"/>
                    <a:pt x="31753" y="6352"/>
                  </a:cubicBezTo>
                  <a:cubicBezTo>
                    <a:pt x="31940" y="5112"/>
                    <a:pt x="31851" y="3917"/>
                    <a:pt x="31432" y="2712"/>
                  </a:cubicBezTo>
                  <a:cubicBezTo>
                    <a:pt x="30540" y="188"/>
                    <a:pt x="27052" y="9"/>
                    <a:pt x="2657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19;p72">
              <a:extLst>
                <a:ext uri="{FF2B5EF4-FFF2-40B4-BE49-F238E27FC236}">
                  <a16:creationId xmlns:a16="http://schemas.microsoft.com/office/drawing/2014/main" id="{177F6EAB-E975-937E-D07B-87101B0E99E2}"/>
                </a:ext>
              </a:extLst>
            </p:cNvPr>
            <p:cNvSpPr/>
            <p:nvPr/>
          </p:nvSpPr>
          <p:spPr>
            <a:xfrm>
              <a:off x="4262365" y="423962"/>
              <a:ext cx="2276451" cy="5166191"/>
            </a:xfrm>
            <a:custGeom>
              <a:avLst/>
              <a:gdLst/>
              <a:ahLst/>
              <a:cxnLst/>
              <a:rect l="l" t="t" r="r" b="b"/>
              <a:pathLst>
                <a:path w="53269" h="120889" fill="none" extrusionOk="0">
                  <a:moveTo>
                    <a:pt x="52724" y="60449"/>
                  </a:moveTo>
                  <a:cubicBezTo>
                    <a:pt x="52189" y="60074"/>
                    <a:pt x="51538" y="59682"/>
                    <a:pt x="50387" y="58290"/>
                  </a:cubicBezTo>
                  <a:cubicBezTo>
                    <a:pt x="49709" y="57470"/>
                    <a:pt x="48754" y="56890"/>
                    <a:pt x="47755" y="56506"/>
                  </a:cubicBezTo>
                  <a:cubicBezTo>
                    <a:pt x="47568" y="56435"/>
                    <a:pt x="47380" y="56372"/>
                    <a:pt x="47220" y="56256"/>
                  </a:cubicBezTo>
                  <a:cubicBezTo>
                    <a:pt x="46890" y="56024"/>
                    <a:pt x="46836" y="55543"/>
                    <a:pt x="46747" y="55177"/>
                  </a:cubicBezTo>
                  <a:cubicBezTo>
                    <a:pt x="46658" y="54811"/>
                    <a:pt x="46586" y="54445"/>
                    <a:pt x="46488" y="54088"/>
                  </a:cubicBezTo>
                  <a:cubicBezTo>
                    <a:pt x="46292" y="53366"/>
                    <a:pt x="46114" y="52215"/>
                    <a:pt x="46114" y="50288"/>
                  </a:cubicBezTo>
                  <a:cubicBezTo>
                    <a:pt x="46114" y="45730"/>
                    <a:pt x="45177" y="41786"/>
                    <a:pt x="44668" y="40725"/>
                  </a:cubicBezTo>
                  <a:cubicBezTo>
                    <a:pt x="44169" y="39663"/>
                    <a:pt x="43857" y="38851"/>
                    <a:pt x="43268" y="34534"/>
                  </a:cubicBezTo>
                  <a:cubicBezTo>
                    <a:pt x="42679" y="30225"/>
                    <a:pt x="43812" y="30930"/>
                    <a:pt x="43268" y="25729"/>
                  </a:cubicBezTo>
                  <a:cubicBezTo>
                    <a:pt x="42724" y="20519"/>
                    <a:pt x="38700" y="19600"/>
                    <a:pt x="36898" y="19181"/>
                  </a:cubicBezTo>
                  <a:cubicBezTo>
                    <a:pt x="35096" y="18770"/>
                    <a:pt x="31412" y="17254"/>
                    <a:pt x="30698" y="16718"/>
                  </a:cubicBezTo>
                  <a:cubicBezTo>
                    <a:pt x="30350" y="16451"/>
                    <a:pt x="30297" y="15086"/>
                    <a:pt x="30332" y="13783"/>
                  </a:cubicBezTo>
                  <a:cubicBezTo>
                    <a:pt x="30876" y="12936"/>
                    <a:pt x="31162" y="11830"/>
                    <a:pt x="31367" y="10857"/>
                  </a:cubicBezTo>
                  <a:cubicBezTo>
                    <a:pt x="31447" y="10973"/>
                    <a:pt x="31635" y="11170"/>
                    <a:pt x="31795" y="11187"/>
                  </a:cubicBezTo>
                  <a:cubicBezTo>
                    <a:pt x="32018" y="11205"/>
                    <a:pt x="32348" y="10501"/>
                    <a:pt x="32447" y="10126"/>
                  </a:cubicBezTo>
                  <a:cubicBezTo>
                    <a:pt x="32554" y="9742"/>
                    <a:pt x="32687" y="8458"/>
                    <a:pt x="32536" y="7976"/>
                  </a:cubicBezTo>
                  <a:cubicBezTo>
                    <a:pt x="32384" y="7494"/>
                    <a:pt x="32018" y="7878"/>
                    <a:pt x="31893" y="8065"/>
                  </a:cubicBezTo>
                  <a:cubicBezTo>
                    <a:pt x="31849" y="8136"/>
                    <a:pt x="31760" y="8199"/>
                    <a:pt x="31662" y="8252"/>
                  </a:cubicBezTo>
                  <a:cubicBezTo>
                    <a:pt x="31697" y="7619"/>
                    <a:pt x="31733" y="6986"/>
                    <a:pt x="31822" y="6352"/>
                  </a:cubicBezTo>
                  <a:cubicBezTo>
                    <a:pt x="32009" y="5112"/>
                    <a:pt x="31920" y="3917"/>
                    <a:pt x="31501" y="2712"/>
                  </a:cubicBezTo>
                  <a:cubicBezTo>
                    <a:pt x="30609" y="188"/>
                    <a:pt x="27121" y="9"/>
                    <a:pt x="26639" y="0"/>
                  </a:cubicBezTo>
                  <a:lnTo>
                    <a:pt x="26639" y="0"/>
                  </a:lnTo>
                  <a:lnTo>
                    <a:pt x="26630" y="0"/>
                  </a:lnTo>
                  <a:cubicBezTo>
                    <a:pt x="26148" y="9"/>
                    <a:pt x="22660" y="188"/>
                    <a:pt x="21768" y="2712"/>
                  </a:cubicBezTo>
                  <a:cubicBezTo>
                    <a:pt x="21349" y="3917"/>
                    <a:pt x="21260" y="5112"/>
                    <a:pt x="21447" y="6352"/>
                  </a:cubicBezTo>
                  <a:cubicBezTo>
                    <a:pt x="21536" y="6986"/>
                    <a:pt x="21572" y="7619"/>
                    <a:pt x="21607" y="8252"/>
                  </a:cubicBezTo>
                  <a:cubicBezTo>
                    <a:pt x="21509" y="8199"/>
                    <a:pt x="21420" y="8136"/>
                    <a:pt x="21376" y="8065"/>
                  </a:cubicBezTo>
                  <a:cubicBezTo>
                    <a:pt x="21251" y="7878"/>
                    <a:pt x="20885" y="7494"/>
                    <a:pt x="20733" y="7976"/>
                  </a:cubicBezTo>
                  <a:cubicBezTo>
                    <a:pt x="20582" y="8458"/>
                    <a:pt x="20715" y="9742"/>
                    <a:pt x="20822" y="10126"/>
                  </a:cubicBezTo>
                  <a:cubicBezTo>
                    <a:pt x="20921" y="10501"/>
                    <a:pt x="21251" y="11205"/>
                    <a:pt x="21474" y="11187"/>
                  </a:cubicBezTo>
                  <a:cubicBezTo>
                    <a:pt x="21643" y="11170"/>
                    <a:pt x="21822" y="10973"/>
                    <a:pt x="21902" y="10857"/>
                  </a:cubicBezTo>
                  <a:cubicBezTo>
                    <a:pt x="22107" y="11830"/>
                    <a:pt x="22393" y="12936"/>
                    <a:pt x="22937" y="13783"/>
                  </a:cubicBezTo>
                  <a:cubicBezTo>
                    <a:pt x="22972" y="15086"/>
                    <a:pt x="22919" y="16451"/>
                    <a:pt x="22571" y="16718"/>
                  </a:cubicBezTo>
                  <a:cubicBezTo>
                    <a:pt x="21857" y="17254"/>
                    <a:pt x="18173" y="18770"/>
                    <a:pt x="16371" y="19181"/>
                  </a:cubicBezTo>
                  <a:cubicBezTo>
                    <a:pt x="14569" y="19600"/>
                    <a:pt x="10545" y="20519"/>
                    <a:pt x="10001" y="25729"/>
                  </a:cubicBezTo>
                  <a:cubicBezTo>
                    <a:pt x="9457" y="30930"/>
                    <a:pt x="10590" y="30225"/>
                    <a:pt x="10001" y="34534"/>
                  </a:cubicBezTo>
                  <a:cubicBezTo>
                    <a:pt x="9412" y="38851"/>
                    <a:pt x="9100" y="39663"/>
                    <a:pt x="8601" y="40725"/>
                  </a:cubicBezTo>
                  <a:cubicBezTo>
                    <a:pt x="8092" y="41786"/>
                    <a:pt x="7155" y="45730"/>
                    <a:pt x="7155" y="50288"/>
                  </a:cubicBezTo>
                  <a:cubicBezTo>
                    <a:pt x="7155" y="52215"/>
                    <a:pt x="6977" y="53366"/>
                    <a:pt x="6781" y="54088"/>
                  </a:cubicBezTo>
                  <a:cubicBezTo>
                    <a:pt x="6683" y="54445"/>
                    <a:pt x="6611" y="54811"/>
                    <a:pt x="6522" y="55177"/>
                  </a:cubicBezTo>
                  <a:cubicBezTo>
                    <a:pt x="6433" y="55543"/>
                    <a:pt x="6379" y="56024"/>
                    <a:pt x="6049" y="56256"/>
                  </a:cubicBezTo>
                  <a:cubicBezTo>
                    <a:pt x="5889" y="56372"/>
                    <a:pt x="5701" y="56435"/>
                    <a:pt x="5514" y="56506"/>
                  </a:cubicBezTo>
                  <a:cubicBezTo>
                    <a:pt x="4515" y="56890"/>
                    <a:pt x="3560" y="57470"/>
                    <a:pt x="2882" y="58290"/>
                  </a:cubicBezTo>
                  <a:cubicBezTo>
                    <a:pt x="1731" y="59682"/>
                    <a:pt x="1080" y="60074"/>
                    <a:pt x="545" y="60449"/>
                  </a:cubicBezTo>
                  <a:cubicBezTo>
                    <a:pt x="1" y="60824"/>
                    <a:pt x="179" y="61778"/>
                    <a:pt x="1410" y="61493"/>
                  </a:cubicBezTo>
                  <a:cubicBezTo>
                    <a:pt x="2632" y="61216"/>
                    <a:pt x="3444" y="59673"/>
                    <a:pt x="3748" y="59762"/>
                  </a:cubicBezTo>
                  <a:cubicBezTo>
                    <a:pt x="4051" y="59851"/>
                    <a:pt x="3417" y="62153"/>
                    <a:pt x="3159" y="62920"/>
                  </a:cubicBezTo>
                  <a:cubicBezTo>
                    <a:pt x="2909" y="63696"/>
                    <a:pt x="2659" y="64624"/>
                    <a:pt x="2499" y="65097"/>
                  </a:cubicBezTo>
                  <a:cubicBezTo>
                    <a:pt x="2338" y="65570"/>
                    <a:pt x="2160" y="66444"/>
                    <a:pt x="2525" y="66926"/>
                  </a:cubicBezTo>
                  <a:cubicBezTo>
                    <a:pt x="2882" y="67416"/>
                    <a:pt x="3391" y="66792"/>
                    <a:pt x="3748" y="65543"/>
                  </a:cubicBezTo>
                  <a:cubicBezTo>
                    <a:pt x="4104" y="64303"/>
                    <a:pt x="4836" y="62082"/>
                    <a:pt x="4836" y="62082"/>
                  </a:cubicBezTo>
                  <a:cubicBezTo>
                    <a:pt x="4836" y="62082"/>
                    <a:pt x="4434" y="63955"/>
                    <a:pt x="4140" y="65088"/>
                  </a:cubicBezTo>
                  <a:cubicBezTo>
                    <a:pt x="3837" y="66230"/>
                    <a:pt x="3070" y="67675"/>
                    <a:pt x="3730" y="68228"/>
                  </a:cubicBezTo>
                  <a:cubicBezTo>
                    <a:pt x="4069" y="68514"/>
                    <a:pt x="4479" y="68148"/>
                    <a:pt x="4711" y="67595"/>
                  </a:cubicBezTo>
                  <a:cubicBezTo>
                    <a:pt x="4943" y="67042"/>
                    <a:pt x="5228" y="66123"/>
                    <a:pt x="5246" y="66034"/>
                  </a:cubicBezTo>
                  <a:cubicBezTo>
                    <a:pt x="5460" y="65106"/>
                    <a:pt x="6103" y="62555"/>
                    <a:pt x="6103" y="62555"/>
                  </a:cubicBezTo>
                  <a:cubicBezTo>
                    <a:pt x="6103" y="62555"/>
                    <a:pt x="5683" y="64687"/>
                    <a:pt x="5443" y="65704"/>
                  </a:cubicBezTo>
                  <a:cubicBezTo>
                    <a:pt x="5309" y="66275"/>
                    <a:pt x="4997" y="67006"/>
                    <a:pt x="4997" y="67461"/>
                  </a:cubicBezTo>
                  <a:cubicBezTo>
                    <a:pt x="4997" y="67827"/>
                    <a:pt x="5273" y="68068"/>
                    <a:pt x="5657" y="67961"/>
                  </a:cubicBezTo>
                  <a:cubicBezTo>
                    <a:pt x="5996" y="67854"/>
                    <a:pt x="6290" y="67095"/>
                    <a:pt x="6495" y="66301"/>
                  </a:cubicBezTo>
                  <a:cubicBezTo>
                    <a:pt x="6692" y="65481"/>
                    <a:pt x="7004" y="63982"/>
                    <a:pt x="7182" y="63277"/>
                  </a:cubicBezTo>
                  <a:cubicBezTo>
                    <a:pt x="7254" y="63018"/>
                    <a:pt x="7370" y="62751"/>
                    <a:pt x="7361" y="62956"/>
                  </a:cubicBezTo>
                  <a:cubicBezTo>
                    <a:pt x="7343" y="63384"/>
                    <a:pt x="7013" y="64571"/>
                    <a:pt x="6897" y="65159"/>
                  </a:cubicBezTo>
                  <a:cubicBezTo>
                    <a:pt x="6763" y="65909"/>
                    <a:pt x="6781" y="66444"/>
                    <a:pt x="7138" y="66489"/>
                  </a:cubicBezTo>
                  <a:cubicBezTo>
                    <a:pt x="7361" y="66515"/>
                    <a:pt x="7557" y="66462"/>
                    <a:pt x="7753" y="66132"/>
                  </a:cubicBezTo>
                  <a:cubicBezTo>
                    <a:pt x="7967" y="65748"/>
                    <a:pt x="8190" y="64758"/>
                    <a:pt x="8342" y="64053"/>
                  </a:cubicBezTo>
                  <a:cubicBezTo>
                    <a:pt x="8601" y="62911"/>
                    <a:pt x="8949" y="61868"/>
                    <a:pt x="9100" y="60842"/>
                  </a:cubicBezTo>
                  <a:cubicBezTo>
                    <a:pt x="9243" y="59825"/>
                    <a:pt x="9457" y="57728"/>
                    <a:pt x="9618" y="57050"/>
                  </a:cubicBezTo>
                  <a:cubicBezTo>
                    <a:pt x="9778" y="56363"/>
                    <a:pt x="10099" y="55471"/>
                    <a:pt x="10099" y="55471"/>
                  </a:cubicBezTo>
                  <a:lnTo>
                    <a:pt x="10081" y="55462"/>
                  </a:lnTo>
                  <a:cubicBezTo>
                    <a:pt x="10706" y="53535"/>
                    <a:pt x="12205" y="48914"/>
                    <a:pt x="13186" y="46104"/>
                  </a:cubicBezTo>
                  <a:cubicBezTo>
                    <a:pt x="14444" y="42473"/>
                    <a:pt x="13998" y="41224"/>
                    <a:pt x="14194" y="39663"/>
                  </a:cubicBezTo>
                  <a:cubicBezTo>
                    <a:pt x="14310" y="38646"/>
                    <a:pt x="15390" y="36113"/>
                    <a:pt x="16157" y="33392"/>
                  </a:cubicBezTo>
                  <a:cubicBezTo>
                    <a:pt x="17334" y="35836"/>
                    <a:pt x="18539" y="39431"/>
                    <a:pt x="17816" y="42973"/>
                  </a:cubicBezTo>
                  <a:cubicBezTo>
                    <a:pt x="16549" y="49209"/>
                    <a:pt x="16942" y="47389"/>
                    <a:pt x="16549" y="49209"/>
                  </a:cubicBezTo>
                  <a:cubicBezTo>
                    <a:pt x="16112" y="51207"/>
                    <a:pt x="15666" y="53170"/>
                    <a:pt x="15470" y="55213"/>
                  </a:cubicBezTo>
                  <a:cubicBezTo>
                    <a:pt x="15024" y="59780"/>
                    <a:pt x="14676" y="64410"/>
                    <a:pt x="15407" y="68933"/>
                  </a:cubicBezTo>
                  <a:cubicBezTo>
                    <a:pt x="15675" y="70583"/>
                    <a:pt x="16638" y="80138"/>
                    <a:pt x="16576" y="80468"/>
                  </a:cubicBezTo>
                  <a:cubicBezTo>
                    <a:pt x="16353" y="81708"/>
                    <a:pt x="15613" y="84313"/>
                    <a:pt x="15327" y="85785"/>
                  </a:cubicBezTo>
                  <a:cubicBezTo>
                    <a:pt x="15042" y="87257"/>
                    <a:pt x="15184" y="89460"/>
                    <a:pt x="15300" y="93475"/>
                  </a:cubicBezTo>
                  <a:cubicBezTo>
                    <a:pt x="15416" y="97498"/>
                    <a:pt x="15925" y="100611"/>
                    <a:pt x="16094" y="102815"/>
                  </a:cubicBezTo>
                  <a:cubicBezTo>
                    <a:pt x="16246" y="104706"/>
                    <a:pt x="15960" y="109550"/>
                    <a:pt x="15880" y="110888"/>
                  </a:cubicBezTo>
                  <a:cubicBezTo>
                    <a:pt x="15871" y="111120"/>
                    <a:pt x="15827" y="111343"/>
                    <a:pt x="15746" y="111566"/>
                  </a:cubicBezTo>
                  <a:cubicBezTo>
                    <a:pt x="15586" y="112057"/>
                    <a:pt x="15327" y="112744"/>
                    <a:pt x="15015" y="113342"/>
                  </a:cubicBezTo>
                  <a:cubicBezTo>
                    <a:pt x="14462" y="114394"/>
                    <a:pt x="13186" y="116384"/>
                    <a:pt x="12758" y="116812"/>
                  </a:cubicBezTo>
                  <a:cubicBezTo>
                    <a:pt x="12330" y="117231"/>
                    <a:pt x="11643" y="118257"/>
                    <a:pt x="12294" y="118552"/>
                  </a:cubicBezTo>
                  <a:cubicBezTo>
                    <a:pt x="12517" y="118650"/>
                    <a:pt x="12633" y="118552"/>
                    <a:pt x="12633" y="118552"/>
                  </a:cubicBezTo>
                  <a:cubicBezTo>
                    <a:pt x="12544" y="118891"/>
                    <a:pt x="12695" y="119239"/>
                    <a:pt x="12901" y="119337"/>
                  </a:cubicBezTo>
                  <a:cubicBezTo>
                    <a:pt x="13061" y="119417"/>
                    <a:pt x="13266" y="119399"/>
                    <a:pt x="13266" y="119399"/>
                  </a:cubicBezTo>
                  <a:cubicBezTo>
                    <a:pt x="13293" y="119658"/>
                    <a:pt x="13587" y="120140"/>
                    <a:pt x="14230" y="119970"/>
                  </a:cubicBezTo>
                  <a:cubicBezTo>
                    <a:pt x="14230" y="119970"/>
                    <a:pt x="14390" y="120532"/>
                    <a:pt x="14881" y="120559"/>
                  </a:cubicBezTo>
                  <a:cubicBezTo>
                    <a:pt x="15051" y="120568"/>
                    <a:pt x="15211" y="120559"/>
                    <a:pt x="15363" y="120505"/>
                  </a:cubicBezTo>
                  <a:cubicBezTo>
                    <a:pt x="15505" y="120443"/>
                    <a:pt x="15657" y="120282"/>
                    <a:pt x="15827" y="119890"/>
                  </a:cubicBezTo>
                  <a:cubicBezTo>
                    <a:pt x="15827" y="119890"/>
                    <a:pt x="15693" y="120398"/>
                    <a:pt x="16326" y="120648"/>
                  </a:cubicBezTo>
                  <a:cubicBezTo>
                    <a:pt x="16951" y="120889"/>
                    <a:pt x="17700" y="120603"/>
                    <a:pt x="18084" y="119801"/>
                  </a:cubicBezTo>
                  <a:cubicBezTo>
                    <a:pt x="18467" y="118989"/>
                    <a:pt x="18423" y="118846"/>
                    <a:pt x="18744" y="118141"/>
                  </a:cubicBezTo>
                  <a:cubicBezTo>
                    <a:pt x="19065" y="117445"/>
                    <a:pt x="18913" y="115626"/>
                    <a:pt x="19145" y="114885"/>
                  </a:cubicBezTo>
                  <a:cubicBezTo>
                    <a:pt x="19377" y="114145"/>
                    <a:pt x="20064" y="113886"/>
                    <a:pt x="20127" y="113279"/>
                  </a:cubicBezTo>
                  <a:cubicBezTo>
                    <a:pt x="20162" y="112905"/>
                    <a:pt x="20180" y="112200"/>
                    <a:pt x="20091" y="111540"/>
                  </a:cubicBezTo>
                  <a:cubicBezTo>
                    <a:pt x="20109" y="111531"/>
                    <a:pt x="20136" y="108765"/>
                    <a:pt x="20136" y="108765"/>
                  </a:cubicBezTo>
                  <a:lnTo>
                    <a:pt x="20216" y="107534"/>
                  </a:lnTo>
                  <a:cubicBezTo>
                    <a:pt x="20341" y="105625"/>
                    <a:pt x="20582" y="103734"/>
                    <a:pt x="20938" y="101852"/>
                  </a:cubicBezTo>
                  <a:cubicBezTo>
                    <a:pt x="21545" y="98702"/>
                    <a:pt x="22384" y="93475"/>
                    <a:pt x="22642" y="90308"/>
                  </a:cubicBezTo>
                  <a:cubicBezTo>
                    <a:pt x="22981" y="86070"/>
                    <a:pt x="23383" y="82502"/>
                    <a:pt x="23606" y="81824"/>
                  </a:cubicBezTo>
                  <a:cubicBezTo>
                    <a:pt x="23615" y="81797"/>
                    <a:pt x="23633" y="81753"/>
                    <a:pt x="23650" y="81699"/>
                  </a:cubicBezTo>
                  <a:cubicBezTo>
                    <a:pt x="24498" y="79103"/>
                    <a:pt x="25096" y="76427"/>
                    <a:pt x="25408" y="73715"/>
                  </a:cubicBezTo>
                  <a:cubicBezTo>
                    <a:pt x="25506" y="72858"/>
                    <a:pt x="25595" y="71913"/>
                    <a:pt x="25667" y="70896"/>
                  </a:cubicBezTo>
                  <a:cubicBezTo>
                    <a:pt x="25970" y="66426"/>
                    <a:pt x="25836" y="64000"/>
                    <a:pt x="26639" y="63884"/>
                  </a:cubicBezTo>
                  <a:cubicBezTo>
                    <a:pt x="27433" y="64000"/>
                    <a:pt x="27299" y="66426"/>
                    <a:pt x="27602" y="70896"/>
                  </a:cubicBezTo>
                  <a:cubicBezTo>
                    <a:pt x="27674" y="71913"/>
                    <a:pt x="27763" y="72858"/>
                    <a:pt x="27861" y="73715"/>
                  </a:cubicBezTo>
                  <a:cubicBezTo>
                    <a:pt x="28173" y="76427"/>
                    <a:pt x="28771" y="79103"/>
                    <a:pt x="29619" y="81699"/>
                  </a:cubicBezTo>
                  <a:cubicBezTo>
                    <a:pt x="29636" y="81753"/>
                    <a:pt x="29654" y="81797"/>
                    <a:pt x="29663" y="81824"/>
                  </a:cubicBezTo>
                  <a:cubicBezTo>
                    <a:pt x="29886" y="82502"/>
                    <a:pt x="30288" y="86070"/>
                    <a:pt x="30627" y="90308"/>
                  </a:cubicBezTo>
                  <a:cubicBezTo>
                    <a:pt x="30885" y="93475"/>
                    <a:pt x="31724" y="98702"/>
                    <a:pt x="32331" y="101852"/>
                  </a:cubicBezTo>
                  <a:cubicBezTo>
                    <a:pt x="32687" y="103734"/>
                    <a:pt x="32928" y="105625"/>
                    <a:pt x="33053" y="107534"/>
                  </a:cubicBezTo>
                  <a:lnTo>
                    <a:pt x="33133" y="108765"/>
                  </a:lnTo>
                  <a:cubicBezTo>
                    <a:pt x="33133" y="108765"/>
                    <a:pt x="33160" y="111531"/>
                    <a:pt x="33178" y="111540"/>
                  </a:cubicBezTo>
                  <a:cubicBezTo>
                    <a:pt x="33089" y="112200"/>
                    <a:pt x="33107" y="112905"/>
                    <a:pt x="33142" y="113279"/>
                  </a:cubicBezTo>
                  <a:cubicBezTo>
                    <a:pt x="33205" y="113886"/>
                    <a:pt x="33892" y="114145"/>
                    <a:pt x="34124" y="114885"/>
                  </a:cubicBezTo>
                  <a:cubicBezTo>
                    <a:pt x="34356" y="115626"/>
                    <a:pt x="34213" y="117445"/>
                    <a:pt x="34525" y="118141"/>
                  </a:cubicBezTo>
                  <a:cubicBezTo>
                    <a:pt x="34846" y="118846"/>
                    <a:pt x="34802" y="118989"/>
                    <a:pt x="35185" y="119801"/>
                  </a:cubicBezTo>
                  <a:cubicBezTo>
                    <a:pt x="35569" y="120603"/>
                    <a:pt x="36318" y="120889"/>
                    <a:pt x="36943" y="120648"/>
                  </a:cubicBezTo>
                  <a:cubicBezTo>
                    <a:pt x="37576" y="120398"/>
                    <a:pt x="37442" y="119890"/>
                    <a:pt x="37442" y="119890"/>
                  </a:cubicBezTo>
                  <a:cubicBezTo>
                    <a:pt x="37612" y="120282"/>
                    <a:pt x="37764" y="120443"/>
                    <a:pt x="37906" y="120505"/>
                  </a:cubicBezTo>
                  <a:cubicBezTo>
                    <a:pt x="38058" y="120559"/>
                    <a:pt x="38218" y="120568"/>
                    <a:pt x="38388" y="120559"/>
                  </a:cubicBezTo>
                  <a:cubicBezTo>
                    <a:pt x="38879" y="120532"/>
                    <a:pt x="39039" y="119970"/>
                    <a:pt x="39039" y="119970"/>
                  </a:cubicBezTo>
                  <a:cubicBezTo>
                    <a:pt x="39682" y="120140"/>
                    <a:pt x="39976" y="119658"/>
                    <a:pt x="40003" y="119399"/>
                  </a:cubicBezTo>
                  <a:cubicBezTo>
                    <a:pt x="40003" y="119399"/>
                    <a:pt x="40208" y="119417"/>
                    <a:pt x="40368" y="119337"/>
                  </a:cubicBezTo>
                  <a:cubicBezTo>
                    <a:pt x="40574" y="119239"/>
                    <a:pt x="40725" y="118891"/>
                    <a:pt x="40636" y="118552"/>
                  </a:cubicBezTo>
                  <a:cubicBezTo>
                    <a:pt x="40636" y="118552"/>
                    <a:pt x="40752" y="118650"/>
                    <a:pt x="40975" y="118552"/>
                  </a:cubicBezTo>
                  <a:cubicBezTo>
                    <a:pt x="41626" y="118257"/>
                    <a:pt x="40939" y="117231"/>
                    <a:pt x="40511" y="116812"/>
                  </a:cubicBezTo>
                  <a:cubicBezTo>
                    <a:pt x="40083" y="116384"/>
                    <a:pt x="38807" y="114394"/>
                    <a:pt x="38254" y="113342"/>
                  </a:cubicBezTo>
                  <a:cubicBezTo>
                    <a:pt x="37942" y="112744"/>
                    <a:pt x="37683" y="112057"/>
                    <a:pt x="37523" y="111566"/>
                  </a:cubicBezTo>
                  <a:cubicBezTo>
                    <a:pt x="37442" y="111343"/>
                    <a:pt x="37398" y="111120"/>
                    <a:pt x="37389" y="110888"/>
                  </a:cubicBezTo>
                  <a:cubicBezTo>
                    <a:pt x="37309" y="109550"/>
                    <a:pt x="37023" y="104706"/>
                    <a:pt x="37175" y="102815"/>
                  </a:cubicBezTo>
                  <a:cubicBezTo>
                    <a:pt x="37344" y="100611"/>
                    <a:pt x="37853" y="97498"/>
                    <a:pt x="37969" y="93475"/>
                  </a:cubicBezTo>
                  <a:cubicBezTo>
                    <a:pt x="38085" y="89460"/>
                    <a:pt x="38227" y="87257"/>
                    <a:pt x="37942" y="85785"/>
                  </a:cubicBezTo>
                  <a:cubicBezTo>
                    <a:pt x="37656" y="84313"/>
                    <a:pt x="36916" y="81708"/>
                    <a:pt x="36693" y="80468"/>
                  </a:cubicBezTo>
                  <a:cubicBezTo>
                    <a:pt x="36631" y="80138"/>
                    <a:pt x="37594" y="70583"/>
                    <a:pt x="37862" y="68933"/>
                  </a:cubicBezTo>
                  <a:cubicBezTo>
                    <a:pt x="38593" y="64410"/>
                    <a:pt x="38245" y="59780"/>
                    <a:pt x="37799" y="55213"/>
                  </a:cubicBezTo>
                  <a:cubicBezTo>
                    <a:pt x="37603" y="53170"/>
                    <a:pt x="37157" y="51207"/>
                    <a:pt x="36720" y="49209"/>
                  </a:cubicBezTo>
                  <a:cubicBezTo>
                    <a:pt x="36327" y="47389"/>
                    <a:pt x="36720" y="49209"/>
                    <a:pt x="35453" y="42973"/>
                  </a:cubicBezTo>
                  <a:cubicBezTo>
                    <a:pt x="34730" y="39431"/>
                    <a:pt x="35935" y="35836"/>
                    <a:pt x="37112" y="33392"/>
                  </a:cubicBezTo>
                  <a:cubicBezTo>
                    <a:pt x="37879" y="36113"/>
                    <a:pt x="38959" y="38646"/>
                    <a:pt x="39084" y="39663"/>
                  </a:cubicBezTo>
                  <a:cubicBezTo>
                    <a:pt x="39271" y="41224"/>
                    <a:pt x="38825" y="42473"/>
                    <a:pt x="40083" y="46104"/>
                  </a:cubicBezTo>
                  <a:cubicBezTo>
                    <a:pt x="41064" y="48914"/>
                    <a:pt x="42563" y="53535"/>
                    <a:pt x="43187" y="55462"/>
                  </a:cubicBezTo>
                  <a:lnTo>
                    <a:pt x="43170" y="55471"/>
                  </a:lnTo>
                  <a:cubicBezTo>
                    <a:pt x="43170" y="55471"/>
                    <a:pt x="43491" y="56363"/>
                    <a:pt x="43651" y="57050"/>
                  </a:cubicBezTo>
                  <a:cubicBezTo>
                    <a:pt x="43812" y="57728"/>
                    <a:pt x="44026" y="59825"/>
                    <a:pt x="44169" y="60842"/>
                  </a:cubicBezTo>
                  <a:cubicBezTo>
                    <a:pt x="44320" y="61868"/>
                    <a:pt x="44668" y="62911"/>
                    <a:pt x="44927" y="64053"/>
                  </a:cubicBezTo>
                  <a:cubicBezTo>
                    <a:pt x="45079" y="64758"/>
                    <a:pt x="45302" y="65748"/>
                    <a:pt x="45516" y="66132"/>
                  </a:cubicBezTo>
                  <a:cubicBezTo>
                    <a:pt x="45712" y="66462"/>
                    <a:pt x="45908" y="66515"/>
                    <a:pt x="46131" y="66489"/>
                  </a:cubicBezTo>
                  <a:cubicBezTo>
                    <a:pt x="46488" y="66444"/>
                    <a:pt x="46506" y="65909"/>
                    <a:pt x="46372" y="65159"/>
                  </a:cubicBezTo>
                  <a:cubicBezTo>
                    <a:pt x="46256" y="64571"/>
                    <a:pt x="45926" y="63384"/>
                    <a:pt x="45908" y="62956"/>
                  </a:cubicBezTo>
                  <a:cubicBezTo>
                    <a:pt x="45899" y="62751"/>
                    <a:pt x="46015" y="63018"/>
                    <a:pt x="46087" y="63277"/>
                  </a:cubicBezTo>
                  <a:cubicBezTo>
                    <a:pt x="46265" y="63982"/>
                    <a:pt x="46577" y="65481"/>
                    <a:pt x="46774" y="66301"/>
                  </a:cubicBezTo>
                  <a:cubicBezTo>
                    <a:pt x="46979" y="67095"/>
                    <a:pt x="47273" y="67854"/>
                    <a:pt x="47612" y="67961"/>
                  </a:cubicBezTo>
                  <a:cubicBezTo>
                    <a:pt x="47996" y="68068"/>
                    <a:pt x="48272" y="67827"/>
                    <a:pt x="48272" y="67461"/>
                  </a:cubicBezTo>
                  <a:cubicBezTo>
                    <a:pt x="48272" y="67006"/>
                    <a:pt x="47960" y="66275"/>
                    <a:pt x="47826" y="65704"/>
                  </a:cubicBezTo>
                  <a:cubicBezTo>
                    <a:pt x="47586" y="64687"/>
                    <a:pt x="47166" y="62555"/>
                    <a:pt x="47166" y="62555"/>
                  </a:cubicBezTo>
                  <a:cubicBezTo>
                    <a:pt x="47166" y="62555"/>
                    <a:pt x="47809" y="65106"/>
                    <a:pt x="48023" y="66034"/>
                  </a:cubicBezTo>
                  <a:cubicBezTo>
                    <a:pt x="48041" y="66123"/>
                    <a:pt x="48326" y="67042"/>
                    <a:pt x="48558" y="67595"/>
                  </a:cubicBezTo>
                  <a:cubicBezTo>
                    <a:pt x="48790" y="68148"/>
                    <a:pt x="49200" y="68514"/>
                    <a:pt x="49539" y="68228"/>
                  </a:cubicBezTo>
                  <a:cubicBezTo>
                    <a:pt x="50199" y="67675"/>
                    <a:pt x="49432" y="66230"/>
                    <a:pt x="49129" y="65088"/>
                  </a:cubicBezTo>
                  <a:cubicBezTo>
                    <a:pt x="48835" y="63955"/>
                    <a:pt x="48433" y="62082"/>
                    <a:pt x="48433" y="62082"/>
                  </a:cubicBezTo>
                  <a:cubicBezTo>
                    <a:pt x="48433" y="62082"/>
                    <a:pt x="49165" y="64303"/>
                    <a:pt x="49521" y="65543"/>
                  </a:cubicBezTo>
                  <a:cubicBezTo>
                    <a:pt x="49878" y="66792"/>
                    <a:pt x="50387" y="67416"/>
                    <a:pt x="50744" y="66926"/>
                  </a:cubicBezTo>
                  <a:cubicBezTo>
                    <a:pt x="51109" y="66444"/>
                    <a:pt x="50931" y="65570"/>
                    <a:pt x="50770" y="65097"/>
                  </a:cubicBezTo>
                  <a:cubicBezTo>
                    <a:pt x="50610" y="64624"/>
                    <a:pt x="50360" y="63696"/>
                    <a:pt x="50110" y="62920"/>
                  </a:cubicBezTo>
                  <a:cubicBezTo>
                    <a:pt x="49852" y="62153"/>
                    <a:pt x="49218" y="59851"/>
                    <a:pt x="49521" y="59762"/>
                  </a:cubicBezTo>
                  <a:cubicBezTo>
                    <a:pt x="49825" y="59673"/>
                    <a:pt x="50637" y="61216"/>
                    <a:pt x="51859" y="61493"/>
                  </a:cubicBezTo>
                  <a:cubicBezTo>
                    <a:pt x="53090" y="61778"/>
                    <a:pt x="53268" y="60824"/>
                    <a:pt x="52724" y="6044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20;p72">
              <a:extLst>
                <a:ext uri="{FF2B5EF4-FFF2-40B4-BE49-F238E27FC236}">
                  <a16:creationId xmlns:a16="http://schemas.microsoft.com/office/drawing/2014/main" id="{79C6A976-4E6E-AB8D-2501-16476EF332BB}"/>
                </a:ext>
              </a:extLst>
            </p:cNvPr>
            <p:cNvSpPr/>
            <p:nvPr/>
          </p:nvSpPr>
          <p:spPr>
            <a:xfrm>
              <a:off x="4494160" y="423962"/>
              <a:ext cx="1788075" cy="5159439"/>
            </a:xfrm>
            <a:custGeom>
              <a:avLst/>
              <a:gdLst/>
              <a:ahLst/>
              <a:cxnLst/>
              <a:rect l="l" t="t" r="r" b="b"/>
              <a:pathLst>
                <a:path w="41841" h="120731" extrusionOk="0">
                  <a:moveTo>
                    <a:pt x="21206" y="0"/>
                  </a:moveTo>
                  <a:cubicBezTo>
                    <a:pt x="20724" y="9"/>
                    <a:pt x="17236" y="188"/>
                    <a:pt x="16344" y="2712"/>
                  </a:cubicBezTo>
                  <a:cubicBezTo>
                    <a:pt x="15925" y="3917"/>
                    <a:pt x="15836" y="5112"/>
                    <a:pt x="16023" y="6352"/>
                  </a:cubicBezTo>
                  <a:cubicBezTo>
                    <a:pt x="16112" y="6986"/>
                    <a:pt x="16148" y="7619"/>
                    <a:pt x="16183" y="8252"/>
                  </a:cubicBezTo>
                  <a:cubicBezTo>
                    <a:pt x="16085" y="8199"/>
                    <a:pt x="15996" y="8136"/>
                    <a:pt x="15952" y="8065"/>
                  </a:cubicBezTo>
                  <a:cubicBezTo>
                    <a:pt x="15871" y="7944"/>
                    <a:pt x="15691" y="7742"/>
                    <a:pt x="15532" y="7742"/>
                  </a:cubicBezTo>
                  <a:cubicBezTo>
                    <a:pt x="15444" y="7742"/>
                    <a:pt x="15363" y="7804"/>
                    <a:pt x="15309" y="7976"/>
                  </a:cubicBezTo>
                  <a:cubicBezTo>
                    <a:pt x="15158" y="8458"/>
                    <a:pt x="15291" y="9742"/>
                    <a:pt x="15398" y="10126"/>
                  </a:cubicBezTo>
                  <a:cubicBezTo>
                    <a:pt x="15495" y="10496"/>
                    <a:pt x="15818" y="11188"/>
                    <a:pt x="16041" y="11188"/>
                  </a:cubicBezTo>
                  <a:cubicBezTo>
                    <a:pt x="16044" y="11188"/>
                    <a:pt x="16047" y="11188"/>
                    <a:pt x="16050" y="11187"/>
                  </a:cubicBezTo>
                  <a:cubicBezTo>
                    <a:pt x="16219" y="11170"/>
                    <a:pt x="16398" y="10973"/>
                    <a:pt x="16478" y="10857"/>
                  </a:cubicBezTo>
                  <a:cubicBezTo>
                    <a:pt x="16683" y="11830"/>
                    <a:pt x="16969" y="12936"/>
                    <a:pt x="17513" y="13783"/>
                  </a:cubicBezTo>
                  <a:cubicBezTo>
                    <a:pt x="17548" y="15086"/>
                    <a:pt x="17495" y="16451"/>
                    <a:pt x="17147" y="16718"/>
                  </a:cubicBezTo>
                  <a:cubicBezTo>
                    <a:pt x="16433" y="17254"/>
                    <a:pt x="12749" y="18770"/>
                    <a:pt x="10947" y="19181"/>
                  </a:cubicBezTo>
                  <a:cubicBezTo>
                    <a:pt x="9145" y="19600"/>
                    <a:pt x="5121" y="20519"/>
                    <a:pt x="4577" y="25729"/>
                  </a:cubicBezTo>
                  <a:cubicBezTo>
                    <a:pt x="4033" y="30930"/>
                    <a:pt x="5166" y="30225"/>
                    <a:pt x="4577" y="34534"/>
                  </a:cubicBezTo>
                  <a:cubicBezTo>
                    <a:pt x="3988" y="38851"/>
                    <a:pt x="3676" y="39663"/>
                    <a:pt x="3177" y="40725"/>
                  </a:cubicBezTo>
                  <a:cubicBezTo>
                    <a:pt x="2668" y="41786"/>
                    <a:pt x="1731" y="45730"/>
                    <a:pt x="1731" y="50288"/>
                  </a:cubicBezTo>
                  <a:cubicBezTo>
                    <a:pt x="1731" y="52215"/>
                    <a:pt x="1553" y="53366"/>
                    <a:pt x="1357" y="54088"/>
                  </a:cubicBezTo>
                  <a:cubicBezTo>
                    <a:pt x="1259" y="54445"/>
                    <a:pt x="1187" y="54811"/>
                    <a:pt x="1098" y="55177"/>
                  </a:cubicBezTo>
                  <a:cubicBezTo>
                    <a:pt x="1009" y="55543"/>
                    <a:pt x="955" y="56024"/>
                    <a:pt x="625" y="56256"/>
                  </a:cubicBezTo>
                  <a:cubicBezTo>
                    <a:pt x="465" y="56372"/>
                    <a:pt x="277" y="56435"/>
                    <a:pt x="90" y="56506"/>
                  </a:cubicBezTo>
                  <a:cubicBezTo>
                    <a:pt x="63" y="56515"/>
                    <a:pt x="36" y="56533"/>
                    <a:pt x="1" y="56542"/>
                  </a:cubicBezTo>
                  <a:cubicBezTo>
                    <a:pt x="536" y="57398"/>
                    <a:pt x="661" y="58594"/>
                    <a:pt x="1838" y="58817"/>
                  </a:cubicBezTo>
                  <a:cubicBezTo>
                    <a:pt x="2167" y="58879"/>
                    <a:pt x="2488" y="58911"/>
                    <a:pt x="2798" y="58911"/>
                  </a:cubicBezTo>
                  <a:cubicBezTo>
                    <a:pt x="3195" y="58911"/>
                    <a:pt x="3575" y="58859"/>
                    <a:pt x="3935" y="58754"/>
                  </a:cubicBezTo>
                  <a:cubicBezTo>
                    <a:pt x="4024" y="58040"/>
                    <a:pt x="4113" y="57380"/>
                    <a:pt x="4194" y="57050"/>
                  </a:cubicBezTo>
                  <a:cubicBezTo>
                    <a:pt x="4354" y="56363"/>
                    <a:pt x="4675" y="55471"/>
                    <a:pt x="4675" y="55471"/>
                  </a:cubicBezTo>
                  <a:lnTo>
                    <a:pt x="4657" y="55462"/>
                  </a:lnTo>
                  <a:cubicBezTo>
                    <a:pt x="5282" y="53535"/>
                    <a:pt x="6781" y="48914"/>
                    <a:pt x="7762" y="46104"/>
                  </a:cubicBezTo>
                  <a:cubicBezTo>
                    <a:pt x="9020" y="42473"/>
                    <a:pt x="8574" y="41224"/>
                    <a:pt x="8770" y="39663"/>
                  </a:cubicBezTo>
                  <a:cubicBezTo>
                    <a:pt x="8886" y="38646"/>
                    <a:pt x="9966" y="36113"/>
                    <a:pt x="10733" y="33392"/>
                  </a:cubicBezTo>
                  <a:cubicBezTo>
                    <a:pt x="11910" y="35836"/>
                    <a:pt x="13115" y="39431"/>
                    <a:pt x="12392" y="42973"/>
                  </a:cubicBezTo>
                  <a:cubicBezTo>
                    <a:pt x="11125" y="49209"/>
                    <a:pt x="11518" y="47389"/>
                    <a:pt x="11125" y="49209"/>
                  </a:cubicBezTo>
                  <a:cubicBezTo>
                    <a:pt x="10688" y="51207"/>
                    <a:pt x="10242" y="53170"/>
                    <a:pt x="10046" y="55213"/>
                  </a:cubicBezTo>
                  <a:cubicBezTo>
                    <a:pt x="9600" y="59780"/>
                    <a:pt x="9252" y="64410"/>
                    <a:pt x="9983" y="68933"/>
                  </a:cubicBezTo>
                  <a:cubicBezTo>
                    <a:pt x="10251" y="70583"/>
                    <a:pt x="11214" y="80138"/>
                    <a:pt x="11152" y="80468"/>
                  </a:cubicBezTo>
                  <a:cubicBezTo>
                    <a:pt x="10929" y="81708"/>
                    <a:pt x="10189" y="84313"/>
                    <a:pt x="9903" y="85785"/>
                  </a:cubicBezTo>
                  <a:cubicBezTo>
                    <a:pt x="9618" y="87257"/>
                    <a:pt x="9760" y="89460"/>
                    <a:pt x="9876" y="93475"/>
                  </a:cubicBezTo>
                  <a:cubicBezTo>
                    <a:pt x="9992" y="97498"/>
                    <a:pt x="10501" y="100611"/>
                    <a:pt x="10670" y="102815"/>
                  </a:cubicBezTo>
                  <a:cubicBezTo>
                    <a:pt x="10822" y="104706"/>
                    <a:pt x="10536" y="109550"/>
                    <a:pt x="10456" y="110888"/>
                  </a:cubicBezTo>
                  <a:cubicBezTo>
                    <a:pt x="10447" y="111120"/>
                    <a:pt x="10403" y="111343"/>
                    <a:pt x="10322" y="111566"/>
                  </a:cubicBezTo>
                  <a:cubicBezTo>
                    <a:pt x="10162" y="112057"/>
                    <a:pt x="9903" y="112744"/>
                    <a:pt x="9591" y="113342"/>
                  </a:cubicBezTo>
                  <a:cubicBezTo>
                    <a:pt x="9038" y="114394"/>
                    <a:pt x="7762" y="116384"/>
                    <a:pt x="7334" y="116812"/>
                  </a:cubicBezTo>
                  <a:cubicBezTo>
                    <a:pt x="6906" y="117231"/>
                    <a:pt x="6219" y="118257"/>
                    <a:pt x="6870" y="118552"/>
                  </a:cubicBezTo>
                  <a:cubicBezTo>
                    <a:pt x="6944" y="118584"/>
                    <a:pt x="7007" y="118595"/>
                    <a:pt x="7057" y="118595"/>
                  </a:cubicBezTo>
                  <a:cubicBezTo>
                    <a:pt x="7157" y="118595"/>
                    <a:pt x="7209" y="118552"/>
                    <a:pt x="7209" y="118552"/>
                  </a:cubicBezTo>
                  <a:lnTo>
                    <a:pt x="7209" y="118552"/>
                  </a:lnTo>
                  <a:cubicBezTo>
                    <a:pt x="7120" y="118891"/>
                    <a:pt x="7271" y="119239"/>
                    <a:pt x="7477" y="119337"/>
                  </a:cubicBezTo>
                  <a:cubicBezTo>
                    <a:pt x="7588" y="119392"/>
                    <a:pt x="7720" y="119401"/>
                    <a:pt x="7791" y="119401"/>
                  </a:cubicBezTo>
                  <a:cubicBezTo>
                    <a:pt x="7823" y="119401"/>
                    <a:pt x="7842" y="119399"/>
                    <a:pt x="7842" y="119399"/>
                  </a:cubicBezTo>
                  <a:cubicBezTo>
                    <a:pt x="7865" y="119621"/>
                    <a:pt x="8084" y="120005"/>
                    <a:pt x="8550" y="120005"/>
                  </a:cubicBezTo>
                  <a:cubicBezTo>
                    <a:pt x="8628" y="120005"/>
                    <a:pt x="8713" y="119994"/>
                    <a:pt x="8806" y="119970"/>
                  </a:cubicBezTo>
                  <a:cubicBezTo>
                    <a:pt x="8806" y="119970"/>
                    <a:pt x="8966" y="120532"/>
                    <a:pt x="9457" y="120559"/>
                  </a:cubicBezTo>
                  <a:cubicBezTo>
                    <a:pt x="9494" y="120561"/>
                    <a:pt x="9530" y="120562"/>
                    <a:pt x="9565" y="120562"/>
                  </a:cubicBezTo>
                  <a:cubicBezTo>
                    <a:pt x="9695" y="120562"/>
                    <a:pt x="9820" y="120547"/>
                    <a:pt x="9939" y="120505"/>
                  </a:cubicBezTo>
                  <a:cubicBezTo>
                    <a:pt x="10081" y="120443"/>
                    <a:pt x="10233" y="120282"/>
                    <a:pt x="10403" y="119890"/>
                  </a:cubicBezTo>
                  <a:lnTo>
                    <a:pt x="10403" y="119890"/>
                  </a:lnTo>
                  <a:cubicBezTo>
                    <a:pt x="10403" y="119890"/>
                    <a:pt x="10269" y="120398"/>
                    <a:pt x="10902" y="120648"/>
                  </a:cubicBezTo>
                  <a:cubicBezTo>
                    <a:pt x="11045" y="120703"/>
                    <a:pt x="11195" y="120731"/>
                    <a:pt x="11346" y="120731"/>
                  </a:cubicBezTo>
                  <a:cubicBezTo>
                    <a:pt x="11851" y="120731"/>
                    <a:pt x="12364" y="120419"/>
                    <a:pt x="12660" y="119801"/>
                  </a:cubicBezTo>
                  <a:cubicBezTo>
                    <a:pt x="13043" y="118989"/>
                    <a:pt x="12999" y="118846"/>
                    <a:pt x="13320" y="118141"/>
                  </a:cubicBezTo>
                  <a:cubicBezTo>
                    <a:pt x="13641" y="117445"/>
                    <a:pt x="13489" y="115626"/>
                    <a:pt x="13721" y="114885"/>
                  </a:cubicBezTo>
                  <a:cubicBezTo>
                    <a:pt x="13953" y="114145"/>
                    <a:pt x="14640" y="113886"/>
                    <a:pt x="14703" y="113279"/>
                  </a:cubicBezTo>
                  <a:cubicBezTo>
                    <a:pt x="14738" y="112905"/>
                    <a:pt x="14756" y="112200"/>
                    <a:pt x="14667" y="111540"/>
                  </a:cubicBezTo>
                  <a:cubicBezTo>
                    <a:pt x="14685" y="111531"/>
                    <a:pt x="14712" y="108765"/>
                    <a:pt x="14712" y="108765"/>
                  </a:cubicBezTo>
                  <a:lnTo>
                    <a:pt x="14792" y="107534"/>
                  </a:lnTo>
                  <a:cubicBezTo>
                    <a:pt x="14917" y="105625"/>
                    <a:pt x="15158" y="103734"/>
                    <a:pt x="15514" y="101852"/>
                  </a:cubicBezTo>
                  <a:cubicBezTo>
                    <a:pt x="16121" y="98702"/>
                    <a:pt x="16960" y="93475"/>
                    <a:pt x="17218" y="90308"/>
                  </a:cubicBezTo>
                  <a:cubicBezTo>
                    <a:pt x="17557" y="86070"/>
                    <a:pt x="17959" y="82502"/>
                    <a:pt x="18182" y="81824"/>
                  </a:cubicBezTo>
                  <a:cubicBezTo>
                    <a:pt x="18191" y="81797"/>
                    <a:pt x="18209" y="81753"/>
                    <a:pt x="18226" y="81699"/>
                  </a:cubicBezTo>
                  <a:cubicBezTo>
                    <a:pt x="19074" y="79103"/>
                    <a:pt x="19672" y="76427"/>
                    <a:pt x="19984" y="73715"/>
                  </a:cubicBezTo>
                  <a:cubicBezTo>
                    <a:pt x="20082" y="72858"/>
                    <a:pt x="20171" y="71913"/>
                    <a:pt x="20243" y="70896"/>
                  </a:cubicBezTo>
                  <a:cubicBezTo>
                    <a:pt x="20546" y="66426"/>
                    <a:pt x="20412" y="64000"/>
                    <a:pt x="21215" y="63884"/>
                  </a:cubicBezTo>
                  <a:cubicBezTo>
                    <a:pt x="22009" y="64000"/>
                    <a:pt x="21875" y="66426"/>
                    <a:pt x="22178" y="70896"/>
                  </a:cubicBezTo>
                  <a:cubicBezTo>
                    <a:pt x="22250" y="71913"/>
                    <a:pt x="22339" y="72858"/>
                    <a:pt x="22437" y="73715"/>
                  </a:cubicBezTo>
                  <a:cubicBezTo>
                    <a:pt x="22749" y="76427"/>
                    <a:pt x="23347" y="79103"/>
                    <a:pt x="24195" y="81699"/>
                  </a:cubicBezTo>
                  <a:cubicBezTo>
                    <a:pt x="24212" y="81753"/>
                    <a:pt x="24230" y="81797"/>
                    <a:pt x="24239" y="81824"/>
                  </a:cubicBezTo>
                  <a:cubicBezTo>
                    <a:pt x="24462" y="82502"/>
                    <a:pt x="24864" y="86070"/>
                    <a:pt x="25203" y="90308"/>
                  </a:cubicBezTo>
                  <a:cubicBezTo>
                    <a:pt x="25461" y="93475"/>
                    <a:pt x="26300" y="98702"/>
                    <a:pt x="26907" y="101852"/>
                  </a:cubicBezTo>
                  <a:cubicBezTo>
                    <a:pt x="27263" y="103734"/>
                    <a:pt x="27504" y="105625"/>
                    <a:pt x="27629" y="107534"/>
                  </a:cubicBezTo>
                  <a:lnTo>
                    <a:pt x="27709" y="108765"/>
                  </a:lnTo>
                  <a:cubicBezTo>
                    <a:pt x="27709" y="108765"/>
                    <a:pt x="27736" y="111531"/>
                    <a:pt x="27754" y="111540"/>
                  </a:cubicBezTo>
                  <a:cubicBezTo>
                    <a:pt x="27665" y="112200"/>
                    <a:pt x="27683" y="112905"/>
                    <a:pt x="27718" y="113279"/>
                  </a:cubicBezTo>
                  <a:cubicBezTo>
                    <a:pt x="27781" y="113886"/>
                    <a:pt x="28468" y="114145"/>
                    <a:pt x="28700" y="114885"/>
                  </a:cubicBezTo>
                  <a:cubicBezTo>
                    <a:pt x="28932" y="115626"/>
                    <a:pt x="28789" y="117445"/>
                    <a:pt x="29101" y="118141"/>
                  </a:cubicBezTo>
                  <a:cubicBezTo>
                    <a:pt x="29422" y="118846"/>
                    <a:pt x="29378" y="118989"/>
                    <a:pt x="29761" y="119801"/>
                  </a:cubicBezTo>
                  <a:cubicBezTo>
                    <a:pt x="30057" y="120419"/>
                    <a:pt x="30570" y="120731"/>
                    <a:pt x="31075" y="120731"/>
                  </a:cubicBezTo>
                  <a:cubicBezTo>
                    <a:pt x="31226" y="120731"/>
                    <a:pt x="31376" y="120703"/>
                    <a:pt x="31519" y="120648"/>
                  </a:cubicBezTo>
                  <a:cubicBezTo>
                    <a:pt x="32152" y="120398"/>
                    <a:pt x="32018" y="119890"/>
                    <a:pt x="32018" y="119890"/>
                  </a:cubicBezTo>
                  <a:lnTo>
                    <a:pt x="32018" y="119890"/>
                  </a:lnTo>
                  <a:cubicBezTo>
                    <a:pt x="32188" y="120282"/>
                    <a:pt x="32340" y="120443"/>
                    <a:pt x="32482" y="120505"/>
                  </a:cubicBezTo>
                  <a:cubicBezTo>
                    <a:pt x="32601" y="120547"/>
                    <a:pt x="32726" y="120562"/>
                    <a:pt x="32856" y="120562"/>
                  </a:cubicBezTo>
                  <a:cubicBezTo>
                    <a:pt x="32891" y="120562"/>
                    <a:pt x="32927" y="120561"/>
                    <a:pt x="32964" y="120559"/>
                  </a:cubicBezTo>
                  <a:cubicBezTo>
                    <a:pt x="33455" y="120532"/>
                    <a:pt x="33615" y="119970"/>
                    <a:pt x="33615" y="119970"/>
                  </a:cubicBezTo>
                  <a:cubicBezTo>
                    <a:pt x="33708" y="119994"/>
                    <a:pt x="33793" y="120005"/>
                    <a:pt x="33871" y="120005"/>
                  </a:cubicBezTo>
                  <a:cubicBezTo>
                    <a:pt x="34337" y="120005"/>
                    <a:pt x="34556" y="119621"/>
                    <a:pt x="34579" y="119399"/>
                  </a:cubicBezTo>
                  <a:cubicBezTo>
                    <a:pt x="34579" y="119399"/>
                    <a:pt x="34598" y="119401"/>
                    <a:pt x="34630" y="119401"/>
                  </a:cubicBezTo>
                  <a:cubicBezTo>
                    <a:pt x="34701" y="119401"/>
                    <a:pt x="34833" y="119392"/>
                    <a:pt x="34944" y="119337"/>
                  </a:cubicBezTo>
                  <a:cubicBezTo>
                    <a:pt x="35150" y="119239"/>
                    <a:pt x="35301" y="118891"/>
                    <a:pt x="35212" y="118552"/>
                  </a:cubicBezTo>
                  <a:lnTo>
                    <a:pt x="35212" y="118552"/>
                  </a:lnTo>
                  <a:cubicBezTo>
                    <a:pt x="35212" y="118552"/>
                    <a:pt x="35264" y="118595"/>
                    <a:pt x="35364" y="118595"/>
                  </a:cubicBezTo>
                  <a:cubicBezTo>
                    <a:pt x="35414" y="118595"/>
                    <a:pt x="35477" y="118584"/>
                    <a:pt x="35551" y="118552"/>
                  </a:cubicBezTo>
                  <a:cubicBezTo>
                    <a:pt x="36202" y="118257"/>
                    <a:pt x="35515" y="117231"/>
                    <a:pt x="35087" y="116812"/>
                  </a:cubicBezTo>
                  <a:cubicBezTo>
                    <a:pt x="34659" y="116384"/>
                    <a:pt x="33383" y="114394"/>
                    <a:pt x="32830" y="113342"/>
                  </a:cubicBezTo>
                  <a:cubicBezTo>
                    <a:pt x="32518" y="112744"/>
                    <a:pt x="32259" y="112057"/>
                    <a:pt x="32099" y="111566"/>
                  </a:cubicBezTo>
                  <a:cubicBezTo>
                    <a:pt x="32018" y="111343"/>
                    <a:pt x="31974" y="111120"/>
                    <a:pt x="31965" y="110888"/>
                  </a:cubicBezTo>
                  <a:cubicBezTo>
                    <a:pt x="31885" y="109550"/>
                    <a:pt x="31599" y="104706"/>
                    <a:pt x="31751" y="102815"/>
                  </a:cubicBezTo>
                  <a:cubicBezTo>
                    <a:pt x="31920" y="100611"/>
                    <a:pt x="32429" y="97498"/>
                    <a:pt x="32545" y="93475"/>
                  </a:cubicBezTo>
                  <a:cubicBezTo>
                    <a:pt x="32661" y="89460"/>
                    <a:pt x="32803" y="87257"/>
                    <a:pt x="32518" y="85785"/>
                  </a:cubicBezTo>
                  <a:cubicBezTo>
                    <a:pt x="32232" y="84313"/>
                    <a:pt x="31492" y="81708"/>
                    <a:pt x="31269" y="80468"/>
                  </a:cubicBezTo>
                  <a:cubicBezTo>
                    <a:pt x="31207" y="80138"/>
                    <a:pt x="32170" y="70583"/>
                    <a:pt x="32438" y="68933"/>
                  </a:cubicBezTo>
                  <a:cubicBezTo>
                    <a:pt x="33169" y="64410"/>
                    <a:pt x="32821" y="59780"/>
                    <a:pt x="32375" y="55213"/>
                  </a:cubicBezTo>
                  <a:cubicBezTo>
                    <a:pt x="32179" y="53170"/>
                    <a:pt x="31733" y="51207"/>
                    <a:pt x="31296" y="49209"/>
                  </a:cubicBezTo>
                  <a:cubicBezTo>
                    <a:pt x="30903" y="47389"/>
                    <a:pt x="31296" y="49209"/>
                    <a:pt x="30029" y="42973"/>
                  </a:cubicBezTo>
                  <a:cubicBezTo>
                    <a:pt x="29306" y="39431"/>
                    <a:pt x="30511" y="35836"/>
                    <a:pt x="31688" y="33392"/>
                  </a:cubicBezTo>
                  <a:cubicBezTo>
                    <a:pt x="32455" y="36113"/>
                    <a:pt x="33535" y="38646"/>
                    <a:pt x="33660" y="39663"/>
                  </a:cubicBezTo>
                  <a:cubicBezTo>
                    <a:pt x="33847" y="41224"/>
                    <a:pt x="33401" y="42473"/>
                    <a:pt x="34659" y="46104"/>
                  </a:cubicBezTo>
                  <a:cubicBezTo>
                    <a:pt x="35640" y="48914"/>
                    <a:pt x="37139" y="53535"/>
                    <a:pt x="37763" y="55462"/>
                  </a:cubicBezTo>
                  <a:lnTo>
                    <a:pt x="37746" y="55471"/>
                  </a:lnTo>
                  <a:cubicBezTo>
                    <a:pt x="37746" y="55471"/>
                    <a:pt x="38067" y="56363"/>
                    <a:pt x="38227" y="57050"/>
                  </a:cubicBezTo>
                  <a:cubicBezTo>
                    <a:pt x="38281" y="57282"/>
                    <a:pt x="38343" y="57693"/>
                    <a:pt x="38406" y="58165"/>
                  </a:cubicBezTo>
                  <a:cubicBezTo>
                    <a:pt x="38575" y="58290"/>
                    <a:pt x="38745" y="58397"/>
                    <a:pt x="38923" y="58478"/>
                  </a:cubicBezTo>
                  <a:cubicBezTo>
                    <a:pt x="39252" y="58634"/>
                    <a:pt x="39709" y="58750"/>
                    <a:pt x="40154" y="58750"/>
                  </a:cubicBezTo>
                  <a:cubicBezTo>
                    <a:pt x="40722" y="58750"/>
                    <a:pt x="41270" y="58562"/>
                    <a:pt x="41510" y="58032"/>
                  </a:cubicBezTo>
                  <a:cubicBezTo>
                    <a:pt x="41769" y="57470"/>
                    <a:pt x="41733" y="56863"/>
                    <a:pt x="41840" y="56283"/>
                  </a:cubicBezTo>
                  <a:cubicBezTo>
                    <a:pt x="41823" y="56274"/>
                    <a:pt x="41814" y="56265"/>
                    <a:pt x="41796" y="56256"/>
                  </a:cubicBezTo>
                  <a:cubicBezTo>
                    <a:pt x="41466" y="56024"/>
                    <a:pt x="41412" y="55543"/>
                    <a:pt x="41323" y="55177"/>
                  </a:cubicBezTo>
                  <a:cubicBezTo>
                    <a:pt x="41234" y="54811"/>
                    <a:pt x="41162" y="54445"/>
                    <a:pt x="41064" y="54088"/>
                  </a:cubicBezTo>
                  <a:cubicBezTo>
                    <a:pt x="40868" y="53366"/>
                    <a:pt x="40690" y="52215"/>
                    <a:pt x="40690" y="50288"/>
                  </a:cubicBezTo>
                  <a:cubicBezTo>
                    <a:pt x="40690" y="45730"/>
                    <a:pt x="39753" y="41786"/>
                    <a:pt x="39244" y="40725"/>
                  </a:cubicBezTo>
                  <a:cubicBezTo>
                    <a:pt x="38745" y="39663"/>
                    <a:pt x="38433" y="38851"/>
                    <a:pt x="37844" y="34534"/>
                  </a:cubicBezTo>
                  <a:cubicBezTo>
                    <a:pt x="37255" y="30225"/>
                    <a:pt x="38388" y="30930"/>
                    <a:pt x="37844" y="25729"/>
                  </a:cubicBezTo>
                  <a:cubicBezTo>
                    <a:pt x="37300" y="20519"/>
                    <a:pt x="33276" y="19600"/>
                    <a:pt x="31474" y="19181"/>
                  </a:cubicBezTo>
                  <a:cubicBezTo>
                    <a:pt x="29672" y="18770"/>
                    <a:pt x="25988" y="17254"/>
                    <a:pt x="25274" y="16718"/>
                  </a:cubicBezTo>
                  <a:cubicBezTo>
                    <a:pt x="24926" y="16451"/>
                    <a:pt x="24873" y="15086"/>
                    <a:pt x="24908" y="13783"/>
                  </a:cubicBezTo>
                  <a:cubicBezTo>
                    <a:pt x="25452" y="12936"/>
                    <a:pt x="25738" y="11830"/>
                    <a:pt x="25943" y="10857"/>
                  </a:cubicBezTo>
                  <a:cubicBezTo>
                    <a:pt x="26023" y="10973"/>
                    <a:pt x="26211" y="11170"/>
                    <a:pt x="26371" y="11187"/>
                  </a:cubicBezTo>
                  <a:cubicBezTo>
                    <a:pt x="26374" y="11188"/>
                    <a:pt x="26377" y="11188"/>
                    <a:pt x="26380" y="11188"/>
                  </a:cubicBezTo>
                  <a:cubicBezTo>
                    <a:pt x="26603" y="11188"/>
                    <a:pt x="26926" y="10496"/>
                    <a:pt x="27023" y="10126"/>
                  </a:cubicBezTo>
                  <a:cubicBezTo>
                    <a:pt x="27130" y="9742"/>
                    <a:pt x="27263" y="8458"/>
                    <a:pt x="27112" y="7976"/>
                  </a:cubicBezTo>
                  <a:cubicBezTo>
                    <a:pt x="27058" y="7804"/>
                    <a:pt x="26977" y="7742"/>
                    <a:pt x="26889" y="7742"/>
                  </a:cubicBezTo>
                  <a:cubicBezTo>
                    <a:pt x="26730" y="7742"/>
                    <a:pt x="26550" y="7944"/>
                    <a:pt x="26469" y="8065"/>
                  </a:cubicBezTo>
                  <a:cubicBezTo>
                    <a:pt x="26425" y="8136"/>
                    <a:pt x="26336" y="8199"/>
                    <a:pt x="26246" y="8252"/>
                  </a:cubicBezTo>
                  <a:cubicBezTo>
                    <a:pt x="26273" y="7619"/>
                    <a:pt x="26309" y="6986"/>
                    <a:pt x="26398" y="6352"/>
                  </a:cubicBezTo>
                  <a:cubicBezTo>
                    <a:pt x="26585" y="5112"/>
                    <a:pt x="26496" y="3917"/>
                    <a:pt x="26077" y="2712"/>
                  </a:cubicBezTo>
                  <a:cubicBezTo>
                    <a:pt x="25185" y="188"/>
                    <a:pt x="21697" y="9"/>
                    <a:pt x="21215" y="0"/>
                  </a:cubicBezTo>
                  <a:close/>
                </a:path>
              </a:pathLst>
            </a:custGeom>
            <a:solidFill>
              <a:srgbClr val="F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21;p72">
              <a:extLst>
                <a:ext uri="{FF2B5EF4-FFF2-40B4-BE49-F238E27FC236}">
                  <a16:creationId xmlns:a16="http://schemas.microsoft.com/office/drawing/2014/main" id="{BA73460B-7A8D-29FC-4939-D25D86F21C95}"/>
                </a:ext>
              </a:extLst>
            </p:cNvPr>
            <p:cNvSpPr/>
            <p:nvPr/>
          </p:nvSpPr>
          <p:spPr>
            <a:xfrm>
              <a:off x="4494160" y="423962"/>
              <a:ext cx="1788075" cy="5166191"/>
            </a:xfrm>
            <a:custGeom>
              <a:avLst/>
              <a:gdLst/>
              <a:ahLst/>
              <a:cxnLst/>
              <a:rect l="l" t="t" r="r" b="b"/>
              <a:pathLst>
                <a:path w="41841" h="120889" fill="none" extrusionOk="0">
                  <a:moveTo>
                    <a:pt x="41796" y="56256"/>
                  </a:moveTo>
                  <a:cubicBezTo>
                    <a:pt x="41466" y="56024"/>
                    <a:pt x="41412" y="55543"/>
                    <a:pt x="41323" y="55177"/>
                  </a:cubicBezTo>
                  <a:cubicBezTo>
                    <a:pt x="41234" y="54811"/>
                    <a:pt x="41162" y="54445"/>
                    <a:pt x="41064" y="54088"/>
                  </a:cubicBezTo>
                  <a:cubicBezTo>
                    <a:pt x="40868" y="53366"/>
                    <a:pt x="40690" y="52215"/>
                    <a:pt x="40690" y="50288"/>
                  </a:cubicBezTo>
                  <a:cubicBezTo>
                    <a:pt x="40690" y="45730"/>
                    <a:pt x="39753" y="41786"/>
                    <a:pt x="39244" y="40725"/>
                  </a:cubicBezTo>
                  <a:cubicBezTo>
                    <a:pt x="38745" y="39663"/>
                    <a:pt x="38433" y="38851"/>
                    <a:pt x="37844" y="34534"/>
                  </a:cubicBezTo>
                  <a:cubicBezTo>
                    <a:pt x="37255" y="30225"/>
                    <a:pt x="38388" y="30930"/>
                    <a:pt x="37844" y="25729"/>
                  </a:cubicBezTo>
                  <a:cubicBezTo>
                    <a:pt x="37300" y="20519"/>
                    <a:pt x="33276" y="19600"/>
                    <a:pt x="31474" y="19181"/>
                  </a:cubicBezTo>
                  <a:cubicBezTo>
                    <a:pt x="29672" y="18770"/>
                    <a:pt x="25988" y="17254"/>
                    <a:pt x="25274" y="16718"/>
                  </a:cubicBezTo>
                  <a:cubicBezTo>
                    <a:pt x="24926" y="16451"/>
                    <a:pt x="24873" y="15086"/>
                    <a:pt x="24908" y="13783"/>
                  </a:cubicBezTo>
                  <a:cubicBezTo>
                    <a:pt x="25452" y="12936"/>
                    <a:pt x="25738" y="11830"/>
                    <a:pt x="25943" y="10857"/>
                  </a:cubicBezTo>
                  <a:cubicBezTo>
                    <a:pt x="26023" y="10973"/>
                    <a:pt x="26211" y="11170"/>
                    <a:pt x="26371" y="11187"/>
                  </a:cubicBezTo>
                  <a:cubicBezTo>
                    <a:pt x="26594" y="11205"/>
                    <a:pt x="26924" y="10501"/>
                    <a:pt x="27023" y="10126"/>
                  </a:cubicBezTo>
                  <a:cubicBezTo>
                    <a:pt x="27130" y="9742"/>
                    <a:pt x="27263" y="8458"/>
                    <a:pt x="27112" y="7976"/>
                  </a:cubicBezTo>
                  <a:cubicBezTo>
                    <a:pt x="26960" y="7494"/>
                    <a:pt x="26594" y="7878"/>
                    <a:pt x="26469" y="8065"/>
                  </a:cubicBezTo>
                  <a:cubicBezTo>
                    <a:pt x="26425" y="8136"/>
                    <a:pt x="26336" y="8199"/>
                    <a:pt x="26246" y="8252"/>
                  </a:cubicBezTo>
                  <a:cubicBezTo>
                    <a:pt x="26273" y="7619"/>
                    <a:pt x="26309" y="6986"/>
                    <a:pt x="26398" y="6352"/>
                  </a:cubicBezTo>
                  <a:cubicBezTo>
                    <a:pt x="26585" y="5112"/>
                    <a:pt x="26496" y="3917"/>
                    <a:pt x="26077" y="2712"/>
                  </a:cubicBezTo>
                  <a:cubicBezTo>
                    <a:pt x="25185" y="188"/>
                    <a:pt x="21697" y="9"/>
                    <a:pt x="21215" y="0"/>
                  </a:cubicBezTo>
                  <a:lnTo>
                    <a:pt x="21215" y="0"/>
                  </a:lnTo>
                  <a:lnTo>
                    <a:pt x="21215" y="0"/>
                  </a:lnTo>
                  <a:lnTo>
                    <a:pt x="21206" y="0"/>
                  </a:lnTo>
                  <a:lnTo>
                    <a:pt x="21206" y="0"/>
                  </a:lnTo>
                  <a:cubicBezTo>
                    <a:pt x="20724" y="9"/>
                    <a:pt x="17236" y="188"/>
                    <a:pt x="16344" y="2712"/>
                  </a:cubicBezTo>
                  <a:cubicBezTo>
                    <a:pt x="15925" y="3917"/>
                    <a:pt x="15836" y="5112"/>
                    <a:pt x="16023" y="6352"/>
                  </a:cubicBezTo>
                  <a:cubicBezTo>
                    <a:pt x="16112" y="6986"/>
                    <a:pt x="16148" y="7619"/>
                    <a:pt x="16183" y="8252"/>
                  </a:cubicBezTo>
                  <a:cubicBezTo>
                    <a:pt x="16085" y="8199"/>
                    <a:pt x="15996" y="8136"/>
                    <a:pt x="15952" y="8065"/>
                  </a:cubicBezTo>
                  <a:cubicBezTo>
                    <a:pt x="15827" y="7878"/>
                    <a:pt x="15461" y="7494"/>
                    <a:pt x="15309" y="7976"/>
                  </a:cubicBezTo>
                  <a:cubicBezTo>
                    <a:pt x="15158" y="8458"/>
                    <a:pt x="15291" y="9742"/>
                    <a:pt x="15398" y="10126"/>
                  </a:cubicBezTo>
                  <a:cubicBezTo>
                    <a:pt x="15497" y="10501"/>
                    <a:pt x="15827" y="11205"/>
                    <a:pt x="16050" y="11187"/>
                  </a:cubicBezTo>
                  <a:cubicBezTo>
                    <a:pt x="16219" y="11170"/>
                    <a:pt x="16398" y="10973"/>
                    <a:pt x="16478" y="10857"/>
                  </a:cubicBezTo>
                  <a:cubicBezTo>
                    <a:pt x="16683" y="11830"/>
                    <a:pt x="16969" y="12936"/>
                    <a:pt x="17513" y="13783"/>
                  </a:cubicBezTo>
                  <a:cubicBezTo>
                    <a:pt x="17548" y="15086"/>
                    <a:pt x="17495" y="16451"/>
                    <a:pt x="17147" y="16718"/>
                  </a:cubicBezTo>
                  <a:cubicBezTo>
                    <a:pt x="16433" y="17254"/>
                    <a:pt x="12749" y="18770"/>
                    <a:pt x="10947" y="19181"/>
                  </a:cubicBezTo>
                  <a:cubicBezTo>
                    <a:pt x="9145" y="19600"/>
                    <a:pt x="5121" y="20519"/>
                    <a:pt x="4577" y="25729"/>
                  </a:cubicBezTo>
                  <a:cubicBezTo>
                    <a:pt x="4033" y="30930"/>
                    <a:pt x="5166" y="30225"/>
                    <a:pt x="4577" y="34534"/>
                  </a:cubicBezTo>
                  <a:cubicBezTo>
                    <a:pt x="3988" y="38851"/>
                    <a:pt x="3676" y="39663"/>
                    <a:pt x="3177" y="40725"/>
                  </a:cubicBezTo>
                  <a:cubicBezTo>
                    <a:pt x="2668" y="41786"/>
                    <a:pt x="1731" y="45730"/>
                    <a:pt x="1731" y="50288"/>
                  </a:cubicBezTo>
                  <a:cubicBezTo>
                    <a:pt x="1731" y="52215"/>
                    <a:pt x="1553" y="53366"/>
                    <a:pt x="1357" y="54088"/>
                  </a:cubicBezTo>
                  <a:cubicBezTo>
                    <a:pt x="1259" y="54445"/>
                    <a:pt x="1187" y="54811"/>
                    <a:pt x="1098" y="55177"/>
                  </a:cubicBezTo>
                  <a:cubicBezTo>
                    <a:pt x="1009" y="55543"/>
                    <a:pt x="955" y="56024"/>
                    <a:pt x="625" y="56256"/>
                  </a:cubicBezTo>
                  <a:cubicBezTo>
                    <a:pt x="465" y="56372"/>
                    <a:pt x="277" y="56435"/>
                    <a:pt x="90" y="56506"/>
                  </a:cubicBezTo>
                  <a:cubicBezTo>
                    <a:pt x="63" y="56515"/>
                    <a:pt x="36" y="56533"/>
                    <a:pt x="1" y="56542"/>
                  </a:cubicBezTo>
                  <a:cubicBezTo>
                    <a:pt x="536" y="57398"/>
                    <a:pt x="661" y="58594"/>
                    <a:pt x="1838" y="58817"/>
                  </a:cubicBezTo>
                  <a:cubicBezTo>
                    <a:pt x="2588" y="58959"/>
                    <a:pt x="3293" y="58942"/>
                    <a:pt x="3935" y="58754"/>
                  </a:cubicBezTo>
                  <a:cubicBezTo>
                    <a:pt x="4024" y="58040"/>
                    <a:pt x="4113" y="57380"/>
                    <a:pt x="4194" y="57050"/>
                  </a:cubicBezTo>
                  <a:cubicBezTo>
                    <a:pt x="4354" y="56363"/>
                    <a:pt x="4675" y="55471"/>
                    <a:pt x="4675" y="55471"/>
                  </a:cubicBezTo>
                  <a:lnTo>
                    <a:pt x="4657" y="55462"/>
                  </a:lnTo>
                  <a:cubicBezTo>
                    <a:pt x="5282" y="53535"/>
                    <a:pt x="6781" y="48914"/>
                    <a:pt x="7762" y="46104"/>
                  </a:cubicBezTo>
                  <a:cubicBezTo>
                    <a:pt x="9020" y="42473"/>
                    <a:pt x="8574" y="41224"/>
                    <a:pt x="8770" y="39663"/>
                  </a:cubicBezTo>
                  <a:cubicBezTo>
                    <a:pt x="8886" y="38646"/>
                    <a:pt x="9966" y="36113"/>
                    <a:pt x="10733" y="33392"/>
                  </a:cubicBezTo>
                  <a:cubicBezTo>
                    <a:pt x="11910" y="35836"/>
                    <a:pt x="13115" y="39431"/>
                    <a:pt x="12392" y="42973"/>
                  </a:cubicBezTo>
                  <a:cubicBezTo>
                    <a:pt x="11125" y="49209"/>
                    <a:pt x="11518" y="47389"/>
                    <a:pt x="11125" y="49209"/>
                  </a:cubicBezTo>
                  <a:cubicBezTo>
                    <a:pt x="10688" y="51207"/>
                    <a:pt x="10242" y="53170"/>
                    <a:pt x="10046" y="55213"/>
                  </a:cubicBezTo>
                  <a:cubicBezTo>
                    <a:pt x="9600" y="59780"/>
                    <a:pt x="9252" y="64410"/>
                    <a:pt x="9983" y="68933"/>
                  </a:cubicBezTo>
                  <a:cubicBezTo>
                    <a:pt x="10251" y="70583"/>
                    <a:pt x="11214" y="80138"/>
                    <a:pt x="11152" y="80468"/>
                  </a:cubicBezTo>
                  <a:cubicBezTo>
                    <a:pt x="10929" y="81708"/>
                    <a:pt x="10189" y="84313"/>
                    <a:pt x="9903" y="85785"/>
                  </a:cubicBezTo>
                  <a:cubicBezTo>
                    <a:pt x="9618" y="87257"/>
                    <a:pt x="9760" y="89460"/>
                    <a:pt x="9876" y="93475"/>
                  </a:cubicBezTo>
                  <a:cubicBezTo>
                    <a:pt x="9992" y="97498"/>
                    <a:pt x="10501" y="100611"/>
                    <a:pt x="10670" y="102815"/>
                  </a:cubicBezTo>
                  <a:cubicBezTo>
                    <a:pt x="10822" y="104706"/>
                    <a:pt x="10536" y="109550"/>
                    <a:pt x="10456" y="110888"/>
                  </a:cubicBezTo>
                  <a:cubicBezTo>
                    <a:pt x="10447" y="111120"/>
                    <a:pt x="10403" y="111343"/>
                    <a:pt x="10322" y="111566"/>
                  </a:cubicBezTo>
                  <a:cubicBezTo>
                    <a:pt x="10162" y="112057"/>
                    <a:pt x="9903" y="112744"/>
                    <a:pt x="9591" y="113342"/>
                  </a:cubicBezTo>
                  <a:cubicBezTo>
                    <a:pt x="9038" y="114394"/>
                    <a:pt x="7762" y="116384"/>
                    <a:pt x="7334" y="116812"/>
                  </a:cubicBezTo>
                  <a:cubicBezTo>
                    <a:pt x="6906" y="117231"/>
                    <a:pt x="6219" y="118257"/>
                    <a:pt x="6870" y="118552"/>
                  </a:cubicBezTo>
                  <a:cubicBezTo>
                    <a:pt x="7093" y="118650"/>
                    <a:pt x="7209" y="118552"/>
                    <a:pt x="7209" y="118552"/>
                  </a:cubicBezTo>
                  <a:cubicBezTo>
                    <a:pt x="7120" y="118891"/>
                    <a:pt x="7271" y="119239"/>
                    <a:pt x="7477" y="119337"/>
                  </a:cubicBezTo>
                  <a:cubicBezTo>
                    <a:pt x="7637" y="119417"/>
                    <a:pt x="7842" y="119399"/>
                    <a:pt x="7842" y="119399"/>
                  </a:cubicBezTo>
                  <a:cubicBezTo>
                    <a:pt x="7869" y="119658"/>
                    <a:pt x="8163" y="120140"/>
                    <a:pt x="8806" y="119970"/>
                  </a:cubicBezTo>
                  <a:cubicBezTo>
                    <a:pt x="8806" y="119970"/>
                    <a:pt x="8966" y="120532"/>
                    <a:pt x="9457" y="120559"/>
                  </a:cubicBezTo>
                  <a:cubicBezTo>
                    <a:pt x="9627" y="120568"/>
                    <a:pt x="9787" y="120559"/>
                    <a:pt x="9939" y="120505"/>
                  </a:cubicBezTo>
                  <a:cubicBezTo>
                    <a:pt x="10081" y="120443"/>
                    <a:pt x="10233" y="120282"/>
                    <a:pt x="10403" y="119890"/>
                  </a:cubicBezTo>
                  <a:cubicBezTo>
                    <a:pt x="10403" y="119890"/>
                    <a:pt x="10269" y="120398"/>
                    <a:pt x="10902" y="120648"/>
                  </a:cubicBezTo>
                  <a:cubicBezTo>
                    <a:pt x="11527" y="120889"/>
                    <a:pt x="12276" y="120603"/>
                    <a:pt x="12660" y="119801"/>
                  </a:cubicBezTo>
                  <a:cubicBezTo>
                    <a:pt x="13043" y="118989"/>
                    <a:pt x="12999" y="118846"/>
                    <a:pt x="13320" y="118141"/>
                  </a:cubicBezTo>
                  <a:cubicBezTo>
                    <a:pt x="13641" y="117445"/>
                    <a:pt x="13489" y="115626"/>
                    <a:pt x="13721" y="114885"/>
                  </a:cubicBezTo>
                  <a:cubicBezTo>
                    <a:pt x="13953" y="114145"/>
                    <a:pt x="14640" y="113886"/>
                    <a:pt x="14703" y="113279"/>
                  </a:cubicBezTo>
                  <a:cubicBezTo>
                    <a:pt x="14738" y="112905"/>
                    <a:pt x="14756" y="112200"/>
                    <a:pt x="14667" y="111540"/>
                  </a:cubicBezTo>
                  <a:cubicBezTo>
                    <a:pt x="14685" y="111531"/>
                    <a:pt x="14712" y="108765"/>
                    <a:pt x="14712" y="108765"/>
                  </a:cubicBezTo>
                  <a:lnTo>
                    <a:pt x="14792" y="107534"/>
                  </a:lnTo>
                  <a:cubicBezTo>
                    <a:pt x="14917" y="105625"/>
                    <a:pt x="15158" y="103734"/>
                    <a:pt x="15514" y="101852"/>
                  </a:cubicBezTo>
                  <a:cubicBezTo>
                    <a:pt x="16121" y="98702"/>
                    <a:pt x="16960" y="93475"/>
                    <a:pt x="17218" y="90308"/>
                  </a:cubicBezTo>
                  <a:cubicBezTo>
                    <a:pt x="17557" y="86070"/>
                    <a:pt x="17959" y="82502"/>
                    <a:pt x="18182" y="81824"/>
                  </a:cubicBezTo>
                  <a:cubicBezTo>
                    <a:pt x="18191" y="81797"/>
                    <a:pt x="18209" y="81753"/>
                    <a:pt x="18226" y="81699"/>
                  </a:cubicBezTo>
                  <a:cubicBezTo>
                    <a:pt x="19074" y="79103"/>
                    <a:pt x="19672" y="76427"/>
                    <a:pt x="19984" y="73715"/>
                  </a:cubicBezTo>
                  <a:cubicBezTo>
                    <a:pt x="20082" y="72858"/>
                    <a:pt x="20171" y="71913"/>
                    <a:pt x="20243" y="70896"/>
                  </a:cubicBezTo>
                  <a:cubicBezTo>
                    <a:pt x="20546" y="66426"/>
                    <a:pt x="20412" y="64000"/>
                    <a:pt x="21215" y="63884"/>
                  </a:cubicBezTo>
                  <a:cubicBezTo>
                    <a:pt x="22009" y="64000"/>
                    <a:pt x="21875" y="66426"/>
                    <a:pt x="22178" y="70896"/>
                  </a:cubicBezTo>
                  <a:cubicBezTo>
                    <a:pt x="22250" y="71913"/>
                    <a:pt x="22339" y="72858"/>
                    <a:pt x="22437" y="73715"/>
                  </a:cubicBezTo>
                  <a:cubicBezTo>
                    <a:pt x="22749" y="76427"/>
                    <a:pt x="23347" y="79103"/>
                    <a:pt x="24195" y="81699"/>
                  </a:cubicBezTo>
                  <a:cubicBezTo>
                    <a:pt x="24212" y="81753"/>
                    <a:pt x="24230" y="81797"/>
                    <a:pt x="24239" y="81824"/>
                  </a:cubicBezTo>
                  <a:cubicBezTo>
                    <a:pt x="24462" y="82502"/>
                    <a:pt x="24864" y="86070"/>
                    <a:pt x="25203" y="90308"/>
                  </a:cubicBezTo>
                  <a:cubicBezTo>
                    <a:pt x="25461" y="93475"/>
                    <a:pt x="26300" y="98702"/>
                    <a:pt x="26907" y="101852"/>
                  </a:cubicBezTo>
                  <a:cubicBezTo>
                    <a:pt x="27263" y="103734"/>
                    <a:pt x="27504" y="105625"/>
                    <a:pt x="27629" y="107534"/>
                  </a:cubicBezTo>
                  <a:lnTo>
                    <a:pt x="27709" y="108765"/>
                  </a:lnTo>
                  <a:cubicBezTo>
                    <a:pt x="27709" y="108765"/>
                    <a:pt x="27736" y="111531"/>
                    <a:pt x="27754" y="111540"/>
                  </a:cubicBezTo>
                  <a:cubicBezTo>
                    <a:pt x="27665" y="112200"/>
                    <a:pt x="27683" y="112905"/>
                    <a:pt x="27718" y="113279"/>
                  </a:cubicBezTo>
                  <a:cubicBezTo>
                    <a:pt x="27781" y="113886"/>
                    <a:pt x="28468" y="114145"/>
                    <a:pt x="28700" y="114885"/>
                  </a:cubicBezTo>
                  <a:cubicBezTo>
                    <a:pt x="28932" y="115626"/>
                    <a:pt x="28789" y="117445"/>
                    <a:pt x="29101" y="118141"/>
                  </a:cubicBezTo>
                  <a:cubicBezTo>
                    <a:pt x="29422" y="118846"/>
                    <a:pt x="29378" y="118989"/>
                    <a:pt x="29761" y="119801"/>
                  </a:cubicBezTo>
                  <a:cubicBezTo>
                    <a:pt x="30145" y="120603"/>
                    <a:pt x="30894" y="120889"/>
                    <a:pt x="31519" y="120648"/>
                  </a:cubicBezTo>
                  <a:cubicBezTo>
                    <a:pt x="32152" y="120398"/>
                    <a:pt x="32018" y="119890"/>
                    <a:pt x="32018" y="119890"/>
                  </a:cubicBezTo>
                  <a:cubicBezTo>
                    <a:pt x="32188" y="120282"/>
                    <a:pt x="32340" y="120443"/>
                    <a:pt x="32482" y="120505"/>
                  </a:cubicBezTo>
                  <a:cubicBezTo>
                    <a:pt x="32634" y="120559"/>
                    <a:pt x="32794" y="120568"/>
                    <a:pt x="32964" y="120559"/>
                  </a:cubicBezTo>
                  <a:cubicBezTo>
                    <a:pt x="33455" y="120532"/>
                    <a:pt x="33615" y="119970"/>
                    <a:pt x="33615" y="119970"/>
                  </a:cubicBezTo>
                  <a:cubicBezTo>
                    <a:pt x="34258" y="120140"/>
                    <a:pt x="34552" y="119658"/>
                    <a:pt x="34579" y="119399"/>
                  </a:cubicBezTo>
                  <a:cubicBezTo>
                    <a:pt x="34579" y="119399"/>
                    <a:pt x="34784" y="119417"/>
                    <a:pt x="34944" y="119337"/>
                  </a:cubicBezTo>
                  <a:cubicBezTo>
                    <a:pt x="35150" y="119239"/>
                    <a:pt x="35301" y="118891"/>
                    <a:pt x="35212" y="118552"/>
                  </a:cubicBezTo>
                  <a:cubicBezTo>
                    <a:pt x="35212" y="118552"/>
                    <a:pt x="35328" y="118650"/>
                    <a:pt x="35551" y="118552"/>
                  </a:cubicBezTo>
                  <a:cubicBezTo>
                    <a:pt x="36202" y="118257"/>
                    <a:pt x="35515" y="117231"/>
                    <a:pt x="35087" y="116812"/>
                  </a:cubicBezTo>
                  <a:cubicBezTo>
                    <a:pt x="34659" y="116384"/>
                    <a:pt x="33383" y="114394"/>
                    <a:pt x="32830" y="113342"/>
                  </a:cubicBezTo>
                  <a:cubicBezTo>
                    <a:pt x="32518" y="112744"/>
                    <a:pt x="32259" y="112057"/>
                    <a:pt x="32099" y="111566"/>
                  </a:cubicBezTo>
                  <a:cubicBezTo>
                    <a:pt x="32018" y="111343"/>
                    <a:pt x="31974" y="111120"/>
                    <a:pt x="31965" y="110888"/>
                  </a:cubicBezTo>
                  <a:cubicBezTo>
                    <a:pt x="31885" y="109550"/>
                    <a:pt x="31599" y="104706"/>
                    <a:pt x="31751" y="102815"/>
                  </a:cubicBezTo>
                  <a:cubicBezTo>
                    <a:pt x="31920" y="100611"/>
                    <a:pt x="32429" y="97498"/>
                    <a:pt x="32545" y="93475"/>
                  </a:cubicBezTo>
                  <a:cubicBezTo>
                    <a:pt x="32661" y="89460"/>
                    <a:pt x="32803" y="87257"/>
                    <a:pt x="32518" y="85785"/>
                  </a:cubicBezTo>
                  <a:cubicBezTo>
                    <a:pt x="32232" y="84313"/>
                    <a:pt x="31492" y="81708"/>
                    <a:pt x="31269" y="80468"/>
                  </a:cubicBezTo>
                  <a:cubicBezTo>
                    <a:pt x="31207" y="80138"/>
                    <a:pt x="32170" y="70583"/>
                    <a:pt x="32438" y="68933"/>
                  </a:cubicBezTo>
                  <a:cubicBezTo>
                    <a:pt x="33169" y="64410"/>
                    <a:pt x="32821" y="59780"/>
                    <a:pt x="32375" y="55213"/>
                  </a:cubicBezTo>
                  <a:cubicBezTo>
                    <a:pt x="32179" y="53170"/>
                    <a:pt x="31733" y="51207"/>
                    <a:pt x="31296" y="49209"/>
                  </a:cubicBezTo>
                  <a:cubicBezTo>
                    <a:pt x="30903" y="47389"/>
                    <a:pt x="31296" y="49209"/>
                    <a:pt x="30029" y="42973"/>
                  </a:cubicBezTo>
                  <a:cubicBezTo>
                    <a:pt x="29306" y="39431"/>
                    <a:pt x="30511" y="35836"/>
                    <a:pt x="31688" y="33392"/>
                  </a:cubicBezTo>
                  <a:cubicBezTo>
                    <a:pt x="32455" y="36113"/>
                    <a:pt x="33535" y="38646"/>
                    <a:pt x="33660" y="39663"/>
                  </a:cubicBezTo>
                  <a:cubicBezTo>
                    <a:pt x="33847" y="41224"/>
                    <a:pt x="33401" y="42473"/>
                    <a:pt x="34659" y="46104"/>
                  </a:cubicBezTo>
                  <a:cubicBezTo>
                    <a:pt x="35640" y="48914"/>
                    <a:pt x="37139" y="53535"/>
                    <a:pt x="37763" y="55462"/>
                  </a:cubicBezTo>
                  <a:lnTo>
                    <a:pt x="37746" y="55471"/>
                  </a:lnTo>
                  <a:cubicBezTo>
                    <a:pt x="37746" y="55471"/>
                    <a:pt x="38067" y="56363"/>
                    <a:pt x="38227" y="57050"/>
                  </a:cubicBezTo>
                  <a:cubicBezTo>
                    <a:pt x="38281" y="57282"/>
                    <a:pt x="38343" y="57693"/>
                    <a:pt x="38406" y="58165"/>
                  </a:cubicBezTo>
                  <a:cubicBezTo>
                    <a:pt x="38575" y="58290"/>
                    <a:pt x="38745" y="58397"/>
                    <a:pt x="38923" y="58478"/>
                  </a:cubicBezTo>
                  <a:cubicBezTo>
                    <a:pt x="39673" y="58834"/>
                    <a:pt x="41082" y="58977"/>
                    <a:pt x="41510" y="58032"/>
                  </a:cubicBezTo>
                  <a:cubicBezTo>
                    <a:pt x="41769" y="57470"/>
                    <a:pt x="41733" y="56863"/>
                    <a:pt x="41840" y="56283"/>
                  </a:cubicBezTo>
                  <a:cubicBezTo>
                    <a:pt x="41823" y="56274"/>
                    <a:pt x="41814" y="56265"/>
                    <a:pt x="41796" y="5625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22;p72">
              <a:extLst>
                <a:ext uri="{FF2B5EF4-FFF2-40B4-BE49-F238E27FC236}">
                  <a16:creationId xmlns:a16="http://schemas.microsoft.com/office/drawing/2014/main" id="{A4C29CA4-28F3-E86B-5285-488EB578B63A}"/>
                </a:ext>
              </a:extLst>
            </p:cNvPr>
            <p:cNvSpPr/>
            <p:nvPr/>
          </p:nvSpPr>
          <p:spPr>
            <a:xfrm>
              <a:off x="4905142" y="3980540"/>
              <a:ext cx="333248" cy="1207990"/>
            </a:xfrm>
            <a:custGeom>
              <a:avLst/>
              <a:gdLst/>
              <a:ahLst/>
              <a:cxnLst/>
              <a:rect l="l" t="t" r="r" b="b"/>
              <a:pathLst>
                <a:path w="7798" h="28267" extrusionOk="0">
                  <a:moveTo>
                    <a:pt x="884" y="0"/>
                  </a:moveTo>
                  <a:cubicBezTo>
                    <a:pt x="652" y="928"/>
                    <a:pt x="420" y="1874"/>
                    <a:pt x="286" y="2561"/>
                  </a:cubicBezTo>
                  <a:cubicBezTo>
                    <a:pt x="1" y="4033"/>
                    <a:pt x="143" y="6236"/>
                    <a:pt x="259" y="10251"/>
                  </a:cubicBezTo>
                  <a:cubicBezTo>
                    <a:pt x="375" y="14274"/>
                    <a:pt x="884" y="17387"/>
                    <a:pt x="1053" y="19591"/>
                  </a:cubicBezTo>
                  <a:cubicBezTo>
                    <a:pt x="1116" y="20403"/>
                    <a:pt x="1107" y="21750"/>
                    <a:pt x="1062" y="23133"/>
                  </a:cubicBezTo>
                  <a:cubicBezTo>
                    <a:pt x="1767" y="23802"/>
                    <a:pt x="1374" y="25604"/>
                    <a:pt x="2391" y="25773"/>
                  </a:cubicBezTo>
                  <a:cubicBezTo>
                    <a:pt x="2534" y="25800"/>
                    <a:pt x="3614" y="28244"/>
                    <a:pt x="3756" y="28253"/>
                  </a:cubicBezTo>
                  <a:cubicBezTo>
                    <a:pt x="3878" y="28261"/>
                    <a:pt x="3983" y="28266"/>
                    <a:pt x="4079" y="28266"/>
                  </a:cubicBezTo>
                  <a:cubicBezTo>
                    <a:pt x="4406" y="28266"/>
                    <a:pt x="4631" y="28210"/>
                    <a:pt x="5059" y="28030"/>
                  </a:cubicBezTo>
                  <a:cubicBezTo>
                    <a:pt x="5059" y="28030"/>
                    <a:pt x="5095" y="25541"/>
                    <a:pt x="5202" y="23962"/>
                  </a:cubicBezTo>
                  <a:cubicBezTo>
                    <a:pt x="5335" y="22169"/>
                    <a:pt x="5558" y="20394"/>
                    <a:pt x="5897" y="18628"/>
                  </a:cubicBezTo>
                  <a:cubicBezTo>
                    <a:pt x="6504" y="15478"/>
                    <a:pt x="7343" y="10251"/>
                    <a:pt x="7601" y="7084"/>
                  </a:cubicBezTo>
                  <a:cubicBezTo>
                    <a:pt x="7664" y="6281"/>
                    <a:pt x="7726" y="5496"/>
                    <a:pt x="7798" y="4755"/>
                  </a:cubicBezTo>
                  <a:lnTo>
                    <a:pt x="7798" y="4755"/>
                  </a:lnTo>
                  <a:cubicBezTo>
                    <a:pt x="7717" y="4853"/>
                    <a:pt x="7637" y="4952"/>
                    <a:pt x="7557" y="5050"/>
                  </a:cubicBezTo>
                  <a:cubicBezTo>
                    <a:pt x="7193" y="5492"/>
                    <a:pt x="6823" y="5711"/>
                    <a:pt x="6449" y="5711"/>
                  </a:cubicBezTo>
                  <a:cubicBezTo>
                    <a:pt x="6190" y="5711"/>
                    <a:pt x="5928" y="5606"/>
                    <a:pt x="5665" y="5398"/>
                  </a:cubicBezTo>
                  <a:cubicBezTo>
                    <a:pt x="5073" y="5835"/>
                    <a:pt x="4344" y="6342"/>
                    <a:pt x="3678" y="6342"/>
                  </a:cubicBezTo>
                  <a:cubicBezTo>
                    <a:pt x="3311" y="6342"/>
                    <a:pt x="2963" y="6187"/>
                    <a:pt x="2668" y="5781"/>
                  </a:cubicBezTo>
                  <a:cubicBezTo>
                    <a:pt x="2151" y="5068"/>
                    <a:pt x="2347" y="3658"/>
                    <a:pt x="2151" y="2855"/>
                  </a:cubicBezTo>
                  <a:cubicBezTo>
                    <a:pt x="1883" y="1785"/>
                    <a:pt x="1490" y="857"/>
                    <a:pt x="884" y="0"/>
                  </a:cubicBezTo>
                  <a:close/>
                </a:path>
              </a:pathLst>
            </a:custGeom>
            <a:solidFill>
              <a:srgbClr val="454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23;p72">
              <a:extLst>
                <a:ext uri="{FF2B5EF4-FFF2-40B4-BE49-F238E27FC236}">
                  <a16:creationId xmlns:a16="http://schemas.microsoft.com/office/drawing/2014/main" id="{A368A4AF-3CD1-4D9D-A8B3-41C7C42F8A6E}"/>
                </a:ext>
              </a:extLst>
            </p:cNvPr>
            <p:cNvSpPr/>
            <p:nvPr/>
          </p:nvSpPr>
          <p:spPr>
            <a:xfrm>
              <a:off x="4905142" y="3980540"/>
              <a:ext cx="333248" cy="1208930"/>
            </a:xfrm>
            <a:custGeom>
              <a:avLst/>
              <a:gdLst/>
              <a:ahLst/>
              <a:cxnLst/>
              <a:rect l="l" t="t" r="r" b="b"/>
              <a:pathLst>
                <a:path w="7798" h="28289" fill="none" extrusionOk="0">
                  <a:moveTo>
                    <a:pt x="7557" y="5050"/>
                  </a:moveTo>
                  <a:cubicBezTo>
                    <a:pt x="6941" y="5799"/>
                    <a:pt x="6308" y="5906"/>
                    <a:pt x="5665" y="5398"/>
                  </a:cubicBezTo>
                  <a:cubicBezTo>
                    <a:pt x="4747" y="6076"/>
                    <a:pt x="3498" y="6923"/>
                    <a:pt x="2668" y="5781"/>
                  </a:cubicBezTo>
                  <a:cubicBezTo>
                    <a:pt x="2151" y="5068"/>
                    <a:pt x="2347" y="3658"/>
                    <a:pt x="2151" y="2855"/>
                  </a:cubicBezTo>
                  <a:cubicBezTo>
                    <a:pt x="1883" y="1785"/>
                    <a:pt x="1490" y="857"/>
                    <a:pt x="884" y="0"/>
                  </a:cubicBezTo>
                  <a:cubicBezTo>
                    <a:pt x="652" y="928"/>
                    <a:pt x="420" y="1874"/>
                    <a:pt x="286" y="2561"/>
                  </a:cubicBezTo>
                  <a:cubicBezTo>
                    <a:pt x="1" y="4033"/>
                    <a:pt x="143" y="6236"/>
                    <a:pt x="259" y="10251"/>
                  </a:cubicBezTo>
                  <a:cubicBezTo>
                    <a:pt x="375" y="14274"/>
                    <a:pt x="884" y="17387"/>
                    <a:pt x="1053" y="19591"/>
                  </a:cubicBezTo>
                  <a:cubicBezTo>
                    <a:pt x="1116" y="20403"/>
                    <a:pt x="1107" y="21750"/>
                    <a:pt x="1062" y="23133"/>
                  </a:cubicBezTo>
                  <a:cubicBezTo>
                    <a:pt x="1767" y="23802"/>
                    <a:pt x="1374" y="25604"/>
                    <a:pt x="2391" y="25773"/>
                  </a:cubicBezTo>
                  <a:cubicBezTo>
                    <a:pt x="2534" y="25800"/>
                    <a:pt x="3614" y="28244"/>
                    <a:pt x="3756" y="28253"/>
                  </a:cubicBezTo>
                  <a:cubicBezTo>
                    <a:pt x="4292" y="28289"/>
                    <a:pt x="4506" y="28262"/>
                    <a:pt x="5059" y="28030"/>
                  </a:cubicBezTo>
                  <a:cubicBezTo>
                    <a:pt x="5059" y="28030"/>
                    <a:pt x="5095" y="25541"/>
                    <a:pt x="5202" y="23962"/>
                  </a:cubicBezTo>
                  <a:cubicBezTo>
                    <a:pt x="5335" y="22169"/>
                    <a:pt x="5558" y="20394"/>
                    <a:pt x="5897" y="18628"/>
                  </a:cubicBezTo>
                  <a:cubicBezTo>
                    <a:pt x="6504" y="15478"/>
                    <a:pt x="7343" y="10251"/>
                    <a:pt x="7601" y="7084"/>
                  </a:cubicBezTo>
                  <a:cubicBezTo>
                    <a:pt x="7664" y="6281"/>
                    <a:pt x="7726" y="5496"/>
                    <a:pt x="7798" y="4755"/>
                  </a:cubicBezTo>
                  <a:cubicBezTo>
                    <a:pt x="7717" y="4853"/>
                    <a:pt x="7637" y="4952"/>
                    <a:pt x="7557" y="505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4;p72">
              <a:extLst>
                <a:ext uri="{FF2B5EF4-FFF2-40B4-BE49-F238E27FC236}">
                  <a16:creationId xmlns:a16="http://schemas.microsoft.com/office/drawing/2014/main" id="{4A808206-8D7E-D1B6-C948-BBE182DF195A}"/>
                </a:ext>
              </a:extLst>
            </p:cNvPr>
            <p:cNvSpPr/>
            <p:nvPr/>
          </p:nvSpPr>
          <p:spPr>
            <a:xfrm>
              <a:off x="4905142" y="3980540"/>
              <a:ext cx="333248" cy="1204272"/>
            </a:xfrm>
            <a:custGeom>
              <a:avLst/>
              <a:gdLst/>
              <a:ahLst/>
              <a:cxnLst/>
              <a:rect l="l" t="t" r="r" b="b"/>
              <a:pathLst>
                <a:path w="7798" h="28180" extrusionOk="0">
                  <a:moveTo>
                    <a:pt x="884" y="0"/>
                  </a:moveTo>
                  <a:cubicBezTo>
                    <a:pt x="652" y="928"/>
                    <a:pt x="420" y="1874"/>
                    <a:pt x="286" y="2561"/>
                  </a:cubicBezTo>
                  <a:cubicBezTo>
                    <a:pt x="1" y="4033"/>
                    <a:pt x="143" y="6236"/>
                    <a:pt x="259" y="10251"/>
                  </a:cubicBezTo>
                  <a:cubicBezTo>
                    <a:pt x="375" y="14274"/>
                    <a:pt x="884" y="17387"/>
                    <a:pt x="1053" y="19591"/>
                  </a:cubicBezTo>
                  <a:cubicBezTo>
                    <a:pt x="1134" y="20581"/>
                    <a:pt x="1089" y="22374"/>
                    <a:pt x="1027" y="24051"/>
                  </a:cubicBezTo>
                  <a:cubicBezTo>
                    <a:pt x="1089" y="24132"/>
                    <a:pt x="1160" y="24212"/>
                    <a:pt x="1232" y="24301"/>
                  </a:cubicBezTo>
                  <a:cubicBezTo>
                    <a:pt x="1571" y="24721"/>
                    <a:pt x="1910" y="25167"/>
                    <a:pt x="2329" y="25515"/>
                  </a:cubicBezTo>
                  <a:cubicBezTo>
                    <a:pt x="3127" y="26188"/>
                    <a:pt x="4187" y="28180"/>
                    <a:pt x="4808" y="28180"/>
                  </a:cubicBezTo>
                  <a:cubicBezTo>
                    <a:pt x="4903" y="28180"/>
                    <a:pt x="4987" y="28134"/>
                    <a:pt x="5059" y="28030"/>
                  </a:cubicBezTo>
                  <a:cubicBezTo>
                    <a:pt x="5059" y="28030"/>
                    <a:pt x="4943" y="24016"/>
                    <a:pt x="5237" y="23498"/>
                  </a:cubicBezTo>
                  <a:cubicBezTo>
                    <a:pt x="5380" y="21866"/>
                    <a:pt x="5585" y="20233"/>
                    <a:pt x="5897" y="18628"/>
                  </a:cubicBezTo>
                  <a:cubicBezTo>
                    <a:pt x="6504" y="15478"/>
                    <a:pt x="7343" y="10251"/>
                    <a:pt x="7601" y="7084"/>
                  </a:cubicBezTo>
                  <a:cubicBezTo>
                    <a:pt x="7664" y="6281"/>
                    <a:pt x="7726" y="5496"/>
                    <a:pt x="7798" y="4755"/>
                  </a:cubicBezTo>
                  <a:lnTo>
                    <a:pt x="7798" y="4755"/>
                  </a:lnTo>
                  <a:cubicBezTo>
                    <a:pt x="7717" y="4853"/>
                    <a:pt x="7637" y="4952"/>
                    <a:pt x="7557" y="5050"/>
                  </a:cubicBezTo>
                  <a:cubicBezTo>
                    <a:pt x="7193" y="5492"/>
                    <a:pt x="6823" y="5711"/>
                    <a:pt x="6449" y="5711"/>
                  </a:cubicBezTo>
                  <a:cubicBezTo>
                    <a:pt x="6190" y="5711"/>
                    <a:pt x="5928" y="5606"/>
                    <a:pt x="5665" y="5398"/>
                  </a:cubicBezTo>
                  <a:cubicBezTo>
                    <a:pt x="5073" y="5835"/>
                    <a:pt x="4344" y="6342"/>
                    <a:pt x="3678" y="6342"/>
                  </a:cubicBezTo>
                  <a:cubicBezTo>
                    <a:pt x="3311" y="6342"/>
                    <a:pt x="2963" y="6187"/>
                    <a:pt x="2668" y="5781"/>
                  </a:cubicBezTo>
                  <a:cubicBezTo>
                    <a:pt x="2151" y="5068"/>
                    <a:pt x="2347" y="3658"/>
                    <a:pt x="2151" y="2855"/>
                  </a:cubicBezTo>
                  <a:cubicBezTo>
                    <a:pt x="1883" y="1785"/>
                    <a:pt x="1490" y="857"/>
                    <a:pt x="884" y="0"/>
                  </a:cubicBezTo>
                  <a:close/>
                </a:path>
              </a:pathLst>
            </a:custGeom>
            <a:solidFill>
              <a:srgbClr val="FD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5;p72">
              <a:extLst>
                <a:ext uri="{FF2B5EF4-FFF2-40B4-BE49-F238E27FC236}">
                  <a16:creationId xmlns:a16="http://schemas.microsoft.com/office/drawing/2014/main" id="{D75616FC-6C47-A9E1-756A-4CD61E7C6C62}"/>
                </a:ext>
              </a:extLst>
            </p:cNvPr>
            <p:cNvSpPr/>
            <p:nvPr/>
          </p:nvSpPr>
          <p:spPr>
            <a:xfrm>
              <a:off x="4905142" y="3980540"/>
              <a:ext cx="333248" cy="1231452"/>
            </a:xfrm>
            <a:custGeom>
              <a:avLst/>
              <a:gdLst/>
              <a:ahLst/>
              <a:cxnLst/>
              <a:rect l="l" t="t" r="r" b="b"/>
              <a:pathLst>
                <a:path w="7798" h="28816" fill="none" extrusionOk="0">
                  <a:moveTo>
                    <a:pt x="7557" y="5050"/>
                  </a:moveTo>
                  <a:cubicBezTo>
                    <a:pt x="6941" y="5799"/>
                    <a:pt x="6308" y="5906"/>
                    <a:pt x="5665" y="5398"/>
                  </a:cubicBezTo>
                  <a:cubicBezTo>
                    <a:pt x="4747" y="6076"/>
                    <a:pt x="3498" y="6923"/>
                    <a:pt x="2668" y="5781"/>
                  </a:cubicBezTo>
                  <a:cubicBezTo>
                    <a:pt x="2151" y="5068"/>
                    <a:pt x="2347" y="3658"/>
                    <a:pt x="2151" y="2855"/>
                  </a:cubicBezTo>
                  <a:cubicBezTo>
                    <a:pt x="1883" y="1785"/>
                    <a:pt x="1490" y="857"/>
                    <a:pt x="884" y="0"/>
                  </a:cubicBezTo>
                  <a:cubicBezTo>
                    <a:pt x="652" y="928"/>
                    <a:pt x="420" y="1874"/>
                    <a:pt x="286" y="2561"/>
                  </a:cubicBezTo>
                  <a:cubicBezTo>
                    <a:pt x="1" y="4033"/>
                    <a:pt x="143" y="6236"/>
                    <a:pt x="259" y="10251"/>
                  </a:cubicBezTo>
                  <a:cubicBezTo>
                    <a:pt x="375" y="14274"/>
                    <a:pt x="884" y="17387"/>
                    <a:pt x="1053" y="19591"/>
                  </a:cubicBezTo>
                  <a:cubicBezTo>
                    <a:pt x="1134" y="20581"/>
                    <a:pt x="1089" y="22374"/>
                    <a:pt x="1027" y="24051"/>
                  </a:cubicBezTo>
                  <a:cubicBezTo>
                    <a:pt x="1089" y="24132"/>
                    <a:pt x="1160" y="24212"/>
                    <a:pt x="1232" y="24301"/>
                  </a:cubicBezTo>
                  <a:cubicBezTo>
                    <a:pt x="1571" y="24721"/>
                    <a:pt x="1910" y="25167"/>
                    <a:pt x="2329" y="25515"/>
                  </a:cubicBezTo>
                  <a:cubicBezTo>
                    <a:pt x="3248" y="26291"/>
                    <a:pt x="4515" y="28815"/>
                    <a:pt x="5059" y="28030"/>
                  </a:cubicBezTo>
                  <a:cubicBezTo>
                    <a:pt x="5059" y="28030"/>
                    <a:pt x="4943" y="24016"/>
                    <a:pt x="5237" y="23498"/>
                  </a:cubicBezTo>
                  <a:cubicBezTo>
                    <a:pt x="5380" y="21866"/>
                    <a:pt x="5585" y="20233"/>
                    <a:pt x="5897" y="18628"/>
                  </a:cubicBezTo>
                  <a:cubicBezTo>
                    <a:pt x="6504" y="15478"/>
                    <a:pt x="7343" y="10251"/>
                    <a:pt x="7601" y="7084"/>
                  </a:cubicBezTo>
                  <a:cubicBezTo>
                    <a:pt x="7664" y="6281"/>
                    <a:pt x="7726" y="5496"/>
                    <a:pt x="7798" y="4755"/>
                  </a:cubicBezTo>
                  <a:cubicBezTo>
                    <a:pt x="7717" y="4853"/>
                    <a:pt x="7637" y="4952"/>
                    <a:pt x="7557" y="505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6;p72">
              <a:extLst>
                <a:ext uri="{FF2B5EF4-FFF2-40B4-BE49-F238E27FC236}">
                  <a16:creationId xmlns:a16="http://schemas.microsoft.com/office/drawing/2014/main" id="{E0F2A2DC-D9A9-E99E-14DE-9A9D1BD3CF5C}"/>
                </a:ext>
              </a:extLst>
            </p:cNvPr>
            <p:cNvSpPr/>
            <p:nvPr/>
          </p:nvSpPr>
          <p:spPr>
            <a:xfrm>
              <a:off x="5677534" y="4969470"/>
              <a:ext cx="350769" cy="613888"/>
            </a:xfrm>
            <a:custGeom>
              <a:avLst/>
              <a:gdLst/>
              <a:ahLst/>
              <a:cxnLst/>
              <a:rect l="l" t="t" r="r" b="b"/>
              <a:pathLst>
                <a:path w="8208" h="14365" extrusionOk="0">
                  <a:moveTo>
                    <a:pt x="4051" y="1"/>
                  </a:moveTo>
                  <a:cubicBezTo>
                    <a:pt x="3739" y="304"/>
                    <a:pt x="3462" y="625"/>
                    <a:pt x="3284" y="1009"/>
                  </a:cubicBezTo>
                  <a:cubicBezTo>
                    <a:pt x="2757" y="2177"/>
                    <a:pt x="3533" y="3444"/>
                    <a:pt x="2748" y="4568"/>
                  </a:cubicBezTo>
                  <a:cubicBezTo>
                    <a:pt x="2466" y="4970"/>
                    <a:pt x="2075" y="5118"/>
                    <a:pt x="1637" y="5118"/>
                  </a:cubicBezTo>
                  <a:cubicBezTo>
                    <a:pt x="1134" y="5118"/>
                    <a:pt x="570" y="4922"/>
                    <a:pt x="45" y="4693"/>
                  </a:cubicBezTo>
                  <a:lnTo>
                    <a:pt x="45" y="4693"/>
                  </a:lnTo>
                  <a:cubicBezTo>
                    <a:pt x="54" y="4845"/>
                    <a:pt x="54" y="4970"/>
                    <a:pt x="54" y="5059"/>
                  </a:cubicBezTo>
                  <a:cubicBezTo>
                    <a:pt x="54" y="5130"/>
                    <a:pt x="63" y="5175"/>
                    <a:pt x="63" y="5175"/>
                  </a:cubicBezTo>
                  <a:cubicBezTo>
                    <a:pt x="36" y="5344"/>
                    <a:pt x="27" y="5514"/>
                    <a:pt x="18" y="5683"/>
                  </a:cubicBezTo>
                  <a:cubicBezTo>
                    <a:pt x="1" y="5933"/>
                    <a:pt x="1" y="6165"/>
                    <a:pt x="1" y="6370"/>
                  </a:cubicBezTo>
                  <a:cubicBezTo>
                    <a:pt x="1" y="6584"/>
                    <a:pt x="18" y="6772"/>
                    <a:pt x="27" y="6914"/>
                  </a:cubicBezTo>
                  <a:cubicBezTo>
                    <a:pt x="36" y="6986"/>
                    <a:pt x="54" y="7057"/>
                    <a:pt x="81" y="7128"/>
                  </a:cubicBezTo>
                  <a:cubicBezTo>
                    <a:pt x="259" y="7592"/>
                    <a:pt x="804" y="7869"/>
                    <a:pt x="1009" y="8520"/>
                  </a:cubicBezTo>
                  <a:cubicBezTo>
                    <a:pt x="1027" y="8565"/>
                    <a:pt x="1035" y="8618"/>
                    <a:pt x="1044" y="8672"/>
                  </a:cubicBezTo>
                  <a:cubicBezTo>
                    <a:pt x="1223" y="9484"/>
                    <a:pt x="1116" y="11125"/>
                    <a:pt x="1410" y="11785"/>
                  </a:cubicBezTo>
                  <a:cubicBezTo>
                    <a:pt x="1571" y="12133"/>
                    <a:pt x="1642" y="12338"/>
                    <a:pt x="1722" y="12570"/>
                  </a:cubicBezTo>
                  <a:cubicBezTo>
                    <a:pt x="1794" y="12793"/>
                    <a:pt x="1883" y="13034"/>
                    <a:pt x="2070" y="13436"/>
                  </a:cubicBezTo>
                  <a:cubicBezTo>
                    <a:pt x="2311" y="13935"/>
                    <a:pt x="2695" y="14238"/>
                    <a:pt x="3096" y="14328"/>
                  </a:cubicBezTo>
                  <a:cubicBezTo>
                    <a:pt x="3177" y="14345"/>
                    <a:pt x="3266" y="14363"/>
                    <a:pt x="3346" y="14363"/>
                  </a:cubicBezTo>
                  <a:cubicBezTo>
                    <a:pt x="3363" y="14364"/>
                    <a:pt x="3379" y="14365"/>
                    <a:pt x="3396" y="14365"/>
                  </a:cubicBezTo>
                  <a:cubicBezTo>
                    <a:pt x="3541" y="14365"/>
                    <a:pt x="3692" y="14331"/>
                    <a:pt x="3828" y="14283"/>
                  </a:cubicBezTo>
                  <a:cubicBezTo>
                    <a:pt x="4301" y="14096"/>
                    <a:pt x="4345" y="13766"/>
                    <a:pt x="4345" y="13614"/>
                  </a:cubicBezTo>
                  <a:cubicBezTo>
                    <a:pt x="4336" y="13560"/>
                    <a:pt x="4327" y="13525"/>
                    <a:pt x="4327" y="13525"/>
                  </a:cubicBezTo>
                  <a:lnTo>
                    <a:pt x="4327" y="13525"/>
                  </a:lnTo>
                  <a:cubicBezTo>
                    <a:pt x="4354" y="13578"/>
                    <a:pt x="4372" y="13623"/>
                    <a:pt x="4390" y="13667"/>
                  </a:cubicBezTo>
                  <a:cubicBezTo>
                    <a:pt x="4434" y="13748"/>
                    <a:pt x="4470" y="13819"/>
                    <a:pt x="4515" y="13882"/>
                  </a:cubicBezTo>
                  <a:cubicBezTo>
                    <a:pt x="4577" y="13971"/>
                    <a:pt x="4631" y="14033"/>
                    <a:pt x="4684" y="14069"/>
                  </a:cubicBezTo>
                  <a:cubicBezTo>
                    <a:pt x="4702" y="14087"/>
                    <a:pt x="4720" y="14096"/>
                    <a:pt x="4738" y="14114"/>
                  </a:cubicBezTo>
                  <a:cubicBezTo>
                    <a:pt x="4756" y="14122"/>
                    <a:pt x="4773" y="14131"/>
                    <a:pt x="4791" y="14140"/>
                  </a:cubicBezTo>
                  <a:cubicBezTo>
                    <a:pt x="4827" y="14149"/>
                    <a:pt x="4872" y="14167"/>
                    <a:pt x="4907" y="14176"/>
                  </a:cubicBezTo>
                  <a:cubicBezTo>
                    <a:pt x="4981" y="14193"/>
                    <a:pt x="5058" y="14199"/>
                    <a:pt x="5136" y="14199"/>
                  </a:cubicBezTo>
                  <a:cubicBezTo>
                    <a:pt x="5182" y="14199"/>
                    <a:pt x="5227" y="14197"/>
                    <a:pt x="5273" y="14194"/>
                  </a:cubicBezTo>
                  <a:cubicBezTo>
                    <a:pt x="5389" y="14185"/>
                    <a:pt x="5496" y="14149"/>
                    <a:pt x="5585" y="14087"/>
                  </a:cubicBezTo>
                  <a:cubicBezTo>
                    <a:pt x="5666" y="14033"/>
                    <a:pt x="5728" y="13962"/>
                    <a:pt x="5781" y="13891"/>
                  </a:cubicBezTo>
                  <a:cubicBezTo>
                    <a:pt x="5889" y="13748"/>
                    <a:pt x="5924" y="13605"/>
                    <a:pt x="5924" y="13605"/>
                  </a:cubicBezTo>
                  <a:cubicBezTo>
                    <a:pt x="6017" y="13628"/>
                    <a:pt x="6103" y="13639"/>
                    <a:pt x="6181" y="13639"/>
                  </a:cubicBezTo>
                  <a:cubicBezTo>
                    <a:pt x="6374" y="13639"/>
                    <a:pt x="6524" y="13575"/>
                    <a:pt x="6638" y="13480"/>
                  </a:cubicBezTo>
                  <a:cubicBezTo>
                    <a:pt x="6638" y="13480"/>
                    <a:pt x="6638" y="13480"/>
                    <a:pt x="6638" y="13471"/>
                  </a:cubicBezTo>
                  <a:cubicBezTo>
                    <a:pt x="6691" y="13427"/>
                    <a:pt x="6736" y="13382"/>
                    <a:pt x="6772" y="13329"/>
                  </a:cubicBezTo>
                  <a:cubicBezTo>
                    <a:pt x="6834" y="13221"/>
                    <a:pt x="6879" y="13114"/>
                    <a:pt x="6888" y="13034"/>
                  </a:cubicBezTo>
                  <a:lnTo>
                    <a:pt x="7013" y="13034"/>
                  </a:lnTo>
                  <a:cubicBezTo>
                    <a:pt x="7084" y="13025"/>
                    <a:pt x="7173" y="13007"/>
                    <a:pt x="7253" y="12972"/>
                  </a:cubicBezTo>
                  <a:cubicBezTo>
                    <a:pt x="7334" y="12936"/>
                    <a:pt x="7405" y="12865"/>
                    <a:pt x="7450" y="12766"/>
                  </a:cubicBezTo>
                  <a:cubicBezTo>
                    <a:pt x="7485" y="12713"/>
                    <a:pt x="7503" y="12651"/>
                    <a:pt x="7521" y="12579"/>
                  </a:cubicBezTo>
                  <a:cubicBezTo>
                    <a:pt x="7530" y="12535"/>
                    <a:pt x="7539" y="12490"/>
                    <a:pt x="7548" y="12436"/>
                  </a:cubicBezTo>
                  <a:cubicBezTo>
                    <a:pt x="7548" y="12356"/>
                    <a:pt x="7548" y="12267"/>
                    <a:pt x="7521" y="12187"/>
                  </a:cubicBezTo>
                  <a:lnTo>
                    <a:pt x="7521" y="12187"/>
                  </a:lnTo>
                  <a:cubicBezTo>
                    <a:pt x="7521" y="12187"/>
                    <a:pt x="7539" y="12196"/>
                    <a:pt x="7566" y="12213"/>
                  </a:cubicBezTo>
                  <a:cubicBezTo>
                    <a:pt x="7591" y="12222"/>
                    <a:pt x="7626" y="12230"/>
                    <a:pt x="7671" y="12230"/>
                  </a:cubicBezTo>
                  <a:cubicBezTo>
                    <a:pt x="7722" y="12230"/>
                    <a:pt x="7785" y="12220"/>
                    <a:pt x="7860" y="12187"/>
                  </a:cubicBezTo>
                  <a:cubicBezTo>
                    <a:pt x="7905" y="12169"/>
                    <a:pt x="7940" y="12142"/>
                    <a:pt x="7967" y="12124"/>
                  </a:cubicBezTo>
                  <a:cubicBezTo>
                    <a:pt x="8208" y="11928"/>
                    <a:pt x="8146" y="11580"/>
                    <a:pt x="7967" y="11232"/>
                  </a:cubicBezTo>
                  <a:cubicBezTo>
                    <a:pt x="7860" y="11018"/>
                    <a:pt x="7708" y="10804"/>
                    <a:pt x="7566" y="10634"/>
                  </a:cubicBezTo>
                  <a:cubicBezTo>
                    <a:pt x="7503" y="10563"/>
                    <a:pt x="7450" y="10501"/>
                    <a:pt x="7396" y="10447"/>
                  </a:cubicBezTo>
                  <a:cubicBezTo>
                    <a:pt x="7182" y="10233"/>
                    <a:pt x="6754" y="9635"/>
                    <a:pt x="6317" y="8948"/>
                  </a:cubicBezTo>
                  <a:cubicBezTo>
                    <a:pt x="6201" y="8779"/>
                    <a:pt x="6094" y="8600"/>
                    <a:pt x="5987" y="8431"/>
                  </a:cubicBezTo>
                  <a:cubicBezTo>
                    <a:pt x="5871" y="8252"/>
                    <a:pt x="5764" y="8074"/>
                    <a:pt x="5666" y="7905"/>
                  </a:cubicBezTo>
                  <a:cubicBezTo>
                    <a:pt x="5460" y="7566"/>
                    <a:pt x="5273" y="7235"/>
                    <a:pt x="5139" y="6977"/>
                  </a:cubicBezTo>
                  <a:cubicBezTo>
                    <a:pt x="4827" y="6379"/>
                    <a:pt x="4568" y="5692"/>
                    <a:pt x="4408" y="5201"/>
                  </a:cubicBezTo>
                  <a:cubicBezTo>
                    <a:pt x="4345" y="5041"/>
                    <a:pt x="4318" y="4862"/>
                    <a:pt x="4292" y="4693"/>
                  </a:cubicBezTo>
                  <a:cubicBezTo>
                    <a:pt x="4283" y="4639"/>
                    <a:pt x="4274" y="4577"/>
                    <a:pt x="4274" y="4523"/>
                  </a:cubicBezTo>
                  <a:cubicBezTo>
                    <a:pt x="4229" y="3756"/>
                    <a:pt x="4113" y="1847"/>
                    <a:pt x="4051" y="1"/>
                  </a:cubicBezTo>
                  <a:close/>
                </a:path>
              </a:pathLst>
            </a:custGeom>
            <a:solidFill>
              <a:srgbClr val="DD9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7;p72">
              <a:extLst>
                <a:ext uri="{FF2B5EF4-FFF2-40B4-BE49-F238E27FC236}">
                  <a16:creationId xmlns:a16="http://schemas.microsoft.com/office/drawing/2014/main" id="{3CBC5AB0-173C-CA77-63CD-0D5FA9051D73}"/>
                </a:ext>
              </a:extLst>
            </p:cNvPr>
            <p:cNvSpPr/>
            <p:nvPr/>
          </p:nvSpPr>
          <p:spPr>
            <a:xfrm>
              <a:off x="5677534" y="4969470"/>
              <a:ext cx="350769" cy="614230"/>
            </a:xfrm>
            <a:custGeom>
              <a:avLst/>
              <a:gdLst/>
              <a:ahLst/>
              <a:cxnLst/>
              <a:rect l="l" t="t" r="r" b="b"/>
              <a:pathLst>
                <a:path w="8208" h="14373" fill="none" extrusionOk="0">
                  <a:moveTo>
                    <a:pt x="7566" y="10634"/>
                  </a:moveTo>
                  <a:cubicBezTo>
                    <a:pt x="7503" y="10563"/>
                    <a:pt x="7450" y="10501"/>
                    <a:pt x="7396" y="10447"/>
                  </a:cubicBezTo>
                  <a:cubicBezTo>
                    <a:pt x="7182" y="10233"/>
                    <a:pt x="6754" y="9635"/>
                    <a:pt x="6317" y="8948"/>
                  </a:cubicBezTo>
                  <a:cubicBezTo>
                    <a:pt x="6201" y="8779"/>
                    <a:pt x="6094" y="8600"/>
                    <a:pt x="5987" y="8431"/>
                  </a:cubicBezTo>
                  <a:cubicBezTo>
                    <a:pt x="5871" y="8252"/>
                    <a:pt x="5764" y="8074"/>
                    <a:pt x="5666" y="7905"/>
                  </a:cubicBezTo>
                  <a:cubicBezTo>
                    <a:pt x="5460" y="7566"/>
                    <a:pt x="5273" y="7235"/>
                    <a:pt x="5139" y="6977"/>
                  </a:cubicBezTo>
                  <a:cubicBezTo>
                    <a:pt x="4827" y="6379"/>
                    <a:pt x="4568" y="5692"/>
                    <a:pt x="4408" y="5201"/>
                  </a:cubicBezTo>
                  <a:cubicBezTo>
                    <a:pt x="4345" y="5041"/>
                    <a:pt x="4318" y="4862"/>
                    <a:pt x="4292" y="4693"/>
                  </a:cubicBezTo>
                  <a:cubicBezTo>
                    <a:pt x="4283" y="4639"/>
                    <a:pt x="4274" y="4577"/>
                    <a:pt x="4274" y="4523"/>
                  </a:cubicBezTo>
                  <a:cubicBezTo>
                    <a:pt x="4229" y="3756"/>
                    <a:pt x="4113" y="1847"/>
                    <a:pt x="4051" y="1"/>
                  </a:cubicBezTo>
                  <a:cubicBezTo>
                    <a:pt x="3739" y="304"/>
                    <a:pt x="3462" y="625"/>
                    <a:pt x="3284" y="1009"/>
                  </a:cubicBezTo>
                  <a:cubicBezTo>
                    <a:pt x="2757" y="2177"/>
                    <a:pt x="3533" y="3444"/>
                    <a:pt x="2748" y="4568"/>
                  </a:cubicBezTo>
                  <a:cubicBezTo>
                    <a:pt x="2142" y="5433"/>
                    <a:pt x="1027" y="5121"/>
                    <a:pt x="45" y="4693"/>
                  </a:cubicBezTo>
                  <a:cubicBezTo>
                    <a:pt x="54" y="4845"/>
                    <a:pt x="54" y="4970"/>
                    <a:pt x="54" y="5059"/>
                  </a:cubicBezTo>
                  <a:cubicBezTo>
                    <a:pt x="54" y="5130"/>
                    <a:pt x="63" y="5175"/>
                    <a:pt x="63" y="5175"/>
                  </a:cubicBezTo>
                  <a:cubicBezTo>
                    <a:pt x="36" y="5344"/>
                    <a:pt x="27" y="5514"/>
                    <a:pt x="18" y="5683"/>
                  </a:cubicBezTo>
                  <a:cubicBezTo>
                    <a:pt x="1" y="5933"/>
                    <a:pt x="1" y="6165"/>
                    <a:pt x="1" y="6370"/>
                  </a:cubicBezTo>
                  <a:cubicBezTo>
                    <a:pt x="1" y="6584"/>
                    <a:pt x="18" y="6772"/>
                    <a:pt x="27" y="6914"/>
                  </a:cubicBezTo>
                  <a:cubicBezTo>
                    <a:pt x="36" y="6986"/>
                    <a:pt x="54" y="7057"/>
                    <a:pt x="81" y="7128"/>
                  </a:cubicBezTo>
                  <a:cubicBezTo>
                    <a:pt x="259" y="7592"/>
                    <a:pt x="804" y="7869"/>
                    <a:pt x="1009" y="8520"/>
                  </a:cubicBezTo>
                  <a:cubicBezTo>
                    <a:pt x="1027" y="8565"/>
                    <a:pt x="1035" y="8618"/>
                    <a:pt x="1044" y="8672"/>
                  </a:cubicBezTo>
                  <a:cubicBezTo>
                    <a:pt x="1223" y="9484"/>
                    <a:pt x="1116" y="11125"/>
                    <a:pt x="1410" y="11785"/>
                  </a:cubicBezTo>
                  <a:cubicBezTo>
                    <a:pt x="1571" y="12133"/>
                    <a:pt x="1642" y="12338"/>
                    <a:pt x="1722" y="12570"/>
                  </a:cubicBezTo>
                  <a:cubicBezTo>
                    <a:pt x="1794" y="12793"/>
                    <a:pt x="1883" y="13034"/>
                    <a:pt x="2070" y="13436"/>
                  </a:cubicBezTo>
                  <a:cubicBezTo>
                    <a:pt x="2311" y="13935"/>
                    <a:pt x="2695" y="14238"/>
                    <a:pt x="3096" y="14328"/>
                  </a:cubicBezTo>
                  <a:cubicBezTo>
                    <a:pt x="3177" y="14345"/>
                    <a:pt x="3266" y="14363"/>
                    <a:pt x="3346" y="14363"/>
                  </a:cubicBezTo>
                  <a:cubicBezTo>
                    <a:pt x="3507" y="14372"/>
                    <a:pt x="3676" y="14337"/>
                    <a:pt x="3828" y="14283"/>
                  </a:cubicBezTo>
                  <a:cubicBezTo>
                    <a:pt x="4301" y="14096"/>
                    <a:pt x="4345" y="13766"/>
                    <a:pt x="4345" y="13614"/>
                  </a:cubicBezTo>
                  <a:cubicBezTo>
                    <a:pt x="4336" y="13560"/>
                    <a:pt x="4327" y="13525"/>
                    <a:pt x="4327" y="13525"/>
                  </a:cubicBezTo>
                  <a:cubicBezTo>
                    <a:pt x="4354" y="13578"/>
                    <a:pt x="4372" y="13623"/>
                    <a:pt x="4390" y="13667"/>
                  </a:cubicBezTo>
                  <a:cubicBezTo>
                    <a:pt x="4434" y="13748"/>
                    <a:pt x="4470" y="13819"/>
                    <a:pt x="4515" y="13882"/>
                  </a:cubicBezTo>
                  <a:cubicBezTo>
                    <a:pt x="4577" y="13971"/>
                    <a:pt x="4631" y="14033"/>
                    <a:pt x="4684" y="14069"/>
                  </a:cubicBezTo>
                  <a:cubicBezTo>
                    <a:pt x="4702" y="14087"/>
                    <a:pt x="4720" y="14096"/>
                    <a:pt x="4738" y="14114"/>
                  </a:cubicBezTo>
                  <a:cubicBezTo>
                    <a:pt x="4756" y="14122"/>
                    <a:pt x="4773" y="14131"/>
                    <a:pt x="4791" y="14140"/>
                  </a:cubicBezTo>
                  <a:cubicBezTo>
                    <a:pt x="4827" y="14149"/>
                    <a:pt x="4872" y="14167"/>
                    <a:pt x="4907" y="14176"/>
                  </a:cubicBezTo>
                  <a:cubicBezTo>
                    <a:pt x="5023" y="14203"/>
                    <a:pt x="5148" y="14203"/>
                    <a:pt x="5273" y="14194"/>
                  </a:cubicBezTo>
                  <a:cubicBezTo>
                    <a:pt x="5389" y="14185"/>
                    <a:pt x="5496" y="14149"/>
                    <a:pt x="5585" y="14087"/>
                  </a:cubicBezTo>
                  <a:cubicBezTo>
                    <a:pt x="5666" y="14033"/>
                    <a:pt x="5728" y="13962"/>
                    <a:pt x="5781" y="13891"/>
                  </a:cubicBezTo>
                  <a:cubicBezTo>
                    <a:pt x="5889" y="13748"/>
                    <a:pt x="5924" y="13605"/>
                    <a:pt x="5924" y="13605"/>
                  </a:cubicBezTo>
                  <a:cubicBezTo>
                    <a:pt x="6245" y="13685"/>
                    <a:pt x="6477" y="13614"/>
                    <a:pt x="6638" y="13480"/>
                  </a:cubicBezTo>
                  <a:cubicBezTo>
                    <a:pt x="6638" y="13480"/>
                    <a:pt x="6638" y="13480"/>
                    <a:pt x="6638" y="13471"/>
                  </a:cubicBezTo>
                  <a:cubicBezTo>
                    <a:pt x="6691" y="13427"/>
                    <a:pt x="6736" y="13382"/>
                    <a:pt x="6772" y="13329"/>
                  </a:cubicBezTo>
                  <a:cubicBezTo>
                    <a:pt x="6834" y="13221"/>
                    <a:pt x="6879" y="13114"/>
                    <a:pt x="6888" y="13034"/>
                  </a:cubicBezTo>
                  <a:cubicBezTo>
                    <a:pt x="6888" y="13034"/>
                    <a:pt x="6888" y="13034"/>
                    <a:pt x="6897" y="13034"/>
                  </a:cubicBezTo>
                  <a:cubicBezTo>
                    <a:pt x="6914" y="13034"/>
                    <a:pt x="6950" y="13034"/>
                    <a:pt x="7013" y="13034"/>
                  </a:cubicBezTo>
                  <a:cubicBezTo>
                    <a:pt x="7084" y="13025"/>
                    <a:pt x="7173" y="13007"/>
                    <a:pt x="7253" y="12972"/>
                  </a:cubicBezTo>
                  <a:cubicBezTo>
                    <a:pt x="7334" y="12936"/>
                    <a:pt x="7405" y="12865"/>
                    <a:pt x="7450" y="12766"/>
                  </a:cubicBezTo>
                  <a:cubicBezTo>
                    <a:pt x="7485" y="12713"/>
                    <a:pt x="7503" y="12651"/>
                    <a:pt x="7521" y="12579"/>
                  </a:cubicBezTo>
                  <a:cubicBezTo>
                    <a:pt x="7530" y="12535"/>
                    <a:pt x="7539" y="12490"/>
                    <a:pt x="7548" y="12436"/>
                  </a:cubicBezTo>
                  <a:cubicBezTo>
                    <a:pt x="7548" y="12436"/>
                    <a:pt x="7548" y="12436"/>
                    <a:pt x="7548" y="12436"/>
                  </a:cubicBezTo>
                  <a:cubicBezTo>
                    <a:pt x="7548" y="12356"/>
                    <a:pt x="7548" y="12267"/>
                    <a:pt x="7521" y="12187"/>
                  </a:cubicBezTo>
                  <a:cubicBezTo>
                    <a:pt x="7521" y="12187"/>
                    <a:pt x="7539" y="12196"/>
                    <a:pt x="7566" y="12213"/>
                  </a:cubicBezTo>
                  <a:cubicBezTo>
                    <a:pt x="7619" y="12231"/>
                    <a:pt x="7717" y="12249"/>
                    <a:pt x="7860" y="12187"/>
                  </a:cubicBezTo>
                  <a:cubicBezTo>
                    <a:pt x="7905" y="12169"/>
                    <a:pt x="7940" y="12142"/>
                    <a:pt x="7967" y="12124"/>
                  </a:cubicBezTo>
                  <a:cubicBezTo>
                    <a:pt x="8208" y="11928"/>
                    <a:pt x="8146" y="11580"/>
                    <a:pt x="7967" y="11232"/>
                  </a:cubicBezTo>
                  <a:cubicBezTo>
                    <a:pt x="7860" y="11018"/>
                    <a:pt x="7708" y="10804"/>
                    <a:pt x="7566" y="106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28;p72">
              <a:extLst>
                <a:ext uri="{FF2B5EF4-FFF2-40B4-BE49-F238E27FC236}">
                  <a16:creationId xmlns:a16="http://schemas.microsoft.com/office/drawing/2014/main" id="{593B451F-CFE4-7E0E-CFBE-1B55AA48DCE2}"/>
                </a:ext>
              </a:extLst>
            </p:cNvPr>
            <p:cNvSpPr/>
            <p:nvPr/>
          </p:nvSpPr>
          <p:spPr>
            <a:xfrm>
              <a:off x="4265228" y="2836823"/>
              <a:ext cx="399401" cy="507136"/>
            </a:xfrm>
            <a:custGeom>
              <a:avLst/>
              <a:gdLst/>
              <a:ahLst/>
              <a:cxnLst/>
              <a:rect l="l" t="t" r="r" b="b"/>
              <a:pathLst>
                <a:path w="9346" h="11867" extrusionOk="0">
                  <a:moveTo>
                    <a:pt x="5563" y="0"/>
                  </a:moveTo>
                  <a:cubicBezTo>
                    <a:pt x="5527" y="9"/>
                    <a:pt x="5492" y="27"/>
                    <a:pt x="5447" y="45"/>
                  </a:cubicBezTo>
                  <a:cubicBezTo>
                    <a:pt x="5420" y="54"/>
                    <a:pt x="5393" y="72"/>
                    <a:pt x="5358" y="81"/>
                  </a:cubicBezTo>
                  <a:cubicBezTo>
                    <a:pt x="4394" y="464"/>
                    <a:pt x="3475" y="1026"/>
                    <a:pt x="2815" y="1829"/>
                  </a:cubicBezTo>
                  <a:cubicBezTo>
                    <a:pt x="1664" y="3221"/>
                    <a:pt x="1013" y="3613"/>
                    <a:pt x="478" y="3988"/>
                  </a:cubicBezTo>
                  <a:cubicBezTo>
                    <a:pt x="1" y="4317"/>
                    <a:pt x="79" y="5090"/>
                    <a:pt x="935" y="5090"/>
                  </a:cubicBezTo>
                  <a:cubicBezTo>
                    <a:pt x="1055" y="5090"/>
                    <a:pt x="1191" y="5075"/>
                    <a:pt x="1343" y="5041"/>
                  </a:cubicBezTo>
                  <a:cubicBezTo>
                    <a:pt x="2531" y="4763"/>
                    <a:pt x="3331" y="3298"/>
                    <a:pt x="3654" y="3298"/>
                  </a:cubicBezTo>
                  <a:cubicBezTo>
                    <a:pt x="3663" y="3298"/>
                    <a:pt x="3672" y="3299"/>
                    <a:pt x="3681" y="3301"/>
                  </a:cubicBezTo>
                  <a:cubicBezTo>
                    <a:pt x="3984" y="3390"/>
                    <a:pt x="3350" y="5692"/>
                    <a:pt x="3092" y="6459"/>
                  </a:cubicBezTo>
                  <a:cubicBezTo>
                    <a:pt x="2842" y="7235"/>
                    <a:pt x="2592" y="8163"/>
                    <a:pt x="2432" y="8636"/>
                  </a:cubicBezTo>
                  <a:cubicBezTo>
                    <a:pt x="2271" y="9109"/>
                    <a:pt x="2093" y="9983"/>
                    <a:pt x="2458" y="10465"/>
                  </a:cubicBezTo>
                  <a:cubicBezTo>
                    <a:pt x="2541" y="10579"/>
                    <a:pt x="2632" y="10632"/>
                    <a:pt x="2727" y="10632"/>
                  </a:cubicBezTo>
                  <a:cubicBezTo>
                    <a:pt x="3043" y="10632"/>
                    <a:pt x="3406" y="10041"/>
                    <a:pt x="3681" y="9082"/>
                  </a:cubicBezTo>
                  <a:cubicBezTo>
                    <a:pt x="4037" y="7842"/>
                    <a:pt x="4769" y="5621"/>
                    <a:pt x="4769" y="5621"/>
                  </a:cubicBezTo>
                  <a:lnTo>
                    <a:pt x="4769" y="5621"/>
                  </a:lnTo>
                  <a:cubicBezTo>
                    <a:pt x="4769" y="5621"/>
                    <a:pt x="4367" y="7494"/>
                    <a:pt x="4073" y="8627"/>
                  </a:cubicBezTo>
                  <a:cubicBezTo>
                    <a:pt x="3770" y="9769"/>
                    <a:pt x="3003" y="11214"/>
                    <a:pt x="3663" y="11767"/>
                  </a:cubicBezTo>
                  <a:cubicBezTo>
                    <a:pt x="3744" y="11836"/>
                    <a:pt x="3829" y="11867"/>
                    <a:pt x="3915" y="11867"/>
                  </a:cubicBezTo>
                  <a:cubicBezTo>
                    <a:pt x="4188" y="11867"/>
                    <a:pt x="4468" y="11554"/>
                    <a:pt x="4644" y="11134"/>
                  </a:cubicBezTo>
                  <a:cubicBezTo>
                    <a:pt x="4876" y="10581"/>
                    <a:pt x="5161" y="9662"/>
                    <a:pt x="5179" y="9573"/>
                  </a:cubicBezTo>
                  <a:cubicBezTo>
                    <a:pt x="5393" y="8645"/>
                    <a:pt x="6035" y="6094"/>
                    <a:pt x="6036" y="6094"/>
                  </a:cubicBezTo>
                  <a:lnTo>
                    <a:pt x="6036" y="6094"/>
                  </a:lnTo>
                  <a:cubicBezTo>
                    <a:pt x="6036" y="6094"/>
                    <a:pt x="5616" y="8226"/>
                    <a:pt x="5376" y="9243"/>
                  </a:cubicBezTo>
                  <a:cubicBezTo>
                    <a:pt x="5242" y="9814"/>
                    <a:pt x="4930" y="10545"/>
                    <a:pt x="4930" y="11000"/>
                  </a:cubicBezTo>
                  <a:cubicBezTo>
                    <a:pt x="4930" y="11306"/>
                    <a:pt x="5124" y="11525"/>
                    <a:pt x="5412" y="11525"/>
                  </a:cubicBezTo>
                  <a:cubicBezTo>
                    <a:pt x="5468" y="11525"/>
                    <a:pt x="5527" y="11517"/>
                    <a:pt x="5590" y="11500"/>
                  </a:cubicBezTo>
                  <a:cubicBezTo>
                    <a:pt x="5929" y="11393"/>
                    <a:pt x="6223" y="10643"/>
                    <a:pt x="6428" y="9840"/>
                  </a:cubicBezTo>
                  <a:cubicBezTo>
                    <a:pt x="6625" y="9020"/>
                    <a:pt x="6937" y="7521"/>
                    <a:pt x="7115" y="6816"/>
                  </a:cubicBezTo>
                  <a:cubicBezTo>
                    <a:pt x="7169" y="6622"/>
                    <a:pt x="7248" y="6422"/>
                    <a:pt x="7280" y="6422"/>
                  </a:cubicBezTo>
                  <a:cubicBezTo>
                    <a:pt x="7290" y="6422"/>
                    <a:pt x="7296" y="6444"/>
                    <a:pt x="7294" y="6495"/>
                  </a:cubicBezTo>
                  <a:cubicBezTo>
                    <a:pt x="7276" y="6923"/>
                    <a:pt x="6946" y="8110"/>
                    <a:pt x="6830" y="8698"/>
                  </a:cubicBezTo>
                  <a:cubicBezTo>
                    <a:pt x="6696" y="9448"/>
                    <a:pt x="6714" y="9983"/>
                    <a:pt x="7071" y="10028"/>
                  </a:cubicBezTo>
                  <a:cubicBezTo>
                    <a:pt x="7102" y="10031"/>
                    <a:pt x="7133" y="10034"/>
                    <a:pt x="7164" y="10034"/>
                  </a:cubicBezTo>
                  <a:cubicBezTo>
                    <a:pt x="7349" y="10034"/>
                    <a:pt x="7518" y="9954"/>
                    <a:pt x="7686" y="9671"/>
                  </a:cubicBezTo>
                  <a:cubicBezTo>
                    <a:pt x="7900" y="9287"/>
                    <a:pt x="8123" y="8297"/>
                    <a:pt x="8275" y="7592"/>
                  </a:cubicBezTo>
                  <a:cubicBezTo>
                    <a:pt x="8534" y="6450"/>
                    <a:pt x="8882" y="5407"/>
                    <a:pt x="9033" y="4381"/>
                  </a:cubicBezTo>
                  <a:cubicBezTo>
                    <a:pt x="9105" y="3854"/>
                    <a:pt x="9203" y="3051"/>
                    <a:pt x="9292" y="2293"/>
                  </a:cubicBezTo>
                  <a:cubicBezTo>
                    <a:pt x="9310" y="2204"/>
                    <a:pt x="9319" y="2124"/>
                    <a:pt x="9328" y="2034"/>
                  </a:cubicBezTo>
                  <a:lnTo>
                    <a:pt x="9328" y="2026"/>
                  </a:lnTo>
                  <a:cubicBezTo>
                    <a:pt x="9336" y="1990"/>
                    <a:pt x="9336" y="1954"/>
                    <a:pt x="9345" y="1927"/>
                  </a:cubicBezTo>
                  <a:lnTo>
                    <a:pt x="9345" y="1927"/>
                  </a:lnTo>
                  <a:cubicBezTo>
                    <a:pt x="8861" y="2051"/>
                    <a:pt x="8382" y="2150"/>
                    <a:pt x="7900" y="2150"/>
                  </a:cubicBezTo>
                  <a:cubicBezTo>
                    <a:pt x="7512" y="2150"/>
                    <a:pt x="7121" y="2086"/>
                    <a:pt x="6723" y="1918"/>
                  </a:cubicBezTo>
                  <a:cubicBezTo>
                    <a:pt x="5822" y="1544"/>
                    <a:pt x="5991" y="625"/>
                    <a:pt x="5563" y="0"/>
                  </a:cubicBezTo>
                  <a:close/>
                </a:path>
              </a:pathLst>
            </a:custGeom>
            <a:solidFill>
              <a:srgbClr val="DD9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29;p72">
              <a:extLst>
                <a:ext uri="{FF2B5EF4-FFF2-40B4-BE49-F238E27FC236}">
                  <a16:creationId xmlns:a16="http://schemas.microsoft.com/office/drawing/2014/main" id="{398B231C-7BE6-4B81-3D37-DB107E9F391F}"/>
                </a:ext>
              </a:extLst>
            </p:cNvPr>
            <p:cNvSpPr/>
            <p:nvPr/>
          </p:nvSpPr>
          <p:spPr>
            <a:xfrm>
              <a:off x="4262365" y="2836823"/>
              <a:ext cx="402265" cy="515085"/>
            </a:xfrm>
            <a:custGeom>
              <a:avLst/>
              <a:gdLst/>
              <a:ahLst/>
              <a:cxnLst/>
              <a:rect l="l" t="t" r="r" b="b"/>
              <a:pathLst>
                <a:path w="9413" h="12053" fill="none" extrusionOk="0">
                  <a:moveTo>
                    <a:pt x="6790" y="1918"/>
                  </a:moveTo>
                  <a:cubicBezTo>
                    <a:pt x="5889" y="1544"/>
                    <a:pt x="6058" y="625"/>
                    <a:pt x="5630" y="0"/>
                  </a:cubicBezTo>
                  <a:cubicBezTo>
                    <a:pt x="5594" y="9"/>
                    <a:pt x="5559" y="27"/>
                    <a:pt x="5514" y="45"/>
                  </a:cubicBezTo>
                  <a:cubicBezTo>
                    <a:pt x="5487" y="54"/>
                    <a:pt x="5460" y="72"/>
                    <a:pt x="5425" y="81"/>
                  </a:cubicBezTo>
                  <a:cubicBezTo>
                    <a:pt x="4461" y="464"/>
                    <a:pt x="3542" y="1026"/>
                    <a:pt x="2882" y="1829"/>
                  </a:cubicBezTo>
                  <a:cubicBezTo>
                    <a:pt x="1731" y="3221"/>
                    <a:pt x="1080" y="3613"/>
                    <a:pt x="545" y="3988"/>
                  </a:cubicBezTo>
                  <a:cubicBezTo>
                    <a:pt x="1" y="4363"/>
                    <a:pt x="179" y="5317"/>
                    <a:pt x="1410" y="5041"/>
                  </a:cubicBezTo>
                  <a:cubicBezTo>
                    <a:pt x="2632" y="4755"/>
                    <a:pt x="3444" y="3212"/>
                    <a:pt x="3748" y="3301"/>
                  </a:cubicBezTo>
                  <a:cubicBezTo>
                    <a:pt x="4051" y="3390"/>
                    <a:pt x="3417" y="5692"/>
                    <a:pt x="3159" y="6459"/>
                  </a:cubicBezTo>
                  <a:cubicBezTo>
                    <a:pt x="2909" y="7235"/>
                    <a:pt x="2659" y="8163"/>
                    <a:pt x="2499" y="8636"/>
                  </a:cubicBezTo>
                  <a:cubicBezTo>
                    <a:pt x="2338" y="9109"/>
                    <a:pt x="2160" y="9983"/>
                    <a:pt x="2525" y="10465"/>
                  </a:cubicBezTo>
                  <a:cubicBezTo>
                    <a:pt x="2882" y="10955"/>
                    <a:pt x="3391" y="10331"/>
                    <a:pt x="3748" y="9082"/>
                  </a:cubicBezTo>
                  <a:cubicBezTo>
                    <a:pt x="4104" y="7842"/>
                    <a:pt x="4836" y="5621"/>
                    <a:pt x="4836" y="5621"/>
                  </a:cubicBezTo>
                  <a:cubicBezTo>
                    <a:pt x="4836" y="5621"/>
                    <a:pt x="4434" y="7494"/>
                    <a:pt x="4140" y="8627"/>
                  </a:cubicBezTo>
                  <a:cubicBezTo>
                    <a:pt x="3837" y="9769"/>
                    <a:pt x="3070" y="11214"/>
                    <a:pt x="3730" y="11767"/>
                  </a:cubicBezTo>
                  <a:cubicBezTo>
                    <a:pt x="4069" y="12053"/>
                    <a:pt x="4479" y="11687"/>
                    <a:pt x="4711" y="11134"/>
                  </a:cubicBezTo>
                  <a:cubicBezTo>
                    <a:pt x="4943" y="10581"/>
                    <a:pt x="5228" y="9662"/>
                    <a:pt x="5246" y="9573"/>
                  </a:cubicBezTo>
                  <a:cubicBezTo>
                    <a:pt x="5460" y="8645"/>
                    <a:pt x="6103" y="6094"/>
                    <a:pt x="6103" y="6094"/>
                  </a:cubicBezTo>
                  <a:cubicBezTo>
                    <a:pt x="6103" y="6094"/>
                    <a:pt x="5683" y="8226"/>
                    <a:pt x="5443" y="9243"/>
                  </a:cubicBezTo>
                  <a:cubicBezTo>
                    <a:pt x="5309" y="9814"/>
                    <a:pt x="4997" y="10545"/>
                    <a:pt x="4997" y="11000"/>
                  </a:cubicBezTo>
                  <a:cubicBezTo>
                    <a:pt x="4997" y="11366"/>
                    <a:pt x="5273" y="11607"/>
                    <a:pt x="5657" y="11500"/>
                  </a:cubicBezTo>
                  <a:cubicBezTo>
                    <a:pt x="5996" y="11393"/>
                    <a:pt x="6290" y="10643"/>
                    <a:pt x="6495" y="9840"/>
                  </a:cubicBezTo>
                  <a:cubicBezTo>
                    <a:pt x="6692" y="9020"/>
                    <a:pt x="7004" y="7521"/>
                    <a:pt x="7182" y="6816"/>
                  </a:cubicBezTo>
                  <a:cubicBezTo>
                    <a:pt x="7254" y="6557"/>
                    <a:pt x="7370" y="6290"/>
                    <a:pt x="7361" y="6495"/>
                  </a:cubicBezTo>
                  <a:cubicBezTo>
                    <a:pt x="7343" y="6923"/>
                    <a:pt x="7013" y="8110"/>
                    <a:pt x="6897" y="8698"/>
                  </a:cubicBezTo>
                  <a:cubicBezTo>
                    <a:pt x="6763" y="9448"/>
                    <a:pt x="6781" y="9983"/>
                    <a:pt x="7138" y="10028"/>
                  </a:cubicBezTo>
                  <a:cubicBezTo>
                    <a:pt x="7361" y="10054"/>
                    <a:pt x="7557" y="10001"/>
                    <a:pt x="7753" y="9671"/>
                  </a:cubicBezTo>
                  <a:cubicBezTo>
                    <a:pt x="7967" y="9287"/>
                    <a:pt x="8190" y="8297"/>
                    <a:pt x="8342" y="7592"/>
                  </a:cubicBezTo>
                  <a:cubicBezTo>
                    <a:pt x="8601" y="6450"/>
                    <a:pt x="8949" y="5407"/>
                    <a:pt x="9100" y="4381"/>
                  </a:cubicBezTo>
                  <a:cubicBezTo>
                    <a:pt x="9172" y="3854"/>
                    <a:pt x="9270" y="3051"/>
                    <a:pt x="9359" y="2293"/>
                  </a:cubicBezTo>
                  <a:cubicBezTo>
                    <a:pt x="9377" y="2204"/>
                    <a:pt x="9386" y="2124"/>
                    <a:pt x="9395" y="2034"/>
                  </a:cubicBezTo>
                  <a:lnTo>
                    <a:pt x="9395" y="2026"/>
                  </a:lnTo>
                  <a:cubicBezTo>
                    <a:pt x="9403" y="1990"/>
                    <a:pt x="9403" y="1954"/>
                    <a:pt x="9412" y="1927"/>
                  </a:cubicBezTo>
                  <a:cubicBezTo>
                    <a:pt x="8538" y="2150"/>
                    <a:pt x="7682" y="2293"/>
                    <a:pt x="6790" y="191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30;p72">
              <a:extLst>
                <a:ext uri="{FF2B5EF4-FFF2-40B4-BE49-F238E27FC236}">
                  <a16:creationId xmlns:a16="http://schemas.microsoft.com/office/drawing/2014/main" id="{D658DB70-0263-7E46-479A-64792922CA8E}"/>
                </a:ext>
              </a:extLst>
            </p:cNvPr>
            <p:cNvSpPr/>
            <p:nvPr/>
          </p:nvSpPr>
          <p:spPr>
            <a:xfrm>
              <a:off x="6133517" y="2829216"/>
              <a:ext cx="402350" cy="514743"/>
            </a:xfrm>
            <a:custGeom>
              <a:avLst/>
              <a:gdLst/>
              <a:ahLst/>
              <a:cxnLst/>
              <a:rect l="l" t="t" r="r" b="b"/>
              <a:pathLst>
                <a:path w="9415" h="12045" extrusionOk="0">
                  <a:moveTo>
                    <a:pt x="3479" y="0"/>
                  </a:moveTo>
                  <a:cubicBezTo>
                    <a:pt x="3247" y="848"/>
                    <a:pt x="3408" y="1740"/>
                    <a:pt x="2346" y="1909"/>
                  </a:cubicBezTo>
                  <a:cubicBezTo>
                    <a:pt x="2152" y="1938"/>
                    <a:pt x="1959" y="1953"/>
                    <a:pt x="1769" y="1953"/>
                  </a:cubicBezTo>
                  <a:cubicBezTo>
                    <a:pt x="1148" y="1953"/>
                    <a:pt x="553" y="1803"/>
                    <a:pt x="0" y="1543"/>
                  </a:cubicBezTo>
                  <a:lnTo>
                    <a:pt x="0" y="1543"/>
                  </a:lnTo>
                  <a:cubicBezTo>
                    <a:pt x="18" y="1650"/>
                    <a:pt x="27" y="1766"/>
                    <a:pt x="45" y="1882"/>
                  </a:cubicBezTo>
                  <a:cubicBezTo>
                    <a:pt x="161" y="2774"/>
                    <a:pt x="286" y="3890"/>
                    <a:pt x="384" y="4559"/>
                  </a:cubicBezTo>
                  <a:cubicBezTo>
                    <a:pt x="535" y="5585"/>
                    <a:pt x="883" y="6628"/>
                    <a:pt x="1142" y="7770"/>
                  </a:cubicBezTo>
                  <a:cubicBezTo>
                    <a:pt x="1294" y="8475"/>
                    <a:pt x="1517" y="9465"/>
                    <a:pt x="1731" y="9849"/>
                  </a:cubicBezTo>
                  <a:cubicBezTo>
                    <a:pt x="1899" y="10132"/>
                    <a:pt x="2068" y="10212"/>
                    <a:pt x="2253" y="10212"/>
                  </a:cubicBezTo>
                  <a:cubicBezTo>
                    <a:pt x="2284" y="10212"/>
                    <a:pt x="2315" y="10209"/>
                    <a:pt x="2346" y="10206"/>
                  </a:cubicBezTo>
                  <a:cubicBezTo>
                    <a:pt x="2703" y="10161"/>
                    <a:pt x="2721" y="9626"/>
                    <a:pt x="2587" y="8876"/>
                  </a:cubicBezTo>
                  <a:cubicBezTo>
                    <a:pt x="2471" y="8288"/>
                    <a:pt x="2141" y="7101"/>
                    <a:pt x="2123" y="6673"/>
                  </a:cubicBezTo>
                  <a:cubicBezTo>
                    <a:pt x="2121" y="6622"/>
                    <a:pt x="2127" y="6600"/>
                    <a:pt x="2137" y="6600"/>
                  </a:cubicBezTo>
                  <a:cubicBezTo>
                    <a:pt x="2169" y="6600"/>
                    <a:pt x="2248" y="6800"/>
                    <a:pt x="2302" y="6994"/>
                  </a:cubicBezTo>
                  <a:cubicBezTo>
                    <a:pt x="2480" y="7699"/>
                    <a:pt x="2792" y="9198"/>
                    <a:pt x="2989" y="10018"/>
                  </a:cubicBezTo>
                  <a:cubicBezTo>
                    <a:pt x="3194" y="10812"/>
                    <a:pt x="3488" y="11571"/>
                    <a:pt x="3827" y="11669"/>
                  </a:cubicBezTo>
                  <a:cubicBezTo>
                    <a:pt x="3893" y="11689"/>
                    <a:pt x="3956" y="11698"/>
                    <a:pt x="4015" y="11698"/>
                  </a:cubicBezTo>
                  <a:cubicBezTo>
                    <a:pt x="4298" y="11698"/>
                    <a:pt x="4487" y="11481"/>
                    <a:pt x="4487" y="11178"/>
                  </a:cubicBezTo>
                  <a:cubicBezTo>
                    <a:pt x="4487" y="10723"/>
                    <a:pt x="4175" y="9992"/>
                    <a:pt x="4041" y="9421"/>
                  </a:cubicBezTo>
                  <a:cubicBezTo>
                    <a:pt x="3801" y="8404"/>
                    <a:pt x="3381" y="6272"/>
                    <a:pt x="3381" y="6272"/>
                  </a:cubicBezTo>
                  <a:lnTo>
                    <a:pt x="3381" y="6272"/>
                  </a:lnTo>
                  <a:cubicBezTo>
                    <a:pt x="3382" y="6273"/>
                    <a:pt x="4024" y="8823"/>
                    <a:pt x="4238" y="9751"/>
                  </a:cubicBezTo>
                  <a:cubicBezTo>
                    <a:pt x="4256" y="9840"/>
                    <a:pt x="4541" y="10759"/>
                    <a:pt x="4773" y="11312"/>
                  </a:cubicBezTo>
                  <a:cubicBezTo>
                    <a:pt x="4949" y="11732"/>
                    <a:pt x="5229" y="12045"/>
                    <a:pt x="5502" y="12045"/>
                  </a:cubicBezTo>
                  <a:cubicBezTo>
                    <a:pt x="5588" y="12045"/>
                    <a:pt x="5673" y="12014"/>
                    <a:pt x="5754" y="11945"/>
                  </a:cubicBezTo>
                  <a:cubicBezTo>
                    <a:pt x="6414" y="11392"/>
                    <a:pt x="5647" y="9947"/>
                    <a:pt x="5344" y="8805"/>
                  </a:cubicBezTo>
                  <a:cubicBezTo>
                    <a:pt x="5050" y="7672"/>
                    <a:pt x="4648" y="5799"/>
                    <a:pt x="4648" y="5799"/>
                  </a:cubicBezTo>
                  <a:lnTo>
                    <a:pt x="4648" y="5799"/>
                  </a:lnTo>
                  <a:cubicBezTo>
                    <a:pt x="4648" y="5799"/>
                    <a:pt x="5380" y="8020"/>
                    <a:pt x="5736" y="9260"/>
                  </a:cubicBezTo>
                  <a:cubicBezTo>
                    <a:pt x="6011" y="10219"/>
                    <a:pt x="6374" y="10810"/>
                    <a:pt x="6690" y="10810"/>
                  </a:cubicBezTo>
                  <a:cubicBezTo>
                    <a:pt x="6785" y="10810"/>
                    <a:pt x="6876" y="10757"/>
                    <a:pt x="6959" y="10643"/>
                  </a:cubicBezTo>
                  <a:cubicBezTo>
                    <a:pt x="7324" y="10161"/>
                    <a:pt x="7146" y="9287"/>
                    <a:pt x="6985" y="8814"/>
                  </a:cubicBezTo>
                  <a:cubicBezTo>
                    <a:pt x="6825" y="8341"/>
                    <a:pt x="6575" y="7413"/>
                    <a:pt x="6325" y="6637"/>
                  </a:cubicBezTo>
                  <a:cubicBezTo>
                    <a:pt x="6067" y="5870"/>
                    <a:pt x="5433" y="3568"/>
                    <a:pt x="5736" y="3479"/>
                  </a:cubicBezTo>
                  <a:cubicBezTo>
                    <a:pt x="5745" y="3477"/>
                    <a:pt x="5754" y="3476"/>
                    <a:pt x="5763" y="3476"/>
                  </a:cubicBezTo>
                  <a:cubicBezTo>
                    <a:pt x="6086" y="3476"/>
                    <a:pt x="6886" y="4941"/>
                    <a:pt x="8074" y="5210"/>
                  </a:cubicBezTo>
                  <a:cubicBezTo>
                    <a:pt x="8230" y="5246"/>
                    <a:pt x="8369" y="5262"/>
                    <a:pt x="8492" y="5262"/>
                  </a:cubicBezTo>
                  <a:cubicBezTo>
                    <a:pt x="9339" y="5262"/>
                    <a:pt x="9414" y="4493"/>
                    <a:pt x="8939" y="4166"/>
                  </a:cubicBezTo>
                  <a:cubicBezTo>
                    <a:pt x="8404" y="3791"/>
                    <a:pt x="7753" y="3399"/>
                    <a:pt x="6602" y="2007"/>
                  </a:cubicBezTo>
                  <a:cubicBezTo>
                    <a:pt x="5942" y="1213"/>
                    <a:pt x="4612" y="402"/>
                    <a:pt x="3479" y="0"/>
                  </a:cubicBezTo>
                  <a:close/>
                </a:path>
              </a:pathLst>
            </a:custGeom>
            <a:solidFill>
              <a:srgbClr val="DD9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31;p72">
              <a:extLst>
                <a:ext uri="{FF2B5EF4-FFF2-40B4-BE49-F238E27FC236}">
                  <a16:creationId xmlns:a16="http://schemas.microsoft.com/office/drawing/2014/main" id="{053E59C5-BF76-4517-203F-462357C9BD56}"/>
                </a:ext>
              </a:extLst>
            </p:cNvPr>
            <p:cNvSpPr/>
            <p:nvPr/>
          </p:nvSpPr>
          <p:spPr>
            <a:xfrm>
              <a:off x="6133517" y="2829216"/>
              <a:ext cx="405299" cy="522692"/>
            </a:xfrm>
            <a:custGeom>
              <a:avLst/>
              <a:gdLst/>
              <a:ahLst/>
              <a:cxnLst/>
              <a:rect l="l" t="t" r="r" b="b"/>
              <a:pathLst>
                <a:path w="9484" h="12231" fill="none" extrusionOk="0">
                  <a:moveTo>
                    <a:pt x="8939" y="4166"/>
                  </a:moveTo>
                  <a:cubicBezTo>
                    <a:pt x="8404" y="3791"/>
                    <a:pt x="7753" y="3399"/>
                    <a:pt x="6602" y="2007"/>
                  </a:cubicBezTo>
                  <a:cubicBezTo>
                    <a:pt x="5942" y="1213"/>
                    <a:pt x="4612" y="402"/>
                    <a:pt x="3479" y="0"/>
                  </a:cubicBezTo>
                  <a:cubicBezTo>
                    <a:pt x="3247" y="848"/>
                    <a:pt x="3408" y="1740"/>
                    <a:pt x="2346" y="1909"/>
                  </a:cubicBezTo>
                  <a:cubicBezTo>
                    <a:pt x="1517" y="2034"/>
                    <a:pt x="723" y="1882"/>
                    <a:pt x="0" y="1543"/>
                  </a:cubicBezTo>
                  <a:cubicBezTo>
                    <a:pt x="18" y="1650"/>
                    <a:pt x="27" y="1766"/>
                    <a:pt x="45" y="1882"/>
                  </a:cubicBezTo>
                  <a:cubicBezTo>
                    <a:pt x="161" y="2774"/>
                    <a:pt x="286" y="3890"/>
                    <a:pt x="384" y="4559"/>
                  </a:cubicBezTo>
                  <a:cubicBezTo>
                    <a:pt x="535" y="5585"/>
                    <a:pt x="883" y="6628"/>
                    <a:pt x="1142" y="7770"/>
                  </a:cubicBezTo>
                  <a:cubicBezTo>
                    <a:pt x="1294" y="8475"/>
                    <a:pt x="1517" y="9465"/>
                    <a:pt x="1731" y="9849"/>
                  </a:cubicBezTo>
                  <a:cubicBezTo>
                    <a:pt x="1927" y="10179"/>
                    <a:pt x="2123" y="10232"/>
                    <a:pt x="2346" y="10206"/>
                  </a:cubicBezTo>
                  <a:cubicBezTo>
                    <a:pt x="2703" y="10161"/>
                    <a:pt x="2721" y="9626"/>
                    <a:pt x="2587" y="8876"/>
                  </a:cubicBezTo>
                  <a:cubicBezTo>
                    <a:pt x="2471" y="8288"/>
                    <a:pt x="2141" y="7101"/>
                    <a:pt x="2123" y="6673"/>
                  </a:cubicBezTo>
                  <a:cubicBezTo>
                    <a:pt x="2114" y="6468"/>
                    <a:pt x="2230" y="6735"/>
                    <a:pt x="2302" y="6994"/>
                  </a:cubicBezTo>
                  <a:cubicBezTo>
                    <a:pt x="2480" y="7699"/>
                    <a:pt x="2792" y="9198"/>
                    <a:pt x="2989" y="10018"/>
                  </a:cubicBezTo>
                  <a:cubicBezTo>
                    <a:pt x="3194" y="10812"/>
                    <a:pt x="3488" y="11571"/>
                    <a:pt x="3827" y="11669"/>
                  </a:cubicBezTo>
                  <a:cubicBezTo>
                    <a:pt x="4211" y="11785"/>
                    <a:pt x="4487" y="11544"/>
                    <a:pt x="4487" y="11178"/>
                  </a:cubicBezTo>
                  <a:cubicBezTo>
                    <a:pt x="4487" y="10723"/>
                    <a:pt x="4175" y="9992"/>
                    <a:pt x="4041" y="9421"/>
                  </a:cubicBezTo>
                  <a:cubicBezTo>
                    <a:pt x="3801" y="8404"/>
                    <a:pt x="3381" y="6272"/>
                    <a:pt x="3381" y="6272"/>
                  </a:cubicBezTo>
                  <a:cubicBezTo>
                    <a:pt x="3381" y="6272"/>
                    <a:pt x="4024" y="8823"/>
                    <a:pt x="4238" y="9751"/>
                  </a:cubicBezTo>
                  <a:cubicBezTo>
                    <a:pt x="4256" y="9840"/>
                    <a:pt x="4541" y="10759"/>
                    <a:pt x="4773" y="11312"/>
                  </a:cubicBezTo>
                  <a:cubicBezTo>
                    <a:pt x="5005" y="11865"/>
                    <a:pt x="5415" y="12231"/>
                    <a:pt x="5754" y="11945"/>
                  </a:cubicBezTo>
                  <a:cubicBezTo>
                    <a:pt x="6414" y="11392"/>
                    <a:pt x="5647" y="9947"/>
                    <a:pt x="5344" y="8805"/>
                  </a:cubicBezTo>
                  <a:cubicBezTo>
                    <a:pt x="5050" y="7672"/>
                    <a:pt x="4648" y="5799"/>
                    <a:pt x="4648" y="5799"/>
                  </a:cubicBezTo>
                  <a:cubicBezTo>
                    <a:pt x="4648" y="5799"/>
                    <a:pt x="5380" y="8020"/>
                    <a:pt x="5736" y="9260"/>
                  </a:cubicBezTo>
                  <a:cubicBezTo>
                    <a:pt x="6093" y="10509"/>
                    <a:pt x="6602" y="11133"/>
                    <a:pt x="6959" y="10643"/>
                  </a:cubicBezTo>
                  <a:cubicBezTo>
                    <a:pt x="7324" y="10161"/>
                    <a:pt x="7146" y="9287"/>
                    <a:pt x="6985" y="8814"/>
                  </a:cubicBezTo>
                  <a:cubicBezTo>
                    <a:pt x="6825" y="8341"/>
                    <a:pt x="6575" y="7413"/>
                    <a:pt x="6325" y="6637"/>
                  </a:cubicBezTo>
                  <a:cubicBezTo>
                    <a:pt x="6067" y="5870"/>
                    <a:pt x="5433" y="3568"/>
                    <a:pt x="5736" y="3479"/>
                  </a:cubicBezTo>
                  <a:cubicBezTo>
                    <a:pt x="6040" y="3390"/>
                    <a:pt x="6852" y="4933"/>
                    <a:pt x="8074" y="5210"/>
                  </a:cubicBezTo>
                  <a:cubicBezTo>
                    <a:pt x="9305" y="5495"/>
                    <a:pt x="9483" y="4541"/>
                    <a:pt x="8939" y="416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2;p72">
              <a:extLst>
                <a:ext uri="{FF2B5EF4-FFF2-40B4-BE49-F238E27FC236}">
                  <a16:creationId xmlns:a16="http://schemas.microsoft.com/office/drawing/2014/main" id="{F6A8B5D0-B653-BF2A-F060-B763204D3A75}"/>
                </a:ext>
              </a:extLst>
            </p:cNvPr>
            <p:cNvSpPr/>
            <p:nvPr/>
          </p:nvSpPr>
          <p:spPr>
            <a:xfrm>
              <a:off x="4770954" y="5016735"/>
              <a:ext cx="352692" cy="566581"/>
            </a:xfrm>
            <a:custGeom>
              <a:avLst/>
              <a:gdLst/>
              <a:ahLst/>
              <a:cxnLst/>
              <a:rect l="l" t="t" r="r" b="b"/>
              <a:pathLst>
                <a:path w="8253" h="13258" extrusionOk="0">
                  <a:moveTo>
                    <a:pt x="4158" y="1"/>
                  </a:moveTo>
                  <a:cubicBezTo>
                    <a:pt x="4149" y="161"/>
                    <a:pt x="4149" y="322"/>
                    <a:pt x="4140" y="482"/>
                  </a:cubicBezTo>
                  <a:cubicBezTo>
                    <a:pt x="4122" y="777"/>
                    <a:pt x="4113" y="1062"/>
                    <a:pt x="4095" y="1330"/>
                  </a:cubicBezTo>
                  <a:cubicBezTo>
                    <a:pt x="4095" y="1419"/>
                    <a:pt x="4086" y="1508"/>
                    <a:pt x="4086" y="1598"/>
                  </a:cubicBezTo>
                  <a:cubicBezTo>
                    <a:pt x="4077" y="1776"/>
                    <a:pt x="4068" y="1954"/>
                    <a:pt x="4059" y="2115"/>
                  </a:cubicBezTo>
                  <a:cubicBezTo>
                    <a:pt x="4024" y="2668"/>
                    <a:pt x="3997" y="3123"/>
                    <a:pt x="3979" y="3417"/>
                  </a:cubicBezTo>
                  <a:cubicBezTo>
                    <a:pt x="3970" y="3533"/>
                    <a:pt x="3961" y="3649"/>
                    <a:pt x="3935" y="3756"/>
                  </a:cubicBezTo>
                  <a:cubicBezTo>
                    <a:pt x="3917" y="3872"/>
                    <a:pt x="3890" y="3988"/>
                    <a:pt x="3845" y="4095"/>
                  </a:cubicBezTo>
                  <a:cubicBezTo>
                    <a:pt x="3783" y="4292"/>
                    <a:pt x="3694" y="4533"/>
                    <a:pt x="3604" y="4773"/>
                  </a:cubicBezTo>
                  <a:cubicBezTo>
                    <a:pt x="3506" y="5005"/>
                    <a:pt x="3408" y="5255"/>
                    <a:pt x="3292" y="5496"/>
                  </a:cubicBezTo>
                  <a:cubicBezTo>
                    <a:pt x="3239" y="5621"/>
                    <a:pt x="3176" y="5746"/>
                    <a:pt x="3114" y="5871"/>
                  </a:cubicBezTo>
                  <a:cubicBezTo>
                    <a:pt x="2980" y="6129"/>
                    <a:pt x="2793" y="6460"/>
                    <a:pt x="2587" y="6799"/>
                  </a:cubicBezTo>
                  <a:cubicBezTo>
                    <a:pt x="2534" y="6879"/>
                    <a:pt x="2489" y="6968"/>
                    <a:pt x="2436" y="7057"/>
                  </a:cubicBezTo>
                  <a:cubicBezTo>
                    <a:pt x="2329" y="7236"/>
                    <a:pt x="2213" y="7405"/>
                    <a:pt x="2106" y="7584"/>
                  </a:cubicBezTo>
                  <a:cubicBezTo>
                    <a:pt x="1883" y="7932"/>
                    <a:pt x="1660" y="8270"/>
                    <a:pt x="1455" y="8565"/>
                  </a:cubicBezTo>
                  <a:cubicBezTo>
                    <a:pt x="1356" y="8708"/>
                    <a:pt x="1267" y="8841"/>
                    <a:pt x="1178" y="8957"/>
                  </a:cubicBezTo>
                  <a:cubicBezTo>
                    <a:pt x="1133" y="9011"/>
                    <a:pt x="1089" y="9064"/>
                    <a:pt x="1053" y="9109"/>
                  </a:cubicBezTo>
                  <a:cubicBezTo>
                    <a:pt x="982" y="9207"/>
                    <a:pt x="910" y="9287"/>
                    <a:pt x="857" y="9341"/>
                  </a:cubicBezTo>
                  <a:cubicBezTo>
                    <a:pt x="803" y="9395"/>
                    <a:pt x="750" y="9457"/>
                    <a:pt x="687" y="9528"/>
                  </a:cubicBezTo>
                  <a:cubicBezTo>
                    <a:pt x="634" y="9591"/>
                    <a:pt x="571" y="9671"/>
                    <a:pt x="518" y="9751"/>
                  </a:cubicBezTo>
                  <a:cubicBezTo>
                    <a:pt x="232" y="10153"/>
                    <a:pt x="0" y="10652"/>
                    <a:pt x="206" y="10938"/>
                  </a:cubicBezTo>
                  <a:cubicBezTo>
                    <a:pt x="250" y="10991"/>
                    <a:pt x="313" y="11045"/>
                    <a:pt x="393" y="11081"/>
                  </a:cubicBezTo>
                  <a:cubicBezTo>
                    <a:pt x="464" y="11114"/>
                    <a:pt x="524" y="11124"/>
                    <a:pt x="574" y="11124"/>
                  </a:cubicBezTo>
                  <a:cubicBezTo>
                    <a:pt x="618" y="11124"/>
                    <a:pt x="653" y="11116"/>
                    <a:pt x="678" y="11107"/>
                  </a:cubicBezTo>
                  <a:cubicBezTo>
                    <a:pt x="705" y="11098"/>
                    <a:pt x="732" y="11081"/>
                    <a:pt x="732" y="11081"/>
                  </a:cubicBezTo>
                  <a:lnTo>
                    <a:pt x="732" y="11081"/>
                  </a:lnTo>
                  <a:cubicBezTo>
                    <a:pt x="705" y="11161"/>
                    <a:pt x="705" y="11250"/>
                    <a:pt x="705" y="11330"/>
                  </a:cubicBezTo>
                  <a:cubicBezTo>
                    <a:pt x="714" y="11411"/>
                    <a:pt x="732" y="11491"/>
                    <a:pt x="759" y="11562"/>
                  </a:cubicBezTo>
                  <a:cubicBezTo>
                    <a:pt x="803" y="11705"/>
                    <a:pt x="892" y="11821"/>
                    <a:pt x="1000" y="11866"/>
                  </a:cubicBezTo>
                  <a:cubicBezTo>
                    <a:pt x="1098" y="11919"/>
                    <a:pt x="1223" y="11928"/>
                    <a:pt x="1294" y="11928"/>
                  </a:cubicBezTo>
                  <a:lnTo>
                    <a:pt x="1365" y="11928"/>
                  </a:lnTo>
                  <a:cubicBezTo>
                    <a:pt x="1374" y="11991"/>
                    <a:pt x="1392" y="12071"/>
                    <a:pt x="1437" y="12151"/>
                  </a:cubicBezTo>
                  <a:cubicBezTo>
                    <a:pt x="1538" y="12339"/>
                    <a:pt x="1745" y="12533"/>
                    <a:pt x="2076" y="12533"/>
                  </a:cubicBezTo>
                  <a:cubicBezTo>
                    <a:pt x="2154" y="12533"/>
                    <a:pt x="2238" y="12523"/>
                    <a:pt x="2329" y="12499"/>
                  </a:cubicBezTo>
                  <a:cubicBezTo>
                    <a:pt x="2329" y="12499"/>
                    <a:pt x="2364" y="12642"/>
                    <a:pt x="2472" y="12785"/>
                  </a:cubicBezTo>
                  <a:cubicBezTo>
                    <a:pt x="2525" y="12856"/>
                    <a:pt x="2587" y="12927"/>
                    <a:pt x="2677" y="12981"/>
                  </a:cubicBezTo>
                  <a:cubicBezTo>
                    <a:pt x="2757" y="13043"/>
                    <a:pt x="2864" y="13079"/>
                    <a:pt x="2980" y="13088"/>
                  </a:cubicBezTo>
                  <a:lnTo>
                    <a:pt x="3230" y="13088"/>
                  </a:lnTo>
                  <a:cubicBezTo>
                    <a:pt x="3310" y="13079"/>
                    <a:pt x="3381" y="13061"/>
                    <a:pt x="3462" y="13034"/>
                  </a:cubicBezTo>
                  <a:cubicBezTo>
                    <a:pt x="3497" y="13016"/>
                    <a:pt x="3533" y="12999"/>
                    <a:pt x="3569" y="12963"/>
                  </a:cubicBezTo>
                  <a:cubicBezTo>
                    <a:pt x="3604" y="12936"/>
                    <a:pt x="3640" y="12900"/>
                    <a:pt x="3685" y="12856"/>
                  </a:cubicBezTo>
                  <a:cubicBezTo>
                    <a:pt x="3738" y="12785"/>
                    <a:pt x="3801" y="12686"/>
                    <a:pt x="3863" y="12561"/>
                  </a:cubicBezTo>
                  <a:cubicBezTo>
                    <a:pt x="3881" y="12517"/>
                    <a:pt x="3899" y="12472"/>
                    <a:pt x="3926" y="12419"/>
                  </a:cubicBezTo>
                  <a:lnTo>
                    <a:pt x="3926" y="12419"/>
                  </a:lnTo>
                  <a:cubicBezTo>
                    <a:pt x="3926" y="12419"/>
                    <a:pt x="3917" y="12454"/>
                    <a:pt x="3917" y="12508"/>
                  </a:cubicBezTo>
                  <a:cubicBezTo>
                    <a:pt x="3908" y="12660"/>
                    <a:pt x="3952" y="12990"/>
                    <a:pt x="4425" y="13177"/>
                  </a:cubicBezTo>
                  <a:cubicBezTo>
                    <a:pt x="4577" y="13231"/>
                    <a:pt x="4746" y="13257"/>
                    <a:pt x="4907" y="13257"/>
                  </a:cubicBezTo>
                  <a:cubicBezTo>
                    <a:pt x="4987" y="13257"/>
                    <a:pt x="5076" y="13239"/>
                    <a:pt x="5157" y="13222"/>
                  </a:cubicBezTo>
                  <a:cubicBezTo>
                    <a:pt x="5398" y="13168"/>
                    <a:pt x="5630" y="13034"/>
                    <a:pt x="5835" y="12829"/>
                  </a:cubicBezTo>
                  <a:cubicBezTo>
                    <a:pt x="5897" y="12767"/>
                    <a:pt x="5960" y="12686"/>
                    <a:pt x="6022" y="12606"/>
                  </a:cubicBezTo>
                  <a:cubicBezTo>
                    <a:pt x="6076" y="12517"/>
                    <a:pt x="6129" y="12428"/>
                    <a:pt x="6183" y="12330"/>
                  </a:cubicBezTo>
                  <a:cubicBezTo>
                    <a:pt x="6325" y="12026"/>
                    <a:pt x="6406" y="11812"/>
                    <a:pt x="6477" y="11634"/>
                  </a:cubicBezTo>
                  <a:cubicBezTo>
                    <a:pt x="6513" y="11518"/>
                    <a:pt x="6548" y="11402"/>
                    <a:pt x="6593" y="11295"/>
                  </a:cubicBezTo>
                  <a:cubicBezTo>
                    <a:pt x="6655" y="11125"/>
                    <a:pt x="6718" y="10938"/>
                    <a:pt x="6843" y="10670"/>
                  </a:cubicBezTo>
                  <a:cubicBezTo>
                    <a:pt x="6879" y="10590"/>
                    <a:pt x="6914" y="10483"/>
                    <a:pt x="6941" y="10367"/>
                  </a:cubicBezTo>
                  <a:cubicBezTo>
                    <a:pt x="6968" y="10242"/>
                    <a:pt x="6986" y="10117"/>
                    <a:pt x="7003" y="9974"/>
                  </a:cubicBezTo>
                  <a:cubicBezTo>
                    <a:pt x="7102" y="9207"/>
                    <a:pt x="7075" y="8163"/>
                    <a:pt x="7209" y="7566"/>
                  </a:cubicBezTo>
                  <a:cubicBezTo>
                    <a:pt x="7218" y="7512"/>
                    <a:pt x="7226" y="7459"/>
                    <a:pt x="7244" y="7414"/>
                  </a:cubicBezTo>
                  <a:cubicBezTo>
                    <a:pt x="7449" y="6763"/>
                    <a:pt x="7994" y="6486"/>
                    <a:pt x="8172" y="6022"/>
                  </a:cubicBezTo>
                  <a:cubicBezTo>
                    <a:pt x="8199" y="5951"/>
                    <a:pt x="8217" y="5880"/>
                    <a:pt x="8226" y="5808"/>
                  </a:cubicBezTo>
                  <a:cubicBezTo>
                    <a:pt x="8243" y="5621"/>
                    <a:pt x="8252" y="5353"/>
                    <a:pt x="8252" y="5050"/>
                  </a:cubicBezTo>
                  <a:cubicBezTo>
                    <a:pt x="8252" y="4898"/>
                    <a:pt x="8252" y="4738"/>
                    <a:pt x="8235" y="4577"/>
                  </a:cubicBezTo>
                  <a:cubicBezTo>
                    <a:pt x="8235" y="4568"/>
                    <a:pt x="8235" y="4559"/>
                    <a:pt x="8235" y="4550"/>
                  </a:cubicBezTo>
                  <a:cubicBezTo>
                    <a:pt x="8226" y="4390"/>
                    <a:pt x="8208" y="4229"/>
                    <a:pt x="8190" y="4069"/>
                  </a:cubicBezTo>
                  <a:cubicBezTo>
                    <a:pt x="8190" y="4069"/>
                    <a:pt x="8199" y="3962"/>
                    <a:pt x="8199" y="3783"/>
                  </a:cubicBezTo>
                  <a:lnTo>
                    <a:pt x="8199" y="3783"/>
                  </a:lnTo>
                  <a:cubicBezTo>
                    <a:pt x="7886" y="3939"/>
                    <a:pt x="7563" y="4056"/>
                    <a:pt x="7239" y="4056"/>
                  </a:cubicBezTo>
                  <a:cubicBezTo>
                    <a:pt x="6972" y="4056"/>
                    <a:pt x="6704" y="3976"/>
                    <a:pt x="6441" y="3774"/>
                  </a:cubicBezTo>
                  <a:cubicBezTo>
                    <a:pt x="5612" y="3132"/>
                    <a:pt x="5665" y="1865"/>
                    <a:pt x="5228" y="1009"/>
                  </a:cubicBezTo>
                  <a:cubicBezTo>
                    <a:pt x="4987" y="527"/>
                    <a:pt x="4613" y="206"/>
                    <a:pt x="4158" y="1"/>
                  </a:cubicBezTo>
                  <a:close/>
                </a:path>
              </a:pathLst>
            </a:custGeom>
            <a:solidFill>
              <a:srgbClr val="DD9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3;p72">
              <a:extLst>
                <a:ext uri="{FF2B5EF4-FFF2-40B4-BE49-F238E27FC236}">
                  <a16:creationId xmlns:a16="http://schemas.microsoft.com/office/drawing/2014/main" id="{8C43DD95-2B56-C4C4-FFF0-F94395950B37}"/>
                </a:ext>
              </a:extLst>
            </p:cNvPr>
            <p:cNvSpPr/>
            <p:nvPr/>
          </p:nvSpPr>
          <p:spPr>
            <a:xfrm>
              <a:off x="4770954" y="5016735"/>
              <a:ext cx="352692" cy="566581"/>
            </a:xfrm>
            <a:custGeom>
              <a:avLst/>
              <a:gdLst/>
              <a:ahLst/>
              <a:cxnLst/>
              <a:rect l="l" t="t" r="r" b="b"/>
              <a:pathLst>
                <a:path w="8253" h="13258" fill="none" extrusionOk="0">
                  <a:moveTo>
                    <a:pt x="8235" y="4550"/>
                  </a:moveTo>
                  <a:cubicBezTo>
                    <a:pt x="8226" y="4390"/>
                    <a:pt x="8208" y="4229"/>
                    <a:pt x="8190" y="4069"/>
                  </a:cubicBezTo>
                  <a:cubicBezTo>
                    <a:pt x="8190" y="4069"/>
                    <a:pt x="8199" y="3962"/>
                    <a:pt x="8199" y="3783"/>
                  </a:cubicBezTo>
                  <a:cubicBezTo>
                    <a:pt x="7628" y="4069"/>
                    <a:pt x="7021" y="4220"/>
                    <a:pt x="6441" y="3774"/>
                  </a:cubicBezTo>
                  <a:cubicBezTo>
                    <a:pt x="5612" y="3132"/>
                    <a:pt x="5665" y="1865"/>
                    <a:pt x="5228" y="1009"/>
                  </a:cubicBezTo>
                  <a:cubicBezTo>
                    <a:pt x="4987" y="527"/>
                    <a:pt x="4613" y="206"/>
                    <a:pt x="4158" y="1"/>
                  </a:cubicBezTo>
                  <a:cubicBezTo>
                    <a:pt x="4149" y="161"/>
                    <a:pt x="4149" y="322"/>
                    <a:pt x="4140" y="482"/>
                  </a:cubicBezTo>
                  <a:cubicBezTo>
                    <a:pt x="4122" y="777"/>
                    <a:pt x="4113" y="1062"/>
                    <a:pt x="4095" y="1330"/>
                  </a:cubicBezTo>
                  <a:cubicBezTo>
                    <a:pt x="4095" y="1419"/>
                    <a:pt x="4086" y="1508"/>
                    <a:pt x="4086" y="1598"/>
                  </a:cubicBezTo>
                  <a:cubicBezTo>
                    <a:pt x="4077" y="1776"/>
                    <a:pt x="4068" y="1954"/>
                    <a:pt x="4059" y="2115"/>
                  </a:cubicBezTo>
                  <a:cubicBezTo>
                    <a:pt x="4024" y="2668"/>
                    <a:pt x="3997" y="3123"/>
                    <a:pt x="3979" y="3417"/>
                  </a:cubicBezTo>
                  <a:cubicBezTo>
                    <a:pt x="3970" y="3533"/>
                    <a:pt x="3961" y="3649"/>
                    <a:pt x="3935" y="3756"/>
                  </a:cubicBezTo>
                  <a:cubicBezTo>
                    <a:pt x="3917" y="3872"/>
                    <a:pt x="3890" y="3988"/>
                    <a:pt x="3845" y="4095"/>
                  </a:cubicBezTo>
                  <a:cubicBezTo>
                    <a:pt x="3783" y="4292"/>
                    <a:pt x="3694" y="4533"/>
                    <a:pt x="3604" y="4773"/>
                  </a:cubicBezTo>
                  <a:cubicBezTo>
                    <a:pt x="3506" y="5005"/>
                    <a:pt x="3408" y="5255"/>
                    <a:pt x="3292" y="5496"/>
                  </a:cubicBezTo>
                  <a:cubicBezTo>
                    <a:pt x="3239" y="5621"/>
                    <a:pt x="3176" y="5746"/>
                    <a:pt x="3114" y="5871"/>
                  </a:cubicBezTo>
                  <a:cubicBezTo>
                    <a:pt x="2980" y="6129"/>
                    <a:pt x="2793" y="6460"/>
                    <a:pt x="2587" y="6799"/>
                  </a:cubicBezTo>
                  <a:cubicBezTo>
                    <a:pt x="2534" y="6879"/>
                    <a:pt x="2489" y="6968"/>
                    <a:pt x="2436" y="7057"/>
                  </a:cubicBezTo>
                  <a:cubicBezTo>
                    <a:pt x="2329" y="7236"/>
                    <a:pt x="2213" y="7405"/>
                    <a:pt x="2106" y="7584"/>
                  </a:cubicBezTo>
                  <a:cubicBezTo>
                    <a:pt x="1883" y="7932"/>
                    <a:pt x="1660" y="8270"/>
                    <a:pt x="1455" y="8565"/>
                  </a:cubicBezTo>
                  <a:cubicBezTo>
                    <a:pt x="1356" y="8708"/>
                    <a:pt x="1267" y="8841"/>
                    <a:pt x="1178" y="8957"/>
                  </a:cubicBezTo>
                  <a:cubicBezTo>
                    <a:pt x="1133" y="9011"/>
                    <a:pt x="1089" y="9064"/>
                    <a:pt x="1053" y="9109"/>
                  </a:cubicBezTo>
                  <a:cubicBezTo>
                    <a:pt x="982" y="9207"/>
                    <a:pt x="910" y="9287"/>
                    <a:pt x="857" y="9341"/>
                  </a:cubicBezTo>
                  <a:cubicBezTo>
                    <a:pt x="803" y="9395"/>
                    <a:pt x="750" y="9457"/>
                    <a:pt x="687" y="9528"/>
                  </a:cubicBezTo>
                  <a:cubicBezTo>
                    <a:pt x="634" y="9591"/>
                    <a:pt x="571" y="9671"/>
                    <a:pt x="518" y="9751"/>
                  </a:cubicBezTo>
                  <a:cubicBezTo>
                    <a:pt x="232" y="10153"/>
                    <a:pt x="0" y="10652"/>
                    <a:pt x="206" y="10938"/>
                  </a:cubicBezTo>
                  <a:cubicBezTo>
                    <a:pt x="250" y="10991"/>
                    <a:pt x="313" y="11045"/>
                    <a:pt x="393" y="11081"/>
                  </a:cubicBezTo>
                  <a:cubicBezTo>
                    <a:pt x="527" y="11143"/>
                    <a:pt x="625" y="11125"/>
                    <a:pt x="678" y="11107"/>
                  </a:cubicBezTo>
                  <a:cubicBezTo>
                    <a:pt x="705" y="11098"/>
                    <a:pt x="732" y="11081"/>
                    <a:pt x="732" y="11081"/>
                  </a:cubicBezTo>
                  <a:cubicBezTo>
                    <a:pt x="705" y="11161"/>
                    <a:pt x="705" y="11250"/>
                    <a:pt x="705" y="11330"/>
                  </a:cubicBezTo>
                  <a:lnTo>
                    <a:pt x="705" y="11330"/>
                  </a:lnTo>
                  <a:cubicBezTo>
                    <a:pt x="714" y="11411"/>
                    <a:pt x="732" y="11491"/>
                    <a:pt x="759" y="11562"/>
                  </a:cubicBezTo>
                  <a:cubicBezTo>
                    <a:pt x="803" y="11705"/>
                    <a:pt x="892" y="11821"/>
                    <a:pt x="1000" y="11866"/>
                  </a:cubicBezTo>
                  <a:cubicBezTo>
                    <a:pt x="1098" y="11919"/>
                    <a:pt x="1223" y="11928"/>
                    <a:pt x="1294" y="11928"/>
                  </a:cubicBezTo>
                  <a:cubicBezTo>
                    <a:pt x="1321" y="11928"/>
                    <a:pt x="1347" y="11928"/>
                    <a:pt x="1356" y="11928"/>
                  </a:cubicBezTo>
                  <a:cubicBezTo>
                    <a:pt x="1365" y="11928"/>
                    <a:pt x="1365" y="11928"/>
                    <a:pt x="1365" y="11928"/>
                  </a:cubicBezTo>
                  <a:cubicBezTo>
                    <a:pt x="1374" y="11991"/>
                    <a:pt x="1392" y="12071"/>
                    <a:pt x="1437" y="12151"/>
                  </a:cubicBezTo>
                  <a:cubicBezTo>
                    <a:pt x="1562" y="12383"/>
                    <a:pt x="1847" y="12624"/>
                    <a:pt x="2329" y="12499"/>
                  </a:cubicBezTo>
                  <a:cubicBezTo>
                    <a:pt x="2329" y="12499"/>
                    <a:pt x="2364" y="12642"/>
                    <a:pt x="2472" y="12785"/>
                  </a:cubicBezTo>
                  <a:cubicBezTo>
                    <a:pt x="2525" y="12856"/>
                    <a:pt x="2587" y="12927"/>
                    <a:pt x="2677" y="12981"/>
                  </a:cubicBezTo>
                  <a:cubicBezTo>
                    <a:pt x="2757" y="13043"/>
                    <a:pt x="2864" y="13079"/>
                    <a:pt x="2980" y="13088"/>
                  </a:cubicBezTo>
                  <a:cubicBezTo>
                    <a:pt x="3025" y="13088"/>
                    <a:pt x="3069" y="13088"/>
                    <a:pt x="3105" y="13088"/>
                  </a:cubicBezTo>
                  <a:cubicBezTo>
                    <a:pt x="3150" y="13088"/>
                    <a:pt x="3185" y="13088"/>
                    <a:pt x="3230" y="13088"/>
                  </a:cubicBezTo>
                  <a:cubicBezTo>
                    <a:pt x="3310" y="13079"/>
                    <a:pt x="3381" y="13061"/>
                    <a:pt x="3462" y="13034"/>
                  </a:cubicBezTo>
                  <a:cubicBezTo>
                    <a:pt x="3497" y="13016"/>
                    <a:pt x="3533" y="12999"/>
                    <a:pt x="3569" y="12963"/>
                  </a:cubicBezTo>
                  <a:cubicBezTo>
                    <a:pt x="3604" y="12936"/>
                    <a:pt x="3640" y="12900"/>
                    <a:pt x="3685" y="12856"/>
                  </a:cubicBezTo>
                  <a:cubicBezTo>
                    <a:pt x="3738" y="12785"/>
                    <a:pt x="3801" y="12686"/>
                    <a:pt x="3863" y="12561"/>
                  </a:cubicBezTo>
                  <a:cubicBezTo>
                    <a:pt x="3881" y="12517"/>
                    <a:pt x="3899" y="12472"/>
                    <a:pt x="3926" y="12419"/>
                  </a:cubicBezTo>
                  <a:cubicBezTo>
                    <a:pt x="3926" y="12419"/>
                    <a:pt x="3917" y="12454"/>
                    <a:pt x="3917" y="12508"/>
                  </a:cubicBezTo>
                  <a:cubicBezTo>
                    <a:pt x="3908" y="12660"/>
                    <a:pt x="3952" y="12990"/>
                    <a:pt x="4425" y="13177"/>
                  </a:cubicBezTo>
                  <a:cubicBezTo>
                    <a:pt x="4577" y="13231"/>
                    <a:pt x="4746" y="13257"/>
                    <a:pt x="4907" y="13257"/>
                  </a:cubicBezTo>
                  <a:cubicBezTo>
                    <a:pt x="4987" y="13257"/>
                    <a:pt x="5076" y="13239"/>
                    <a:pt x="5157" y="13222"/>
                  </a:cubicBezTo>
                  <a:cubicBezTo>
                    <a:pt x="5398" y="13168"/>
                    <a:pt x="5630" y="13034"/>
                    <a:pt x="5835" y="12829"/>
                  </a:cubicBezTo>
                  <a:cubicBezTo>
                    <a:pt x="5897" y="12767"/>
                    <a:pt x="5960" y="12686"/>
                    <a:pt x="6022" y="12606"/>
                  </a:cubicBezTo>
                  <a:cubicBezTo>
                    <a:pt x="6076" y="12517"/>
                    <a:pt x="6129" y="12428"/>
                    <a:pt x="6183" y="12330"/>
                  </a:cubicBezTo>
                  <a:cubicBezTo>
                    <a:pt x="6325" y="12026"/>
                    <a:pt x="6406" y="11812"/>
                    <a:pt x="6477" y="11634"/>
                  </a:cubicBezTo>
                  <a:cubicBezTo>
                    <a:pt x="6513" y="11518"/>
                    <a:pt x="6548" y="11402"/>
                    <a:pt x="6593" y="11295"/>
                  </a:cubicBezTo>
                  <a:cubicBezTo>
                    <a:pt x="6655" y="11125"/>
                    <a:pt x="6718" y="10938"/>
                    <a:pt x="6843" y="10670"/>
                  </a:cubicBezTo>
                  <a:cubicBezTo>
                    <a:pt x="6879" y="10590"/>
                    <a:pt x="6914" y="10483"/>
                    <a:pt x="6941" y="10367"/>
                  </a:cubicBezTo>
                  <a:cubicBezTo>
                    <a:pt x="6968" y="10242"/>
                    <a:pt x="6986" y="10117"/>
                    <a:pt x="7003" y="9974"/>
                  </a:cubicBezTo>
                  <a:cubicBezTo>
                    <a:pt x="7102" y="9207"/>
                    <a:pt x="7075" y="8163"/>
                    <a:pt x="7209" y="7566"/>
                  </a:cubicBezTo>
                  <a:cubicBezTo>
                    <a:pt x="7218" y="7512"/>
                    <a:pt x="7226" y="7459"/>
                    <a:pt x="7244" y="7414"/>
                  </a:cubicBezTo>
                  <a:cubicBezTo>
                    <a:pt x="7449" y="6763"/>
                    <a:pt x="7994" y="6486"/>
                    <a:pt x="8172" y="6022"/>
                  </a:cubicBezTo>
                  <a:cubicBezTo>
                    <a:pt x="8199" y="5951"/>
                    <a:pt x="8217" y="5880"/>
                    <a:pt x="8226" y="5808"/>
                  </a:cubicBezTo>
                  <a:cubicBezTo>
                    <a:pt x="8243" y="5621"/>
                    <a:pt x="8252" y="5353"/>
                    <a:pt x="8252" y="5050"/>
                  </a:cubicBezTo>
                  <a:cubicBezTo>
                    <a:pt x="8252" y="4898"/>
                    <a:pt x="8252" y="4738"/>
                    <a:pt x="8235" y="4577"/>
                  </a:cubicBezTo>
                  <a:cubicBezTo>
                    <a:pt x="8235" y="4568"/>
                    <a:pt x="8235" y="4559"/>
                    <a:pt x="8235" y="455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4;p72">
              <a:extLst>
                <a:ext uri="{FF2B5EF4-FFF2-40B4-BE49-F238E27FC236}">
                  <a16:creationId xmlns:a16="http://schemas.microsoft.com/office/drawing/2014/main" id="{04A8F79D-7515-AFA5-DF5E-34B43B9203A3}"/>
                </a:ext>
              </a:extLst>
            </p:cNvPr>
            <p:cNvSpPr/>
            <p:nvPr/>
          </p:nvSpPr>
          <p:spPr>
            <a:xfrm>
              <a:off x="4910099" y="4146779"/>
              <a:ext cx="167008" cy="1067862"/>
            </a:xfrm>
            <a:custGeom>
              <a:avLst/>
              <a:gdLst/>
              <a:ahLst/>
              <a:cxnLst/>
              <a:rect l="l" t="t" r="r" b="b"/>
              <a:pathLst>
                <a:path w="3908" h="24988" extrusionOk="0">
                  <a:moveTo>
                    <a:pt x="1205" y="45"/>
                  </a:moveTo>
                  <a:cubicBezTo>
                    <a:pt x="1151" y="98"/>
                    <a:pt x="1125" y="187"/>
                    <a:pt x="1107" y="268"/>
                  </a:cubicBezTo>
                  <a:lnTo>
                    <a:pt x="1107" y="268"/>
                  </a:lnTo>
                  <a:cubicBezTo>
                    <a:pt x="937" y="1035"/>
                    <a:pt x="768" y="1811"/>
                    <a:pt x="598" y="2578"/>
                  </a:cubicBezTo>
                  <a:lnTo>
                    <a:pt x="598" y="2578"/>
                  </a:lnTo>
                  <a:cubicBezTo>
                    <a:pt x="536" y="2846"/>
                    <a:pt x="393" y="3176"/>
                    <a:pt x="197" y="3078"/>
                  </a:cubicBezTo>
                  <a:lnTo>
                    <a:pt x="197" y="3078"/>
                  </a:lnTo>
                  <a:cubicBezTo>
                    <a:pt x="99" y="2221"/>
                    <a:pt x="72" y="1347"/>
                    <a:pt x="117" y="482"/>
                  </a:cubicBezTo>
                  <a:lnTo>
                    <a:pt x="117" y="482"/>
                  </a:lnTo>
                  <a:cubicBezTo>
                    <a:pt x="72" y="642"/>
                    <a:pt x="36" y="794"/>
                    <a:pt x="9" y="955"/>
                  </a:cubicBezTo>
                  <a:lnTo>
                    <a:pt x="9" y="955"/>
                  </a:lnTo>
                  <a:cubicBezTo>
                    <a:pt x="1" y="2284"/>
                    <a:pt x="81" y="4006"/>
                    <a:pt x="143" y="6361"/>
                  </a:cubicBezTo>
                  <a:lnTo>
                    <a:pt x="143" y="6361"/>
                  </a:lnTo>
                  <a:cubicBezTo>
                    <a:pt x="197" y="8118"/>
                    <a:pt x="322" y="9706"/>
                    <a:pt x="464" y="11116"/>
                  </a:cubicBezTo>
                  <a:lnTo>
                    <a:pt x="464" y="11116"/>
                  </a:lnTo>
                  <a:cubicBezTo>
                    <a:pt x="580" y="12329"/>
                    <a:pt x="714" y="13408"/>
                    <a:pt x="812" y="14363"/>
                  </a:cubicBezTo>
                  <a:lnTo>
                    <a:pt x="812" y="14363"/>
                  </a:lnTo>
                  <a:cubicBezTo>
                    <a:pt x="866" y="14845"/>
                    <a:pt x="911" y="15291"/>
                    <a:pt x="937" y="15701"/>
                  </a:cubicBezTo>
                  <a:lnTo>
                    <a:pt x="937" y="15701"/>
                  </a:lnTo>
                  <a:cubicBezTo>
                    <a:pt x="991" y="16352"/>
                    <a:pt x="991" y="17351"/>
                    <a:pt x="964" y="18431"/>
                  </a:cubicBezTo>
                  <a:lnTo>
                    <a:pt x="964" y="18431"/>
                  </a:lnTo>
                  <a:cubicBezTo>
                    <a:pt x="964" y="18529"/>
                    <a:pt x="964" y="18636"/>
                    <a:pt x="955" y="18734"/>
                  </a:cubicBezTo>
                  <a:lnTo>
                    <a:pt x="955" y="18734"/>
                  </a:lnTo>
                  <a:cubicBezTo>
                    <a:pt x="955" y="18930"/>
                    <a:pt x="946" y="19136"/>
                    <a:pt x="937" y="19341"/>
                  </a:cubicBezTo>
                  <a:lnTo>
                    <a:pt x="937" y="19341"/>
                  </a:lnTo>
                  <a:cubicBezTo>
                    <a:pt x="937" y="19412"/>
                    <a:pt x="937" y="19492"/>
                    <a:pt x="928" y="19573"/>
                  </a:cubicBezTo>
                  <a:lnTo>
                    <a:pt x="928" y="19573"/>
                  </a:lnTo>
                  <a:cubicBezTo>
                    <a:pt x="1018" y="20054"/>
                    <a:pt x="1107" y="20545"/>
                    <a:pt x="1196" y="21027"/>
                  </a:cubicBezTo>
                  <a:lnTo>
                    <a:pt x="1196" y="21027"/>
                  </a:lnTo>
                  <a:cubicBezTo>
                    <a:pt x="1446" y="22267"/>
                    <a:pt x="1749" y="23578"/>
                    <a:pt x="2490" y="24390"/>
                  </a:cubicBezTo>
                  <a:lnTo>
                    <a:pt x="2490" y="24390"/>
                  </a:lnTo>
                  <a:cubicBezTo>
                    <a:pt x="2846" y="24783"/>
                    <a:pt x="3417" y="24988"/>
                    <a:pt x="3721" y="24533"/>
                  </a:cubicBezTo>
                  <a:lnTo>
                    <a:pt x="3721" y="24533"/>
                  </a:lnTo>
                  <a:cubicBezTo>
                    <a:pt x="3890" y="24274"/>
                    <a:pt x="3908" y="23899"/>
                    <a:pt x="3899" y="23551"/>
                  </a:cubicBezTo>
                  <a:lnTo>
                    <a:pt x="3899" y="23551"/>
                  </a:lnTo>
                  <a:cubicBezTo>
                    <a:pt x="3837" y="21723"/>
                    <a:pt x="3292" y="19992"/>
                    <a:pt x="2864" y="18243"/>
                  </a:cubicBezTo>
                  <a:lnTo>
                    <a:pt x="2864" y="18243"/>
                  </a:lnTo>
                  <a:cubicBezTo>
                    <a:pt x="2775" y="17878"/>
                    <a:pt x="2695" y="17458"/>
                    <a:pt x="2811" y="17110"/>
                  </a:cubicBezTo>
                  <a:lnTo>
                    <a:pt x="2811" y="17110"/>
                  </a:lnTo>
                  <a:cubicBezTo>
                    <a:pt x="2936" y="16754"/>
                    <a:pt x="3373" y="16602"/>
                    <a:pt x="3515" y="16941"/>
                  </a:cubicBezTo>
                  <a:lnTo>
                    <a:pt x="3515" y="16941"/>
                  </a:lnTo>
                  <a:cubicBezTo>
                    <a:pt x="3658" y="16584"/>
                    <a:pt x="3649" y="16156"/>
                    <a:pt x="3623" y="15755"/>
                  </a:cubicBezTo>
                  <a:lnTo>
                    <a:pt x="3623" y="15755"/>
                  </a:lnTo>
                  <a:cubicBezTo>
                    <a:pt x="3355" y="10625"/>
                    <a:pt x="1892" y="5701"/>
                    <a:pt x="1580" y="571"/>
                  </a:cubicBezTo>
                  <a:lnTo>
                    <a:pt x="1580" y="571"/>
                  </a:lnTo>
                  <a:cubicBezTo>
                    <a:pt x="1562" y="321"/>
                    <a:pt x="1437" y="0"/>
                    <a:pt x="1294" y="0"/>
                  </a:cubicBezTo>
                  <a:lnTo>
                    <a:pt x="1294" y="0"/>
                  </a:lnTo>
                  <a:cubicBezTo>
                    <a:pt x="1258" y="0"/>
                    <a:pt x="1232" y="9"/>
                    <a:pt x="1205" y="4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5;p72">
              <a:extLst>
                <a:ext uri="{FF2B5EF4-FFF2-40B4-BE49-F238E27FC236}">
                  <a16:creationId xmlns:a16="http://schemas.microsoft.com/office/drawing/2014/main" id="{CEB151AD-69FC-E8FF-C219-ABC90D237489}"/>
                </a:ext>
              </a:extLst>
            </p:cNvPr>
            <p:cNvSpPr/>
            <p:nvPr/>
          </p:nvSpPr>
          <p:spPr>
            <a:xfrm>
              <a:off x="4910099" y="4140668"/>
              <a:ext cx="167008" cy="1073973"/>
            </a:xfrm>
            <a:custGeom>
              <a:avLst/>
              <a:gdLst/>
              <a:ahLst/>
              <a:cxnLst/>
              <a:rect l="l" t="t" r="r" b="b"/>
              <a:pathLst>
                <a:path w="3908" h="25131" fill="none" extrusionOk="0">
                  <a:moveTo>
                    <a:pt x="3899" y="23694"/>
                  </a:moveTo>
                  <a:cubicBezTo>
                    <a:pt x="3837" y="21866"/>
                    <a:pt x="3292" y="20135"/>
                    <a:pt x="2864" y="18386"/>
                  </a:cubicBezTo>
                  <a:cubicBezTo>
                    <a:pt x="2775" y="18021"/>
                    <a:pt x="2695" y="17601"/>
                    <a:pt x="2811" y="17253"/>
                  </a:cubicBezTo>
                  <a:cubicBezTo>
                    <a:pt x="2936" y="16897"/>
                    <a:pt x="3373" y="16745"/>
                    <a:pt x="3515" y="17084"/>
                  </a:cubicBezTo>
                  <a:cubicBezTo>
                    <a:pt x="3658" y="16727"/>
                    <a:pt x="3649" y="16299"/>
                    <a:pt x="3623" y="15898"/>
                  </a:cubicBezTo>
                  <a:cubicBezTo>
                    <a:pt x="3355" y="10768"/>
                    <a:pt x="1892" y="5844"/>
                    <a:pt x="1580" y="714"/>
                  </a:cubicBezTo>
                  <a:cubicBezTo>
                    <a:pt x="1562" y="411"/>
                    <a:pt x="1383" y="0"/>
                    <a:pt x="1205" y="188"/>
                  </a:cubicBezTo>
                  <a:cubicBezTo>
                    <a:pt x="1151" y="241"/>
                    <a:pt x="1125" y="330"/>
                    <a:pt x="1107" y="411"/>
                  </a:cubicBezTo>
                  <a:cubicBezTo>
                    <a:pt x="937" y="1178"/>
                    <a:pt x="768" y="1954"/>
                    <a:pt x="598" y="2721"/>
                  </a:cubicBezTo>
                  <a:cubicBezTo>
                    <a:pt x="536" y="2989"/>
                    <a:pt x="393" y="3319"/>
                    <a:pt x="197" y="3221"/>
                  </a:cubicBezTo>
                  <a:cubicBezTo>
                    <a:pt x="99" y="2364"/>
                    <a:pt x="72" y="1490"/>
                    <a:pt x="117" y="625"/>
                  </a:cubicBezTo>
                  <a:cubicBezTo>
                    <a:pt x="72" y="785"/>
                    <a:pt x="36" y="937"/>
                    <a:pt x="9" y="1098"/>
                  </a:cubicBezTo>
                  <a:cubicBezTo>
                    <a:pt x="1" y="2418"/>
                    <a:pt x="81" y="4149"/>
                    <a:pt x="143" y="6504"/>
                  </a:cubicBezTo>
                  <a:cubicBezTo>
                    <a:pt x="197" y="8261"/>
                    <a:pt x="322" y="9849"/>
                    <a:pt x="464" y="11259"/>
                  </a:cubicBezTo>
                  <a:cubicBezTo>
                    <a:pt x="580" y="12472"/>
                    <a:pt x="714" y="13551"/>
                    <a:pt x="812" y="14506"/>
                  </a:cubicBezTo>
                  <a:cubicBezTo>
                    <a:pt x="866" y="14988"/>
                    <a:pt x="911" y="15434"/>
                    <a:pt x="937" y="15844"/>
                  </a:cubicBezTo>
                  <a:cubicBezTo>
                    <a:pt x="991" y="16495"/>
                    <a:pt x="991" y="17494"/>
                    <a:pt x="964" y="18574"/>
                  </a:cubicBezTo>
                  <a:cubicBezTo>
                    <a:pt x="964" y="18672"/>
                    <a:pt x="964" y="18779"/>
                    <a:pt x="955" y="18877"/>
                  </a:cubicBezTo>
                  <a:cubicBezTo>
                    <a:pt x="955" y="19073"/>
                    <a:pt x="946" y="19279"/>
                    <a:pt x="937" y="19484"/>
                  </a:cubicBezTo>
                  <a:cubicBezTo>
                    <a:pt x="937" y="19555"/>
                    <a:pt x="937" y="19635"/>
                    <a:pt x="928" y="19716"/>
                  </a:cubicBezTo>
                  <a:cubicBezTo>
                    <a:pt x="1018" y="20197"/>
                    <a:pt x="1107" y="20679"/>
                    <a:pt x="1196" y="21170"/>
                  </a:cubicBezTo>
                  <a:cubicBezTo>
                    <a:pt x="1446" y="22410"/>
                    <a:pt x="1749" y="23721"/>
                    <a:pt x="2490" y="24533"/>
                  </a:cubicBezTo>
                  <a:cubicBezTo>
                    <a:pt x="2846" y="24926"/>
                    <a:pt x="3417" y="25131"/>
                    <a:pt x="3721" y="24676"/>
                  </a:cubicBezTo>
                  <a:cubicBezTo>
                    <a:pt x="3890" y="24417"/>
                    <a:pt x="3908" y="24042"/>
                    <a:pt x="3899" y="236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36;p72">
              <a:extLst>
                <a:ext uri="{FF2B5EF4-FFF2-40B4-BE49-F238E27FC236}">
                  <a16:creationId xmlns:a16="http://schemas.microsoft.com/office/drawing/2014/main" id="{5A815459-7657-7D37-D2F3-C543F4CA8692}"/>
                </a:ext>
              </a:extLst>
            </p:cNvPr>
            <p:cNvSpPr/>
            <p:nvPr/>
          </p:nvSpPr>
          <p:spPr>
            <a:xfrm>
              <a:off x="5562791" y="3980540"/>
              <a:ext cx="333248" cy="1204272"/>
            </a:xfrm>
            <a:custGeom>
              <a:avLst/>
              <a:gdLst/>
              <a:ahLst/>
              <a:cxnLst/>
              <a:rect l="l" t="t" r="r" b="b"/>
              <a:pathLst>
                <a:path w="7798" h="28180" extrusionOk="0">
                  <a:moveTo>
                    <a:pt x="6914" y="0"/>
                  </a:moveTo>
                  <a:cubicBezTo>
                    <a:pt x="6308" y="857"/>
                    <a:pt x="5915" y="1785"/>
                    <a:pt x="5647" y="2855"/>
                  </a:cubicBezTo>
                  <a:cubicBezTo>
                    <a:pt x="5451" y="3658"/>
                    <a:pt x="5647" y="5068"/>
                    <a:pt x="5130" y="5781"/>
                  </a:cubicBezTo>
                  <a:cubicBezTo>
                    <a:pt x="4835" y="6187"/>
                    <a:pt x="4487" y="6342"/>
                    <a:pt x="4120" y="6342"/>
                  </a:cubicBezTo>
                  <a:cubicBezTo>
                    <a:pt x="3454" y="6342"/>
                    <a:pt x="2725" y="5835"/>
                    <a:pt x="2133" y="5398"/>
                  </a:cubicBezTo>
                  <a:cubicBezTo>
                    <a:pt x="1870" y="5606"/>
                    <a:pt x="1608" y="5711"/>
                    <a:pt x="1349" y="5711"/>
                  </a:cubicBezTo>
                  <a:cubicBezTo>
                    <a:pt x="975" y="5711"/>
                    <a:pt x="605" y="5492"/>
                    <a:pt x="241" y="5050"/>
                  </a:cubicBezTo>
                  <a:cubicBezTo>
                    <a:pt x="161" y="4952"/>
                    <a:pt x="81" y="4853"/>
                    <a:pt x="0" y="4755"/>
                  </a:cubicBezTo>
                  <a:lnTo>
                    <a:pt x="0" y="4755"/>
                  </a:lnTo>
                  <a:cubicBezTo>
                    <a:pt x="72" y="5496"/>
                    <a:pt x="134" y="6281"/>
                    <a:pt x="197" y="7084"/>
                  </a:cubicBezTo>
                  <a:cubicBezTo>
                    <a:pt x="455" y="10251"/>
                    <a:pt x="1294" y="15478"/>
                    <a:pt x="1901" y="18628"/>
                  </a:cubicBezTo>
                  <a:cubicBezTo>
                    <a:pt x="2213" y="20233"/>
                    <a:pt x="2427" y="21866"/>
                    <a:pt x="2561" y="23498"/>
                  </a:cubicBezTo>
                  <a:cubicBezTo>
                    <a:pt x="2864" y="24016"/>
                    <a:pt x="2739" y="28030"/>
                    <a:pt x="2739" y="28030"/>
                  </a:cubicBezTo>
                  <a:cubicBezTo>
                    <a:pt x="2811" y="28134"/>
                    <a:pt x="2895" y="28180"/>
                    <a:pt x="2990" y="28180"/>
                  </a:cubicBezTo>
                  <a:cubicBezTo>
                    <a:pt x="3611" y="28180"/>
                    <a:pt x="4671" y="26188"/>
                    <a:pt x="5469" y="25515"/>
                  </a:cubicBezTo>
                  <a:cubicBezTo>
                    <a:pt x="5888" y="25167"/>
                    <a:pt x="6227" y="24721"/>
                    <a:pt x="6575" y="24301"/>
                  </a:cubicBezTo>
                  <a:cubicBezTo>
                    <a:pt x="6638" y="24212"/>
                    <a:pt x="6709" y="24132"/>
                    <a:pt x="6771" y="24051"/>
                  </a:cubicBezTo>
                  <a:cubicBezTo>
                    <a:pt x="6709" y="22374"/>
                    <a:pt x="6664" y="20581"/>
                    <a:pt x="6745" y="19591"/>
                  </a:cubicBezTo>
                  <a:cubicBezTo>
                    <a:pt x="6914" y="17387"/>
                    <a:pt x="7423" y="14274"/>
                    <a:pt x="7539" y="10251"/>
                  </a:cubicBezTo>
                  <a:cubicBezTo>
                    <a:pt x="7655" y="6236"/>
                    <a:pt x="7797" y="4033"/>
                    <a:pt x="7512" y="2561"/>
                  </a:cubicBezTo>
                  <a:cubicBezTo>
                    <a:pt x="7378" y="1874"/>
                    <a:pt x="7146" y="928"/>
                    <a:pt x="6914" y="0"/>
                  </a:cubicBezTo>
                  <a:close/>
                </a:path>
              </a:pathLst>
            </a:custGeom>
            <a:solidFill>
              <a:srgbClr val="FD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37;p72">
              <a:extLst>
                <a:ext uri="{FF2B5EF4-FFF2-40B4-BE49-F238E27FC236}">
                  <a16:creationId xmlns:a16="http://schemas.microsoft.com/office/drawing/2014/main" id="{0390FC3F-A135-836A-5AB8-8C294D2169B2}"/>
                </a:ext>
              </a:extLst>
            </p:cNvPr>
            <p:cNvSpPr/>
            <p:nvPr/>
          </p:nvSpPr>
          <p:spPr>
            <a:xfrm>
              <a:off x="5562791" y="3980540"/>
              <a:ext cx="333248" cy="1231452"/>
            </a:xfrm>
            <a:custGeom>
              <a:avLst/>
              <a:gdLst/>
              <a:ahLst/>
              <a:cxnLst/>
              <a:rect l="l" t="t" r="r" b="b"/>
              <a:pathLst>
                <a:path w="7798" h="28816" fill="none" extrusionOk="0">
                  <a:moveTo>
                    <a:pt x="241" y="5050"/>
                  </a:moveTo>
                  <a:cubicBezTo>
                    <a:pt x="857" y="5799"/>
                    <a:pt x="1490" y="5906"/>
                    <a:pt x="2133" y="5398"/>
                  </a:cubicBezTo>
                  <a:cubicBezTo>
                    <a:pt x="3051" y="6076"/>
                    <a:pt x="4300" y="6923"/>
                    <a:pt x="5130" y="5781"/>
                  </a:cubicBezTo>
                  <a:cubicBezTo>
                    <a:pt x="5647" y="5068"/>
                    <a:pt x="5451" y="3658"/>
                    <a:pt x="5647" y="2855"/>
                  </a:cubicBezTo>
                  <a:cubicBezTo>
                    <a:pt x="5915" y="1785"/>
                    <a:pt x="6308" y="857"/>
                    <a:pt x="6914" y="0"/>
                  </a:cubicBezTo>
                  <a:cubicBezTo>
                    <a:pt x="7146" y="928"/>
                    <a:pt x="7378" y="1874"/>
                    <a:pt x="7512" y="2561"/>
                  </a:cubicBezTo>
                  <a:cubicBezTo>
                    <a:pt x="7797" y="4033"/>
                    <a:pt x="7655" y="6236"/>
                    <a:pt x="7539" y="10251"/>
                  </a:cubicBezTo>
                  <a:cubicBezTo>
                    <a:pt x="7423" y="14274"/>
                    <a:pt x="6914" y="17387"/>
                    <a:pt x="6745" y="19591"/>
                  </a:cubicBezTo>
                  <a:cubicBezTo>
                    <a:pt x="6664" y="20581"/>
                    <a:pt x="6709" y="22374"/>
                    <a:pt x="6771" y="24051"/>
                  </a:cubicBezTo>
                  <a:cubicBezTo>
                    <a:pt x="6709" y="24132"/>
                    <a:pt x="6638" y="24212"/>
                    <a:pt x="6575" y="24301"/>
                  </a:cubicBezTo>
                  <a:cubicBezTo>
                    <a:pt x="6227" y="24721"/>
                    <a:pt x="5888" y="25167"/>
                    <a:pt x="5469" y="25515"/>
                  </a:cubicBezTo>
                  <a:cubicBezTo>
                    <a:pt x="4550" y="26291"/>
                    <a:pt x="3283" y="28815"/>
                    <a:pt x="2739" y="28030"/>
                  </a:cubicBezTo>
                  <a:cubicBezTo>
                    <a:pt x="2739" y="28030"/>
                    <a:pt x="2864" y="24016"/>
                    <a:pt x="2561" y="23498"/>
                  </a:cubicBezTo>
                  <a:cubicBezTo>
                    <a:pt x="2427" y="21866"/>
                    <a:pt x="2213" y="20233"/>
                    <a:pt x="1901" y="18628"/>
                  </a:cubicBezTo>
                  <a:cubicBezTo>
                    <a:pt x="1294" y="15478"/>
                    <a:pt x="455" y="10251"/>
                    <a:pt x="197" y="7084"/>
                  </a:cubicBezTo>
                  <a:cubicBezTo>
                    <a:pt x="134" y="6281"/>
                    <a:pt x="72" y="5496"/>
                    <a:pt x="0" y="4755"/>
                  </a:cubicBezTo>
                  <a:cubicBezTo>
                    <a:pt x="81" y="4853"/>
                    <a:pt x="161" y="4952"/>
                    <a:pt x="241" y="505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38;p72">
              <a:extLst>
                <a:ext uri="{FF2B5EF4-FFF2-40B4-BE49-F238E27FC236}">
                  <a16:creationId xmlns:a16="http://schemas.microsoft.com/office/drawing/2014/main" id="{4F8F3D5B-116A-83BC-AD82-6F2BF4223B5F}"/>
                </a:ext>
              </a:extLst>
            </p:cNvPr>
            <p:cNvSpPr/>
            <p:nvPr/>
          </p:nvSpPr>
          <p:spPr>
            <a:xfrm>
              <a:off x="5082022" y="4269514"/>
              <a:ext cx="109102" cy="795298"/>
            </a:xfrm>
            <a:custGeom>
              <a:avLst/>
              <a:gdLst/>
              <a:ahLst/>
              <a:cxnLst/>
              <a:rect l="l" t="t" r="r" b="b"/>
              <a:pathLst>
                <a:path w="2553" h="18610" extrusionOk="0">
                  <a:moveTo>
                    <a:pt x="679" y="11179"/>
                  </a:moveTo>
                  <a:cubicBezTo>
                    <a:pt x="804" y="11857"/>
                    <a:pt x="956" y="12526"/>
                    <a:pt x="1027" y="13222"/>
                  </a:cubicBezTo>
                  <a:lnTo>
                    <a:pt x="1027" y="13222"/>
                  </a:lnTo>
                  <a:cubicBezTo>
                    <a:pt x="1152" y="14435"/>
                    <a:pt x="1000" y="15675"/>
                    <a:pt x="947" y="16906"/>
                  </a:cubicBezTo>
                  <a:lnTo>
                    <a:pt x="947" y="16906"/>
                  </a:lnTo>
                  <a:cubicBezTo>
                    <a:pt x="920" y="17468"/>
                    <a:pt x="920" y="18048"/>
                    <a:pt x="964" y="18610"/>
                  </a:cubicBezTo>
                  <a:lnTo>
                    <a:pt x="964" y="18610"/>
                  </a:lnTo>
                  <a:lnTo>
                    <a:pt x="1036" y="17548"/>
                  </a:lnTo>
                  <a:cubicBezTo>
                    <a:pt x="1098" y="16594"/>
                    <a:pt x="1187" y="15648"/>
                    <a:pt x="1312" y="14693"/>
                  </a:cubicBezTo>
                  <a:lnTo>
                    <a:pt x="1312" y="14693"/>
                  </a:lnTo>
                  <a:cubicBezTo>
                    <a:pt x="1428" y="13748"/>
                    <a:pt x="1580" y="12802"/>
                    <a:pt x="1758" y="11866"/>
                  </a:cubicBezTo>
                  <a:lnTo>
                    <a:pt x="1758" y="11866"/>
                  </a:lnTo>
                  <a:cubicBezTo>
                    <a:pt x="1830" y="11509"/>
                    <a:pt x="1901" y="11125"/>
                    <a:pt x="1973" y="10715"/>
                  </a:cubicBezTo>
                  <a:lnTo>
                    <a:pt x="1973" y="10715"/>
                  </a:lnTo>
                  <a:cubicBezTo>
                    <a:pt x="2115" y="9939"/>
                    <a:pt x="2267" y="9082"/>
                    <a:pt x="2410" y="8190"/>
                  </a:cubicBezTo>
                  <a:lnTo>
                    <a:pt x="2410" y="8190"/>
                  </a:lnTo>
                  <a:cubicBezTo>
                    <a:pt x="2410" y="8145"/>
                    <a:pt x="2419" y="8110"/>
                    <a:pt x="2419" y="8065"/>
                  </a:cubicBezTo>
                  <a:lnTo>
                    <a:pt x="2419" y="8065"/>
                  </a:lnTo>
                  <a:cubicBezTo>
                    <a:pt x="2552" y="5362"/>
                    <a:pt x="2160" y="2668"/>
                    <a:pt x="1776" y="1"/>
                  </a:cubicBezTo>
                  <a:lnTo>
                    <a:pt x="1776" y="1"/>
                  </a:lnTo>
                  <a:cubicBezTo>
                    <a:pt x="402" y="3382"/>
                    <a:pt x="1" y="7441"/>
                    <a:pt x="679" y="1117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39;p72">
              <a:extLst>
                <a:ext uri="{FF2B5EF4-FFF2-40B4-BE49-F238E27FC236}">
                  <a16:creationId xmlns:a16="http://schemas.microsoft.com/office/drawing/2014/main" id="{5AEAD825-076B-D009-2978-AF722A0EDD20}"/>
                </a:ext>
              </a:extLst>
            </p:cNvPr>
            <p:cNvSpPr/>
            <p:nvPr/>
          </p:nvSpPr>
          <p:spPr>
            <a:xfrm>
              <a:off x="5082407" y="4269514"/>
              <a:ext cx="108718" cy="795298"/>
            </a:xfrm>
            <a:custGeom>
              <a:avLst/>
              <a:gdLst/>
              <a:ahLst/>
              <a:cxnLst/>
              <a:rect l="l" t="t" r="r" b="b"/>
              <a:pathLst>
                <a:path w="2544" h="18610" fill="none" extrusionOk="0">
                  <a:moveTo>
                    <a:pt x="670" y="11179"/>
                  </a:moveTo>
                  <a:cubicBezTo>
                    <a:pt x="795" y="11857"/>
                    <a:pt x="947" y="12526"/>
                    <a:pt x="1018" y="13222"/>
                  </a:cubicBezTo>
                  <a:cubicBezTo>
                    <a:pt x="1143" y="14435"/>
                    <a:pt x="991" y="15675"/>
                    <a:pt x="938" y="16906"/>
                  </a:cubicBezTo>
                  <a:cubicBezTo>
                    <a:pt x="911" y="17468"/>
                    <a:pt x="911" y="18048"/>
                    <a:pt x="955" y="18610"/>
                  </a:cubicBezTo>
                  <a:lnTo>
                    <a:pt x="1027" y="17548"/>
                  </a:lnTo>
                  <a:cubicBezTo>
                    <a:pt x="1089" y="16594"/>
                    <a:pt x="1178" y="15648"/>
                    <a:pt x="1303" y="14693"/>
                  </a:cubicBezTo>
                  <a:cubicBezTo>
                    <a:pt x="1419" y="13748"/>
                    <a:pt x="1571" y="12802"/>
                    <a:pt x="1749" y="11866"/>
                  </a:cubicBezTo>
                  <a:cubicBezTo>
                    <a:pt x="1821" y="11509"/>
                    <a:pt x="1892" y="11116"/>
                    <a:pt x="1964" y="10715"/>
                  </a:cubicBezTo>
                  <a:cubicBezTo>
                    <a:pt x="2106" y="9939"/>
                    <a:pt x="2258" y="9082"/>
                    <a:pt x="2401" y="8190"/>
                  </a:cubicBezTo>
                  <a:cubicBezTo>
                    <a:pt x="2401" y="8145"/>
                    <a:pt x="2410" y="8110"/>
                    <a:pt x="2410" y="8065"/>
                  </a:cubicBezTo>
                  <a:cubicBezTo>
                    <a:pt x="2543" y="5362"/>
                    <a:pt x="2151" y="2668"/>
                    <a:pt x="1767" y="1"/>
                  </a:cubicBezTo>
                  <a:cubicBezTo>
                    <a:pt x="393" y="3382"/>
                    <a:pt x="1" y="7441"/>
                    <a:pt x="670" y="111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40;p72">
              <a:extLst>
                <a:ext uri="{FF2B5EF4-FFF2-40B4-BE49-F238E27FC236}">
                  <a16:creationId xmlns:a16="http://schemas.microsoft.com/office/drawing/2014/main" id="{7EABD16E-761F-9F01-8909-D11703DD692B}"/>
                </a:ext>
              </a:extLst>
            </p:cNvPr>
            <p:cNvSpPr/>
            <p:nvPr/>
          </p:nvSpPr>
          <p:spPr>
            <a:xfrm>
              <a:off x="5235697" y="2968361"/>
              <a:ext cx="138803" cy="749914"/>
            </a:xfrm>
            <a:custGeom>
              <a:avLst/>
              <a:gdLst/>
              <a:ahLst/>
              <a:cxnLst/>
              <a:rect l="l" t="t" r="r" b="b"/>
              <a:pathLst>
                <a:path w="3248" h="17548" extrusionOk="0">
                  <a:moveTo>
                    <a:pt x="419" y="0"/>
                  </a:moveTo>
                  <a:cubicBezTo>
                    <a:pt x="36" y="9"/>
                    <a:pt x="0" y="553"/>
                    <a:pt x="89" y="919"/>
                  </a:cubicBezTo>
                  <a:lnTo>
                    <a:pt x="89" y="919"/>
                  </a:lnTo>
                  <a:cubicBezTo>
                    <a:pt x="723" y="3363"/>
                    <a:pt x="1856" y="5692"/>
                    <a:pt x="2088" y="8208"/>
                  </a:cubicBezTo>
                  <a:lnTo>
                    <a:pt x="2088" y="8208"/>
                  </a:lnTo>
                  <a:cubicBezTo>
                    <a:pt x="2337" y="11053"/>
                    <a:pt x="1410" y="13899"/>
                    <a:pt x="1588" y="16754"/>
                  </a:cubicBezTo>
                  <a:lnTo>
                    <a:pt x="1588" y="16754"/>
                  </a:lnTo>
                  <a:cubicBezTo>
                    <a:pt x="1606" y="17030"/>
                    <a:pt x="1633" y="17316"/>
                    <a:pt x="1784" y="17548"/>
                  </a:cubicBezTo>
                  <a:lnTo>
                    <a:pt x="1784" y="17548"/>
                  </a:lnTo>
                  <a:cubicBezTo>
                    <a:pt x="2016" y="16798"/>
                    <a:pt x="2257" y="16040"/>
                    <a:pt x="2489" y="15282"/>
                  </a:cubicBezTo>
                  <a:lnTo>
                    <a:pt x="2489" y="15282"/>
                  </a:lnTo>
                  <a:cubicBezTo>
                    <a:pt x="2543" y="14916"/>
                    <a:pt x="2587" y="14541"/>
                    <a:pt x="2632" y="14176"/>
                  </a:cubicBezTo>
                  <a:lnTo>
                    <a:pt x="2632" y="14176"/>
                  </a:lnTo>
                  <a:cubicBezTo>
                    <a:pt x="2703" y="13533"/>
                    <a:pt x="2775" y="12838"/>
                    <a:pt x="2828" y="12106"/>
                  </a:cubicBezTo>
                  <a:lnTo>
                    <a:pt x="2828" y="12106"/>
                  </a:lnTo>
                  <a:cubicBezTo>
                    <a:pt x="2855" y="11856"/>
                    <a:pt x="2873" y="11606"/>
                    <a:pt x="2891" y="11357"/>
                  </a:cubicBezTo>
                  <a:lnTo>
                    <a:pt x="2891" y="11357"/>
                  </a:lnTo>
                  <a:cubicBezTo>
                    <a:pt x="2926" y="10795"/>
                    <a:pt x="2962" y="10268"/>
                    <a:pt x="2989" y="9778"/>
                  </a:cubicBezTo>
                  <a:lnTo>
                    <a:pt x="2989" y="9778"/>
                  </a:lnTo>
                  <a:cubicBezTo>
                    <a:pt x="3042" y="8805"/>
                    <a:pt x="3078" y="7958"/>
                    <a:pt x="3114" y="7235"/>
                  </a:cubicBezTo>
                  <a:lnTo>
                    <a:pt x="3114" y="7235"/>
                  </a:lnTo>
                  <a:cubicBezTo>
                    <a:pt x="3131" y="7030"/>
                    <a:pt x="3140" y="6834"/>
                    <a:pt x="3158" y="6655"/>
                  </a:cubicBezTo>
                  <a:lnTo>
                    <a:pt x="3158" y="6655"/>
                  </a:lnTo>
                  <a:cubicBezTo>
                    <a:pt x="3176" y="6281"/>
                    <a:pt x="3212" y="5959"/>
                    <a:pt x="3247" y="5674"/>
                  </a:cubicBezTo>
                  <a:lnTo>
                    <a:pt x="3247" y="5674"/>
                  </a:lnTo>
                  <a:cubicBezTo>
                    <a:pt x="3033" y="4898"/>
                    <a:pt x="2775" y="4131"/>
                    <a:pt x="2498" y="3372"/>
                  </a:cubicBezTo>
                  <a:lnTo>
                    <a:pt x="2498" y="3372"/>
                  </a:lnTo>
                  <a:cubicBezTo>
                    <a:pt x="2257" y="2730"/>
                    <a:pt x="2016" y="2088"/>
                    <a:pt x="1677" y="1481"/>
                  </a:cubicBezTo>
                  <a:lnTo>
                    <a:pt x="1677" y="1481"/>
                  </a:lnTo>
                  <a:cubicBezTo>
                    <a:pt x="1445" y="1053"/>
                    <a:pt x="1169" y="651"/>
                    <a:pt x="865" y="286"/>
                  </a:cubicBezTo>
                  <a:lnTo>
                    <a:pt x="865" y="286"/>
                  </a:lnTo>
                  <a:cubicBezTo>
                    <a:pt x="750" y="143"/>
                    <a:pt x="598" y="0"/>
                    <a:pt x="419" y="0"/>
                  </a:cubicBezTo>
                  <a:lnTo>
                    <a:pt x="419" y="0"/>
                  </a:lnTo>
                  <a:cubicBezTo>
                    <a:pt x="419" y="0"/>
                    <a:pt x="419" y="0"/>
                    <a:pt x="41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41;p72">
              <a:extLst>
                <a:ext uri="{FF2B5EF4-FFF2-40B4-BE49-F238E27FC236}">
                  <a16:creationId xmlns:a16="http://schemas.microsoft.com/office/drawing/2014/main" id="{E8E46B7B-DD76-F76F-628A-C585F42AE275}"/>
                </a:ext>
              </a:extLst>
            </p:cNvPr>
            <p:cNvSpPr/>
            <p:nvPr/>
          </p:nvSpPr>
          <p:spPr>
            <a:xfrm>
              <a:off x="5235697" y="2968361"/>
              <a:ext cx="138803" cy="749914"/>
            </a:xfrm>
            <a:custGeom>
              <a:avLst/>
              <a:gdLst/>
              <a:ahLst/>
              <a:cxnLst/>
              <a:rect l="l" t="t" r="r" b="b"/>
              <a:pathLst>
                <a:path w="3248" h="17548" fill="none" extrusionOk="0">
                  <a:moveTo>
                    <a:pt x="2498" y="3372"/>
                  </a:moveTo>
                  <a:cubicBezTo>
                    <a:pt x="2257" y="2730"/>
                    <a:pt x="2016" y="2088"/>
                    <a:pt x="1677" y="1481"/>
                  </a:cubicBezTo>
                  <a:cubicBezTo>
                    <a:pt x="1445" y="1053"/>
                    <a:pt x="1169" y="651"/>
                    <a:pt x="865" y="286"/>
                  </a:cubicBezTo>
                  <a:cubicBezTo>
                    <a:pt x="741" y="143"/>
                    <a:pt x="598" y="0"/>
                    <a:pt x="419" y="0"/>
                  </a:cubicBezTo>
                  <a:cubicBezTo>
                    <a:pt x="36" y="9"/>
                    <a:pt x="0" y="553"/>
                    <a:pt x="89" y="919"/>
                  </a:cubicBezTo>
                  <a:cubicBezTo>
                    <a:pt x="723" y="3363"/>
                    <a:pt x="1856" y="5692"/>
                    <a:pt x="2088" y="8208"/>
                  </a:cubicBezTo>
                  <a:cubicBezTo>
                    <a:pt x="2337" y="11053"/>
                    <a:pt x="1410" y="13899"/>
                    <a:pt x="1588" y="16754"/>
                  </a:cubicBezTo>
                  <a:cubicBezTo>
                    <a:pt x="1606" y="17030"/>
                    <a:pt x="1633" y="17316"/>
                    <a:pt x="1784" y="17548"/>
                  </a:cubicBezTo>
                  <a:cubicBezTo>
                    <a:pt x="2016" y="16798"/>
                    <a:pt x="2257" y="16040"/>
                    <a:pt x="2489" y="15282"/>
                  </a:cubicBezTo>
                  <a:cubicBezTo>
                    <a:pt x="2543" y="14916"/>
                    <a:pt x="2587" y="14541"/>
                    <a:pt x="2632" y="14176"/>
                  </a:cubicBezTo>
                  <a:cubicBezTo>
                    <a:pt x="2703" y="13533"/>
                    <a:pt x="2775" y="12838"/>
                    <a:pt x="2828" y="12106"/>
                  </a:cubicBezTo>
                  <a:cubicBezTo>
                    <a:pt x="2855" y="11856"/>
                    <a:pt x="2873" y="11606"/>
                    <a:pt x="2891" y="11357"/>
                  </a:cubicBezTo>
                  <a:cubicBezTo>
                    <a:pt x="2926" y="10795"/>
                    <a:pt x="2962" y="10268"/>
                    <a:pt x="2989" y="9778"/>
                  </a:cubicBezTo>
                  <a:cubicBezTo>
                    <a:pt x="3042" y="8805"/>
                    <a:pt x="3078" y="7958"/>
                    <a:pt x="3114" y="7235"/>
                  </a:cubicBezTo>
                  <a:cubicBezTo>
                    <a:pt x="3131" y="7030"/>
                    <a:pt x="3140" y="6834"/>
                    <a:pt x="3158" y="6655"/>
                  </a:cubicBezTo>
                  <a:cubicBezTo>
                    <a:pt x="3176" y="6281"/>
                    <a:pt x="3212" y="5959"/>
                    <a:pt x="3247" y="5674"/>
                  </a:cubicBezTo>
                  <a:cubicBezTo>
                    <a:pt x="3033" y="4898"/>
                    <a:pt x="2775" y="4131"/>
                    <a:pt x="2498" y="337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42;p72">
              <a:extLst>
                <a:ext uri="{FF2B5EF4-FFF2-40B4-BE49-F238E27FC236}">
                  <a16:creationId xmlns:a16="http://schemas.microsoft.com/office/drawing/2014/main" id="{942A1FFF-3DCB-5322-5914-FB4E80A5FCF7}"/>
                </a:ext>
              </a:extLst>
            </p:cNvPr>
            <p:cNvSpPr/>
            <p:nvPr/>
          </p:nvSpPr>
          <p:spPr>
            <a:xfrm>
              <a:off x="4903219" y="2850541"/>
              <a:ext cx="143034" cy="1164358"/>
            </a:xfrm>
            <a:custGeom>
              <a:avLst/>
              <a:gdLst/>
              <a:ahLst/>
              <a:cxnLst/>
              <a:rect l="l" t="t" r="r" b="b"/>
              <a:pathLst>
                <a:path w="3347" h="27246" extrusionOk="0">
                  <a:moveTo>
                    <a:pt x="19" y="7405"/>
                  </a:moveTo>
                  <a:cubicBezTo>
                    <a:pt x="10" y="7414"/>
                    <a:pt x="10" y="7423"/>
                    <a:pt x="1" y="7441"/>
                  </a:cubicBezTo>
                  <a:lnTo>
                    <a:pt x="1" y="7441"/>
                  </a:lnTo>
                  <a:cubicBezTo>
                    <a:pt x="19" y="8190"/>
                    <a:pt x="55" y="8931"/>
                    <a:pt x="117" y="9671"/>
                  </a:cubicBezTo>
                  <a:lnTo>
                    <a:pt x="117" y="9671"/>
                  </a:lnTo>
                  <a:cubicBezTo>
                    <a:pt x="162" y="10188"/>
                    <a:pt x="215" y="10697"/>
                    <a:pt x="278" y="11196"/>
                  </a:cubicBezTo>
                  <a:lnTo>
                    <a:pt x="278" y="11196"/>
                  </a:lnTo>
                  <a:cubicBezTo>
                    <a:pt x="286" y="11277"/>
                    <a:pt x="295" y="11348"/>
                    <a:pt x="304" y="11428"/>
                  </a:cubicBezTo>
                  <a:lnTo>
                    <a:pt x="304" y="11428"/>
                  </a:lnTo>
                  <a:cubicBezTo>
                    <a:pt x="340" y="11669"/>
                    <a:pt x="376" y="11910"/>
                    <a:pt x="411" y="12151"/>
                  </a:cubicBezTo>
                  <a:lnTo>
                    <a:pt x="411" y="12151"/>
                  </a:lnTo>
                  <a:cubicBezTo>
                    <a:pt x="438" y="12303"/>
                    <a:pt x="465" y="12508"/>
                    <a:pt x="501" y="12776"/>
                  </a:cubicBezTo>
                  <a:lnTo>
                    <a:pt x="501" y="12776"/>
                  </a:lnTo>
                  <a:cubicBezTo>
                    <a:pt x="536" y="13061"/>
                    <a:pt x="581" y="13409"/>
                    <a:pt x="625" y="13801"/>
                  </a:cubicBezTo>
                  <a:lnTo>
                    <a:pt x="625" y="13801"/>
                  </a:lnTo>
                  <a:cubicBezTo>
                    <a:pt x="643" y="13926"/>
                    <a:pt x="652" y="14051"/>
                    <a:pt x="670" y="14185"/>
                  </a:cubicBezTo>
                  <a:lnTo>
                    <a:pt x="670" y="14185"/>
                  </a:lnTo>
                  <a:cubicBezTo>
                    <a:pt x="688" y="14337"/>
                    <a:pt x="706" y="14488"/>
                    <a:pt x="724" y="14649"/>
                  </a:cubicBezTo>
                  <a:lnTo>
                    <a:pt x="724" y="14649"/>
                  </a:lnTo>
                  <a:cubicBezTo>
                    <a:pt x="750" y="14917"/>
                    <a:pt x="786" y="15202"/>
                    <a:pt x="813" y="15487"/>
                  </a:cubicBezTo>
                  <a:lnTo>
                    <a:pt x="813" y="15487"/>
                  </a:lnTo>
                  <a:cubicBezTo>
                    <a:pt x="929" y="16567"/>
                    <a:pt x="1054" y="17762"/>
                    <a:pt x="1170" y="18904"/>
                  </a:cubicBezTo>
                  <a:lnTo>
                    <a:pt x="1170" y="18904"/>
                  </a:lnTo>
                  <a:cubicBezTo>
                    <a:pt x="1205" y="19225"/>
                    <a:pt x="1232" y="19547"/>
                    <a:pt x="1268" y="19859"/>
                  </a:cubicBezTo>
                  <a:lnTo>
                    <a:pt x="1268" y="19859"/>
                  </a:lnTo>
                  <a:cubicBezTo>
                    <a:pt x="1277" y="20019"/>
                    <a:pt x="1295" y="20171"/>
                    <a:pt x="1312" y="20323"/>
                  </a:cubicBezTo>
                  <a:lnTo>
                    <a:pt x="1312" y="20323"/>
                  </a:lnTo>
                  <a:cubicBezTo>
                    <a:pt x="1357" y="20778"/>
                    <a:pt x="1393" y="21206"/>
                    <a:pt x="1428" y="21598"/>
                  </a:cubicBezTo>
                  <a:lnTo>
                    <a:pt x="1428" y="21598"/>
                  </a:lnTo>
                  <a:cubicBezTo>
                    <a:pt x="1437" y="21723"/>
                    <a:pt x="1455" y="21857"/>
                    <a:pt x="1464" y="21973"/>
                  </a:cubicBezTo>
                  <a:lnTo>
                    <a:pt x="1464" y="21973"/>
                  </a:lnTo>
                  <a:cubicBezTo>
                    <a:pt x="1544" y="22945"/>
                    <a:pt x="1598" y="23606"/>
                    <a:pt x="1580" y="23686"/>
                  </a:cubicBezTo>
                  <a:lnTo>
                    <a:pt x="1580" y="23686"/>
                  </a:lnTo>
                  <a:cubicBezTo>
                    <a:pt x="1482" y="24230"/>
                    <a:pt x="1286" y="25033"/>
                    <a:pt x="1072" y="25889"/>
                  </a:cubicBezTo>
                  <a:lnTo>
                    <a:pt x="1072" y="25889"/>
                  </a:lnTo>
                  <a:cubicBezTo>
                    <a:pt x="1045" y="25996"/>
                    <a:pt x="1018" y="26112"/>
                    <a:pt x="991" y="26219"/>
                  </a:cubicBezTo>
                  <a:lnTo>
                    <a:pt x="991" y="26219"/>
                  </a:lnTo>
                  <a:cubicBezTo>
                    <a:pt x="1125" y="26460"/>
                    <a:pt x="1277" y="26692"/>
                    <a:pt x="1464" y="26906"/>
                  </a:cubicBezTo>
                  <a:lnTo>
                    <a:pt x="1464" y="26906"/>
                  </a:lnTo>
                  <a:cubicBezTo>
                    <a:pt x="1562" y="27031"/>
                    <a:pt x="1687" y="27147"/>
                    <a:pt x="1839" y="27183"/>
                  </a:cubicBezTo>
                  <a:lnTo>
                    <a:pt x="1839" y="27183"/>
                  </a:lnTo>
                  <a:cubicBezTo>
                    <a:pt x="2124" y="27245"/>
                    <a:pt x="2374" y="26996"/>
                    <a:pt x="2535" y="26746"/>
                  </a:cubicBezTo>
                  <a:lnTo>
                    <a:pt x="2535" y="26746"/>
                  </a:lnTo>
                  <a:cubicBezTo>
                    <a:pt x="3239" y="25613"/>
                    <a:pt x="3150" y="24150"/>
                    <a:pt x="2793" y="22865"/>
                  </a:cubicBezTo>
                  <a:lnTo>
                    <a:pt x="2793" y="22865"/>
                  </a:lnTo>
                  <a:cubicBezTo>
                    <a:pt x="2436" y="21581"/>
                    <a:pt x="1839" y="20358"/>
                    <a:pt x="1607" y="19047"/>
                  </a:cubicBezTo>
                  <a:lnTo>
                    <a:pt x="1607" y="19047"/>
                  </a:lnTo>
                  <a:cubicBezTo>
                    <a:pt x="1509" y="18485"/>
                    <a:pt x="1473" y="17914"/>
                    <a:pt x="1375" y="17361"/>
                  </a:cubicBezTo>
                  <a:lnTo>
                    <a:pt x="1375" y="17361"/>
                  </a:lnTo>
                  <a:cubicBezTo>
                    <a:pt x="1259" y="16647"/>
                    <a:pt x="1045" y="15960"/>
                    <a:pt x="902" y="15256"/>
                  </a:cubicBezTo>
                  <a:lnTo>
                    <a:pt x="902" y="15256"/>
                  </a:lnTo>
                  <a:cubicBezTo>
                    <a:pt x="652" y="14096"/>
                    <a:pt x="581" y="12909"/>
                    <a:pt x="554" y="11732"/>
                  </a:cubicBezTo>
                  <a:lnTo>
                    <a:pt x="554" y="11732"/>
                  </a:lnTo>
                  <a:cubicBezTo>
                    <a:pt x="527" y="10322"/>
                    <a:pt x="572" y="8886"/>
                    <a:pt x="982" y="7539"/>
                  </a:cubicBezTo>
                  <a:lnTo>
                    <a:pt x="982" y="7539"/>
                  </a:lnTo>
                  <a:cubicBezTo>
                    <a:pt x="1375" y="6263"/>
                    <a:pt x="2089" y="5112"/>
                    <a:pt x="2579" y="3881"/>
                  </a:cubicBezTo>
                  <a:lnTo>
                    <a:pt x="2579" y="3881"/>
                  </a:lnTo>
                  <a:cubicBezTo>
                    <a:pt x="3070" y="2641"/>
                    <a:pt x="3346" y="1232"/>
                    <a:pt x="2847" y="1"/>
                  </a:cubicBezTo>
                  <a:lnTo>
                    <a:pt x="2847" y="1"/>
                  </a:lnTo>
                  <a:cubicBezTo>
                    <a:pt x="1901" y="2463"/>
                    <a:pt x="964" y="4934"/>
                    <a:pt x="19" y="740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43;p72">
              <a:extLst>
                <a:ext uri="{FF2B5EF4-FFF2-40B4-BE49-F238E27FC236}">
                  <a16:creationId xmlns:a16="http://schemas.microsoft.com/office/drawing/2014/main" id="{5E04C6FA-71C1-3E49-45B6-6F388EE20034}"/>
                </a:ext>
              </a:extLst>
            </p:cNvPr>
            <p:cNvSpPr/>
            <p:nvPr/>
          </p:nvSpPr>
          <p:spPr>
            <a:xfrm>
              <a:off x="4903219" y="2850541"/>
              <a:ext cx="143034" cy="1164358"/>
            </a:xfrm>
            <a:custGeom>
              <a:avLst/>
              <a:gdLst/>
              <a:ahLst/>
              <a:cxnLst/>
              <a:rect l="l" t="t" r="r" b="b"/>
              <a:pathLst>
                <a:path w="3347" h="27246" fill="none" extrusionOk="0">
                  <a:moveTo>
                    <a:pt x="19" y="7405"/>
                  </a:moveTo>
                  <a:cubicBezTo>
                    <a:pt x="10" y="7414"/>
                    <a:pt x="10" y="7423"/>
                    <a:pt x="1" y="7441"/>
                  </a:cubicBezTo>
                  <a:cubicBezTo>
                    <a:pt x="19" y="8190"/>
                    <a:pt x="55" y="8931"/>
                    <a:pt x="117" y="9671"/>
                  </a:cubicBezTo>
                  <a:cubicBezTo>
                    <a:pt x="162" y="10188"/>
                    <a:pt x="215" y="10697"/>
                    <a:pt x="278" y="11196"/>
                  </a:cubicBezTo>
                  <a:cubicBezTo>
                    <a:pt x="286" y="11277"/>
                    <a:pt x="295" y="11348"/>
                    <a:pt x="304" y="11428"/>
                  </a:cubicBezTo>
                  <a:cubicBezTo>
                    <a:pt x="340" y="11669"/>
                    <a:pt x="376" y="11910"/>
                    <a:pt x="411" y="12151"/>
                  </a:cubicBezTo>
                  <a:cubicBezTo>
                    <a:pt x="438" y="12303"/>
                    <a:pt x="465" y="12508"/>
                    <a:pt x="501" y="12776"/>
                  </a:cubicBezTo>
                  <a:cubicBezTo>
                    <a:pt x="536" y="13061"/>
                    <a:pt x="581" y="13409"/>
                    <a:pt x="625" y="13801"/>
                  </a:cubicBezTo>
                  <a:cubicBezTo>
                    <a:pt x="643" y="13926"/>
                    <a:pt x="652" y="14051"/>
                    <a:pt x="670" y="14185"/>
                  </a:cubicBezTo>
                  <a:cubicBezTo>
                    <a:pt x="688" y="14337"/>
                    <a:pt x="706" y="14488"/>
                    <a:pt x="724" y="14649"/>
                  </a:cubicBezTo>
                  <a:cubicBezTo>
                    <a:pt x="750" y="14917"/>
                    <a:pt x="786" y="15202"/>
                    <a:pt x="813" y="15487"/>
                  </a:cubicBezTo>
                  <a:cubicBezTo>
                    <a:pt x="929" y="16567"/>
                    <a:pt x="1054" y="17762"/>
                    <a:pt x="1170" y="18904"/>
                  </a:cubicBezTo>
                  <a:cubicBezTo>
                    <a:pt x="1205" y="19225"/>
                    <a:pt x="1232" y="19547"/>
                    <a:pt x="1268" y="19859"/>
                  </a:cubicBezTo>
                  <a:cubicBezTo>
                    <a:pt x="1277" y="20019"/>
                    <a:pt x="1295" y="20171"/>
                    <a:pt x="1312" y="20323"/>
                  </a:cubicBezTo>
                  <a:cubicBezTo>
                    <a:pt x="1357" y="20778"/>
                    <a:pt x="1393" y="21206"/>
                    <a:pt x="1428" y="21598"/>
                  </a:cubicBezTo>
                  <a:cubicBezTo>
                    <a:pt x="1437" y="21723"/>
                    <a:pt x="1455" y="21857"/>
                    <a:pt x="1464" y="21973"/>
                  </a:cubicBezTo>
                  <a:cubicBezTo>
                    <a:pt x="1553" y="22945"/>
                    <a:pt x="1598" y="23606"/>
                    <a:pt x="1580" y="23686"/>
                  </a:cubicBezTo>
                  <a:cubicBezTo>
                    <a:pt x="1482" y="24230"/>
                    <a:pt x="1286" y="25033"/>
                    <a:pt x="1072" y="25889"/>
                  </a:cubicBezTo>
                  <a:cubicBezTo>
                    <a:pt x="1045" y="25996"/>
                    <a:pt x="1018" y="26112"/>
                    <a:pt x="991" y="26219"/>
                  </a:cubicBezTo>
                  <a:cubicBezTo>
                    <a:pt x="1125" y="26460"/>
                    <a:pt x="1277" y="26692"/>
                    <a:pt x="1464" y="26906"/>
                  </a:cubicBezTo>
                  <a:cubicBezTo>
                    <a:pt x="1562" y="27031"/>
                    <a:pt x="1687" y="27147"/>
                    <a:pt x="1839" y="27183"/>
                  </a:cubicBezTo>
                  <a:cubicBezTo>
                    <a:pt x="2124" y="27245"/>
                    <a:pt x="2374" y="26996"/>
                    <a:pt x="2535" y="26746"/>
                  </a:cubicBezTo>
                  <a:cubicBezTo>
                    <a:pt x="3239" y="25613"/>
                    <a:pt x="3150" y="24150"/>
                    <a:pt x="2793" y="22865"/>
                  </a:cubicBezTo>
                  <a:cubicBezTo>
                    <a:pt x="2436" y="21581"/>
                    <a:pt x="1839" y="20358"/>
                    <a:pt x="1607" y="19047"/>
                  </a:cubicBezTo>
                  <a:cubicBezTo>
                    <a:pt x="1509" y="18485"/>
                    <a:pt x="1473" y="17914"/>
                    <a:pt x="1375" y="17361"/>
                  </a:cubicBezTo>
                  <a:cubicBezTo>
                    <a:pt x="1259" y="16647"/>
                    <a:pt x="1045" y="15960"/>
                    <a:pt x="902" y="15256"/>
                  </a:cubicBezTo>
                  <a:cubicBezTo>
                    <a:pt x="652" y="14096"/>
                    <a:pt x="581" y="12909"/>
                    <a:pt x="554" y="11732"/>
                  </a:cubicBezTo>
                  <a:cubicBezTo>
                    <a:pt x="527" y="10322"/>
                    <a:pt x="572" y="8886"/>
                    <a:pt x="991" y="7539"/>
                  </a:cubicBezTo>
                  <a:cubicBezTo>
                    <a:pt x="1375" y="6263"/>
                    <a:pt x="2089" y="5112"/>
                    <a:pt x="2579" y="3881"/>
                  </a:cubicBezTo>
                  <a:cubicBezTo>
                    <a:pt x="3070" y="2641"/>
                    <a:pt x="3346" y="1232"/>
                    <a:pt x="2847" y="1"/>
                  </a:cubicBezTo>
                  <a:cubicBezTo>
                    <a:pt x="1901" y="2463"/>
                    <a:pt x="964" y="4934"/>
                    <a:pt x="19" y="740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44;p72">
              <a:extLst>
                <a:ext uri="{FF2B5EF4-FFF2-40B4-BE49-F238E27FC236}">
                  <a16:creationId xmlns:a16="http://schemas.microsoft.com/office/drawing/2014/main" id="{69AB9886-FA44-2C7C-1250-CB702AC218A0}"/>
                </a:ext>
              </a:extLst>
            </p:cNvPr>
            <p:cNvSpPr/>
            <p:nvPr/>
          </p:nvSpPr>
          <p:spPr>
            <a:xfrm>
              <a:off x="5002749" y="2734644"/>
              <a:ext cx="303504" cy="1150255"/>
            </a:xfrm>
            <a:custGeom>
              <a:avLst/>
              <a:gdLst/>
              <a:ahLst/>
              <a:cxnLst/>
              <a:rect l="l" t="t" r="r" b="b"/>
              <a:pathLst>
                <a:path w="7102" h="26916" extrusionOk="0">
                  <a:moveTo>
                    <a:pt x="1455" y="9903"/>
                  </a:moveTo>
                  <a:cubicBezTo>
                    <a:pt x="2391" y="13097"/>
                    <a:pt x="3765" y="16148"/>
                    <a:pt x="4880" y="19288"/>
                  </a:cubicBezTo>
                  <a:lnTo>
                    <a:pt x="4880" y="19288"/>
                  </a:lnTo>
                  <a:cubicBezTo>
                    <a:pt x="5326" y="20528"/>
                    <a:pt x="5737" y="21804"/>
                    <a:pt x="5862" y="23133"/>
                  </a:cubicBezTo>
                  <a:lnTo>
                    <a:pt x="5862" y="23133"/>
                  </a:lnTo>
                  <a:cubicBezTo>
                    <a:pt x="5969" y="24239"/>
                    <a:pt x="5870" y="25363"/>
                    <a:pt x="5933" y="26487"/>
                  </a:cubicBezTo>
                  <a:lnTo>
                    <a:pt x="5933" y="26487"/>
                  </a:lnTo>
                  <a:cubicBezTo>
                    <a:pt x="5942" y="26666"/>
                    <a:pt x="6004" y="26897"/>
                    <a:pt x="6174" y="26915"/>
                  </a:cubicBezTo>
                  <a:lnTo>
                    <a:pt x="6174" y="26915"/>
                  </a:lnTo>
                  <a:cubicBezTo>
                    <a:pt x="7102" y="24979"/>
                    <a:pt x="6923" y="22696"/>
                    <a:pt x="6629" y="20555"/>
                  </a:cubicBezTo>
                  <a:lnTo>
                    <a:pt x="6629" y="20555"/>
                  </a:lnTo>
                  <a:cubicBezTo>
                    <a:pt x="5808" y="14551"/>
                    <a:pt x="4193" y="8654"/>
                    <a:pt x="1856" y="3096"/>
                  </a:cubicBezTo>
                  <a:lnTo>
                    <a:pt x="1856" y="3096"/>
                  </a:lnTo>
                  <a:cubicBezTo>
                    <a:pt x="1633" y="2570"/>
                    <a:pt x="1401" y="2035"/>
                    <a:pt x="1258" y="1482"/>
                  </a:cubicBezTo>
                  <a:lnTo>
                    <a:pt x="1258" y="1482"/>
                  </a:lnTo>
                  <a:cubicBezTo>
                    <a:pt x="1124" y="955"/>
                    <a:pt x="1044" y="366"/>
                    <a:pt x="661" y="1"/>
                  </a:cubicBezTo>
                  <a:lnTo>
                    <a:pt x="661" y="1"/>
                  </a:lnTo>
                  <a:cubicBezTo>
                    <a:pt x="0" y="3275"/>
                    <a:pt x="509" y="6700"/>
                    <a:pt x="1455" y="9903"/>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45;p72">
              <a:extLst>
                <a:ext uri="{FF2B5EF4-FFF2-40B4-BE49-F238E27FC236}">
                  <a16:creationId xmlns:a16="http://schemas.microsoft.com/office/drawing/2014/main" id="{9596CD7C-AE92-8794-6911-446D0121FA25}"/>
                </a:ext>
              </a:extLst>
            </p:cNvPr>
            <p:cNvSpPr/>
            <p:nvPr/>
          </p:nvSpPr>
          <p:spPr>
            <a:xfrm>
              <a:off x="5002749" y="2734644"/>
              <a:ext cx="303504" cy="1150255"/>
            </a:xfrm>
            <a:custGeom>
              <a:avLst/>
              <a:gdLst/>
              <a:ahLst/>
              <a:cxnLst/>
              <a:rect l="l" t="t" r="r" b="b"/>
              <a:pathLst>
                <a:path w="7102" h="26916" fill="none" extrusionOk="0">
                  <a:moveTo>
                    <a:pt x="5862" y="23133"/>
                  </a:moveTo>
                  <a:cubicBezTo>
                    <a:pt x="5969" y="24239"/>
                    <a:pt x="5870" y="25363"/>
                    <a:pt x="5933" y="26487"/>
                  </a:cubicBezTo>
                  <a:cubicBezTo>
                    <a:pt x="5942" y="26666"/>
                    <a:pt x="6004" y="26897"/>
                    <a:pt x="6174" y="26915"/>
                  </a:cubicBezTo>
                  <a:cubicBezTo>
                    <a:pt x="7102" y="24979"/>
                    <a:pt x="6923" y="22696"/>
                    <a:pt x="6629" y="20555"/>
                  </a:cubicBezTo>
                  <a:cubicBezTo>
                    <a:pt x="5808" y="14551"/>
                    <a:pt x="4193" y="8654"/>
                    <a:pt x="1856" y="3096"/>
                  </a:cubicBezTo>
                  <a:cubicBezTo>
                    <a:pt x="1633" y="2570"/>
                    <a:pt x="1401" y="2035"/>
                    <a:pt x="1258" y="1482"/>
                  </a:cubicBezTo>
                  <a:cubicBezTo>
                    <a:pt x="1124" y="955"/>
                    <a:pt x="1044" y="366"/>
                    <a:pt x="661" y="1"/>
                  </a:cubicBezTo>
                  <a:cubicBezTo>
                    <a:pt x="0" y="3275"/>
                    <a:pt x="509" y="6700"/>
                    <a:pt x="1455" y="9903"/>
                  </a:cubicBezTo>
                  <a:cubicBezTo>
                    <a:pt x="2400" y="13097"/>
                    <a:pt x="3765" y="16148"/>
                    <a:pt x="4880" y="19288"/>
                  </a:cubicBezTo>
                  <a:cubicBezTo>
                    <a:pt x="5326" y="20528"/>
                    <a:pt x="5737" y="21804"/>
                    <a:pt x="5862" y="2313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46;p72">
              <a:extLst>
                <a:ext uri="{FF2B5EF4-FFF2-40B4-BE49-F238E27FC236}">
                  <a16:creationId xmlns:a16="http://schemas.microsoft.com/office/drawing/2014/main" id="{6FB62C3D-B8F6-8880-203B-5F018E97E990}"/>
                </a:ext>
              </a:extLst>
            </p:cNvPr>
            <p:cNvSpPr/>
            <p:nvPr/>
          </p:nvSpPr>
          <p:spPr>
            <a:xfrm>
              <a:off x="5137321" y="3414771"/>
              <a:ext cx="168931" cy="637478"/>
            </a:xfrm>
            <a:custGeom>
              <a:avLst/>
              <a:gdLst/>
              <a:ahLst/>
              <a:cxnLst/>
              <a:rect l="l" t="t" r="r" b="b"/>
              <a:pathLst>
                <a:path w="3953" h="14917" extrusionOk="0">
                  <a:moveTo>
                    <a:pt x="90" y="11116"/>
                  </a:moveTo>
                  <a:cubicBezTo>
                    <a:pt x="9" y="12285"/>
                    <a:pt x="1" y="13596"/>
                    <a:pt x="786" y="14471"/>
                  </a:cubicBezTo>
                  <a:lnTo>
                    <a:pt x="786" y="14471"/>
                  </a:lnTo>
                  <a:cubicBezTo>
                    <a:pt x="946" y="14631"/>
                    <a:pt x="1133" y="14783"/>
                    <a:pt x="1348" y="14836"/>
                  </a:cubicBezTo>
                  <a:lnTo>
                    <a:pt x="1348" y="14836"/>
                  </a:lnTo>
                  <a:cubicBezTo>
                    <a:pt x="1704" y="14917"/>
                    <a:pt x="2088" y="14720"/>
                    <a:pt x="2311" y="14435"/>
                  </a:cubicBezTo>
                  <a:lnTo>
                    <a:pt x="2311" y="14435"/>
                  </a:lnTo>
                  <a:cubicBezTo>
                    <a:pt x="2543" y="14149"/>
                    <a:pt x="2659" y="13784"/>
                    <a:pt x="2748" y="13436"/>
                  </a:cubicBezTo>
                  <a:lnTo>
                    <a:pt x="2748" y="13436"/>
                  </a:lnTo>
                  <a:cubicBezTo>
                    <a:pt x="3953" y="8940"/>
                    <a:pt x="3212" y="3953"/>
                    <a:pt x="759" y="1"/>
                  </a:cubicBezTo>
                  <a:lnTo>
                    <a:pt x="759" y="1"/>
                  </a:lnTo>
                  <a:cubicBezTo>
                    <a:pt x="857" y="3712"/>
                    <a:pt x="348" y="7414"/>
                    <a:pt x="90" y="1111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47;p72">
              <a:extLst>
                <a:ext uri="{FF2B5EF4-FFF2-40B4-BE49-F238E27FC236}">
                  <a16:creationId xmlns:a16="http://schemas.microsoft.com/office/drawing/2014/main" id="{8B0479B9-F305-EB07-F079-7BADC4DE174F}"/>
                </a:ext>
              </a:extLst>
            </p:cNvPr>
            <p:cNvSpPr/>
            <p:nvPr/>
          </p:nvSpPr>
          <p:spPr>
            <a:xfrm>
              <a:off x="5137321" y="3414771"/>
              <a:ext cx="168931" cy="637478"/>
            </a:xfrm>
            <a:custGeom>
              <a:avLst/>
              <a:gdLst/>
              <a:ahLst/>
              <a:cxnLst/>
              <a:rect l="l" t="t" r="r" b="b"/>
              <a:pathLst>
                <a:path w="3953" h="14917" fill="none" extrusionOk="0">
                  <a:moveTo>
                    <a:pt x="2748" y="13436"/>
                  </a:moveTo>
                  <a:cubicBezTo>
                    <a:pt x="3953" y="8940"/>
                    <a:pt x="3212" y="3953"/>
                    <a:pt x="759" y="1"/>
                  </a:cubicBezTo>
                  <a:cubicBezTo>
                    <a:pt x="857" y="3712"/>
                    <a:pt x="348" y="7414"/>
                    <a:pt x="90" y="11116"/>
                  </a:cubicBezTo>
                  <a:cubicBezTo>
                    <a:pt x="9" y="12285"/>
                    <a:pt x="1" y="13596"/>
                    <a:pt x="786" y="14471"/>
                  </a:cubicBezTo>
                  <a:cubicBezTo>
                    <a:pt x="946" y="14631"/>
                    <a:pt x="1133" y="14783"/>
                    <a:pt x="1348" y="14836"/>
                  </a:cubicBezTo>
                  <a:cubicBezTo>
                    <a:pt x="1704" y="14917"/>
                    <a:pt x="2088" y="14720"/>
                    <a:pt x="2311" y="14435"/>
                  </a:cubicBezTo>
                  <a:cubicBezTo>
                    <a:pt x="2543" y="14149"/>
                    <a:pt x="2659" y="13784"/>
                    <a:pt x="2748" y="134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48;p72">
              <a:extLst>
                <a:ext uri="{FF2B5EF4-FFF2-40B4-BE49-F238E27FC236}">
                  <a16:creationId xmlns:a16="http://schemas.microsoft.com/office/drawing/2014/main" id="{A66F2891-93DD-D813-DEFB-79A1AF4C0560}"/>
                </a:ext>
              </a:extLst>
            </p:cNvPr>
            <p:cNvSpPr/>
            <p:nvPr/>
          </p:nvSpPr>
          <p:spPr>
            <a:xfrm>
              <a:off x="4994757" y="3101395"/>
              <a:ext cx="184145" cy="768247"/>
            </a:xfrm>
            <a:custGeom>
              <a:avLst/>
              <a:gdLst/>
              <a:ahLst/>
              <a:cxnLst/>
              <a:rect l="l" t="t" r="r" b="b"/>
              <a:pathLst>
                <a:path w="4309" h="17977" extrusionOk="0">
                  <a:moveTo>
                    <a:pt x="36" y="5799"/>
                  </a:moveTo>
                  <a:cubicBezTo>
                    <a:pt x="62" y="7717"/>
                    <a:pt x="134" y="9635"/>
                    <a:pt x="232" y="11553"/>
                  </a:cubicBezTo>
                  <a:lnTo>
                    <a:pt x="232" y="11553"/>
                  </a:lnTo>
                  <a:cubicBezTo>
                    <a:pt x="348" y="13757"/>
                    <a:pt x="526" y="16032"/>
                    <a:pt x="1677" y="17976"/>
                  </a:cubicBezTo>
                  <a:lnTo>
                    <a:pt x="1677" y="17976"/>
                  </a:lnTo>
                  <a:cubicBezTo>
                    <a:pt x="1740" y="17334"/>
                    <a:pt x="2837" y="17067"/>
                    <a:pt x="3238" y="17584"/>
                  </a:cubicBezTo>
                  <a:lnTo>
                    <a:pt x="3238" y="17584"/>
                  </a:lnTo>
                  <a:cubicBezTo>
                    <a:pt x="3863" y="16237"/>
                    <a:pt x="3979" y="14747"/>
                    <a:pt x="4077" y="13284"/>
                  </a:cubicBezTo>
                  <a:lnTo>
                    <a:pt x="4077" y="13284"/>
                  </a:lnTo>
                  <a:cubicBezTo>
                    <a:pt x="4193" y="11696"/>
                    <a:pt x="4309" y="10108"/>
                    <a:pt x="4220" y="8520"/>
                  </a:cubicBezTo>
                  <a:lnTo>
                    <a:pt x="4220" y="8520"/>
                  </a:lnTo>
                  <a:cubicBezTo>
                    <a:pt x="4041" y="5550"/>
                    <a:pt x="3113" y="2606"/>
                    <a:pt x="1526" y="1"/>
                  </a:cubicBezTo>
                  <a:lnTo>
                    <a:pt x="1526" y="1"/>
                  </a:lnTo>
                  <a:cubicBezTo>
                    <a:pt x="89" y="1553"/>
                    <a:pt x="0" y="3774"/>
                    <a:pt x="36" y="5799"/>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49;p72">
              <a:extLst>
                <a:ext uri="{FF2B5EF4-FFF2-40B4-BE49-F238E27FC236}">
                  <a16:creationId xmlns:a16="http://schemas.microsoft.com/office/drawing/2014/main" id="{4A8D9D1B-B04D-B245-541B-61FF70802351}"/>
                </a:ext>
              </a:extLst>
            </p:cNvPr>
            <p:cNvSpPr/>
            <p:nvPr/>
          </p:nvSpPr>
          <p:spPr>
            <a:xfrm>
              <a:off x="4994757" y="3101395"/>
              <a:ext cx="184145" cy="767862"/>
            </a:xfrm>
            <a:custGeom>
              <a:avLst/>
              <a:gdLst/>
              <a:ahLst/>
              <a:cxnLst/>
              <a:rect l="l" t="t" r="r" b="b"/>
              <a:pathLst>
                <a:path w="4309" h="17968" fill="none" extrusionOk="0">
                  <a:moveTo>
                    <a:pt x="3238" y="17584"/>
                  </a:moveTo>
                  <a:cubicBezTo>
                    <a:pt x="3863" y="16237"/>
                    <a:pt x="3979" y="14747"/>
                    <a:pt x="4077" y="13284"/>
                  </a:cubicBezTo>
                  <a:cubicBezTo>
                    <a:pt x="4193" y="11696"/>
                    <a:pt x="4309" y="10108"/>
                    <a:pt x="4220" y="8520"/>
                  </a:cubicBezTo>
                  <a:cubicBezTo>
                    <a:pt x="4041" y="5550"/>
                    <a:pt x="3113" y="2606"/>
                    <a:pt x="1526" y="1"/>
                  </a:cubicBezTo>
                  <a:cubicBezTo>
                    <a:pt x="89" y="1553"/>
                    <a:pt x="0" y="3774"/>
                    <a:pt x="36" y="5799"/>
                  </a:cubicBezTo>
                  <a:cubicBezTo>
                    <a:pt x="62" y="7717"/>
                    <a:pt x="134" y="9635"/>
                    <a:pt x="232" y="11553"/>
                  </a:cubicBezTo>
                  <a:cubicBezTo>
                    <a:pt x="348" y="13757"/>
                    <a:pt x="526" y="16032"/>
                    <a:pt x="1677" y="17968"/>
                  </a:cubicBezTo>
                  <a:cubicBezTo>
                    <a:pt x="1740" y="17334"/>
                    <a:pt x="2837" y="17067"/>
                    <a:pt x="3238" y="1758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50;p72">
              <a:extLst>
                <a:ext uri="{FF2B5EF4-FFF2-40B4-BE49-F238E27FC236}">
                  <a16:creationId xmlns:a16="http://schemas.microsoft.com/office/drawing/2014/main" id="{EC2D5EA3-67B7-159E-C6A0-7B4340C63668}"/>
                </a:ext>
              </a:extLst>
            </p:cNvPr>
            <p:cNvSpPr/>
            <p:nvPr/>
          </p:nvSpPr>
          <p:spPr>
            <a:xfrm>
              <a:off x="4927279" y="3198618"/>
              <a:ext cx="138419" cy="672948"/>
            </a:xfrm>
            <a:custGeom>
              <a:avLst/>
              <a:gdLst/>
              <a:ahLst/>
              <a:cxnLst/>
              <a:rect l="l" t="t" r="r" b="b"/>
              <a:pathLst>
                <a:path w="3239" h="15747" extrusionOk="0">
                  <a:moveTo>
                    <a:pt x="1838" y="14907"/>
                  </a:moveTo>
                  <a:cubicBezTo>
                    <a:pt x="1972" y="15255"/>
                    <a:pt x="2159" y="15639"/>
                    <a:pt x="2516" y="15746"/>
                  </a:cubicBezTo>
                  <a:lnTo>
                    <a:pt x="2516" y="15746"/>
                  </a:lnTo>
                  <a:cubicBezTo>
                    <a:pt x="3238" y="14551"/>
                    <a:pt x="3033" y="13034"/>
                    <a:pt x="2855" y="11651"/>
                  </a:cubicBezTo>
                  <a:lnTo>
                    <a:pt x="2855" y="11651"/>
                  </a:lnTo>
                  <a:cubicBezTo>
                    <a:pt x="2569" y="9475"/>
                    <a:pt x="2418" y="7289"/>
                    <a:pt x="2516" y="5094"/>
                  </a:cubicBezTo>
                  <a:lnTo>
                    <a:pt x="2516" y="5094"/>
                  </a:lnTo>
                  <a:cubicBezTo>
                    <a:pt x="2569" y="3988"/>
                    <a:pt x="2685" y="2855"/>
                    <a:pt x="2427" y="1776"/>
                  </a:cubicBezTo>
                  <a:lnTo>
                    <a:pt x="2427" y="1776"/>
                  </a:lnTo>
                  <a:cubicBezTo>
                    <a:pt x="2284" y="1187"/>
                    <a:pt x="2034" y="589"/>
                    <a:pt x="2168" y="1"/>
                  </a:cubicBezTo>
                  <a:lnTo>
                    <a:pt x="2168" y="1"/>
                  </a:lnTo>
                  <a:cubicBezTo>
                    <a:pt x="651" y="4836"/>
                    <a:pt x="0" y="10188"/>
                    <a:pt x="1838" y="1490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51;p72">
              <a:extLst>
                <a:ext uri="{FF2B5EF4-FFF2-40B4-BE49-F238E27FC236}">
                  <a16:creationId xmlns:a16="http://schemas.microsoft.com/office/drawing/2014/main" id="{0DB55116-9C88-24BA-C72E-B6594B86A04E}"/>
                </a:ext>
              </a:extLst>
            </p:cNvPr>
            <p:cNvSpPr/>
            <p:nvPr/>
          </p:nvSpPr>
          <p:spPr>
            <a:xfrm>
              <a:off x="4927279" y="3198618"/>
              <a:ext cx="138419" cy="672948"/>
            </a:xfrm>
            <a:custGeom>
              <a:avLst/>
              <a:gdLst/>
              <a:ahLst/>
              <a:cxnLst/>
              <a:rect l="l" t="t" r="r" b="b"/>
              <a:pathLst>
                <a:path w="3239" h="15747" fill="none" extrusionOk="0">
                  <a:moveTo>
                    <a:pt x="2516" y="15746"/>
                  </a:moveTo>
                  <a:cubicBezTo>
                    <a:pt x="3238" y="14551"/>
                    <a:pt x="3033" y="13034"/>
                    <a:pt x="2855" y="11651"/>
                  </a:cubicBezTo>
                  <a:cubicBezTo>
                    <a:pt x="2569" y="9475"/>
                    <a:pt x="2418" y="7289"/>
                    <a:pt x="2516" y="5094"/>
                  </a:cubicBezTo>
                  <a:cubicBezTo>
                    <a:pt x="2569" y="3988"/>
                    <a:pt x="2685" y="2855"/>
                    <a:pt x="2427" y="1776"/>
                  </a:cubicBezTo>
                  <a:cubicBezTo>
                    <a:pt x="2284" y="1187"/>
                    <a:pt x="2034" y="589"/>
                    <a:pt x="2168" y="1"/>
                  </a:cubicBezTo>
                  <a:cubicBezTo>
                    <a:pt x="651" y="4836"/>
                    <a:pt x="0" y="10188"/>
                    <a:pt x="1838" y="14907"/>
                  </a:cubicBezTo>
                  <a:cubicBezTo>
                    <a:pt x="1972" y="15255"/>
                    <a:pt x="2159" y="15639"/>
                    <a:pt x="2516" y="1574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52;p72">
              <a:extLst>
                <a:ext uri="{FF2B5EF4-FFF2-40B4-BE49-F238E27FC236}">
                  <a16:creationId xmlns:a16="http://schemas.microsoft.com/office/drawing/2014/main" id="{545300CD-AFA5-E6FD-4D3D-8D1FAC713B80}"/>
                </a:ext>
              </a:extLst>
            </p:cNvPr>
            <p:cNvSpPr/>
            <p:nvPr/>
          </p:nvSpPr>
          <p:spPr>
            <a:xfrm>
              <a:off x="4894458" y="3038874"/>
              <a:ext cx="138461" cy="540256"/>
            </a:xfrm>
            <a:custGeom>
              <a:avLst/>
              <a:gdLst/>
              <a:ahLst/>
              <a:cxnLst/>
              <a:rect l="l" t="t" r="r" b="b"/>
              <a:pathLst>
                <a:path w="3240" h="12642" extrusionOk="0">
                  <a:moveTo>
                    <a:pt x="1312" y="12642"/>
                  </a:moveTo>
                  <a:cubicBezTo>
                    <a:pt x="2927" y="8663"/>
                    <a:pt x="3239" y="4167"/>
                    <a:pt x="2186" y="1"/>
                  </a:cubicBezTo>
                  <a:lnTo>
                    <a:pt x="2186" y="1"/>
                  </a:lnTo>
                  <a:cubicBezTo>
                    <a:pt x="322" y="3908"/>
                    <a:pt x="1" y="8520"/>
                    <a:pt x="1312" y="1264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53;p72">
              <a:extLst>
                <a:ext uri="{FF2B5EF4-FFF2-40B4-BE49-F238E27FC236}">
                  <a16:creationId xmlns:a16="http://schemas.microsoft.com/office/drawing/2014/main" id="{473A4987-51DD-BA96-493A-5260575BB039}"/>
                </a:ext>
              </a:extLst>
            </p:cNvPr>
            <p:cNvSpPr/>
            <p:nvPr/>
          </p:nvSpPr>
          <p:spPr>
            <a:xfrm>
              <a:off x="4894458" y="3038874"/>
              <a:ext cx="138461" cy="540256"/>
            </a:xfrm>
            <a:custGeom>
              <a:avLst/>
              <a:gdLst/>
              <a:ahLst/>
              <a:cxnLst/>
              <a:rect l="l" t="t" r="r" b="b"/>
              <a:pathLst>
                <a:path w="3240" h="12642" fill="none" extrusionOk="0">
                  <a:moveTo>
                    <a:pt x="1312" y="12642"/>
                  </a:moveTo>
                  <a:cubicBezTo>
                    <a:pt x="2927" y="8663"/>
                    <a:pt x="3239" y="4167"/>
                    <a:pt x="2186" y="1"/>
                  </a:cubicBezTo>
                  <a:cubicBezTo>
                    <a:pt x="322" y="3908"/>
                    <a:pt x="1" y="8520"/>
                    <a:pt x="1312" y="12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54;p72">
              <a:extLst>
                <a:ext uri="{FF2B5EF4-FFF2-40B4-BE49-F238E27FC236}">
                  <a16:creationId xmlns:a16="http://schemas.microsoft.com/office/drawing/2014/main" id="{2BACEDF6-2F15-C9FE-DFF6-61942AAA486D}"/>
                </a:ext>
              </a:extLst>
            </p:cNvPr>
            <p:cNvSpPr/>
            <p:nvPr/>
          </p:nvSpPr>
          <p:spPr>
            <a:xfrm>
              <a:off x="4902493" y="2659558"/>
              <a:ext cx="121282" cy="550170"/>
            </a:xfrm>
            <a:custGeom>
              <a:avLst/>
              <a:gdLst/>
              <a:ahLst/>
              <a:cxnLst/>
              <a:rect l="l" t="t" r="r" b="b"/>
              <a:pathLst>
                <a:path w="2838" h="12874" extrusionOk="0">
                  <a:moveTo>
                    <a:pt x="205" y="6084"/>
                  </a:moveTo>
                  <a:cubicBezTo>
                    <a:pt x="98" y="7601"/>
                    <a:pt x="18" y="9117"/>
                    <a:pt x="9" y="10634"/>
                  </a:cubicBezTo>
                  <a:lnTo>
                    <a:pt x="9" y="10634"/>
                  </a:lnTo>
                  <a:cubicBezTo>
                    <a:pt x="0" y="11383"/>
                    <a:pt x="18" y="12133"/>
                    <a:pt x="54" y="12873"/>
                  </a:cubicBezTo>
                  <a:lnTo>
                    <a:pt x="54" y="12873"/>
                  </a:lnTo>
                  <a:cubicBezTo>
                    <a:pt x="428" y="11785"/>
                    <a:pt x="794" y="10688"/>
                    <a:pt x="1169" y="9599"/>
                  </a:cubicBezTo>
                  <a:lnTo>
                    <a:pt x="1169" y="9599"/>
                  </a:lnTo>
                  <a:cubicBezTo>
                    <a:pt x="1419" y="8841"/>
                    <a:pt x="1677" y="8092"/>
                    <a:pt x="1954" y="7342"/>
                  </a:cubicBezTo>
                  <a:lnTo>
                    <a:pt x="1954" y="7342"/>
                  </a:lnTo>
                  <a:cubicBezTo>
                    <a:pt x="2204" y="6691"/>
                    <a:pt x="2462" y="6040"/>
                    <a:pt x="2614" y="5353"/>
                  </a:cubicBezTo>
                  <a:lnTo>
                    <a:pt x="2614" y="5353"/>
                  </a:lnTo>
                  <a:cubicBezTo>
                    <a:pt x="2837" y="4372"/>
                    <a:pt x="2828" y="3355"/>
                    <a:pt x="2810" y="2346"/>
                  </a:cubicBezTo>
                  <a:lnTo>
                    <a:pt x="2810" y="2346"/>
                  </a:lnTo>
                  <a:cubicBezTo>
                    <a:pt x="2801" y="1472"/>
                    <a:pt x="2694" y="428"/>
                    <a:pt x="1927" y="0"/>
                  </a:cubicBezTo>
                  <a:lnTo>
                    <a:pt x="1927" y="0"/>
                  </a:lnTo>
                  <a:cubicBezTo>
                    <a:pt x="1231" y="1990"/>
                    <a:pt x="660" y="4024"/>
                    <a:pt x="205" y="608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55;p72">
              <a:extLst>
                <a:ext uri="{FF2B5EF4-FFF2-40B4-BE49-F238E27FC236}">
                  <a16:creationId xmlns:a16="http://schemas.microsoft.com/office/drawing/2014/main" id="{B5A37EFE-1AD9-32F4-1509-39E6D4B0877E}"/>
                </a:ext>
              </a:extLst>
            </p:cNvPr>
            <p:cNvSpPr/>
            <p:nvPr/>
          </p:nvSpPr>
          <p:spPr>
            <a:xfrm>
              <a:off x="4902493" y="2659558"/>
              <a:ext cx="121282" cy="550170"/>
            </a:xfrm>
            <a:custGeom>
              <a:avLst/>
              <a:gdLst/>
              <a:ahLst/>
              <a:cxnLst/>
              <a:rect l="l" t="t" r="r" b="b"/>
              <a:pathLst>
                <a:path w="2838" h="12874" fill="none" extrusionOk="0">
                  <a:moveTo>
                    <a:pt x="2614" y="5353"/>
                  </a:moveTo>
                  <a:cubicBezTo>
                    <a:pt x="2837" y="4372"/>
                    <a:pt x="2828" y="3355"/>
                    <a:pt x="2810" y="2346"/>
                  </a:cubicBezTo>
                  <a:cubicBezTo>
                    <a:pt x="2801" y="1472"/>
                    <a:pt x="2694" y="428"/>
                    <a:pt x="1927" y="0"/>
                  </a:cubicBezTo>
                  <a:cubicBezTo>
                    <a:pt x="1231" y="1990"/>
                    <a:pt x="660" y="4024"/>
                    <a:pt x="205" y="6084"/>
                  </a:cubicBezTo>
                  <a:cubicBezTo>
                    <a:pt x="98" y="7601"/>
                    <a:pt x="18" y="9117"/>
                    <a:pt x="9" y="10634"/>
                  </a:cubicBezTo>
                  <a:cubicBezTo>
                    <a:pt x="0" y="11383"/>
                    <a:pt x="18" y="12133"/>
                    <a:pt x="54" y="12873"/>
                  </a:cubicBezTo>
                  <a:cubicBezTo>
                    <a:pt x="428" y="11785"/>
                    <a:pt x="794" y="10688"/>
                    <a:pt x="1169" y="9599"/>
                  </a:cubicBezTo>
                  <a:cubicBezTo>
                    <a:pt x="1419" y="8841"/>
                    <a:pt x="1677" y="8092"/>
                    <a:pt x="1954" y="7342"/>
                  </a:cubicBezTo>
                  <a:cubicBezTo>
                    <a:pt x="2204" y="6691"/>
                    <a:pt x="2462" y="6040"/>
                    <a:pt x="2614" y="535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56;p72">
              <a:extLst>
                <a:ext uri="{FF2B5EF4-FFF2-40B4-BE49-F238E27FC236}">
                  <a16:creationId xmlns:a16="http://schemas.microsoft.com/office/drawing/2014/main" id="{0F480191-6142-B5BF-03DB-9E17D724BA2C}"/>
                </a:ext>
              </a:extLst>
            </p:cNvPr>
            <p:cNvSpPr/>
            <p:nvPr/>
          </p:nvSpPr>
          <p:spPr>
            <a:xfrm>
              <a:off x="5012279" y="2697293"/>
              <a:ext cx="330213" cy="925683"/>
            </a:xfrm>
            <a:custGeom>
              <a:avLst/>
              <a:gdLst/>
              <a:ahLst/>
              <a:cxnLst/>
              <a:rect l="l" t="t" r="r" b="b"/>
              <a:pathLst>
                <a:path w="7727" h="21661" extrusionOk="0">
                  <a:moveTo>
                    <a:pt x="5246" y="15639"/>
                  </a:moveTo>
                  <a:cubicBezTo>
                    <a:pt x="5398" y="16165"/>
                    <a:pt x="5549" y="16692"/>
                    <a:pt x="5612" y="17236"/>
                  </a:cubicBezTo>
                  <a:lnTo>
                    <a:pt x="5612" y="17236"/>
                  </a:lnTo>
                  <a:cubicBezTo>
                    <a:pt x="5674" y="17753"/>
                    <a:pt x="5665" y="18271"/>
                    <a:pt x="5701" y="18779"/>
                  </a:cubicBezTo>
                  <a:lnTo>
                    <a:pt x="5701" y="18779"/>
                  </a:lnTo>
                  <a:cubicBezTo>
                    <a:pt x="5790" y="19805"/>
                    <a:pt x="6120" y="20804"/>
                    <a:pt x="6664" y="21661"/>
                  </a:cubicBezTo>
                  <a:lnTo>
                    <a:pt x="6664" y="21661"/>
                  </a:lnTo>
                  <a:cubicBezTo>
                    <a:pt x="6816" y="20144"/>
                    <a:pt x="6968" y="18610"/>
                    <a:pt x="7387" y="17147"/>
                  </a:cubicBezTo>
                  <a:lnTo>
                    <a:pt x="7387" y="17147"/>
                  </a:lnTo>
                  <a:cubicBezTo>
                    <a:pt x="7494" y="16754"/>
                    <a:pt x="7628" y="16362"/>
                    <a:pt x="7664" y="15942"/>
                  </a:cubicBezTo>
                  <a:lnTo>
                    <a:pt x="7664" y="15942"/>
                  </a:lnTo>
                  <a:cubicBezTo>
                    <a:pt x="7726" y="15121"/>
                    <a:pt x="7405" y="14328"/>
                    <a:pt x="7182" y="13534"/>
                  </a:cubicBezTo>
                  <a:lnTo>
                    <a:pt x="7182" y="13534"/>
                  </a:lnTo>
                  <a:cubicBezTo>
                    <a:pt x="6575" y="11375"/>
                    <a:pt x="6656" y="8886"/>
                    <a:pt x="5308" y="7155"/>
                  </a:cubicBezTo>
                  <a:lnTo>
                    <a:pt x="5308" y="7155"/>
                  </a:lnTo>
                  <a:cubicBezTo>
                    <a:pt x="4952" y="6700"/>
                    <a:pt x="4514" y="6325"/>
                    <a:pt x="4113" y="5915"/>
                  </a:cubicBezTo>
                  <a:lnTo>
                    <a:pt x="4113" y="5915"/>
                  </a:lnTo>
                  <a:cubicBezTo>
                    <a:pt x="3435" y="5192"/>
                    <a:pt x="2873" y="4354"/>
                    <a:pt x="2320" y="3515"/>
                  </a:cubicBezTo>
                  <a:lnTo>
                    <a:pt x="2320" y="3515"/>
                  </a:lnTo>
                  <a:cubicBezTo>
                    <a:pt x="1544" y="2347"/>
                    <a:pt x="768" y="1178"/>
                    <a:pt x="0" y="0"/>
                  </a:cubicBezTo>
                  <a:lnTo>
                    <a:pt x="0" y="0"/>
                  </a:lnTo>
                  <a:cubicBezTo>
                    <a:pt x="2159" y="5041"/>
                    <a:pt x="3703" y="10349"/>
                    <a:pt x="5246" y="1563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57;p72">
              <a:extLst>
                <a:ext uri="{FF2B5EF4-FFF2-40B4-BE49-F238E27FC236}">
                  <a16:creationId xmlns:a16="http://schemas.microsoft.com/office/drawing/2014/main" id="{0800B97F-5D31-27C3-4776-9E506422986F}"/>
                </a:ext>
              </a:extLst>
            </p:cNvPr>
            <p:cNvSpPr/>
            <p:nvPr/>
          </p:nvSpPr>
          <p:spPr>
            <a:xfrm>
              <a:off x="5012279" y="2697293"/>
              <a:ext cx="330213" cy="925683"/>
            </a:xfrm>
            <a:custGeom>
              <a:avLst/>
              <a:gdLst/>
              <a:ahLst/>
              <a:cxnLst/>
              <a:rect l="l" t="t" r="r" b="b"/>
              <a:pathLst>
                <a:path w="7727" h="21661" fill="none" extrusionOk="0">
                  <a:moveTo>
                    <a:pt x="7664" y="15942"/>
                  </a:moveTo>
                  <a:cubicBezTo>
                    <a:pt x="7628" y="16362"/>
                    <a:pt x="7494" y="16754"/>
                    <a:pt x="7387" y="17147"/>
                  </a:cubicBezTo>
                  <a:cubicBezTo>
                    <a:pt x="6968" y="18610"/>
                    <a:pt x="6816" y="20144"/>
                    <a:pt x="6664" y="21661"/>
                  </a:cubicBezTo>
                  <a:cubicBezTo>
                    <a:pt x="6120" y="20804"/>
                    <a:pt x="5790" y="19805"/>
                    <a:pt x="5701" y="18779"/>
                  </a:cubicBezTo>
                  <a:cubicBezTo>
                    <a:pt x="5665" y="18271"/>
                    <a:pt x="5674" y="17753"/>
                    <a:pt x="5612" y="17236"/>
                  </a:cubicBezTo>
                  <a:cubicBezTo>
                    <a:pt x="5549" y="16692"/>
                    <a:pt x="5398" y="16165"/>
                    <a:pt x="5246" y="15639"/>
                  </a:cubicBezTo>
                  <a:cubicBezTo>
                    <a:pt x="3703" y="10349"/>
                    <a:pt x="2159" y="5041"/>
                    <a:pt x="0" y="0"/>
                  </a:cubicBezTo>
                  <a:cubicBezTo>
                    <a:pt x="768" y="1178"/>
                    <a:pt x="1544" y="2347"/>
                    <a:pt x="2320" y="3515"/>
                  </a:cubicBezTo>
                  <a:cubicBezTo>
                    <a:pt x="2873" y="4354"/>
                    <a:pt x="3435" y="5192"/>
                    <a:pt x="4113" y="5915"/>
                  </a:cubicBezTo>
                  <a:cubicBezTo>
                    <a:pt x="4514" y="6325"/>
                    <a:pt x="4952" y="6700"/>
                    <a:pt x="5308" y="7155"/>
                  </a:cubicBezTo>
                  <a:cubicBezTo>
                    <a:pt x="6656" y="8886"/>
                    <a:pt x="6575" y="11375"/>
                    <a:pt x="7182" y="13534"/>
                  </a:cubicBezTo>
                  <a:cubicBezTo>
                    <a:pt x="7405" y="14328"/>
                    <a:pt x="7726" y="15121"/>
                    <a:pt x="7664" y="159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58;p72">
              <a:extLst>
                <a:ext uri="{FF2B5EF4-FFF2-40B4-BE49-F238E27FC236}">
                  <a16:creationId xmlns:a16="http://schemas.microsoft.com/office/drawing/2014/main" id="{7ADA9411-029D-4923-5D54-A251F844891E}"/>
                </a:ext>
              </a:extLst>
            </p:cNvPr>
            <p:cNvSpPr/>
            <p:nvPr/>
          </p:nvSpPr>
          <p:spPr>
            <a:xfrm>
              <a:off x="5155227" y="1868491"/>
              <a:ext cx="234530" cy="274530"/>
            </a:xfrm>
            <a:custGeom>
              <a:avLst/>
              <a:gdLst/>
              <a:ahLst/>
              <a:cxnLst/>
              <a:rect l="l" t="t" r="r" b="b"/>
              <a:pathLst>
                <a:path w="5488" h="6424" extrusionOk="0">
                  <a:moveTo>
                    <a:pt x="857" y="1026"/>
                  </a:moveTo>
                  <a:cubicBezTo>
                    <a:pt x="661" y="1169"/>
                    <a:pt x="465" y="1320"/>
                    <a:pt x="322" y="1526"/>
                  </a:cubicBezTo>
                  <a:lnTo>
                    <a:pt x="322" y="1526"/>
                  </a:lnTo>
                  <a:cubicBezTo>
                    <a:pt x="19" y="1945"/>
                    <a:pt x="1" y="2498"/>
                    <a:pt x="10" y="3015"/>
                  </a:cubicBezTo>
                  <a:lnTo>
                    <a:pt x="10" y="3015"/>
                  </a:lnTo>
                  <a:cubicBezTo>
                    <a:pt x="19" y="4050"/>
                    <a:pt x="108" y="5085"/>
                    <a:pt x="260" y="6102"/>
                  </a:cubicBezTo>
                  <a:lnTo>
                    <a:pt x="260" y="6102"/>
                  </a:lnTo>
                  <a:cubicBezTo>
                    <a:pt x="268" y="6191"/>
                    <a:pt x="286" y="6289"/>
                    <a:pt x="358" y="6343"/>
                  </a:cubicBezTo>
                  <a:lnTo>
                    <a:pt x="358" y="6343"/>
                  </a:lnTo>
                  <a:cubicBezTo>
                    <a:pt x="465" y="6423"/>
                    <a:pt x="607" y="6361"/>
                    <a:pt x="723" y="6307"/>
                  </a:cubicBezTo>
                  <a:lnTo>
                    <a:pt x="723" y="6307"/>
                  </a:lnTo>
                  <a:cubicBezTo>
                    <a:pt x="1830" y="5727"/>
                    <a:pt x="2900" y="5076"/>
                    <a:pt x="3917" y="4363"/>
                  </a:cubicBezTo>
                  <a:lnTo>
                    <a:pt x="3917" y="4363"/>
                  </a:lnTo>
                  <a:cubicBezTo>
                    <a:pt x="4328" y="4068"/>
                    <a:pt x="4747" y="3765"/>
                    <a:pt x="5006" y="3328"/>
                  </a:cubicBezTo>
                  <a:lnTo>
                    <a:pt x="5006" y="3328"/>
                  </a:lnTo>
                  <a:cubicBezTo>
                    <a:pt x="5487" y="2516"/>
                    <a:pt x="5309" y="1481"/>
                    <a:pt x="5050" y="571"/>
                  </a:cubicBezTo>
                  <a:lnTo>
                    <a:pt x="5050" y="571"/>
                  </a:lnTo>
                  <a:cubicBezTo>
                    <a:pt x="4997" y="411"/>
                    <a:pt x="4943" y="232"/>
                    <a:pt x="4800" y="125"/>
                  </a:cubicBezTo>
                  <a:lnTo>
                    <a:pt x="4800" y="125"/>
                  </a:lnTo>
                  <a:cubicBezTo>
                    <a:pt x="4675" y="27"/>
                    <a:pt x="4506" y="9"/>
                    <a:pt x="4345" y="9"/>
                  </a:cubicBezTo>
                  <a:lnTo>
                    <a:pt x="4345" y="9"/>
                  </a:lnTo>
                  <a:cubicBezTo>
                    <a:pt x="4274" y="0"/>
                    <a:pt x="4203" y="0"/>
                    <a:pt x="4131" y="0"/>
                  </a:cubicBezTo>
                  <a:lnTo>
                    <a:pt x="4131" y="0"/>
                  </a:lnTo>
                  <a:cubicBezTo>
                    <a:pt x="2972" y="0"/>
                    <a:pt x="1812" y="366"/>
                    <a:pt x="857" y="102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59;p72">
              <a:extLst>
                <a:ext uri="{FF2B5EF4-FFF2-40B4-BE49-F238E27FC236}">
                  <a16:creationId xmlns:a16="http://schemas.microsoft.com/office/drawing/2014/main" id="{ED8DD926-534B-319E-EB30-0844E6A97B06}"/>
                </a:ext>
              </a:extLst>
            </p:cNvPr>
            <p:cNvSpPr/>
            <p:nvPr/>
          </p:nvSpPr>
          <p:spPr>
            <a:xfrm>
              <a:off x="5155227" y="1866568"/>
              <a:ext cx="234530" cy="276453"/>
            </a:xfrm>
            <a:custGeom>
              <a:avLst/>
              <a:gdLst/>
              <a:ahLst/>
              <a:cxnLst/>
              <a:rect l="l" t="t" r="r" b="b"/>
              <a:pathLst>
                <a:path w="5488" h="6469" fill="none" extrusionOk="0">
                  <a:moveTo>
                    <a:pt x="4345" y="54"/>
                  </a:moveTo>
                  <a:cubicBezTo>
                    <a:pt x="4506" y="54"/>
                    <a:pt x="4675" y="72"/>
                    <a:pt x="4800" y="170"/>
                  </a:cubicBezTo>
                  <a:cubicBezTo>
                    <a:pt x="4943" y="277"/>
                    <a:pt x="4997" y="456"/>
                    <a:pt x="5050" y="616"/>
                  </a:cubicBezTo>
                  <a:cubicBezTo>
                    <a:pt x="5309" y="1526"/>
                    <a:pt x="5487" y="2561"/>
                    <a:pt x="5006" y="3373"/>
                  </a:cubicBezTo>
                  <a:cubicBezTo>
                    <a:pt x="4747" y="3810"/>
                    <a:pt x="4328" y="4113"/>
                    <a:pt x="3926" y="4408"/>
                  </a:cubicBezTo>
                  <a:cubicBezTo>
                    <a:pt x="2900" y="5121"/>
                    <a:pt x="1830" y="5772"/>
                    <a:pt x="723" y="6352"/>
                  </a:cubicBezTo>
                  <a:cubicBezTo>
                    <a:pt x="607" y="6406"/>
                    <a:pt x="465" y="6468"/>
                    <a:pt x="358" y="6388"/>
                  </a:cubicBezTo>
                  <a:cubicBezTo>
                    <a:pt x="286" y="6334"/>
                    <a:pt x="268" y="6236"/>
                    <a:pt x="260" y="6147"/>
                  </a:cubicBezTo>
                  <a:cubicBezTo>
                    <a:pt x="108" y="5130"/>
                    <a:pt x="19" y="4095"/>
                    <a:pt x="10" y="3060"/>
                  </a:cubicBezTo>
                  <a:cubicBezTo>
                    <a:pt x="1" y="2543"/>
                    <a:pt x="19" y="1990"/>
                    <a:pt x="322" y="1571"/>
                  </a:cubicBezTo>
                  <a:cubicBezTo>
                    <a:pt x="465" y="1365"/>
                    <a:pt x="661" y="1214"/>
                    <a:pt x="857" y="1071"/>
                  </a:cubicBezTo>
                  <a:cubicBezTo>
                    <a:pt x="1865" y="366"/>
                    <a:pt x="3114" y="1"/>
                    <a:pt x="4345" y="5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60;p72">
              <a:extLst>
                <a:ext uri="{FF2B5EF4-FFF2-40B4-BE49-F238E27FC236}">
                  <a16:creationId xmlns:a16="http://schemas.microsoft.com/office/drawing/2014/main" id="{E6FAD20E-6F76-AF43-AE57-A878CE41190B}"/>
                </a:ext>
              </a:extLst>
            </p:cNvPr>
            <p:cNvSpPr/>
            <p:nvPr/>
          </p:nvSpPr>
          <p:spPr>
            <a:xfrm>
              <a:off x="5165142" y="2088063"/>
              <a:ext cx="218119" cy="204402"/>
            </a:xfrm>
            <a:custGeom>
              <a:avLst/>
              <a:gdLst/>
              <a:ahLst/>
              <a:cxnLst/>
              <a:rect l="l" t="t" r="r" b="b"/>
              <a:pathLst>
                <a:path w="5104" h="4783" extrusionOk="0">
                  <a:moveTo>
                    <a:pt x="4515" y="18"/>
                  </a:moveTo>
                  <a:cubicBezTo>
                    <a:pt x="3382" y="215"/>
                    <a:pt x="2356" y="795"/>
                    <a:pt x="1392" y="1410"/>
                  </a:cubicBezTo>
                  <a:lnTo>
                    <a:pt x="1392" y="1410"/>
                  </a:lnTo>
                  <a:cubicBezTo>
                    <a:pt x="1125" y="1580"/>
                    <a:pt x="866" y="1749"/>
                    <a:pt x="652" y="1981"/>
                  </a:cubicBezTo>
                  <a:lnTo>
                    <a:pt x="652" y="1981"/>
                  </a:lnTo>
                  <a:cubicBezTo>
                    <a:pt x="1" y="2713"/>
                    <a:pt x="54" y="3810"/>
                    <a:pt x="143" y="4782"/>
                  </a:cubicBezTo>
                  <a:lnTo>
                    <a:pt x="143" y="4782"/>
                  </a:lnTo>
                  <a:lnTo>
                    <a:pt x="1045" y="4417"/>
                  </a:lnTo>
                  <a:lnTo>
                    <a:pt x="1045" y="4417"/>
                  </a:lnTo>
                  <a:cubicBezTo>
                    <a:pt x="1428" y="4256"/>
                    <a:pt x="1821" y="4086"/>
                    <a:pt x="2231" y="4033"/>
                  </a:cubicBezTo>
                  <a:lnTo>
                    <a:pt x="2231" y="4033"/>
                  </a:lnTo>
                  <a:cubicBezTo>
                    <a:pt x="2499" y="3997"/>
                    <a:pt x="2775" y="3997"/>
                    <a:pt x="3043" y="4006"/>
                  </a:cubicBezTo>
                  <a:lnTo>
                    <a:pt x="3043" y="4006"/>
                  </a:lnTo>
                  <a:cubicBezTo>
                    <a:pt x="3257" y="4015"/>
                    <a:pt x="3471" y="4015"/>
                    <a:pt x="3676" y="3997"/>
                  </a:cubicBezTo>
                  <a:lnTo>
                    <a:pt x="3676" y="3997"/>
                  </a:lnTo>
                  <a:cubicBezTo>
                    <a:pt x="4158" y="3962"/>
                    <a:pt x="4666" y="3783"/>
                    <a:pt x="4916" y="3373"/>
                  </a:cubicBezTo>
                  <a:lnTo>
                    <a:pt x="4916" y="3373"/>
                  </a:lnTo>
                  <a:cubicBezTo>
                    <a:pt x="5077" y="3087"/>
                    <a:pt x="5086" y="2748"/>
                    <a:pt x="5095" y="2427"/>
                  </a:cubicBezTo>
                  <a:lnTo>
                    <a:pt x="5095" y="2427"/>
                  </a:lnTo>
                  <a:cubicBezTo>
                    <a:pt x="5104" y="1758"/>
                    <a:pt x="5104" y="1080"/>
                    <a:pt x="5077" y="411"/>
                  </a:cubicBezTo>
                  <a:lnTo>
                    <a:pt x="5077" y="411"/>
                  </a:lnTo>
                  <a:cubicBezTo>
                    <a:pt x="5077" y="313"/>
                    <a:pt x="5068" y="206"/>
                    <a:pt x="5005" y="117"/>
                  </a:cubicBezTo>
                  <a:lnTo>
                    <a:pt x="5005" y="117"/>
                  </a:lnTo>
                  <a:cubicBezTo>
                    <a:pt x="4934" y="27"/>
                    <a:pt x="4818" y="1"/>
                    <a:pt x="4702" y="1"/>
                  </a:cubicBezTo>
                  <a:lnTo>
                    <a:pt x="4702" y="1"/>
                  </a:lnTo>
                  <a:cubicBezTo>
                    <a:pt x="4640" y="1"/>
                    <a:pt x="4577" y="10"/>
                    <a:pt x="4515" y="1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61;p72">
              <a:extLst>
                <a:ext uri="{FF2B5EF4-FFF2-40B4-BE49-F238E27FC236}">
                  <a16:creationId xmlns:a16="http://schemas.microsoft.com/office/drawing/2014/main" id="{76EC8EA9-F01E-5BD1-7C13-2EE60D114DD9}"/>
                </a:ext>
              </a:extLst>
            </p:cNvPr>
            <p:cNvSpPr/>
            <p:nvPr/>
          </p:nvSpPr>
          <p:spPr>
            <a:xfrm>
              <a:off x="5165142" y="2086909"/>
              <a:ext cx="218119" cy="205555"/>
            </a:xfrm>
            <a:custGeom>
              <a:avLst/>
              <a:gdLst/>
              <a:ahLst/>
              <a:cxnLst/>
              <a:rect l="l" t="t" r="r" b="b"/>
              <a:pathLst>
                <a:path w="5104" h="4810" fill="none" extrusionOk="0">
                  <a:moveTo>
                    <a:pt x="5077" y="438"/>
                  </a:moveTo>
                  <a:cubicBezTo>
                    <a:pt x="5104" y="1107"/>
                    <a:pt x="5104" y="1785"/>
                    <a:pt x="5095" y="2454"/>
                  </a:cubicBezTo>
                  <a:cubicBezTo>
                    <a:pt x="5086" y="2775"/>
                    <a:pt x="5077" y="3114"/>
                    <a:pt x="4916" y="3400"/>
                  </a:cubicBezTo>
                  <a:cubicBezTo>
                    <a:pt x="4666" y="3810"/>
                    <a:pt x="4158" y="3989"/>
                    <a:pt x="3676" y="4024"/>
                  </a:cubicBezTo>
                  <a:cubicBezTo>
                    <a:pt x="3194" y="4060"/>
                    <a:pt x="2713" y="3989"/>
                    <a:pt x="2231" y="4060"/>
                  </a:cubicBezTo>
                  <a:cubicBezTo>
                    <a:pt x="1821" y="4113"/>
                    <a:pt x="1428" y="4283"/>
                    <a:pt x="1045" y="4444"/>
                  </a:cubicBezTo>
                  <a:cubicBezTo>
                    <a:pt x="741" y="4568"/>
                    <a:pt x="438" y="4684"/>
                    <a:pt x="143" y="4809"/>
                  </a:cubicBezTo>
                  <a:cubicBezTo>
                    <a:pt x="54" y="3837"/>
                    <a:pt x="1" y="2740"/>
                    <a:pt x="652" y="2008"/>
                  </a:cubicBezTo>
                  <a:cubicBezTo>
                    <a:pt x="866" y="1776"/>
                    <a:pt x="1125" y="1598"/>
                    <a:pt x="1392" y="1437"/>
                  </a:cubicBezTo>
                  <a:cubicBezTo>
                    <a:pt x="2356" y="822"/>
                    <a:pt x="3382" y="242"/>
                    <a:pt x="4515" y="45"/>
                  </a:cubicBezTo>
                  <a:cubicBezTo>
                    <a:pt x="4693" y="10"/>
                    <a:pt x="4898" y="1"/>
                    <a:pt x="5005" y="144"/>
                  </a:cubicBezTo>
                  <a:cubicBezTo>
                    <a:pt x="5068" y="233"/>
                    <a:pt x="5077" y="340"/>
                    <a:pt x="5077" y="43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62;p72">
              <a:extLst>
                <a:ext uri="{FF2B5EF4-FFF2-40B4-BE49-F238E27FC236}">
                  <a16:creationId xmlns:a16="http://schemas.microsoft.com/office/drawing/2014/main" id="{44430853-36E9-0978-9DD0-78C40049F487}"/>
                </a:ext>
              </a:extLst>
            </p:cNvPr>
            <p:cNvSpPr/>
            <p:nvPr/>
          </p:nvSpPr>
          <p:spPr>
            <a:xfrm>
              <a:off x="5162108" y="2280969"/>
              <a:ext cx="224188" cy="208205"/>
            </a:xfrm>
            <a:custGeom>
              <a:avLst/>
              <a:gdLst/>
              <a:ahLst/>
              <a:cxnLst/>
              <a:rect l="l" t="t" r="r" b="b"/>
              <a:pathLst>
                <a:path w="5246" h="4872" extrusionOk="0">
                  <a:moveTo>
                    <a:pt x="4443" y="45"/>
                  </a:moveTo>
                  <a:cubicBezTo>
                    <a:pt x="3551" y="277"/>
                    <a:pt x="2650" y="509"/>
                    <a:pt x="1758" y="732"/>
                  </a:cubicBezTo>
                  <a:lnTo>
                    <a:pt x="1758" y="732"/>
                  </a:lnTo>
                  <a:cubicBezTo>
                    <a:pt x="1472" y="812"/>
                    <a:pt x="1178" y="884"/>
                    <a:pt x="901" y="973"/>
                  </a:cubicBezTo>
                  <a:lnTo>
                    <a:pt x="901" y="973"/>
                  </a:lnTo>
                  <a:cubicBezTo>
                    <a:pt x="616" y="1062"/>
                    <a:pt x="313" y="1187"/>
                    <a:pt x="179" y="1455"/>
                  </a:cubicBezTo>
                  <a:lnTo>
                    <a:pt x="179" y="1455"/>
                  </a:lnTo>
                  <a:cubicBezTo>
                    <a:pt x="116" y="1589"/>
                    <a:pt x="99" y="1740"/>
                    <a:pt x="81" y="1883"/>
                  </a:cubicBezTo>
                  <a:lnTo>
                    <a:pt x="81" y="1883"/>
                  </a:lnTo>
                  <a:cubicBezTo>
                    <a:pt x="0" y="2882"/>
                    <a:pt x="72" y="3899"/>
                    <a:pt x="304" y="4872"/>
                  </a:cubicBezTo>
                  <a:lnTo>
                    <a:pt x="304" y="4872"/>
                  </a:lnTo>
                  <a:cubicBezTo>
                    <a:pt x="884" y="4533"/>
                    <a:pt x="1615" y="4604"/>
                    <a:pt x="2293" y="4631"/>
                  </a:cubicBezTo>
                  <a:lnTo>
                    <a:pt x="2293" y="4631"/>
                  </a:lnTo>
                  <a:cubicBezTo>
                    <a:pt x="2784" y="4640"/>
                    <a:pt x="3274" y="4622"/>
                    <a:pt x="3747" y="4470"/>
                  </a:cubicBezTo>
                  <a:lnTo>
                    <a:pt x="3747" y="4470"/>
                  </a:lnTo>
                  <a:cubicBezTo>
                    <a:pt x="4211" y="4327"/>
                    <a:pt x="4648" y="4042"/>
                    <a:pt x="4898" y="3623"/>
                  </a:cubicBezTo>
                  <a:lnTo>
                    <a:pt x="4898" y="3623"/>
                  </a:lnTo>
                  <a:cubicBezTo>
                    <a:pt x="5130" y="3239"/>
                    <a:pt x="5192" y="2775"/>
                    <a:pt x="5219" y="2320"/>
                  </a:cubicBezTo>
                  <a:lnTo>
                    <a:pt x="5219" y="2320"/>
                  </a:lnTo>
                  <a:cubicBezTo>
                    <a:pt x="5246" y="1776"/>
                    <a:pt x="5237" y="1232"/>
                    <a:pt x="5184" y="688"/>
                  </a:cubicBezTo>
                  <a:lnTo>
                    <a:pt x="5184" y="688"/>
                  </a:lnTo>
                  <a:cubicBezTo>
                    <a:pt x="5157" y="420"/>
                    <a:pt x="5085" y="99"/>
                    <a:pt x="4827" y="19"/>
                  </a:cubicBezTo>
                  <a:lnTo>
                    <a:pt x="4827" y="19"/>
                  </a:lnTo>
                  <a:cubicBezTo>
                    <a:pt x="4782" y="10"/>
                    <a:pt x="4746" y="1"/>
                    <a:pt x="4702" y="1"/>
                  </a:cubicBezTo>
                  <a:lnTo>
                    <a:pt x="4702" y="1"/>
                  </a:lnTo>
                  <a:cubicBezTo>
                    <a:pt x="4621" y="1"/>
                    <a:pt x="4532" y="27"/>
                    <a:pt x="4443" y="4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63;p72">
              <a:extLst>
                <a:ext uri="{FF2B5EF4-FFF2-40B4-BE49-F238E27FC236}">
                  <a16:creationId xmlns:a16="http://schemas.microsoft.com/office/drawing/2014/main" id="{7B23FF72-FEF3-45AC-048C-4909AB58A3C8}"/>
                </a:ext>
              </a:extLst>
            </p:cNvPr>
            <p:cNvSpPr/>
            <p:nvPr/>
          </p:nvSpPr>
          <p:spPr>
            <a:xfrm>
              <a:off x="5162108" y="2280200"/>
              <a:ext cx="224188" cy="208974"/>
            </a:xfrm>
            <a:custGeom>
              <a:avLst/>
              <a:gdLst/>
              <a:ahLst/>
              <a:cxnLst/>
              <a:rect l="l" t="t" r="r" b="b"/>
              <a:pathLst>
                <a:path w="5246" h="4890" fill="none" extrusionOk="0">
                  <a:moveTo>
                    <a:pt x="81" y="1901"/>
                  </a:moveTo>
                  <a:cubicBezTo>
                    <a:pt x="99" y="1758"/>
                    <a:pt x="116" y="1607"/>
                    <a:pt x="179" y="1473"/>
                  </a:cubicBezTo>
                  <a:cubicBezTo>
                    <a:pt x="313" y="1205"/>
                    <a:pt x="616" y="1080"/>
                    <a:pt x="901" y="991"/>
                  </a:cubicBezTo>
                  <a:cubicBezTo>
                    <a:pt x="1178" y="902"/>
                    <a:pt x="1472" y="830"/>
                    <a:pt x="1758" y="750"/>
                  </a:cubicBezTo>
                  <a:cubicBezTo>
                    <a:pt x="2650" y="527"/>
                    <a:pt x="3551" y="295"/>
                    <a:pt x="4443" y="63"/>
                  </a:cubicBezTo>
                  <a:cubicBezTo>
                    <a:pt x="4568" y="37"/>
                    <a:pt x="4702" y="1"/>
                    <a:pt x="4827" y="37"/>
                  </a:cubicBezTo>
                  <a:cubicBezTo>
                    <a:pt x="5085" y="117"/>
                    <a:pt x="5157" y="438"/>
                    <a:pt x="5184" y="706"/>
                  </a:cubicBezTo>
                  <a:cubicBezTo>
                    <a:pt x="5237" y="1250"/>
                    <a:pt x="5246" y="1794"/>
                    <a:pt x="5219" y="2338"/>
                  </a:cubicBezTo>
                  <a:cubicBezTo>
                    <a:pt x="5192" y="2793"/>
                    <a:pt x="5130" y="3257"/>
                    <a:pt x="4898" y="3641"/>
                  </a:cubicBezTo>
                  <a:cubicBezTo>
                    <a:pt x="4648" y="4060"/>
                    <a:pt x="4211" y="4345"/>
                    <a:pt x="3747" y="4488"/>
                  </a:cubicBezTo>
                  <a:cubicBezTo>
                    <a:pt x="3274" y="4640"/>
                    <a:pt x="2784" y="4658"/>
                    <a:pt x="2293" y="4649"/>
                  </a:cubicBezTo>
                  <a:cubicBezTo>
                    <a:pt x="1615" y="4622"/>
                    <a:pt x="892" y="4551"/>
                    <a:pt x="304" y="4890"/>
                  </a:cubicBezTo>
                  <a:cubicBezTo>
                    <a:pt x="72" y="3917"/>
                    <a:pt x="0" y="2900"/>
                    <a:pt x="81" y="190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64;p72">
              <a:extLst>
                <a:ext uri="{FF2B5EF4-FFF2-40B4-BE49-F238E27FC236}">
                  <a16:creationId xmlns:a16="http://schemas.microsoft.com/office/drawing/2014/main" id="{80CB8BCD-A73D-2690-648D-BBE90313309F}"/>
                </a:ext>
              </a:extLst>
            </p:cNvPr>
            <p:cNvSpPr/>
            <p:nvPr/>
          </p:nvSpPr>
          <p:spPr>
            <a:xfrm>
              <a:off x="5005014" y="1954260"/>
              <a:ext cx="118248" cy="119743"/>
            </a:xfrm>
            <a:custGeom>
              <a:avLst/>
              <a:gdLst/>
              <a:ahLst/>
              <a:cxnLst/>
              <a:rect l="l" t="t" r="r" b="b"/>
              <a:pathLst>
                <a:path w="2767" h="2802" extrusionOk="0">
                  <a:moveTo>
                    <a:pt x="1642" y="9"/>
                  </a:moveTo>
                  <a:cubicBezTo>
                    <a:pt x="1294" y="27"/>
                    <a:pt x="973" y="170"/>
                    <a:pt x="661" y="330"/>
                  </a:cubicBezTo>
                  <a:lnTo>
                    <a:pt x="661" y="330"/>
                  </a:lnTo>
                  <a:cubicBezTo>
                    <a:pt x="438" y="446"/>
                    <a:pt x="215" y="580"/>
                    <a:pt x="1" y="714"/>
                  </a:cubicBezTo>
                  <a:lnTo>
                    <a:pt x="1" y="714"/>
                  </a:lnTo>
                  <a:cubicBezTo>
                    <a:pt x="117" y="1115"/>
                    <a:pt x="224" y="1535"/>
                    <a:pt x="322" y="1963"/>
                  </a:cubicBezTo>
                  <a:lnTo>
                    <a:pt x="322" y="1963"/>
                  </a:lnTo>
                  <a:cubicBezTo>
                    <a:pt x="331" y="2008"/>
                    <a:pt x="340" y="2061"/>
                    <a:pt x="349" y="2106"/>
                  </a:cubicBezTo>
                  <a:lnTo>
                    <a:pt x="349" y="2106"/>
                  </a:lnTo>
                  <a:cubicBezTo>
                    <a:pt x="581" y="2204"/>
                    <a:pt x="813" y="2311"/>
                    <a:pt x="1036" y="2436"/>
                  </a:cubicBezTo>
                  <a:lnTo>
                    <a:pt x="1036" y="2436"/>
                  </a:lnTo>
                  <a:cubicBezTo>
                    <a:pt x="1214" y="2543"/>
                    <a:pt x="1393" y="2659"/>
                    <a:pt x="1598" y="2730"/>
                  </a:cubicBezTo>
                  <a:lnTo>
                    <a:pt x="1598" y="2730"/>
                  </a:lnTo>
                  <a:cubicBezTo>
                    <a:pt x="1803" y="2793"/>
                    <a:pt x="2035" y="2802"/>
                    <a:pt x="2213" y="2686"/>
                  </a:cubicBezTo>
                  <a:lnTo>
                    <a:pt x="2213" y="2686"/>
                  </a:lnTo>
                  <a:cubicBezTo>
                    <a:pt x="2445" y="2534"/>
                    <a:pt x="2517" y="2231"/>
                    <a:pt x="2561" y="1954"/>
                  </a:cubicBezTo>
                  <a:lnTo>
                    <a:pt x="2561" y="1954"/>
                  </a:lnTo>
                  <a:cubicBezTo>
                    <a:pt x="2588" y="1811"/>
                    <a:pt x="2615" y="1678"/>
                    <a:pt x="2642" y="1544"/>
                  </a:cubicBezTo>
                  <a:lnTo>
                    <a:pt x="2642" y="1544"/>
                  </a:lnTo>
                  <a:cubicBezTo>
                    <a:pt x="2704" y="1160"/>
                    <a:pt x="2766" y="732"/>
                    <a:pt x="2552" y="402"/>
                  </a:cubicBezTo>
                  <a:lnTo>
                    <a:pt x="2552" y="402"/>
                  </a:lnTo>
                  <a:cubicBezTo>
                    <a:pt x="2374" y="134"/>
                    <a:pt x="2035" y="0"/>
                    <a:pt x="1714" y="0"/>
                  </a:cubicBezTo>
                  <a:lnTo>
                    <a:pt x="1714" y="0"/>
                  </a:lnTo>
                  <a:cubicBezTo>
                    <a:pt x="1687" y="0"/>
                    <a:pt x="1669" y="0"/>
                    <a:pt x="1642" y="9"/>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65;p72">
              <a:extLst>
                <a:ext uri="{FF2B5EF4-FFF2-40B4-BE49-F238E27FC236}">
                  <a16:creationId xmlns:a16="http://schemas.microsoft.com/office/drawing/2014/main" id="{B22FD24E-A0BF-BEE0-41D5-AA6BB50BE1E3}"/>
                </a:ext>
              </a:extLst>
            </p:cNvPr>
            <p:cNvSpPr/>
            <p:nvPr/>
          </p:nvSpPr>
          <p:spPr>
            <a:xfrm>
              <a:off x="5005014" y="1953491"/>
              <a:ext cx="118248" cy="120513"/>
            </a:xfrm>
            <a:custGeom>
              <a:avLst/>
              <a:gdLst/>
              <a:ahLst/>
              <a:cxnLst/>
              <a:rect l="l" t="t" r="r" b="b"/>
              <a:pathLst>
                <a:path w="2767" h="2820" fill="none" extrusionOk="0">
                  <a:moveTo>
                    <a:pt x="2552" y="420"/>
                  </a:moveTo>
                  <a:cubicBezTo>
                    <a:pt x="2365" y="134"/>
                    <a:pt x="1990" y="1"/>
                    <a:pt x="1642" y="27"/>
                  </a:cubicBezTo>
                  <a:cubicBezTo>
                    <a:pt x="1294" y="45"/>
                    <a:pt x="973" y="188"/>
                    <a:pt x="661" y="348"/>
                  </a:cubicBezTo>
                  <a:cubicBezTo>
                    <a:pt x="438" y="464"/>
                    <a:pt x="215" y="598"/>
                    <a:pt x="1" y="732"/>
                  </a:cubicBezTo>
                  <a:cubicBezTo>
                    <a:pt x="117" y="1133"/>
                    <a:pt x="224" y="1553"/>
                    <a:pt x="322" y="1981"/>
                  </a:cubicBezTo>
                  <a:cubicBezTo>
                    <a:pt x="331" y="2026"/>
                    <a:pt x="340" y="2079"/>
                    <a:pt x="349" y="2124"/>
                  </a:cubicBezTo>
                  <a:cubicBezTo>
                    <a:pt x="581" y="2222"/>
                    <a:pt x="813" y="2329"/>
                    <a:pt x="1036" y="2454"/>
                  </a:cubicBezTo>
                  <a:cubicBezTo>
                    <a:pt x="1214" y="2561"/>
                    <a:pt x="1393" y="2677"/>
                    <a:pt x="1598" y="2748"/>
                  </a:cubicBezTo>
                  <a:cubicBezTo>
                    <a:pt x="1803" y="2811"/>
                    <a:pt x="2035" y="2820"/>
                    <a:pt x="2213" y="2704"/>
                  </a:cubicBezTo>
                  <a:cubicBezTo>
                    <a:pt x="2445" y="2552"/>
                    <a:pt x="2517" y="2249"/>
                    <a:pt x="2561" y="1972"/>
                  </a:cubicBezTo>
                  <a:cubicBezTo>
                    <a:pt x="2588" y="1829"/>
                    <a:pt x="2615" y="1696"/>
                    <a:pt x="2642" y="1562"/>
                  </a:cubicBezTo>
                  <a:cubicBezTo>
                    <a:pt x="2704" y="1178"/>
                    <a:pt x="2766" y="750"/>
                    <a:pt x="2552" y="42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66;p72">
              <a:extLst>
                <a:ext uri="{FF2B5EF4-FFF2-40B4-BE49-F238E27FC236}">
                  <a16:creationId xmlns:a16="http://schemas.microsoft.com/office/drawing/2014/main" id="{BEB79CE4-2674-C492-3FF7-1B8795B20929}"/>
                </a:ext>
              </a:extLst>
            </p:cNvPr>
            <p:cNvSpPr/>
            <p:nvPr/>
          </p:nvSpPr>
          <p:spPr>
            <a:xfrm>
              <a:off x="5021424" y="2051482"/>
              <a:ext cx="104872" cy="174273"/>
            </a:xfrm>
            <a:custGeom>
              <a:avLst/>
              <a:gdLst/>
              <a:ahLst/>
              <a:cxnLst/>
              <a:rect l="l" t="t" r="r" b="b"/>
              <a:pathLst>
                <a:path w="2454" h="4078" extrusionOk="0">
                  <a:moveTo>
                    <a:pt x="224" y="1588"/>
                  </a:moveTo>
                  <a:cubicBezTo>
                    <a:pt x="241" y="1802"/>
                    <a:pt x="259" y="2025"/>
                    <a:pt x="259" y="2239"/>
                  </a:cubicBezTo>
                  <a:lnTo>
                    <a:pt x="259" y="2239"/>
                  </a:lnTo>
                  <a:cubicBezTo>
                    <a:pt x="277" y="2623"/>
                    <a:pt x="268" y="3016"/>
                    <a:pt x="241" y="3408"/>
                  </a:cubicBezTo>
                  <a:lnTo>
                    <a:pt x="241" y="3408"/>
                  </a:lnTo>
                  <a:cubicBezTo>
                    <a:pt x="679" y="3774"/>
                    <a:pt x="1178" y="4077"/>
                    <a:pt x="1722" y="3979"/>
                  </a:cubicBezTo>
                  <a:lnTo>
                    <a:pt x="1722" y="3979"/>
                  </a:lnTo>
                  <a:cubicBezTo>
                    <a:pt x="1865" y="3952"/>
                    <a:pt x="2008" y="3899"/>
                    <a:pt x="2097" y="3783"/>
                  </a:cubicBezTo>
                  <a:lnTo>
                    <a:pt x="2097" y="3783"/>
                  </a:lnTo>
                  <a:cubicBezTo>
                    <a:pt x="2159" y="3694"/>
                    <a:pt x="2186" y="3586"/>
                    <a:pt x="2213" y="3488"/>
                  </a:cubicBezTo>
                  <a:lnTo>
                    <a:pt x="2213" y="3488"/>
                  </a:lnTo>
                  <a:cubicBezTo>
                    <a:pt x="2454" y="2248"/>
                    <a:pt x="1820" y="874"/>
                    <a:pt x="705" y="277"/>
                  </a:cubicBezTo>
                  <a:lnTo>
                    <a:pt x="705" y="277"/>
                  </a:lnTo>
                  <a:cubicBezTo>
                    <a:pt x="482" y="152"/>
                    <a:pt x="241" y="63"/>
                    <a:pt x="1" y="0"/>
                  </a:cubicBezTo>
                  <a:lnTo>
                    <a:pt x="1" y="0"/>
                  </a:lnTo>
                  <a:cubicBezTo>
                    <a:pt x="99" y="518"/>
                    <a:pt x="179" y="1053"/>
                    <a:pt x="224" y="158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67;p72">
              <a:extLst>
                <a:ext uri="{FF2B5EF4-FFF2-40B4-BE49-F238E27FC236}">
                  <a16:creationId xmlns:a16="http://schemas.microsoft.com/office/drawing/2014/main" id="{586CCFC0-961F-909D-C977-6B0E9D7C6326}"/>
                </a:ext>
              </a:extLst>
            </p:cNvPr>
            <p:cNvSpPr/>
            <p:nvPr/>
          </p:nvSpPr>
          <p:spPr>
            <a:xfrm>
              <a:off x="5021424" y="2051482"/>
              <a:ext cx="104872" cy="174273"/>
            </a:xfrm>
            <a:custGeom>
              <a:avLst/>
              <a:gdLst/>
              <a:ahLst/>
              <a:cxnLst/>
              <a:rect l="l" t="t" r="r" b="b"/>
              <a:pathLst>
                <a:path w="2454" h="4078" fill="none" extrusionOk="0">
                  <a:moveTo>
                    <a:pt x="705" y="277"/>
                  </a:moveTo>
                  <a:cubicBezTo>
                    <a:pt x="482" y="152"/>
                    <a:pt x="241" y="63"/>
                    <a:pt x="1" y="0"/>
                  </a:cubicBezTo>
                  <a:cubicBezTo>
                    <a:pt x="99" y="518"/>
                    <a:pt x="179" y="1053"/>
                    <a:pt x="224" y="1588"/>
                  </a:cubicBezTo>
                  <a:cubicBezTo>
                    <a:pt x="241" y="1802"/>
                    <a:pt x="259" y="2025"/>
                    <a:pt x="259" y="2239"/>
                  </a:cubicBezTo>
                  <a:cubicBezTo>
                    <a:pt x="277" y="2623"/>
                    <a:pt x="268" y="3016"/>
                    <a:pt x="241" y="3408"/>
                  </a:cubicBezTo>
                  <a:cubicBezTo>
                    <a:pt x="679" y="3774"/>
                    <a:pt x="1178" y="4077"/>
                    <a:pt x="1722" y="3979"/>
                  </a:cubicBezTo>
                  <a:cubicBezTo>
                    <a:pt x="1865" y="3952"/>
                    <a:pt x="2008" y="3899"/>
                    <a:pt x="2097" y="3783"/>
                  </a:cubicBezTo>
                  <a:cubicBezTo>
                    <a:pt x="2159" y="3694"/>
                    <a:pt x="2186" y="3586"/>
                    <a:pt x="2213" y="3488"/>
                  </a:cubicBezTo>
                  <a:cubicBezTo>
                    <a:pt x="2454" y="2248"/>
                    <a:pt x="1820" y="874"/>
                    <a:pt x="705" y="27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68;p72">
              <a:extLst>
                <a:ext uri="{FF2B5EF4-FFF2-40B4-BE49-F238E27FC236}">
                  <a16:creationId xmlns:a16="http://schemas.microsoft.com/office/drawing/2014/main" id="{61581D15-E253-D5B8-4C2E-1F4B4032BDDF}"/>
                </a:ext>
              </a:extLst>
            </p:cNvPr>
            <p:cNvSpPr/>
            <p:nvPr/>
          </p:nvSpPr>
          <p:spPr>
            <a:xfrm>
              <a:off x="5015698" y="2199003"/>
              <a:ext cx="106410" cy="161325"/>
            </a:xfrm>
            <a:custGeom>
              <a:avLst/>
              <a:gdLst/>
              <a:ahLst/>
              <a:cxnLst/>
              <a:rect l="l" t="t" r="r" b="b"/>
              <a:pathLst>
                <a:path w="2490" h="3775" extrusionOk="0">
                  <a:moveTo>
                    <a:pt x="188" y="1437"/>
                  </a:moveTo>
                  <a:cubicBezTo>
                    <a:pt x="117" y="1767"/>
                    <a:pt x="54" y="2079"/>
                    <a:pt x="1" y="2365"/>
                  </a:cubicBezTo>
                  <a:lnTo>
                    <a:pt x="1" y="2365"/>
                  </a:lnTo>
                  <a:cubicBezTo>
                    <a:pt x="268" y="2748"/>
                    <a:pt x="589" y="3096"/>
                    <a:pt x="964" y="3382"/>
                  </a:cubicBezTo>
                  <a:lnTo>
                    <a:pt x="964" y="3382"/>
                  </a:lnTo>
                  <a:cubicBezTo>
                    <a:pt x="1169" y="3542"/>
                    <a:pt x="1401" y="3694"/>
                    <a:pt x="1660" y="3730"/>
                  </a:cubicBezTo>
                  <a:lnTo>
                    <a:pt x="1660" y="3730"/>
                  </a:lnTo>
                  <a:cubicBezTo>
                    <a:pt x="1919" y="3774"/>
                    <a:pt x="2213" y="3685"/>
                    <a:pt x="2347" y="3462"/>
                  </a:cubicBezTo>
                  <a:lnTo>
                    <a:pt x="2347" y="3462"/>
                  </a:lnTo>
                  <a:cubicBezTo>
                    <a:pt x="2445" y="3310"/>
                    <a:pt x="2454" y="3123"/>
                    <a:pt x="2463" y="2945"/>
                  </a:cubicBezTo>
                  <a:lnTo>
                    <a:pt x="2463" y="2945"/>
                  </a:lnTo>
                  <a:cubicBezTo>
                    <a:pt x="2481" y="2490"/>
                    <a:pt x="2490" y="2008"/>
                    <a:pt x="2258" y="1624"/>
                  </a:cubicBezTo>
                  <a:lnTo>
                    <a:pt x="2258" y="1624"/>
                  </a:lnTo>
                  <a:cubicBezTo>
                    <a:pt x="2160" y="1464"/>
                    <a:pt x="2026" y="1330"/>
                    <a:pt x="1892" y="1196"/>
                  </a:cubicBezTo>
                  <a:lnTo>
                    <a:pt x="1892" y="1196"/>
                  </a:lnTo>
                  <a:cubicBezTo>
                    <a:pt x="1446" y="741"/>
                    <a:pt x="973" y="277"/>
                    <a:pt x="393" y="1"/>
                  </a:cubicBezTo>
                  <a:lnTo>
                    <a:pt x="393" y="1"/>
                  </a:lnTo>
                  <a:cubicBezTo>
                    <a:pt x="393" y="1"/>
                    <a:pt x="384" y="1"/>
                    <a:pt x="375" y="1"/>
                  </a:cubicBezTo>
                  <a:lnTo>
                    <a:pt x="375" y="1"/>
                  </a:lnTo>
                  <a:cubicBezTo>
                    <a:pt x="340" y="473"/>
                    <a:pt x="286" y="955"/>
                    <a:pt x="188" y="143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69;p72">
              <a:extLst>
                <a:ext uri="{FF2B5EF4-FFF2-40B4-BE49-F238E27FC236}">
                  <a16:creationId xmlns:a16="http://schemas.microsoft.com/office/drawing/2014/main" id="{D386B98F-AA15-D046-5DB7-CC0F4D83C147}"/>
                </a:ext>
              </a:extLst>
            </p:cNvPr>
            <p:cNvSpPr/>
            <p:nvPr/>
          </p:nvSpPr>
          <p:spPr>
            <a:xfrm>
              <a:off x="5015698" y="2199003"/>
              <a:ext cx="106410" cy="161325"/>
            </a:xfrm>
            <a:custGeom>
              <a:avLst/>
              <a:gdLst/>
              <a:ahLst/>
              <a:cxnLst/>
              <a:rect l="l" t="t" r="r" b="b"/>
              <a:pathLst>
                <a:path w="2490" h="3775" fill="none" extrusionOk="0">
                  <a:moveTo>
                    <a:pt x="2258" y="1624"/>
                  </a:moveTo>
                  <a:cubicBezTo>
                    <a:pt x="2160" y="1464"/>
                    <a:pt x="2026" y="1330"/>
                    <a:pt x="1892" y="1196"/>
                  </a:cubicBezTo>
                  <a:cubicBezTo>
                    <a:pt x="1446" y="741"/>
                    <a:pt x="973" y="277"/>
                    <a:pt x="393" y="1"/>
                  </a:cubicBezTo>
                  <a:cubicBezTo>
                    <a:pt x="393" y="1"/>
                    <a:pt x="384" y="1"/>
                    <a:pt x="375" y="1"/>
                  </a:cubicBezTo>
                  <a:cubicBezTo>
                    <a:pt x="340" y="473"/>
                    <a:pt x="286" y="955"/>
                    <a:pt x="188" y="1437"/>
                  </a:cubicBezTo>
                  <a:cubicBezTo>
                    <a:pt x="117" y="1767"/>
                    <a:pt x="54" y="2079"/>
                    <a:pt x="1" y="2365"/>
                  </a:cubicBezTo>
                  <a:cubicBezTo>
                    <a:pt x="268" y="2748"/>
                    <a:pt x="589" y="3096"/>
                    <a:pt x="964" y="3382"/>
                  </a:cubicBezTo>
                  <a:cubicBezTo>
                    <a:pt x="1169" y="3542"/>
                    <a:pt x="1401" y="3694"/>
                    <a:pt x="1660" y="3730"/>
                  </a:cubicBezTo>
                  <a:cubicBezTo>
                    <a:pt x="1919" y="3774"/>
                    <a:pt x="2213" y="3685"/>
                    <a:pt x="2347" y="3462"/>
                  </a:cubicBezTo>
                  <a:cubicBezTo>
                    <a:pt x="2445" y="3310"/>
                    <a:pt x="2454" y="3123"/>
                    <a:pt x="2463" y="2945"/>
                  </a:cubicBezTo>
                  <a:cubicBezTo>
                    <a:pt x="2481" y="2490"/>
                    <a:pt x="2490" y="2008"/>
                    <a:pt x="2258" y="162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70;p72">
              <a:extLst>
                <a:ext uri="{FF2B5EF4-FFF2-40B4-BE49-F238E27FC236}">
                  <a16:creationId xmlns:a16="http://schemas.microsoft.com/office/drawing/2014/main" id="{3BBDD271-37D2-763E-9F20-30003F4ADF5C}"/>
                </a:ext>
              </a:extLst>
            </p:cNvPr>
            <p:cNvSpPr/>
            <p:nvPr/>
          </p:nvSpPr>
          <p:spPr>
            <a:xfrm>
              <a:off x="4993988" y="2323277"/>
              <a:ext cx="128889" cy="162863"/>
            </a:xfrm>
            <a:custGeom>
              <a:avLst/>
              <a:gdLst/>
              <a:ahLst/>
              <a:cxnLst/>
              <a:rect l="l" t="t" r="r" b="b"/>
              <a:pathLst>
                <a:path w="3016" h="3811" extrusionOk="0">
                  <a:moveTo>
                    <a:pt x="0" y="1937"/>
                  </a:moveTo>
                  <a:cubicBezTo>
                    <a:pt x="36" y="2222"/>
                    <a:pt x="89" y="2499"/>
                    <a:pt x="223" y="2749"/>
                  </a:cubicBezTo>
                  <a:lnTo>
                    <a:pt x="223" y="2749"/>
                  </a:lnTo>
                  <a:cubicBezTo>
                    <a:pt x="509" y="3230"/>
                    <a:pt x="1071" y="3462"/>
                    <a:pt x="1588" y="3650"/>
                  </a:cubicBezTo>
                  <a:lnTo>
                    <a:pt x="1588" y="3650"/>
                  </a:lnTo>
                  <a:cubicBezTo>
                    <a:pt x="1811" y="3730"/>
                    <a:pt x="2034" y="3810"/>
                    <a:pt x="2266" y="3810"/>
                  </a:cubicBezTo>
                  <a:lnTo>
                    <a:pt x="2266" y="3810"/>
                  </a:lnTo>
                  <a:cubicBezTo>
                    <a:pt x="2489" y="3810"/>
                    <a:pt x="2739" y="3721"/>
                    <a:pt x="2864" y="3534"/>
                  </a:cubicBezTo>
                  <a:lnTo>
                    <a:pt x="2864" y="3534"/>
                  </a:lnTo>
                  <a:cubicBezTo>
                    <a:pt x="2935" y="3418"/>
                    <a:pt x="2962" y="3275"/>
                    <a:pt x="2971" y="3132"/>
                  </a:cubicBezTo>
                  <a:lnTo>
                    <a:pt x="2971" y="3132"/>
                  </a:lnTo>
                  <a:cubicBezTo>
                    <a:pt x="3016" y="2588"/>
                    <a:pt x="2819" y="2017"/>
                    <a:pt x="2453" y="1607"/>
                  </a:cubicBezTo>
                  <a:lnTo>
                    <a:pt x="2453" y="1607"/>
                  </a:lnTo>
                  <a:cubicBezTo>
                    <a:pt x="2320" y="1464"/>
                    <a:pt x="2159" y="1330"/>
                    <a:pt x="2007" y="1205"/>
                  </a:cubicBezTo>
                  <a:lnTo>
                    <a:pt x="2007" y="1205"/>
                  </a:lnTo>
                  <a:cubicBezTo>
                    <a:pt x="1704" y="955"/>
                    <a:pt x="1401" y="706"/>
                    <a:pt x="1097" y="465"/>
                  </a:cubicBezTo>
                  <a:lnTo>
                    <a:pt x="1097" y="465"/>
                  </a:lnTo>
                  <a:cubicBezTo>
                    <a:pt x="883" y="286"/>
                    <a:pt x="651" y="108"/>
                    <a:pt x="393" y="1"/>
                  </a:cubicBezTo>
                  <a:lnTo>
                    <a:pt x="393" y="1"/>
                  </a:lnTo>
                  <a:cubicBezTo>
                    <a:pt x="232" y="831"/>
                    <a:pt x="98" y="1455"/>
                    <a:pt x="0" y="193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71;p72">
              <a:extLst>
                <a:ext uri="{FF2B5EF4-FFF2-40B4-BE49-F238E27FC236}">
                  <a16:creationId xmlns:a16="http://schemas.microsoft.com/office/drawing/2014/main" id="{82120870-054B-52AF-F2C8-BAFC5D6843AC}"/>
                </a:ext>
              </a:extLst>
            </p:cNvPr>
            <p:cNvSpPr/>
            <p:nvPr/>
          </p:nvSpPr>
          <p:spPr>
            <a:xfrm>
              <a:off x="4993988" y="2323277"/>
              <a:ext cx="128889" cy="162863"/>
            </a:xfrm>
            <a:custGeom>
              <a:avLst/>
              <a:gdLst/>
              <a:ahLst/>
              <a:cxnLst/>
              <a:rect l="l" t="t" r="r" b="b"/>
              <a:pathLst>
                <a:path w="3016" h="3811" fill="none" extrusionOk="0">
                  <a:moveTo>
                    <a:pt x="2453" y="1607"/>
                  </a:moveTo>
                  <a:cubicBezTo>
                    <a:pt x="2320" y="1464"/>
                    <a:pt x="2159" y="1330"/>
                    <a:pt x="2007" y="1205"/>
                  </a:cubicBezTo>
                  <a:cubicBezTo>
                    <a:pt x="1704" y="955"/>
                    <a:pt x="1401" y="706"/>
                    <a:pt x="1097" y="465"/>
                  </a:cubicBezTo>
                  <a:cubicBezTo>
                    <a:pt x="883" y="286"/>
                    <a:pt x="651" y="108"/>
                    <a:pt x="393" y="1"/>
                  </a:cubicBezTo>
                  <a:cubicBezTo>
                    <a:pt x="232" y="831"/>
                    <a:pt x="98" y="1455"/>
                    <a:pt x="0" y="1937"/>
                  </a:cubicBezTo>
                  <a:cubicBezTo>
                    <a:pt x="36" y="2222"/>
                    <a:pt x="89" y="2499"/>
                    <a:pt x="223" y="2749"/>
                  </a:cubicBezTo>
                  <a:cubicBezTo>
                    <a:pt x="509" y="3230"/>
                    <a:pt x="1071" y="3462"/>
                    <a:pt x="1588" y="3650"/>
                  </a:cubicBezTo>
                  <a:cubicBezTo>
                    <a:pt x="1811" y="3730"/>
                    <a:pt x="2034" y="3810"/>
                    <a:pt x="2266" y="3810"/>
                  </a:cubicBezTo>
                  <a:cubicBezTo>
                    <a:pt x="2489" y="3810"/>
                    <a:pt x="2739" y="3721"/>
                    <a:pt x="2864" y="3534"/>
                  </a:cubicBezTo>
                  <a:cubicBezTo>
                    <a:pt x="2935" y="3418"/>
                    <a:pt x="2962" y="3275"/>
                    <a:pt x="2971" y="3132"/>
                  </a:cubicBezTo>
                  <a:cubicBezTo>
                    <a:pt x="3016" y="2588"/>
                    <a:pt x="2819" y="2017"/>
                    <a:pt x="2453" y="160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72;p72">
              <a:extLst>
                <a:ext uri="{FF2B5EF4-FFF2-40B4-BE49-F238E27FC236}">
                  <a16:creationId xmlns:a16="http://schemas.microsoft.com/office/drawing/2014/main" id="{4D909DA8-5E24-9B3E-10EF-74F635FEA4EE}"/>
                </a:ext>
              </a:extLst>
            </p:cNvPr>
            <p:cNvSpPr/>
            <p:nvPr/>
          </p:nvSpPr>
          <p:spPr>
            <a:xfrm>
              <a:off x="4968048" y="2489516"/>
              <a:ext cx="180769" cy="133461"/>
            </a:xfrm>
            <a:custGeom>
              <a:avLst/>
              <a:gdLst/>
              <a:ahLst/>
              <a:cxnLst/>
              <a:rect l="l" t="t" r="r" b="b"/>
              <a:pathLst>
                <a:path w="4230" h="3123" extrusionOk="0">
                  <a:moveTo>
                    <a:pt x="36" y="875"/>
                  </a:moveTo>
                  <a:cubicBezTo>
                    <a:pt x="18" y="928"/>
                    <a:pt x="9" y="973"/>
                    <a:pt x="1" y="1026"/>
                  </a:cubicBezTo>
                  <a:lnTo>
                    <a:pt x="1" y="1026"/>
                  </a:lnTo>
                  <a:cubicBezTo>
                    <a:pt x="161" y="1169"/>
                    <a:pt x="348" y="1294"/>
                    <a:pt x="536" y="1410"/>
                  </a:cubicBezTo>
                  <a:lnTo>
                    <a:pt x="536" y="1410"/>
                  </a:lnTo>
                  <a:cubicBezTo>
                    <a:pt x="1160" y="1802"/>
                    <a:pt x="1785" y="2204"/>
                    <a:pt x="2409" y="2596"/>
                  </a:cubicBezTo>
                  <a:lnTo>
                    <a:pt x="2409" y="2596"/>
                  </a:lnTo>
                  <a:cubicBezTo>
                    <a:pt x="2659" y="2757"/>
                    <a:pt x="2909" y="2918"/>
                    <a:pt x="3194" y="3007"/>
                  </a:cubicBezTo>
                  <a:lnTo>
                    <a:pt x="3194" y="3007"/>
                  </a:lnTo>
                  <a:cubicBezTo>
                    <a:pt x="3489" y="3105"/>
                    <a:pt x="3819" y="3123"/>
                    <a:pt x="4095" y="2998"/>
                  </a:cubicBezTo>
                  <a:lnTo>
                    <a:pt x="4095" y="2998"/>
                  </a:lnTo>
                  <a:cubicBezTo>
                    <a:pt x="4229" y="2472"/>
                    <a:pt x="3988" y="1883"/>
                    <a:pt x="3498" y="1544"/>
                  </a:cubicBezTo>
                  <a:lnTo>
                    <a:pt x="3498" y="1544"/>
                  </a:lnTo>
                  <a:cubicBezTo>
                    <a:pt x="3221" y="1348"/>
                    <a:pt x="2873" y="1232"/>
                    <a:pt x="2543" y="1107"/>
                  </a:cubicBezTo>
                  <a:lnTo>
                    <a:pt x="2543" y="1107"/>
                  </a:lnTo>
                  <a:cubicBezTo>
                    <a:pt x="1731" y="803"/>
                    <a:pt x="955" y="429"/>
                    <a:pt x="224" y="0"/>
                  </a:cubicBezTo>
                  <a:lnTo>
                    <a:pt x="224" y="0"/>
                  </a:lnTo>
                  <a:cubicBezTo>
                    <a:pt x="179" y="188"/>
                    <a:pt x="134" y="411"/>
                    <a:pt x="36" y="87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73;p72">
              <a:extLst>
                <a:ext uri="{FF2B5EF4-FFF2-40B4-BE49-F238E27FC236}">
                  <a16:creationId xmlns:a16="http://schemas.microsoft.com/office/drawing/2014/main" id="{57B9BBC2-A182-4973-8591-318BB6702727}"/>
                </a:ext>
              </a:extLst>
            </p:cNvPr>
            <p:cNvSpPr/>
            <p:nvPr/>
          </p:nvSpPr>
          <p:spPr>
            <a:xfrm>
              <a:off x="4968048" y="2489516"/>
              <a:ext cx="180769" cy="133461"/>
            </a:xfrm>
            <a:custGeom>
              <a:avLst/>
              <a:gdLst/>
              <a:ahLst/>
              <a:cxnLst/>
              <a:rect l="l" t="t" r="r" b="b"/>
              <a:pathLst>
                <a:path w="4230" h="3123" fill="none" extrusionOk="0">
                  <a:moveTo>
                    <a:pt x="3498" y="1544"/>
                  </a:moveTo>
                  <a:cubicBezTo>
                    <a:pt x="3221" y="1348"/>
                    <a:pt x="2873" y="1232"/>
                    <a:pt x="2543" y="1107"/>
                  </a:cubicBezTo>
                  <a:cubicBezTo>
                    <a:pt x="1731" y="803"/>
                    <a:pt x="955" y="429"/>
                    <a:pt x="224" y="0"/>
                  </a:cubicBezTo>
                  <a:cubicBezTo>
                    <a:pt x="179" y="188"/>
                    <a:pt x="134" y="411"/>
                    <a:pt x="36" y="875"/>
                  </a:cubicBezTo>
                  <a:cubicBezTo>
                    <a:pt x="18" y="928"/>
                    <a:pt x="9" y="973"/>
                    <a:pt x="1" y="1026"/>
                  </a:cubicBezTo>
                  <a:cubicBezTo>
                    <a:pt x="161" y="1169"/>
                    <a:pt x="348" y="1294"/>
                    <a:pt x="536" y="1410"/>
                  </a:cubicBezTo>
                  <a:cubicBezTo>
                    <a:pt x="1160" y="1802"/>
                    <a:pt x="1785" y="2204"/>
                    <a:pt x="2409" y="2596"/>
                  </a:cubicBezTo>
                  <a:cubicBezTo>
                    <a:pt x="2659" y="2757"/>
                    <a:pt x="2909" y="2918"/>
                    <a:pt x="3194" y="3007"/>
                  </a:cubicBezTo>
                  <a:cubicBezTo>
                    <a:pt x="3489" y="3105"/>
                    <a:pt x="3828" y="3123"/>
                    <a:pt x="4095" y="2998"/>
                  </a:cubicBezTo>
                  <a:cubicBezTo>
                    <a:pt x="4229" y="2472"/>
                    <a:pt x="3988" y="1883"/>
                    <a:pt x="3498" y="15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74;p72">
              <a:extLst>
                <a:ext uri="{FF2B5EF4-FFF2-40B4-BE49-F238E27FC236}">
                  <a16:creationId xmlns:a16="http://schemas.microsoft.com/office/drawing/2014/main" id="{C49C3FC8-9610-7EB3-4825-B9630E5FF78D}"/>
                </a:ext>
              </a:extLst>
            </p:cNvPr>
            <p:cNvSpPr/>
            <p:nvPr/>
          </p:nvSpPr>
          <p:spPr>
            <a:xfrm>
              <a:off x="4958903" y="2533746"/>
              <a:ext cx="186068" cy="167778"/>
            </a:xfrm>
            <a:custGeom>
              <a:avLst/>
              <a:gdLst/>
              <a:ahLst/>
              <a:cxnLst/>
              <a:rect l="l" t="t" r="r" b="b"/>
              <a:pathLst>
                <a:path w="4354" h="3926" extrusionOk="0">
                  <a:moveTo>
                    <a:pt x="0" y="964"/>
                  </a:moveTo>
                  <a:cubicBezTo>
                    <a:pt x="18" y="991"/>
                    <a:pt x="36" y="1008"/>
                    <a:pt x="63" y="1035"/>
                  </a:cubicBezTo>
                  <a:lnTo>
                    <a:pt x="63" y="1035"/>
                  </a:lnTo>
                  <a:cubicBezTo>
                    <a:pt x="518" y="1544"/>
                    <a:pt x="1053" y="2008"/>
                    <a:pt x="1579" y="2462"/>
                  </a:cubicBezTo>
                  <a:lnTo>
                    <a:pt x="1579" y="2462"/>
                  </a:lnTo>
                  <a:cubicBezTo>
                    <a:pt x="2017" y="2846"/>
                    <a:pt x="2454" y="3221"/>
                    <a:pt x="2891" y="3604"/>
                  </a:cubicBezTo>
                  <a:lnTo>
                    <a:pt x="2891" y="3604"/>
                  </a:lnTo>
                  <a:cubicBezTo>
                    <a:pt x="3051" y="3738"/>
                    <a:pt x="3230" y="3881"/>
                    <a:pt x="3453" y="3908"/>
                  </a:cubicBezTo>
                  <a:lnTo>
                    <a:pt x="3453" y="3908"/>
                  </a:lnTo>
                  <a:cubicBezTo>
                    <a:pt x="3640" y="3926"/>
                    <a:pt x="3819" y="3845"/>
                    <a:pt x="3952" y="3738"/>
                  </a:cubicBezTo>
                  <a:lnTo>
                    <a:pt x="3952" y="3738"/>
                  </a:lnTo>
                  <a:cubicBezTo>
                    <a:pt x="4354" y="3417"/>
                    <a:pt x="4336" y="2846"/>
                    <a:pt x="4051" y="2436"/>
                  </a:cubicBezTo>
                  <a:lnTo>
                    <a:pt x="4051" y="2436"/>
                  </a:lnTo>
                  <a:cubicBezTo>
                    <a:pt x="3774" y="2034"/>
                    <a:pt x="3292" y="1758"/>
                    <a:pt x="2837" y="1499"/>
                  </a:cubicBezTo>
                  <a:lnTo>
                    <a:pt x="2837" y="1499"/>
                  </a:lnTo>
                  <a:cubicBezTo>
                    <a:pt x="1963" y="999"/>
                    <a:pt x="1089" y="500"/>
                    <a:pt x="206" y="0"/>
                  </a:cubicBezTo>
                  <a:lnTo>
                    <a:pt x="206" y="0"/>
                  </a:lnTo>
                  <a:cubicBezTo>
                    <a:pt x="143" y="321"/>
                    <a:pt x="72" y="643"/>
                    <a:pt x="0" y="96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275;p72">
              <a:extLst>
                <a:ext uri="{FF2B5EF4-FFF2-40B4-BE49-F238E27FC236}">
                  <a16:creationId xmlns:a16="http://schemas.microsoft.com/office/drawing/2014/main" id="{F229EF74-65EB-A8C7-23DC-6DB5161E7896}"/>
                </a:ext>
              </a:extLst>
            </p:cNvPr>
            <p:cNvSpPr/>
            <p:nvPr/>
          </p:nvSpPr>
          <p:spPr>
            <a:xfrm>
              <a:off x="4958903" y="2533746"/>
              <a:ext cx="186068" cy="167778"/>
            </a:xfrm>
            <a:custGeom>
              <a:avLst/>
              <a:gdLst/>
              <a:ahLst/>
              <a:cxnLst/>
              <a:rect l="l" t="t" r="r" b="b"/>
              <a:pathLst>
                <a:path w="4354" h="3926" fill="none" extrusionOk="0">
                  <a:moveTo>
                    <a:pt x="4051" y="2436"/>
                  </a:moveTo>
                  <a:cubicBezTo>
                    <a:pt x="3774" y="2034"/>
                    <a:pt x="3292" y="1758"/>
                    <a:pt x="2837" y="1499"/>
                  </a:cubicBezTo>
                  <a:cubicBezTo>
                    <a:pt x="1963" y="999"/>
                    <a:pt x="1089" y="500"/>
                    <a:pt x="215" y="0"/>
                  </a:cubicBezTo>
                  <a:cubicBezTo>
                    <a:pt x="143" y="321"/>
                    <a:pt x="72" y="643"/>
                    <a:pt x="0" y="964"/>
                  </a:cubicBezTo>
                  <a:cubicBezTo>
                    <a:pt x="18" y="991"/>
                    <a:pt x="36" y="1008"/>
                    <a:pt x="63" y="1035"/>
                  </a:cubicBezTo>
                  <a:cubicBezTo>
                    <a:pt x="518" y="1544"/>
                    <a:pt x="1053" y="2008"/>
                    <a:pt x="1579" y="2462"/>
                  </a:cubicBezTo>
                  <a:cubicBezTo>
                    <a:pt x="2017" y="2846"/>
                    <a:pt x="2454" y="3221"/>
                    <a:pt x="2891" y="3604"/>
                  </a:cubicBezTo>
                  <a:cubicBezTo>
                    <a:pt x="3051" y="3738"/>
                    <a:pt x="3230" y="3881"/>
                    <a:pt x="3453" y="3908"/>
                  </a:cubicBezTo>
                  <a:cubicBezTo>
                    <a:pt x="3640" y="3926"/>
                    <a:pt x="3819" y="3845"/>
                    <a:pt x="3952" y="3738"/>
                  </a:cubicBezTo>
                  <a:cubicBezTo>
                    <a:pt x="4354" y="3417"/>
                    <a:pt x="4336" y="2846"/>
                    <a:pt x="4051" y="24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276;p72">
              <a:extLst>
                <a:ext uri="{FF2B5EF4-FFF2-40B4-BE49-F238E27FC236}">
                  <a16:creationId xmlns:a16="http://schemas.microsoft.com/office/drawing/2014/main" id="{D052EA74-29A7-A538-CC37-0C1423365CBA}"/>
                </a:ext>
              </a:extLst>
            </p:cNvPr>
            <p:cNvSpPr/>
            <p:nvPr/>
          </p:nvSpPr>
          <p:spPr>
            <a:xfrm>
              <a:off x="4949373" y="2587122"/>
              <a:ext cx="201325" cy="234487"/>
            </a:xfrm>
            <a:custGeom>
              <a:avLst/>
              <a:gdLst/>
              <a:ahLst/>
              <a:cxnLst/>
              <a:rect l="l" t="t" r="r" b="b"/>
              <a:pathLst>
                <a:path w="4711" h="5487" extrusionOk="0">
                  <a:moveTo>
                    <a:pt x="0" y="759"/>
                  </a:moveTo>
                  <a:cubicBezTo>
                    <a:pt x="27" y="794"/>
                    <a:pt x="54" y="830"/>
                    <a:pt x="81" y="866"/>
                  </a:cubicBezTo>
                  <a:lnTo>
                    <a:pt x="81" y="866"/>
                  </a:lnTo>
                  <a:cubicBezTo>
                    <a:pt x="322" y="1160"/>
                    <a:pt x="670" y="1356"/>
                    <a:pt x="991" y="1588"/>
                  </a:cubicBezTo>
                  <a:lnTo>
                    <a:pt x="991" y="1588"/>
                  </a:lnTo>
                  <a:cubicBezTo>
                    <a:pt x="2311" y="2534"/>
                    <a:pt x="3069" y="3917"/>
                    <a:pt x="3926" y="5192"/>
                  </a:cubicBezTo>
                  <a:lnTo>
                    <a:pt x="3926" y="5192"/>
                  </a:lnTo>
                  <a:cubicBezTo>
                    <a:pt x="4024" y="5326"/>
                    <a:pt x="4149" y="5478"/>
                    <a:pt x="4336" y="5487"/>
                  </a:cubicBezTo>
                  <a:lnTo>
                    <a:pt x="4336" y="5487"/>
                  </a:lnTo>
                  <a:cubicBezTo>
                    <a:pt x="4604" y="5487"/>
                    <a:pt x="4711" y="5201"/>
                    <a:pt x="4711" y="4969"/>
                  </a:cubicBezTo>
                  <a:lnTo>
                    <a:pt x="4711" y="4969"/>
                  </a:lnTo>
                  <a:cubicBezTo>
                    <a:pt x="4711" y="4318"/>
                    <a:pt x="4425" y="3667"/>
                    <a:pt x="3917" y="3176"/>
                  </a:cubicBezTo>
                  <a:lnTo>
                    <a:pt x="3917" y="3176"/>
                  </a:lnTo>
                  <a:cubicBezTo>
                    <a:pt x="3631" y="2900"/>
                    <a:pt x="3292" y="2677"/>
                    <a:pt x="2989" y="2418"/>
                  </a:cubicBezTo>
                  <a:lnTo>
                    <a:pt x="2989" y="2418"/>
                  </a:lnTo>
                  <a:cubicBezTo>
                    <a:pt x="2739" y="2195"/>
                    <a:pt x="2525" y="1954"/>
                    <a:pt x="2293" y="1722"/>
                  </a:cubicBezTo>
                  <a:lnTo>
                    <a:pt x="2293" y="1722"/>
                  </a:lnTo>
                  <a:cubicBezTo>
                    <a:pt x="1669" y="1080"/>
                    <a:pt x="946" y="500"/>
                    <a:pt x="161" y="0"/>
                  </a:cubicBezTo>
                  <a:lnTo>
                    <a:pt x="161" y="0"/>
                  </a:lnTo>
                  <a:cubicBezTo>
                    <a:pt x="107" y="250"/>
                    <a:pt x="54" y="500"/>
                    <a:pt x="0" y="75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277;p72">
              <a:extLst>
                <a:ext uri="{FF2B5EF4-FFF2-40B4-BE49-F238E27FC236}">
                  <a16:creationId xmlns:a16="http://schemas.microsoft.com/office/drawing/2014/main" id="{E22D84F7-7D31-1C1F-3BFA-85BAB338B9CA}"/>
                </a:ext>
              </a:extLst>
            </p:cNvPr>
            <p:cNvSpPr/>
            <p:nvPr/>
          </p:nvSpPr>
          <p:spPr>
            <a:xfrm>
              <a:off x="4949373" y="2587122"/>
              <a:ext cx="201325" cy="234487"/>
            </a:xfrm>
            <a:custGeom>
              <a:avLst/>
              <a:gdLst/>
              <a:ahLst/>
              <a:cxnLst/>
              <a:rect l="l" t="t" r="r" b="b"/>
              <a:pathLst>
                <a:path w="4711" h="5487" fill="none" extrusionOk="0">
                  <a:moveTo>
                    <a:pt x="4711" y="4969"/>
                  </a:moveTo>
                  <a:cubicBezTo>
                    <a:pt x="4711" y="4318"/>
                    <a:pt x="4425" y="3667"/>
                    <a:pt x="3917" y="3176"/>
                  </a:cubicBezTo>
                  <a:cubicBezTo>
                    <a:pt x="3631" y="2900"/>
                    <a:pt x="3292" y="2677"/>
                    <a:pt x="2989" y="2418"/>
                  </a:cubicBezTo>
                  <a:cubicBezTo>
                    <a:pt x="2739" y="2195"/>
                    <a:pt x="2525" y="1954"/>
                    <a:pt x="2293" y="1722"/>
                  </a:cubicBezTo>
                  <a:cubicBezTo>
                    <a:pt x="1669" y="1080"/>
                    <a:pt x="946" y="500"/>
                    <a:pt x="161" y="0"/>
                  </a:cubicBezTo>
                  <a:cubicBezTo>
                    <a:pt x="107" y="250"/>
                    <a:pt x="54" y="500"/>
                    <a:pt x="0" y="759"/>
                  </a:cubicBezTo>
                  <a:cubicBezTo>
                    <a:pt x="27" y="794"/>
                    <a:pt x="54" y="830"/>
                    <a:pt x="81" y="866"/>
                  </a:cubicBezTo>
                  <a:cubicBezTo>
                    <a:pt x="322" y="1160"/>
                    <a:pt x="670" y="1356"/>
                    <a:pt x="991" y="1588"/>
                  </a:cubicBezTo>
                  <a:cubicBezTo>
                    <a:pt x="2311" y="2534"/>
                    <a:pt x="3069" y="3917"/>
                    <a:pt x="3926" y="5192"/>
                  </a:cubicBezTo>
                  <a:cubicBezTo>
                    <a:pt x="4024" y="5326"/>
                    <a:pt x="4149" y="5478"/>
                    <a:pt x="4336" y="5487"/>
                  </a:cubicBezTo>
                  <a:cubicBezTo>
                    <a:pt x="4604" y="5487"/>
                    <a:pt x="4711" y="5201"/>
                    <a:pt x="4711" y="496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278;p72">
              <a:extLst>
                <a:ext uri="{FF2B5EF4-FFF2-40B4-BE49-F238E27FC236}">
                  <a16:creationId xmlns:a16="http://schemas.microsoft.com/office/drawing/2014/main" id="{715F3232-CE45-CBD2-1BD7-93469BEEF6F1}"/>
                </a:ext>
              </a:extLst>
            </p:cNvPr>
            <p:cNvSpPr/>
            <p:nvPr/>
          </p:nvSpPr>
          <p:spPr>
            <a:xfrm>
              <a:off x="4579929" y="2459772"/>
              <a:ext cx="222692" cy="474700"/>
            </a:xfrm>
            <a:custGeom>
              <a:avLst/>
              <a:gdLst/>
              <a:ahLst/>
              <a:cxnLst/>
              <a:rect l="l" t="t" r="r" b="b"/>
              <a:pathLst>
                <a:path w="5211" h="11108" extrusionOk="0">
                  <a:moveTo>
                    <a:pt x="786" y="8467"/>
                  </a:moveTo>
                  <a:cubicBezTo>
                    <a:pt x="474" y="9145"/>
                    <a:pt x="260" y="10171"/>
                    <a:pt x="1" y="11018"/>
                  </a:cubicBezTo>
                  <a:lnTo>
                    <a:pt x="1" y="11018"/>
                  </a:lnTo>
                  <a:cubicBezTo>
                    <a:pt x="536" y="11107"/>
                    <a:pt x="1437" y="10884"/>
                    <a:pt x="1981" y="10750"/>
                  </a:cubicBezTo>
                  <a:lnTo>
                    <a:pt x="1981" y="10750"/>
                  </a:lnTo>
                  <a:cubicBezTo>
                    <a:pt x="1981" y="10750"/>
                    <a:pt x="2151" y="9564"/>
                    <a:pt x="2160" y="9546"/>
                  </a:cubicBezTo>
                  <a:lnTo>
                    <a:pt x="2160" y="9546"/>
                  </a:lnTo>
                  <a:cubicBezTo>
                    <a:pt x="2160" y="9519"/>
                    <a:pt x="2169" y="9484"/>
                    <a:pt x="2178" y="9457"/>
                  </a:cubicBezTo>
                  <a:lnTo>
                    <a:pt x="2178" y="9457"/>
                  </a:lnTo>
                  <a:cubicBezTo>
                    <a:pt x="2178" y="9439"/>
                    <a:pt x="2187" y="9421"/>
                    <a:pt x="2187" y="9412"/>
                  </a:cubicBezTo>
                  <a:lnTo>
                    <a:pt x="2187" y="9412"/>
                  </a:lnTo>
                  <a:cubicBezTo>
                    <a:pt x="2285" y="8984"/>
                    <a:pt x="2445" y="8467"/>
                    <a:pt x="2561" y="8145"/>
                  </a:cubicBezTo>
                  <a:lnTo>
                    <a:pt x="2561" y="8145"/>
                  </a:lnTo>
                  <a:cubicBezTo>
                    <a:pt x="2570" y="8119"/>
                    <a:pt x="2579" y="8083"/>
                    <a:pt x="2588" y="8056"/>
                  </a:cubicBezTo>
                  <a:lnTo>
                    <a:pt x="2588" y="8056"/>
                  </a:lnTo>
                  <a:cubicBezTo>
                    <a:pt x="2615" y="7976"/>
                    <a:pt x="2642" y="7905"/>
                    <a:pt x="2650" y="7869"/>
                  </a:cubicBezTo>
                  <a:lnTo>
                    <a:pt x="2650" y="7869"/>
                  </a:lnTo>
                  <a:cubicBezTo>
                    <a:pt x="2668" y="7842"/>
                    <a:pt x="2668" y="7833"/>
                    <a:pt x="2668" y="7833"/>
                  </a:cubicBezTo>
                  <a:lnTo>
                    <a:pt x="2668" y="7833"/>
                  </a:lnTo>
                  <a:lnTo>
                    <a:pt x="2650" y="7824"/>
                  </a:lnTo>
                  <a:cubicBezTo>
                    <a:pt x="2963" y="6861"/>
                    <a:pt x="3489" y="5228"/>
                    <a:pt x="4069" y="3480"/>
                  </a:cubicBezTo>
                  <a:lnTo>
                    <a:pt x="4069" y="3480"/>
                  </a:lnTo>
                  <a:cubicBezTo>
                    <a:pt x="4140" y="3257"/>
                    <a:pt x="4212" y="3043"/>
                    <a:pt x="4283" y="2820"/>
                  </a:cubicBezTo>
                  <a:lnTo>
                    <a:pt x="4283" y="2820"/>
                  </a:lnTo>
                  <a:cubicBezTo>
                    <a:pt x="4595" y="1874"/>
                    <a:pt x="4916" y="919"/>
                    <a:pt x="5211" y="36"/>
                  </a:cubicBezTo>
                  <a:lnTo>
                    <a:pt x="5211" y="36"/>
                  </a:lnTo>
                  <a:cubicBezTo>
                    <a:pt x="5211" y="27"/>
                    <a:pt x="5211" y="10"/>
                    <a:pt x="5211" y="1"/>
                  </a:cubicBezTo>
                  <a:lnTo>
                    <a:pt x="5211" y="1"/>
                  </a:lnTo>
                  <a:cubicBezTo>
                    <a:pt x="3400" y="2463"/>
                    <a:pt x="2062" y="5683"/>
                    <a:pt x="786" y="846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279;p72">
              <a:extLst>
                <a:ext uri="{FF2B5EF4-FFF2-40B4-BE49-F238E27FC236}">
                  <a16:creationId xmlns:a16="http://schemas.microsoft.com/office/drawing/2014/main" id="{11B9388F-D207-A684-71C3-C02C4E4DD833}"/>
                </a:ext>
              </a:extLst>
            </p:cNvPr>
            <p:cNvSpPr/>
            <p:nvPr/>
          </p:nvSpPr>
          <p:spPr>
            <a:xfrm>
              <a:off x="4579929" y="2459772"/>
              <a:ext cx="222692" cy="474700"/>
            </a:xfrm>
            <a:custGeom>
              <a:avLst/>
              <a:gdLst/>
              <a:ahLst/>
              <a:cxnLst/>
              <a:rect l="l" t="t" r="r" b="b"/>
              <a:pathLst>
                <a:path w="5211" h="11108" fill="none" extrusionOk="0">
                  <a:moveTo>
                    <a:pt x="5211" y="36"/>
                  </a:moveTo>
                  <a:cubicBezTo>
                    <a:pt x="5211" y="27"/>
                    <a:pt x="5211" y="10"/>
                    <a:pt x="5211" y="1"/>
                  </a:cubicBezTo>
                  <a:cubicBezTo>
                    <a:pt x="3400" y="2463"/>
                    <a:pt x="2062" y="5683"/>
                    <a:pt x="786" y="8467"/>
                  </a:cubicBezTo>
                  <a:cubicBezTo>
                    <a:pt x="474" y="9145"/>
                    <a:pt x="260" y="10171"/>
                    <a:pt x="1" y="11018"/>
                  </a:cubicBezTo>
                  <a:cubicBezTo>
                    <a:pt x="536" y="11107"/>
                    <a:pt x="1437" y="10884"/>
                    <a:pt x="1981" y="10750"/>
                  </a:cubicBezTo>
                  <a:cubicBezTo>
                    <a:pt x="1981" y="10750"/>
                    <a:pt x="2151" y="9564"/>
                    <a:pt x="2160" y="9546"/>
                  </a:cubicBezTo>
                  <a:cubicBezTo>
                    <a:pt x="2160" y="9519"/>
                    <a:pt x="2169" y="9484"/>
                    <a:pt x="2178" y="9457"/>
                  </a:cubicBezTo>
                  <a:cubicBezTo>
                    <a:pt x="2178" y="9439"/>
                    <a:pt x="2187" y="9421"/>
                    <a:pt x="2187" y="9412"/>
                  </a:cubicBezTo>
                  <a:cubicBezTo>
                    <a:pt x="2285" y="8984"/>
                    <a:pt x="2445" y="8467"/>
                    <a:pt x="2561" y="8145"/>
                  </a:cubicBezTo>
                  <a:cubicBezTo>
                    <a:pt x="2570" y="8119"/>
                    <a:pt x="2579" y="8083"/>
                    <a:pt x="2588" y="8056"/>
                  </a:cubicBezTo>
                  <a:cubicBezTo>
                    <a:pt x="2615" y="7976"/>
                    <a:pt x="2642" y="7905"/>
                    <a:pt x="2650" y="7869"/>
                  </a:cubicBezTo>
                  <a:cubicBezTo>
                    <a:pt x="2668" y="7842"/>
                    <a:pt x="2668" y="7833"/>
                    <a:pt x="2668" y="7833"/>
                  </a:cubicBezTo>
                  <a:lnTo>
                    <a:pt x="2650" y="7824"/>
                  </a:lnTo>
                  <a:cubicBezTo>
                    <a:pt x="2963" y="6861"/>
                    <a:pt x="3489" y="5228"/>
                    <a:pt x="4069" y="3480"/>
                  </a:cubicBezTo>
                  <a:cubicBezTo>
                    <a:pt x="4140" y="3257"/>
                    <a:pt x="4212" y="3043"/>
                    <a:pt x="4283" y="2820"/>
                  </a:cubicBezTo>
                  <a:cubicBezTo>
                    <a:pt x="4595" y="1874"/>
                    <a:pt x="4916" y="919"/>
                    <a:pt x="5211" y="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280;p72">
              <a:extLst>
                <a:ext uri="{FF2B5EF4-FFF2-40B4-BE49-F238E27FC236}">
                  <a16:creationId xmlns:a16="http://schemas.microsoft.com/office/drawing/2014/main" id="{F5B50CF0-FA07-4F16-69F8-86F22FED2550}"/>
                </a:ext>
              </a:extLst>
            </p:cNvPr>
            <p:cNvSpPr/>
            <p:nvPr/>
          </p:nvSpPr>
          <p:spPr>
            <a:xfrm>
              <a:off x="4567749" y="2370584"/>
              <a:ext cx="169316" cy="519658"/>
            </a:xfrm>
            <a:custGeom>
              <a:avLst/>
              <a:gdLst/>
              <a:ahLst/>
              <a:cxnLst/>
              <a:rect l="l" t="t" r="r" b="b"/>
              <a:pathLst>
                <a:path w="3962" h="12160" extrusionOk="0">
                  <a:moveTo>
                    <a:pt x="0" y="12159"/>
                  </a:moveTo>
                  <a:cubicBezTo>
                    <a:pt x="1624" y="10134"/>
                    <a:pt x="3845" y="2596"/>
                    <a:pt x="3961" y="0"/>
                  </a:cubicBezTo>
                  <a:lnTo>
                    <a:pt x="3961" y="0"/>
                  </a:lnTo>
                  <a:cubicBezTo>
                    <a:pt x="2311" y="1989"/>
                    <a:pt x="500" y="9626"/>
                    <a:pt x="0" y="12159"/>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281;p72">
              <a:extLst>
                <a:ext uri="{FF2B5EF4-FFF2-40B4-BE49-F238E27FC236}">
                  <a16:creationId xmlns:a16="http://schemas.microsoft.com/office/drawing/2014/main" id="{5F9FA633-079F-4809-6397-75B3CE2911BF}"/>
                </a:ext>
              </a:extLst>
            </p:cNvPr>
            <p:cNvSpPr/>
            <p:nvPr/>
          </p:nvSpPr>
          <p:spPr>
            <a:xfrm>
              <a:off x="4567749" y="2370584"/>
              <a:ext cx="169316" cy="519658"/>
            </a:xfrm>
            <a:custGeom>
              <a:avLst/>
              <a:gdLst/>
              <a:ahLst/>
              <a:cxnLst/>
              <a:rect l="l" t="t" r="r" b="b"/>
              <a:pathLst>
                <a:path w="3962" h="12160" fill="none" extrusionOk="0">
                  <a:moveTo>
                    <a:pt x="3961" y="0"/>
                  </a:moveTo>
                  <a:cubicBezTo>
                    <a:pt x="2311" y="1989"/>
                    <a:pt x="500" y="9626"/>
                    <a:pt x="0" y="12159"/>
                  </a:cubicBezTo>
                  <a:cubicBezTo>
                    <a:pt x="1624" y="10134"/>
                    <a:pt x="3845" y="2596"/>
                    <a:pt x="396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282;p72">
              <a:extLst>
                <a:ext uri="{FF2B5EF4-FFF2-40B4-BE49-F238E27FC236}">
                  <a16:creationId xmlns:a16="http://schemas.microsoft.com/office/drawing/2014/main" id="{076B5C5D-B791-1CDD-0EE1-10878F9B899F}"/>
                </a:ext>
              </a:extLst>
            </p:cNvPr>
            <p:cNvSpPr/>
            <p:nvPr/>
          </p:nvSpPr>
          <p:spPr>
            <a:xfrm>
              <a:off x="4666510" y="2317977"/>
              <a:ext cx="115940" cy="345427"/>
            </a:xfrm>
            <a:custGeom>
              <a:avLst/>
              <a:gdLst/>
              <a:ahLst/>
              <a:cxnLst/>
              <a:rect l="l" t="t" r="r" b="b"/>
              <a:pathLst>
                <a:path w="2713" h="8083" extrusionOk="0">
                  <a:moveTo>
                    <a:pt x="919" y="5825"/>
                  </a:moveTo>
                  <a:cubicBezTo>
                    <a:pt x="580" y="6566"/>
                    <a:pt x="170" y="7288"/>
                    <a:pt x="0" y="8082"/>
                  </a:cubicBezTo>
                  <a:lnTo>
                    <a:pt x="0" y="8082"/>
                  </a:lnTo>
                  <a:cubicBezTo>
                    <a:pt x="1856" y="5879"/>
                    <a:pt x="2712" y="2828"/>
                    <a:pt x="2141" y="0"/>
                  </a:cubicBezTo>
                  <a:lnTo>
                    <a:pt x="2141" y="0"/>
                  </a:lnTo>
                  <a:cubicBezTo>
                    <a:pt x="2177" y="1998"/>
                    <a:pt x="1749" y="4006"/>
                    <a:pt x="919" y="582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283;p72">
              <a:extLst>
                <a:ext uri="{FF2B5EF4-FFF2-40B4-BE49-F238E27FC236}">
                  <a16:creationId xmlns:a16="http://schemas.microsoft.com/office/drawing/2014/main" id="{DB4C31EB-6686-7CD4-B323-8B9882C1E3DF}"/>
                </a:ext>
              </a:extLst>
            </p:cNvPr>
            <p:cNvSpPr/>
            <p:nvPr/>
          </p:nvSpPr>
          <p:spPr>
            <a:xfrm>
              <a:off x="4666510" y="2317977"/>
              <a:ext cx="115940" cy="345427"/>
            </a:xfrm>
            <a:custGeom>
              <a:avLst/>
              <a:gdLst/>
              <a:ahLst/>
              <a:cxnLst/>
              <a:rect l="l" t="t" r="r" b="b"/>
              <a:pathLst>
                <a:path w="2713" h="8083" fill="none" extrusionOk="0">
                  <a:moveTo>
                    <a:pt x="0" y="8082"/>
                  </a:moveTo>
                  <a:cubicBezTo>
                    <a:pt x="1856" y="5879"/>
                    <a:pt x="2712" y="2828"/>
                    <a:pt x="2141" y="0"/>
                  </a:cubicBezTo>
                  <a:cubicBezTo>
                    <a:pt x="2177" y="1998"/>
                    <a:pt x="1749" y="4006"/>
                    <a:pt x="919" y="5825"/>
                  </a:cubicBezTo>
                  <a:cubicBezTo>
                    <a:pt x="580" y="6566"/>
                    <a:pt x="170" y="7288"/>
                    <a:pt x="0" y="808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284;p72">
              <a:extLst>
                <a:ext uri="{FF2B5EF4-FFF2-40B4-BE49-F238E27FC236}">
                  <a16:creationId xmlns:a16="http://schemas.microsoft.com/office/drawing/2014/main" id="{718666E6-162F-D840-8D91-E7B3601D7AFC}"/>
                </a:ext>
              </a:extLst>
            </p:cNvPr>
            <p:cNvSpPr/>
            <p:nvPr/>
          </p:nvSpPr>
          <p:spPr>
            <a:xfrm>
              <a:off x="4567749" y="2189858"/>
              <a:ext cx="97265" cy="498333"/>
            </a:xfrm>
            <a:custGeom>
              <a:avLst/>
              <a:gdLst/>
              <a:ahLst/>
              <a:cxnLst/>
              <a:rect l="l" t="t" r="r" b="b"/>
              <a:pathLst>
                <a:path w="2276" h="11661" extrusionOk="0">
                  <a:moveTo>
                    <a:pt x="652" y="1847"/>
                  </a:moveTo>
                  <a:cubicBezTo>
                    <a:pt x="304" y="3622"/>
                    <a:pt x="9" y="6004"/>
                    <a:pt x="9" y="8583"/>
                  </a:cubicBezTo>
                  <a:lnTo>
                    <a:pt x="9" y="8583"/>
                  </a:lnTo>
                  <a:cubicBezTo>
                    <a:pt x="9" y="8823"/>
                    <a:pt x="0" y="9038"/>
                    <a:pt x="0" y="9252"/>
                  </a:cubicBezTo>
                  <a:lnTo>
                    <a:pt x="0" y="9252"/>
                  </a:lnTo>
                  <a:cubicBezTo>
                    <a:pt x="143" y="9002"/>
                    <a:pt x="304" y="8761"/>
                    <a:pt x="473" y="8529"/>
                  </a:cubicBezTo>
                  <a:lnTo>
                    <a:pt x="473" y="8529"/>
                  </a:lnTo>
                  <a:cubicBezTo>
                    <a:pt x="554" y="8645"/>
                    <a:pt x="634" y="11553"/>
                    <a:pt x="714" y="11660"/>
                  </a:cubicBezTo>
                  <a:lnTo>
                    <a:pt x="714" y="11660"/>
                  </a:lnTo>
                  <a:cubicBezTo>
                    <a:pt x="1472" y="10964"/>
                    <a:pt x="1910" y="7173"/>
                    <a:pt x="2088" y="6156"/>
                  </a:cubicBezTo>
                  <a:lnTo>
                    <a:pt x="2088" y="6156"/>
                  </a:lnTo>
                  <a:cubicBezTo>
                    <a:pt x="2275" y="5139"/>
                    <a:pt x="2222" y="4095"/>
                    <a:pt x="2124" y="3069"/>
                  </a:cubicBezTo>
                  <a:lnTo>
                    <a:pt x="2124" y="3069"/>
                  </a:lnTo>
                  <a:cubicBezTo>
                    <a:pt x="2026" y="1981"/>
                    <a:pt x="1847" y="830"/>
                    <a:pt x="1116" y="27"/>
                  </a:cubicBezTo>
                  <a:lnTo>
                    <a:pt x="1116" y="27"/>
                  </a:lnTo>
                  <a:cubicBezTo>
                    <a:pt x="1107" y="18"/>
                    <a:pt x="1098" y="9"/>
                    <a:pt x="1089" y="1"/>
                  </a:cubicBezTo>
                  <a:lnTo>
                    <a:pt x="1089" y="1"/>
                  </a:lnTo>
                  <a:cubicBezTo>
                    <a:pt x="946" y="500"/>
                    <a:pt x="794" y="1125"/>
                    <a:pt x="652" y="184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285;p72">
              <a:extLst>
                <a:ext uri="{FF2B5EF4-FFF2-40B4-BE49-F238E27FC236}">
                  <a16:creationId xmlns:a16="http://schemas.microsoft.com/office/drawing/2014/main" id="{33A72CCF-2E68-27AD-BEBF-1BDAAEE94418}"/>
                </a:ext>
              </a:extLst>
            </p:cNvPr>
            <p:cNvSpPr/>
            <p:nvPr/>
          </p:nvSpPr>
          <p:spPr>
            <a:xfrm>
              <a:off x="4567749" y="2189858"/>
              <a:ext cx="97265" cy="498333"/>
            </a:xfrm>
            <a:custGeom>
              <a:avLst/>
              <a:gdLst/>
              <a:ahLst/>
              <a:cxnLst/>
              <a:rect l="l" t="t" r="r" b="b"/>
              <a:pathLst>
                <a:path w="2276" h="11661" fill="none" extrusionOk="0">
                  <a:moveTo>
                    <a:pt x="0" y="9252"/>
                  </a:moveTo>
                  <a:cubicBezTo>
                    <a:pt x="143" y="9002"/>
                    <a:pt x="304" y="8761"/>
                    <a:pt x="473" y="8529"/>
                  </a:cubicBezTo>
                  <a:cubicBezTo>
                    <a:pt x="554" y="8645"/>
                    <a:pt x="634" y="11553"/>
                    <a:pt x="714" y="11660"/>
                  </a:cubicBezTo>
                  <a:cubicBezTo>
                    <a:pt x="1472" y="10964"/>
                    <a:pt x="1910" y="7173"/>
                    <a:pt x="2088" y="6156"/>
                  </a:cubicBezTo>
                  <a:cubicBezTo>
                    <a:pt x="2275" y="5139"/>
                    <a:pt x="2222" y="4095"/>
                    <a:pt x="2124" y="3060"/>
                  </a:cubicBezTo>
                  <a:cubicBezTo>
                    <a:pt x="2026" y="1981"/>
                    <a:pt x="1847" y="830"/>
                    <a:pt x="1116" y="27"/>
                  </a:cubicBezTo>
                  <a:cubicBezTo>
                    <a:pt x="1107" y="18"/>
                    <a:pt x="1098" y="9"/>
                    <a:pt x="1089" y="1"/>
                  </a:cubicBezTo>
                  <a:cubicBezTo>
                    <a:pt x="946" y="500"/>
                    <a:pt x="794" y="1125"/>
                    <a:pt x="652" y="1847"/>
                  </a:cubicBezTo>
                  <a:cubicBezTo>
                    <a:pt x="304" y="3622"/>
                    <a:pt x="9" y="6004"/>
                    <a:pt x="9" y="8583"/>
                  </a:cubicBezTo>
                  <a:cubicBezTo>
                    <a:pt x="9" y="8823"/>
                    <a:pt x="0" y="9038"/>
                    <a:pt x="0" y="925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286;p72">
              <a:extLst>
                <a:ext uri="{FF2B5EF4-FFF2-40B4-BE49-F238E27FC236}">
                  <a16:creationId xmlns:a16="http://schemas.microsoft.com/office/drawing/2014/main" id="{7A0185F9-2D59-F793-4262-55642663D8AA}"/>
                </a:ext>
              </a:extLst>
            </p:cNvPr>
            <p:cNvSpPr/>
            <p:nvPr/>
          </p:nvSpPr>
          <p:spPr>
            <a:xfrm>
              <a:off x="4650100" y="1605799"/>
              <a:ext cx="242137" cy="572649"/>
            </a:xfrm>
            <a:custGeom>
              <a:avLst/>
              <a:gdLst/>
              <a:ahLst/>
              <a:cxnLst/>
              <a:rect l="l" t="t" r="r" b="b"/>
              <a:pathLst>
                <a:path w="5666" h="13400" extrusionOk="0">
                  <a:moveTo>
                    <a:pt x="116" y="10679"/>
                  </a:moveTo>
                  <a:cubicBezTo>
                    <a:pt x="54" y="10964"/>
                    <a:pt x="0" y="11259"/>
                    <a:pt x="54" y="11544"/>
                  </a:cubicBezTo>
                  <a:lnTo>
                    <a:pt x="54" y="11544"/>
                  </a:lnTo>
                  <a:cubicBezTo>
                    <a:pt x="107" y="11830"/>
                    <a:pt x="304" y="12115"/>
                    <a:pt x="589" y="12187"/>
                  </a:cubicBezTo>
                  <a:lnTo>
                    <a:pt x="589" y="12187"/>
                  </a:lnTo>
                  <a:cubicBezTo>
                    <a:pt x="750" y="12231"/>
                    <a:pt x="937" y="12196"/>
                    <a:pt x="1098" y="12267"/>
                  </a:cubicBezTo>
                  <a:lnTo>
                    <a:pt x="1098" y="12267"/>
                  </a:lnTo>
                  <a:cubicBezTo>
                    <a:pt x="1339" y="12374"/>
                    <a:pt x="1419" y="12659"/>
                    <a:pt x="1526" y="12900"/>
                  </a:cubicBezTo>
                  <a:lnTo>
                    <a:pt x="1526" y="12900"/>
                  </a:lnTo>
                  <a:cubicBezTo>
                    <a:pt x="1624" y="13141"/>
                    <a:pt x="1856" y="13400"/>
                    <a:pt x="2106" y="13320"/>
                  </a:cubicBezTo>
                  <a:lnTo>
                    <a:pt x="2106" y="13320"/>
                  </a:lnTo>
                  <a:cubicBezTo>
                    <a:pt x="2150" y="11286"/>
                    <a:pt x="2329" y="9261"/>
                    <a:pt x="2641" y="7244"/>
                  </a:cubicBezTo>
                  <a:lnTo>
                    <a:pt x="2641" y="7244"/>
                  </a:lnTo>
                  <a:cubicBezTo>
                    <a:pt x="2837" y="5951"/>
                    <a:pt x="3114" y="4622"/>
                    <a:pt x="3819" y="3515"/>
                  </a:cubicBezTo>
                  <a:lnTo>
                    <a:pt x="3819" y="3515"/>
                  </a:lnTo>
                  <a:cubicBezTo>
                    <a:pt x="4184" y="2953"/>
                    <a:pt x="4648" y="2454"/>
                    <a:pt x="5023" y="1901"/>
                  </a:cubicBezTo>
                  <a:lnTo>
                    <a:pt x="5023" y="1901"/>
                  </a:lnTo>
                  <a:cubicBezTo>
                    <a:pt x="5389" y="1339"/>
                    <a:pt x="5665" y="670"/>
                    <a:pt x="5576" y="1"/>
                  </a:cubicBezTo>
                  <a:lnTo>
                    <a:pt x="5576" y="1"/>
                  </a:lnTo>
                  <a:cubicBezTo>
                    <a:pt x="2864" y="3007"/>
                    <a:pt x="964" y="6727"/>
                    <a:pt x="116" y="1067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287;p72">
              <a:extLst>
                <a:ext uri="{FF2B5EF4-FFF2-40B4-BE49-F238E27FC236}">
                  <a16:creationId xmlns:a16="http://schemas.microsoft.com/office/drawing/2014/main" id="{D202F018-3320-E572-4232-3DE0758360FE}"/>
                </a:ext>
              </a:extLst>
            </p:cNvPr>
            <p:cNvSpPr/>
            <p:nvPr/>
          </p:nvSpPr>
          <p:spPr>
            <a:xfrm>
              <a:off x="4650100" y="1605799"/>
              <a:ext cx="242137" cy="572649"/>
            </a:xfrm>
            <a:custGeom>
              <a:avLst/>
              <a:gdLst/>
              <a:ahLst/>
              <a:cxnLst/>
              <a:rect l="l" t="t" r="r" b="b"/>
              <a:pathLst>
                <a:path w="5666" h="13400" fill="none" extrusionOk="0">
                  <a:moveTo>
                    <a:pt x="2641" y="7244"/>
                  </a:moveTo>
                  <a:cubicBezTo>
                    <a:pt x="2837" y="5951"/>
                    <a:pt x="3114" y="4622"/>
                    <a:pt x="3819" y="3515"/>
                  </a:cubicBezTo>
                  <a:cubicBezTo>
                    <a:pt x="4184" y="2953"/>
                    <a:pt x="4648" y="2454"/>
                    <a:pt x="5023" y="1901"/>
                  </a:cubicBezTo>
                  <a:cubicBezTo>
                    <a:pt x="5389" y="1339"/>
                    <a:pt x="5665" y="670"/>
                    <a:pt x="5576" y="1"/>
                  </a:cubicBezTo>
                  <a:cubicBezTo>
                    <a:pt x="2864" y="2998"/>
                    <a:pt x="964" y="6727"/>
                    <a:pt x="116" y="10679"/>
                  </a:cubicBezTo>
                  <a:cubicBezTo>
                    <a:pt x="54" y="10964"/>
                    <a:pt x="0" y="11259"/>
                    <a:pt x="54" y="11544"/>
                  </a:cubicBezTo>
                  <a:cubicBezTo>
                    <a:pt x="107" y="11830"/>
                    <a:pt x="304" y="12115"/>
                    <a:pt x="589" y="12187"/>
                  </a:cubicBezTo>
                  <a:cubicBezTo>
                    <a:pt x="750" y="12231"/>
                    <a:pt x="937" y="12196"/>
                    <a:pt x="1098" y="12267"/>
                  </a:cubicBezTo>
                  <a:cubicBezTo>
                    <a:pt x="1339" y="12374"/>
                    <a:pt x="1419" y="12659"/>
                    <a:pt x="1526" y="12900"/>
                  </a:cubicBezTo>
                  <a:cubicBezTo>
                    <a:pt x="1624" y="13141"/>
                    <a:pt x="1856" y="13400"/>
                    <a:pt x="2106" y="13320"/>
                  </a:cubicBezTo>
                  <a:cubicBezTo>
                    <a:pt x="2150" y="11286"/>
                    <a:pt x="2329" y="9261"/>
                    <a:pt x="2641" y="72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288;p72">
              <a:extLst>
                <a:ext uri="{FF2B5EF4-FFF2-40B4-BE49-F238E27FC236}">
                  <a16:creationId xmlns:a16="http://schemas.microsoft.com/office/drawing/2014/main" id="{635A2114-BC40-D220-E9FC-08EC30E54577}"/>
                </a:ext>
              </a:extLst>
            </p:cNvPr>
            <p:cNvSpPr/>
            <p:nvPr/>
          </p:nvSpPr>
          <p:spPr>
            <a:xfrm>
              <a:off x="4749971" y="1770499"/>
              <a:ext cx="99188" cy="330213"/>
            </a:xfrm>
            <a:custGeom>
              <a:avLst/>
              <a:gdLst/>
              <a:ahLst/>
              <a:cxnLst/>
              <a:rect l="l" t="t" r="r" b="b"/>
              <a:pathLst>
                <a:path w="2321" h="7727" extrusionOk="0">
                  <a:moveTo>
                    <a:pt x="590" y="2668"/>
                  </a:moveTo>
                  <a:cubicBezTo>
                    <a:pt x="161" y="4318"/>
                    <a:pt x="1" y="6031"/>
                    <a:pt x="108" y="7726"/>
                  </a:cubicBezTo>
                  <a:lnTo>
                    <a:pt x="108" y="7726"/>
                  </a:lnTo>
                  <a:cubicBezTo>
                    <a:pt x="358" y="7717"/>
                    <a:pt x="527" y="7485"/>
                    <a:pt x="652" y="7280"/>
                  </a:cubicBezTo>
                  <a:lnTo>
                    <a:pt x="652" y="7280"/>
                  </a:lnTo>
                  <a:cubicBezTo>
                    <a:pt x="955" y="6798"/>
                    <a:pt x="1250" y="6308"/>
                    <a:pt x="1544" y="5826"/>
                  </a:cubicBezTo>
                  <a:lnTo>
                    <a:pt x="1544" y="5826"/>
                  </a:lnTo>
                  <a:cubicBezTo>
                    <a:pt x="1758" y="5496"/>
                    <a:pt x="1963" y="5157"/>
                    <a:pt x="2088" y="4791"/>
                  </a:cubicBezTo>
                  <a:lnTo>
                    <a:pt x="2088" y="4791"/>
                  </a:lnTo>
                  <a:cubicBezTo>
                    <a:pt x="2249" y="4327"/>
                    <a:pt x="2276" y="3845"/>
                    <a:pt x="2293" y="3355"/>
                  </a:cubicBezTo>
                  <a:lnTo>
                    <a:pt x="2293" y="3355"/>
                  </a:lnTo>
                  <a:cubicBezTo>
                    <a:pt x="2320" y="2409"/>
                    <a:pt x="2293" y="1455"/>
                    <a:pt x="2213" y="500"/>
                  </a:cubicBezTo>
                  <a:lnTo>
                    <a:pt x="2213" y="500"/>
                  </a:lnTo>
                  <a:cubicBezTo>
                    <a:pt x="2195" y="313"/>
                    <a:pt x="2169" y="116"/>
                    <a:pt x="2035" y="0"/>
                  </a:cubicBezTo>
                  <a:lnTo>
                    <a:pt x="2035" y="0"/>
                  </a:lnTo>
                  <a:cubicBezTo>
                    <a:pt x="1241" y="652"/>
                    <a:pt x="848" y="1678"/>
                    <a:pt x="590" y="266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289;p72">
              <a:extLst>
                <a:ext uri="{FF2B5EF4-FFF2-40B4-BE49-F238E27FC236}">
                  <a16:creationId xmlns:a16="http://schemas.microsoft.com/office/drawing/2014/main" id="{7080E363-DC41-04D7-2F6C-DF0E5A50F83F}"/>
                </a:ext>
              </a:extLst>
            </p:cNvPr>
            <p:cNvSpPr/>
            <p:nvPr/>
          </p:nvSpPr>
          <p:spPr>
            <a:xfrm>
              <a:off x="4749971" y="1770499"/>
              <a:ext cx="99188" cy="330213"/>
            </a:xfrm>
            <a:custGeom>
              <a:avLst/>
              <a:gdLst/>
              <a:ahLst/>
              <a:cxnLst/>
              <a:rect l="l" t="t" r="r" b="b"/>
              <a:pathLst>
                <a:path w="2321" h="7727" fill="none" extrusionOk="0">
                  <a:moveTo>
                    <a:pt x="2213" y="500"/>
                  </a:moveTo>
                  <a:cubicBezTo>
                    <a:pt x="2195" y="313"/>
                    <a:pt x="2169" y="116"/>
                    <a:pt x="2035" y="0"/>
                  </a:cubicBezTo>
                  <a:cubicBezTo>
                    <a:pt x="1241" y="652"/>
                    <a:pt x="848" y="1678"/>
                    <a:pt x="590" y="2668"/>
                  </a:cubicBezTo>
                  <a:cubicBezTo>
                    <a:pt x="161" y="4318"/>
                    <a:pt x="1" y="6031"/>
                    <a:pt x="108" y="7726"/>
                  </a:cubicBezTo>
                  <a:cubicBezTo>
                    <a:pt x="358" y="7717"/>
                    <a:pt x="527" y="7485"/>
                    <a:pt x="652" y="7280"/>
                  </a:cubicBezTo>
                  <a:cubicBezTo>
                    <a:pt x="955" y="6798"/>
                    <a:pt x="1250" y="6308"/>
                    <a:pt x="1544" y="5826"/>
                  </a:cubicBezTo>
                  <a:cubicBezTo>
                    <a:pt x="1758" y="5496"/>
                    <a:pt x="1963" y="5157"/>
                    <a:pt x="2088" y="4791"/>
                  </a:cubicBezTo>
                  <a:cubicBezTo>
                    <a:pt x="2249" y="4327"/>
                    <a:pt x="2276" y="3845"/>
                    <a:pt x="2293" y="3355"/>
                  </a:cubicBezTo>
                  <a:cubicBezTo>
                    <a:pt x="2320" y="2409"/>
                    <a:pt x="2293" y="1446"/>
                    <a:pt x="2213" y="5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290;p72">
              <a:extLst>
                <a:ext uri="{FF2B5EF4-FFF2-40B4-BE49-F238E27FC236}">
                  <a16:creationId xmlns:a16="http://schemas.microsoft.com/office/drawing/2014/main" id="{C4A90240-6D02-E65A-62BD-5246A1DB7703}"/>
                </a:ext>
              </a:extLst>
            </p:cNvPr>
            <p:cNvSpPr/>
            <p:nvPr/>
          </p:nvSpPr>
          <p:spPr>
            <a:xfrm>
              <a:off x="4791552" y="1949303"/>
              <a:ext cx="112479" cy="294359"/>
            </a:xfrm>
            <a:custGeom>
              <a:avLst/>
              <a:gdLst/>
              <a:ahLst/>
              <a:cxnLst/>
              <a:rect l="l" t="t" r="r" b="b"/>
              <a:pathLst>
                <a:path w="2632" h="6888" extrusionOk="0">
                  <a:moveTo>
                    <a:pt x="1891" y="9"/>
                  </a:moveTo>
                  <a:cubicBezTo>
                    <a:pt x="1597" y="45"/>
                    <a:pt x="1401" y="322"/>
                    <a:pt x="1267" y="580"/>
                  </a:cubicBezTo>
                  <a:lnTo>
                    <a:pt x="1267" y="580"/>
                  </a:lnTo>
                  <a:cubicBezTo>
                    <a:pt x="232" y="2489"/>
                    <a:pt x="0" y="4818"/>
                    <a:pt x="625" y="6887"/>
                  </a:cubicBezTo>
                  <a:lnTo>
                    <a:pt x="625" y="6887"/>
                  </a:lnTo>
                  <a:cubicBezTo>
                    <a:pt x="1115" y="6602"/>
                    <a:pt x="1258" y="5977"/>
                    <a:pt x="1365" y="5424"/>
                  </a:cubicBezTo>
                  <a:lnTo>
                    <a:pt x="1365" y="5424"/>
                  </a:lnTo>
                  <a:cubicBezTo>
                    <a:pt x="1633" y="4131"/>
                    <a:pt x="1981" y="2864"/>
                    <a:pt x="2400" y="1615"/>
                  </a:cubicBezTo>
                  <a:lnTo>
                    <a:pt x="2400" y="1615"/>
                  </a:lnTo>
                  <a:cubicBezTo>
                    <a:pt x="2516" y="1294"/>
                    <a:pt x="2632" y="955"/>
                    <a:pt x="2578" y="625"/>
                  </a:cubicBezTo>
                  <a:lnTo>
                    <a:pt x="2578" y="625"/>
                  </a:lnTo>
                  <a:cubicBezTo>
                    <a:pt x="2525" y="304"/>
                    <a:pt x="2266" y="0"/>
                    <a:pt x="1954" y="0"/>
                  </a:cubicBezTo>
                  <a:lnTo>
                    <a:pt x="1954" y="0"/>
                  </a:lnTo>
                  <a:cubicBezTo>
                    <a:pt x="1936" y="0"/>
                    <a:pt x="1918" y="0"/>
                    <a:pt x="1891" y="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291;p72">
              <a:extLst>
                <a:ext uri="{FF2B5EF4-FFF2-40B4-BE49-F238E27FC236}">
                  <a16:creationId xmlns:a16="http://schemas.microsoft.com/office/drawing/2014/main" id="{F6ED6B66-5D6D-C7D3-3EAC-73A0FBA659C3}"/>
                </a:ext>
              </a:extLst>
            </p:cNvPr>
            <p:cNvSpPr/>
            <p:nvPr/>
          </p:nvSpPr>
          <p:spPr>
            <a:xfrm>
              <a:off x="4791552" y="1947764"/>
              <a:ext cx="112479" cy="295897"/>
            </a:xfrm>
            <a:custGeom>
              <a:avLst/>
              <a:gdLst/>
              <a:ahLst/>
              <a:cxnLst/>
              <a:rect l="l" t="t" r="r" b="b"/>
              <a:pathLst>
                <a:path w="2632" h="6924" fill="none" extrusionOk="0">
                  <a:moveTo>
                    <a:pt x="1891" y="45"/>
                  </a:moveTo>
                  <a:cubicBezTo>
                    <a:pt x="1597" y="81"/>
                    <a:pt x="1401" y="358"/>
                    <a:pt x="1267" y="616"/>
                  </a:cubicBezTo>
                  <a:cubicBezTo>
                    <a:pt x="232" y="2525"/>
                    <a:pt x="0" y="4854"/>
                    <a:pt x="625" y="6923"/>
                  </a:cubicBezTo>
                  <a:cubicBezTo>
                    <a:pt x="1115" y="6638"/>
                    <a:pt x="1258" y="6013"/>
                    <a:pt x="1365" y="5460"/>
                  </a:cubicBezTo>
                  <a:cubicBezTo>
                    <a:pt x="1633" y="4167"/>
                    <a:pt x="1981" y="2900"/>
                    <a:pt x="2409" y="1651"/>
                  </a:cubicBezTo>
                  <a:cubicBezTo>
                    <a:pt x="2516" y="1330"/>
                    <a:pt x="2632" y="991"/>
                    <a:pt x="2578" y="661"/>
                  </a:cubicBezTo>
                  <a:cubicBezTo>
                    <a:pt x="2525" y="322"/>
                    <a:pt x="2230" y="1"/>
                    <a:pt x="1891" y="4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292;p72">
              <a:extLst>
                <a:ext uri="{FF2B5EF4-FFF2-40B4-BE49-F238E27FC236}">
                  <a16:creationId xmlns:a16="http://schemas.microsoft.com/office/drawing/2014/main" id="{07E5090F-72F9-0CA0-A6F1-C275BA9E1030}"/>
                </a:ext>
              </a:extLst>
            </p:cNvPr>
            <p:cNvSpPr/>
            <p:nvPr/>
          </p:nvSpPr>
          <p:spPr>
            <a:xfrm>
              <a:off x="4892963" y="1395756"/>
              <a:ext cx="471239" cy="528803"/>
            </a:xfrm>
            <a:custGeom>
              <a:avLst/>
              <a:gdLst/>
              <a:ahLst/>
              <a:cxnLst/>
              <a:rect l="l" t="t" r="r" b="b"/>
              <a:pathLst>
                <a:path w="11027" h="12374" extrusionOk="0">
                  <a:moveTo>
                    <a:pt x="8350" y="45"/>
                  </a:moveTo>
                  <a:cubicBezTo>
                    <a:pt x="5513" y="500"/>
                    <a:pt x="3007" y="2114"/>
                    <a:pt x="642" y="3747"/>
                  </a:cubicBezTo>
                  <a:lnTo>
                    <a:pt x="642" y="3747"/>
                  </a:lnTo>
                  <a:cubicBezTo>
                    <a:pt x="428" y="3890"/>
                    <a:pt x="205" y="4050"/>
                    <a:pt x="98" y="4282"/>
                  </a:cubicBezTo>
                  <a:lnTo>
                    <a:pt x="98" y="4282"/>
                  </a:lnTo>
                  <a:cubicBezTo>
                    <a:pt x="0" y="4487"/>
                    <a:pt x="9" y="4737"/>
                    <a:pt x="45" y="4969"/>
                  </a:cubicBezTo>
                  <a:lnTo>
                    <a:pt x="45" y="4969"/>
                  </a:lnTo>
                  <a:cubicBezTo>
                    <a:pt x="143" y="5701"/>
                    <a:pt x="473" y="6388"/>
                    <a:pt x="803" y="7048"/>
                  </a:cubicBezTo>
                  <a:lnTo>
                    <a:pt x="803" y="7048"/>
                  </a:lnTo>
                  <a:cubicBezTo>
                    <a:pt x="1267" y="8011"/>
                    <a:pt x="1740" y="8966"/>
                    <a:pt x="2204" y="9929"/>
                  </a:cubicBezTo>
                  <a:lnTo>
                    <a:pt x="2204" y="9929"/>
                  </a:lnTo>
                  <a:cubicBezTo>
                    <a:pt x="2498" y="10527"/>
                    <a:pt x="2828" y="11169"/>
                    <a:pt x="3408" y="11517"/>
                  </a:cubicBezTo>
                  <a:lnTo>
                    <a:pt x="3408" y="11517"/>
                  </a:lnTo>
                  <a:cubicBezTo>
                    <a:pt x="3881" y="11794"/>
                    <a:pt x="4461" y="11829"/>
                    <a:pt x="4951" y="12088"/>
                  </a:cubicBezTo>
                  <a:lnTo>
                    <a:pt x="4951" y="12088"/>
                  </a:lnTo>
                  <a:cubicBezTo>
                    <a:pt x="5148" y="12186"/>
                    <a:pt x="5335" y="12320"/>
                    <a:pt x="5549" y="12347"/>
                  </a:cubicBezTo>
                  <a:lnTo>
                    <a:pt x="5549" y="12347"/>
                  </a:lnTo>
                  <a:cubicBezTo>
                    <a:pt x="5727" y="12374"/>
                    <a:pt x="5906" y="12320"/>
                    <a:pt x="6075" y="12266"/>
                  </a:cubicBezTo>
                  <a:lnTo>
                    <a:pt x="6075" y="12266"/>
                  </a:lnTo>
                  <a:cubicBezTo>
                    <a:pt x="6771" y="12052"/>
                    <a:pt x="7494" y="11829"/>
                    <a:pt x="8056" y="11365"/>
                  </a:cubicBezTo>
                  <a:lnTo>
                    <a:pt x="8056" y="11365"/>
                  </a:lnTo>
                  <a:cubicBezTo>
                    <a:pt x="8252" y="11205"/>
                    <a:pt x="8422" y="11018"/>
                    <a:pt x="8645" y="10902"/>
                  </a:cubicBezTo>
                  <a:lnTo>
                    <a:pt x="8645" y="10902"/>
                  </a:lnTo>
                  <a:cubicBezTo>
                    <a:pt x="9117" y="10634"/>
                    <a:pt x="9804" y="10661"/>
                    <a:pt x="10054" y="10170"/>
                  </a:cubicBezTo>
                  <a:lnTo>
                    <a:pt x="10054" y="10170"/>
                  </a:lnTo>
                  <a:cubicBezTo>
                    <a:pt x="10197" y="9885"/>
                    <a:pt x="10117" y="9483"/>
                    <a:pt x="10340" y="9251"/>
                  </a:cubicBezTo>
                  <a:lnTo>
                    <a:pt x="10340" y="9251"/>
                  </a:lnTo>
                  <a:cubicBezTo>
                    <a:pt x="10482" y="9117"/>
                    <a:pt x="10696" y="9073"/>
                    <a:pt x="10830" y="8930"/>
                  </a:cubicBezTo>
                  <a:lnTo>
                    <a:pt x="10830" y="8930"/>
                  </a:lnTo>
                  <a:cubicBezTo>
                    <a:pt x="11027" y="8716"/>
                    <a:pt x="10955" y="8368"/>
                    <a:pt x="10821" y="8100"/>
                  </a:cubicBezTo>
                  <a:lnTo>
                    <a:pt x="10821" y="8100"/>
                  </a:lnTo>
                  <a:cubicBezTo>
                    <a:pt x="10696" y="7842"/>
                    <a:pt x="10518" y="7574"/>
                    <a:pt x="10536" y="7289"/>
                  </a:cubicBezTo>
                  <a:lnTo>
                    <a:pt x="10536" y="7289"/>
                  </a:lnTo>
                  <a:cubicBezTo>
                    <a:pt x="10572" y="6896"/>
                    <a:pt x="10964" y="6584"/>
                    <a:pt x="10928" y="6200"/>
                  </a:cubicBezTo>
                  <a:lnTo>
                    <a:pt x="10928" y="6200"/>
                  </a:lnTo>
                  <a:cubicBezTo>
                    <a:pt x="10893" y="5870"/>
                    <a:pt x="10572" y="5656"/>
                    <a:pt x="10429" y="5353"/>
                  </a:cubicBezTo>
                  <a:lnTo>
                    <a:pt x="10429" y="5353"/>
                  </a:lnTo>
                  <a:cubicBezTo>
                    <a:pt x="10143" y="4764"/>
                    <a:pt x="10607" y="4006"/>
                    <a:pt x="10304" y="3417"/>
                  </a:cubicBezTo>
                  <a:lnTo>
                    <a:pt x="10304" y="3417"/>
                  </a:lnTo>
                  <a:cubicBezTo>
                    <a:pt x="10099" y="3024"/>
                    <a:pt x="9572" y="2703"/>
                    <a:pt x="9724" y="2293"/>
                  </a:cubicBezTo>
                  <a:lnTo>
                    <a:pt x="9724" y="2293"/>
                  </a:lnTo>
                  <a:cubicBezTo>
                    <a:pt x="9778" y="2168"/>
                    <a:pt x="9876" y="2079"/>
                    <a:pt x="9947" y="1963"/>
                  </a:cubicBezTo>
                  <a:lnTo>
                    <a:pt x="9947" y="1963"/>
                  </a:lnTo>
                  <a:cubicBezTo>
                    <a:pt x="10188" y="1579"/>
                    <a:pt x="9894" y="999"/>
                    <a:pt x="9448" y="964"/>
                  </a:cubicBezTo>
                  <a:lnTo>
                    <a:pt x="9448" y="964"/>
                  </a:lnTo>
                  <a:cubicBezTo>
                    <a:pt x="9706" y="767"/>
                    <a:pt x="9599" y="303"/>
                    <a:pt x="9314" y="134"/>
                  </a:cubicBezTo>
                  <a:lnTo>
                    <a:pt x="9314" y="134"/>
                  </a:lnTo>
                  <a:cubicBezTo>
                    <a:pt x="9153" y="36"/>
                    <a:pt x="8975" y="0"/>
                    <a:pt x="8778" y="0"/>
                  </a:cubicBezTo>
                  <a:lnTo>
                    <a:pt x="8778" y="0"/>
                  </a:lnTo>
                  <a:cubicBezTo>
                    <a:pt x="8636" y="0"/>
                    <a:pt x="8493" y="18"/>
                    <a:pt x="8350" y="4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293;p72">
              <a:extLst>
                <a:ext uri="{FF2B5EF4-FFF2-40B4-BE49-F238E27FC236}">
                  <a16:creationId xmlns:a16="http://schemas.microsoft.com/office/drawing/2014/main" id="{10062578-2E13-800B-4C47-B3B70FCED857}"/>
                </a:ext>
              </a:extLst>
            </p:cNvPr>
            <p:cNvSpPr/>
            <p:nvPr/>
          </p:nvSpPr>
          <p:spPr>
            <a:xfrm>
              <a:off x="4892963" y="1394218"/>
              <a:ext cx="471239" cy="529957"/>
            </a:xfrm>
            <a:custGeom>
              <a:avLst/>
              <a:gdLst/>
              <a:ahLst/>
              <a:cxnLst/>
              <a:rect l="l" t="t" r="r" b="b"/>
              <a:pathLst>
                <a:path w="11027" h="12401" fill="none" extrusionOk="0">
                  <a:moveTo>
                    <a:pt x="6075" y="12302"/>
                  </a:moveTo>
                  <a:cubicBezTo>
                    <a:pt x="5906" y="12356"/>
                    <a:pt x="5727" y="12401"/>
                    <a:pt x="5549" y="12383"/>
                  </a:cubicBezTo>
                  <a:cubicBezTo>
                    <a:pt x="5335" y="12356"/>
                    <a:pt x="5148" y="12222"/>
                    <a:pt x="4951" y="12115"/>
                  </a:cubicBezTo>
                  <a:cubicBezTo>
                    <a:pt x="4461" y="11865"/>
                    <a:pt x="3881" y="11830"/>
                    <a:pt x="3408" y="11553"/>
                  </a:cubicBezTo>
                  <a:cubicBezTo>
                    <a:pt x="2828" y="11205"/>
                    <a:pt x="2498" y="10563"/>
                    <a:pt x="2204" y="9965"/>
                  </a:cubicBezTo>
                  <a:cubicBezTo>
                    <a:pt x="1740" y="9002"/>
                    <a:pt x="1267" y="8047"/>
                    <a:pt x="803" y="7084"/>
                  </a:cubicBezTo>
                  <a:cubicBezTo>
                    <a:pt x="473" y="6415"/>
                    <a:pt x="143" y="5737"/>
                    <a:pt x="45" y="5005"/>
                  </a:cubicBezTo>
                  <a:cubicBezTo>
                    <a:pt x="9" y="4773"/>
                    <a:pt x="0" y="4523"/>
                    <a:pt x="98" y="4318"/>
                  </a:cubicBezTo>
                  <a:cubicBezTo>
                    <a:pt x="205" y="4086"/>
                    <a:pt x="428" y="3926"/>
                    <a:pt x="642" y="3783"/>
                  </a:cubicBezTo>
                  <a:cubicBezTo>
                    <a:pt x="3007" y="2150"/>
                    <a:pt x="5513" y="536"/>
                    <a:pt x="8350" y="81"/>
                  </a:cubicBezTo>
                  <a:cubicBezTo>
                    <a:pt x="8680" y="27"/>
                    <a:pt x="9037" y="0"/>
                    <a:pt x="9314" y="170"/>
                  </a:cubicBezTo>
                  <a:cubicBezTo>
                    <a:pt x="9599" y="339"/>
                    <a:pt x="9706" y="803"/>
                    <a:pt x="9448" y="1000"/>
                  </a:cubicBezTo>
                  <a:cubicBezTo>
                    <a:pt x="9894" y="1035"/>
                    <a:pt x="10188" y="1615"/>
                    <a:pt x="9947" y="1999"/>
                  </a:cubicBezTo>
                  <a:cubicBezTo>
                    <a:pt x="9876" y="2115"/>
                    <a:pt x="9778" y="2204"/>
                    <a:pt x="9724" y="2329"/>
                  </a:cubicBezTo>
                  <a:cubicBezTo>
                    <a:pt x="9572" y="2739"/>
                    <a:pt x="10099" y="3060"/>
                    <a:pt x="10304" y="3453"/>
                  </a:cubicBezTo>
                  <a:cubicBezTo>
                    <a:pt x="10607" y="4042"/>
                    <a:pt x="10143" y="4800"/>
                    <a:pt x="10429" y="5389"/>
                  </a:cubicBezTo>
                  <a:cubicBezTo>
                    <a:pt x="10572" y="5692"/>
                    <a:pt x="10893" y="5906"/>
                    <a:pt x="10928" y="6236"/>
                  </a:cubicBezTo>
                  <a:cubicBezTo>
                    <a:pt x="10964" y="6620"/>
                    <a:pt x="10572" y="6932"/>
                    <a:pt x="10536" y="7325"/>
                  </a:cubicBezTo>
                  <a:cubicBezTo>
                    <a:pt x="10518" y="7610"/>
                    <a:pt x="10696" y="7878"/>
                    <a:pt x="10821" y="8136"/>
                  </a:cubicBezTo>
                  <a:cubicBezTo>
                    <a:pt x="10955" y="8404"/>
                    <a:pt x="11027" y="8752"/>
                    <a:pt x="10830" y="8966"/>
                  </a:cubicBezTo>
                  <a:cubicBezTo>
                    <a:pt x="10696" y="9109"/>
                    <a:pt x="10482" y="9153"/>
                    <a:pt x="10340" y="9287"/>
                  </a:cubicBezTo>
                  <a:cubicBezTo>
                    <a:pt x="10117" y="9519"/>
                    <a:pt x="10197" y="9921"/>
                    <a:pt x="10054" y="10206"/>
                  </a:cubicBezTo>
                  <a:cubicBezTo>
                    <a:pt x="9813" y="10697"/>
                    <a:pt x="9117" y="10670"/>
                    <a:pt x="8645" y="10938"/>
                  </a:cubicBezTo>
                  <a:cubicBezTo>
                    <a:pt x="8422" y="11054"/>
                    <a:pt x="8252" y="11241"/>
                    <a:pt x="8056" y="11401"/>
                  </a:cubicBezTo>
                  <a:cubicBezTo>
                    <a:pt x="7494" y="11865"/>
                    <a:pt x="6771" y="12088"/>
                    <a:pt x="6075" y="1230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294;p72">
              <a:extLst>
                <a:ext uri="{FF2B5EF4-FFF2-40B4-BE49-F238E27FC236}">
                  <a16:creationId xmlns:a16="http://schemas.microsoft.com/office/drawing/2014/main" id="{05FBD3E9-86DA-23C8-1C5E-57C262CAE712}"/>
                </a:ext>
              </a:extLst>
            </p:cNvPr>
            <p:cNvSpPr/>
            <p:nvPr/>
          </p:nvSpPr>
          <p:spPr>
            <a:xfrm>
              <a:off x="4873134" y="1642038"/>
              <a:ext cx="222692" cy="334359"/>
            </a:xfrm>
            <a:custGeom>
              <a:avLst/>
              <a:gdLst/>
              <a:ahLst/>
              <a:cxnLst/>
              <a:rect l="l" t="t" r="r" b="b"/>
              <a:pathLst>
                <a:path w="5211" h="7824" extrusionOk="0">
                  <a:moveTo>
                    <a:pt x="1472" y="6191"/>
                  </a:moveTo>
                  <a:cubicBezTo>
                    <a:pt x="1606" y="5763"/>
                    <a:pt x="1740" y="5326"/>
                    <a:pt x="1865" y="4889"/>
                  </a:cubicBezTo>
                  <a:lnTo>
                    <a:pt x="1865" y="4889"/>
                  </a:lnTo>
                  <a:cubicBezTo>
                    <a:pt x="2275" y="5745"/>
                    <a:pt x="2685" y="6744"/>
                    <a:pt x="3024" y="7824"/>
                  </a:cubicBezTo>
                  <a:lnTo>
                    <a:pt x="3024" y="7824"/>
                  </a:lnTo>
                  <a:cubicBezTo>
                    <a:pt x="3747" y="7485"/>
                    <a:pt x="4470" y="7155"/>
                    <a:pt x="5192" y="6816"/>
                  </a:cubicBezTo>
                  <a:lnTo>
                    <a:pt x="5192" y="6816"/>
                  </a:lnTo>
                  <a:cubicBezTo>
                    <a:pt x="5210" y="6477"/>
                    <a:pt x="4728" y="6423"/>
                    <a:pt x="4407" y="6343"/>
                  </a:cubicBezTo>
                  <a:lnTo>
                    <a:pt x="4407" y="6343"/>
                  </a:lnTo>
                  <a:cubicBezTo>
                    <a:pt x="3854" y="6200"/>
                    <a:pt x="3497" y="5701"/>
                    <a:pt x="3185" y="5228"/>
                  </a:cubicBezTo>
                  <a:lnTo>
                    <a:pt x="3185" y="5228"/>
                  </a:lnTo>
                  <a:cubicBezTo>
                    <a:pt x="2115" y="3560"/>
                    <a:pt x="1151" y="1811"/>
                    <a:pt x="330" y="0"/>
                  </a:cubicBezTo>
                  <a:lnTo>
                    <a:pt x="330" y="0"/>
                  </a:lnTo>
                  <a:cubicBezTo>
                    <a:pt x="0" y="2105"/>
                    <a:pt x="660" y="4193"/>
                    <a:pt x="1472" y="619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295;p72">
              <a:extLst>
                <a:ext uri="{FF2B5EF4-FFF2-40B4-BE49-F238E27FC236}">
                  <a16:creationId xmlns:a16="http://schemas.microsoft.com/office/drawing/2014/main" id="{3D2ABF62-C4BE-D00E-ECA2-B5F6ADAB41EB}"/>
                </a:ext>
              </a:extLst>
            </p:cNvPr>
            <p:cNvSpPr/>
            <p:nvPr/>
          </p:nvSpPr>
          <p:spPr>
            <a:xfrm>
              <a:off x="4873134" y="1642038"/>
              <a:ext cx="222692" cy="334359"/>
            </a:xfrm>
            <a:custGeom>
              <a:avLst/>
              <a:gdLst/>
              <a:ahLst/>
              <a:cxnLst/>
              <a:rect l="l" t="t" r="r" b="b"/>
              <a:pathLst>
                <a:path w="5211" h="7824" fill="none" extrusionOk="0">
                  <a:moveTo>
                    <a:pt x="4407" y="6343"/>
                  </a:moveTo>
                  <a:cubicBezTo>
                    <a:pt x="3854" y="6200"/>
                    <a:pt x="3497" y="5701"/>
                    <a:pt x="3185" y="5228"/>
                  </a:cubicBezTo>
                  <a:cubicBezTo>
                    <a:pt x="2115" y="3560"/>
                    <a:pt x="1151" y="1811"/>
                    <a:pt x="330" y="0"/>
                  </a:cubicBezTo>
                  <a:cubicBezTo>
                    <a:pt x="0" y="2105"/>
                    <a:pt x="660" y="4193"/>
                    <a:pt x="1472" y="6191"/>
                  </a:cubicBezTo>
                  <a:cubicBezTo>
                    <a:pt x="1606" y="5763"/>
                    <a:pt x="1740" y="5326"/>
                    <a:pt x="1865" y="4889"/>
                  </a:cubicBezTo>
                  <a:cubicBezTo>
                    <a:pt x="2275" y="5745"/>
                    <a:pt x="2685" y="6735"/>
                    <a:pt x="3024" y="7824"/>
                  </a:cubicBezTo>
                  <a:cubicBezTo>
                    <a:pt x="3747" y="7485"/>
                    <a:pt x="4470" y="7155"/>
                    <a:pt x="5192" y="6816"/>
                  </a:cubicBezTo>
                  <a:cubicBezTo>
                    <a:pt x="5210" y="6477"/>
                    <a:pt x="4728" y="6423"/>
                    <a:pt x="4407" y="634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296;p72">
              <a:extLst>
                <a:ext uri="{FF2B5EF4-FFF2-40B4-BE49-F238E27FC236}">
                  <a16:creationId xmlns:a16="http://schemas.microsoft.com/office/drawing/2014/main" id="{DE125B85-DC53-52E5-65CA-2FD032947846}"/>
                </a:ext>
              </a:extLst>
            </p:cNvPr>
            <p:cNvSpPr/>
            <p:nvPr/>
          </p:nvSpPr>
          <p:spPr>
            <a:xfrm>
              <a:off x="4881894" y="1372850"/>
              <a:ext cx="391196" cy="182692"/>
            </a:xfrm>
            <a:custGeom>
              <a:avLst/>
              <a:gdLst/>
              <a:ahLst/>
              <a:cxnLst/>
              <a:rect l="l" t="t" r="r" b="b"/>
              <a:pathLst>
                <a:path w="9154" h="4275" extrusionOk="0">
                  <a:moveTo>
                    <a:pt x="3685" y="786"/>
                  </a:moveTo>
                  <a:cubicBezTo>
                    <a:pt x="2133" y="1526"/>
                    <a:pt x="821" y="2766"/>
                    <a:pt x="0" y="4274"/>
                  </a:cubicBezTo>
                  <a:lnTo>
                    <a:pt x="0" y="4274"/>
                  </a:lnTo>
                  <a:cubicBezTo>
                    <a:pt x="991" y="3953"/>
                    <a:pt x="1740" y="3132"/>
                    <a:pt x="2650" y="2615"/>
                  </a:cubicBezTo>
                  <a:lnTo>
                    <a:pt x="2650" y="2615"/>
                  </a:lnTo>
                  <a:cubicBezTo>
                    <a:pt x="3319" y="2231"/>
                    <a:pt x="4077" y="2026"/>
                    <a:pt x="4818" y="1830"/>
                  </a:cubicBezTo>
                  <a:lnTo>
                    <a:pt x="4818" y="1830"/>
                  </a:lnTo>
                  <a:cubicBezTo>
                    <a:pt x="6067" y="1491"/>
                    <a:pt x="7316" y="1152"/>
                    <a:pt x="8565" y="813"/>
                  </a:cubicBezTo>
                  <a:lnTo>
                    <a:pt x="8565" y="813"/>
                  </a:lnTo>
                  <a:cubicBezTo>
                    <a:pt x="8823" y="741"/>
                    <a:pt x="9153" y="500"/>
                    <a:pt x="9002" y="277"/>
                  </a:cubicBezTo>
                  <a:lnTo>
                    <a:pt x="9002" y="277"/>
                  </a:lnTo>
                  <a:cubicBezTo>
                    <a:pt x="8939" y="188"/>
                    <a:pt x="8823" y="161"/>
                    <a:pt x="8716" y="144"/>
                  </a:cubicBezTo>
                  <a:lnTo>
                    <a:pt x="8716" y="144"/>
                  </a:lnTo>
                  <a:cubicBezTo>
                    <a:pt x="8217" y="45"/>
                    <a:pt x="7708" y="1"/>
                    <a:pt x="7209" y="1"/>
                  </a:cubicBezTo>
                  <a:lnTo>
                    <a:pt x="7209" y="1"/>
                  </a:lnTo>
                  <a:cubicBezTo>
                    <a:pt x="5995" y="1"/>
                    <a:pt x="4782" y="268"/>
                    <a:pt x="3685" y="78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297;p72">
              <a:extLst>
                <a:ext uri="{FF2B5EF4-FFF2-40B4-BE49-F238E27FC236}">
                  <a16:creationId xmlns:a16="http://schemas.microsoft.com/office/drawing/2014/main" id="{EA2E627B-BAC7-E9ED-43CF-CA7E0C884305}"/>
                </a:ext>
              </a:extLst>
            </p:cNvPr>
            <p:cNvSpPr/>
            <p:nvPr/>
          </p:nvSpPr>
          <p:spPr>
            <a:xfrm>
              <a:off x="4881894" y="1365243"/>
              <a:ext cx="391196" cy="190299"/>
            </a:xfrm>
            <a:custGeom>
              <a:avLst/>
              <a:gdLst/>
              <a:ahLst/>
              <a:cxnLst/>
              <a:rect l="l" t="t" r="r" b="b"/>
              <a:pathLst>
                <a:path w="9154" h="4453" fill="none" extrusionOk="0">
                  <a:moveTo>
                    <a:pt x="9002" y="455"/>
                  </a:moveTo>
                  <a:cubicBezTo>
                    <a:pt x="9153" y="678"/>
                    <a:pt x="8823" y="919"/>
                    <a:pt x="8565" y="991"/>
                  </a:cubicBezTo>
                  <a:cubicBezTo>
                    <a:pt x="7316" y="1330"/>
                    <a:pt x="6067" y="1669"/>
                    <a:pt x="4818" y="2008"/>
                  </a:cubicBezTo>
                  <a:cubicBezTo>
                    <a:pt x="4077" y="2204"/>
                    <a:pt x="3328" y="2409"/>
                    <a:pt x="2650" y="2793"/>
                  </a:cubicBezTo>
                  <a:cubicBezTo>
                    <a:pt x="1740" y="3310"/>
                    <a:pt x="991" y="4131"/>
                    <a:pt x="0" y="4452"/>
                  </a:cubicBezTo>
                  <a:cubicBezTo>
                    <a:pt x="821" y="2944"/>
                    <a:pt x="2133" y="1704"/>
                    <a:pt x="3685" y="964"/>
                  </a:cubicBezTo>
                  <a:cubicBezTo>
                    <a:pt x="5237" y="232"/>
                    <a:pt x="7030" y="0"/>
                    <a:pt x="8716" y="322"/>
                  </a:cubicBezTo>
                  <a:cubicBezTo>
                    <a:pt x="8823" y="339"/>
                    <a:pt x="8939" y="366"/>
                    <a:pt x="9002"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298;p72">
              <a:extLst>
                <a:ext uri="{FF2B5EF4-FFF2-40B4-BE49-F238E27FC236}">
                  <a16:creationId xmlns:a16="http://schemas.microsoft.com/office/drawing/2014/main" id="{02B67093-D8F0-96CA-FD22-33F4318430ED}"/>
                </a:ext>
              </a:extLst>
            </p:cNvPr>
            <p:cNvSpPr/>
            <p:nvPr/>
          </p:nvSpPr>
          <p:spPr>
            <a:xfrm>
              <a:off x="4668775" y="1304602"/>
              <a:ext cx="450299" cy="545256"/>
            </a:xfrm>
            <a:custGeom>
              <a:avLst/>
              <a:gdLst/>
              <a:ahLst/>
              <a:cxnLst/>
              <a:rect l="l" t="t" r="r" b="b"/>
              <a:pathLst>
                <a:path w="10537" h="12759" extrusionOk="0">
                  <a:moveTo>
                    <a:pt x="2748" y="429"/>
                  </a:moveTo>
                  <a:cubicBezTo>
                    <a:pt x="2614" y="536"/>
                    <a:pt x="2498" y="652"/>
                    <a:pt x="2374" y="768"/>
                  </a:cubicBezTo>
                  <a:lnTo>
                    <a:pt x="2374" y="768"/>
                  </a:lnTo>
                  <a:cubicBezTo>
                    <a:pt x="2266" y="875"/>
                    <a:pt x="2159" y="991"/>
                    <a:pt x="2052" y="1116"/>
                  </a:cubicBezTo>
                  <a:lnTo>
                    <a:pt x="2052" y="1116"/>
                  </a:lnTo>
                  <a:cubicBezTo>
                    <a:pt x="1910" y="1286"/>
                    <a:pt x="1776" y="1464"/>
                    <a:pt x="1651" y="1660"/>
                  </a:cubicBezTo>
                  <a:lnTo>
                    <a:pt x="1651" y="1660"/>
                  </a:lnTo>
                  <a:cubicBezTo>
                    <a:pt x="1071" y="2526"/>
                    <a:pt x="643" y="3650"/>
                    <a:pt x="491" y="5122"/>
                  </a:cubicBezTo>
                  <a:lnTo>
                    <a:pt x="491" y="5122"/>
                  </a:lnTo>
                  <a:cubicBezTo>
                    <a:pt x="1" y="9796"/>
                    <a:pt x="866" y="9707"/>
                    <a:pt x="616" y="12758"/>
                  </a:cubicBezTo>
                  <a:lnTo>
                    <a:pt x="616" y="12758"/>
                  </a:lnTo>
                  <a:cubicBezTo>
                    <a:pt x="1223" y="11482"/>
                    <a:pt x="1526" y="10046"/>
                    <a:pt x="2249" y="8824"/>
                  </a:cubicBezTo>
                  <a:lnTo>
                    <a:pt x="2249" y="8824"/>
                  </a:lnTo>
                  <a:cubicBezTo>
                    <a:pt x="2802" y="7878"/>
                    <a:pt x="3605" y="7093"/>
                    <a:pt x="4086" y="6112"/>
                  </a:cubicBezTo>
                  <a:lnTo>
                    <a:pt x="4086" y="6112"/>
                  </a:lnTo>
                  <a:cubicBezTo>
                    <a:pt x="4309" y="5648"/>
                    <a:pt x="4461" y="5148"/>
                    <a:pt x="4702" y="4685"/>
                  </a:cubicBezTo>
                  <a:lnTo>
                    <a:pt x="4702" y="4685"/>
                  </a:lnTo>
                  <a:cubicBezTo>
                    <a:pt x="5665" y="2793"/>
                    <a:pt x="7869" y="1848"/>
                    <a:pt x="9983" y="1598"/>
                  </a:cubicBezTo>
                  <a:lnTo>
                    <a:pt x="9983" y="1598"/>
                  </a:lnTo>
                  <a:cubicBezTo>
                    <a:pt x="10215" y="1571"/>
                    <a:pt x="10536" y="1402"/>
                    <a:pt x="10411" y="1196"/>
                  </a:cubicBezTo>
                  <a:lnTo>
                    <a:pt x="10411" y="1196"/>
                  </a:lnTo>
                  <a:cubicBezTo>
                    <a:pt x="10367" y="1116"/>
                    <a:pt x="10260" y="1089"/>
                    <a:pt x="10162" y="1072"/>
                  </a:cubicBezTo>
                  <a:lnTo>
                    <a:pt x="10162" y="1072"/>
                  </a:lnTo>
                  <a:cubicBezTo>
                    <a:pt x="9270" y="884"/>
                    <a:pt x="8386" y="697"/>
                    <a:pt x="7494" y="509"/>
                  </a:cubicBezTo>
                  <a:lnTo>
                    <a:pt x="7494" y="509"/>
                  </a:lnTo>
                  <a:cubicBezTo>
                    <a:pt x="6789" y="367"/>
                    <a:pt x="6067" y="215"/>
                    <a:pt x="5353" y="304"/>
                  </a:cubicBezTo>
                  <a:lnTo>
                    <a:pt x="5353" y="304"/>
                  </a:lnTo>
                  <a:cubicBezTo>
                    <a:pt x="5005" y="340"/>
                    <a:pt x="4639" y="429"/>
                    <a:pt x="4327" y="278"/>
                  </a:cubicBezTo>
                  <a:lnTo>
                    <a:pt x="4327" y="278"/>
                  </a:lnTo>
                  <a:cubicBezTo>
                    <a:pt x="4202" y="215"/>
                    <a:pt x="4095" y="117"/>
                    <a:pt x="3961" y="63"/>
                  </a:cubicBezTo>
                  <a:lnTo>
                    <a:pt x="3961" y="63"/>
                  </a:lnTo>
                  <a:cubicBezTo>
                    <a:pt x="3872" y="19"/>
                    <a:pt x="3774" y="1"/>
                    <a:pt x="3685" y="1"/>
                  </a:cubicBezTo>
                  <a:lnTo>
                    <a:pt x="3685" y="1"/>
                  </a:lnTo>
                  <a:cubicBezTo>
                    <a:pt x="3355" y="1"/>
                    <a:pt x="3016" y="215"/>
                    <a:pt x="2748" y="42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299;p72">
              <a:extLst>
                <a:ext uri="{FF2B5EF4-FFF2-40B4-BE49-F238E27FC236}">
                  <a16:creationId xmlns:a16="http://schemas.microsoft.com/office/drawing/2014/main" id="{FDE00F58-395C-2807-72A5-46571B444A57}"/>
                </a:ext>
              </a:extLst>
            </p:cNvPr>
            <p:cNvSpPr/>
            <p:nvPr/>
          </p:nvSpPr>
          <p:spPr>
            <a:xfrm>
              <a:off x="4668775" y="1299303"/>
              <a:ext cx="450299" cy="550555"/>
            </a:xfrm>
            <a:custGeom>
              <a:avLst/>
              <a:gdLst/>
              <a:ahLst/>
              <a:cxnLst/>
              <a:rect l="l" t="t" r="r" b="b"/>
              <a:pathLst>
                <a:path w="10537" h="12883" fill="none" extrusionOk="0">
                  <a:moveTo>
                    <a:pt x="10162" y="1196"/>
                  </a:moveTo>
                  <a:cubicBezTo>
                    <a:pt x="9278" y="1008"/>
                    <a:pt x="8386" y="821"/>
                    <a:pt x="7494" y="633"/>
                  </a:cubicBezTo>
                  <a:cubicBezTo>
                    <a:pt x="6789" y="491"/>
                    <a:pt x="6067" y="339"/>
                    <a:pt x="5353" y="428"/>
                  </a:cubicBezTo>
                  <a:cubicBezTo>
                    <a:pt x="5005" y="464"/>
                    <a:pt x="4639" y="553"/>
                    <a:pt x="4327" y="402"/>
                  </a:cubicBezTo>
                  <a:cubicBezTo>
                    <a:pt x="4202" y="339"/>
                    <a:pt x="4095" y="241"/>
                    <a:pt x="3961" y="187"/>
                  </a:cubicBezTo>
                  <a:cubicBezTo>
                    <a:pt x="3551" y="0"/>
                    <a:pt x="3096" y="277"/>
                    <a:pt x="2748" y="553"/>
                  </a:cubicBezTo>
                  <a:cubicBezTo>
                    <a:pt x="2614" y="660"/>
                    <a:pt x="2498" y="776"/>
                    <a:pt x="2374" y="892"/>
                  </a:cubicBezTo>
                  <a:cubicBezTo>
                    <a:pt x="2266" y="999"/>
                    <a:pt x="2159" y="1115"/>
                    <a:pt x="2052" y="1240"/>
                  </a:cubicBezTo>
                  <a:cubicBezTo>
                    <a:pt x="1910" y="1410"/>
                    <a:pt x="1776" y="1588"/>
                    <a:pt x="1651" y="1784"/>
                  </a:cubicBezTo>
                  <a:cubicBezTo>
                    <a:pt x="1071" y="2650"/>
                    <a:pt x="643" y="3774"/>
                    <a:pt x="491" y="5246"/>
                  </a:cubicBezTo>
                  <a:cubicBezTo>
                    <a:pt x="1" y="9920"/>
                    <a:pt x="866" y="9831"/>
                    <a:pt x="616" y="12882"/>
                  </a:cubicBezTo>
                  <a:cubicBezTo>
                    <a:pt x="1223" y="11606"/>
                    <a:pt x="1526" y="10170"/>
                    <a:pt x="2249" y="8948"/>
                  </a:cubicBezTo>
                  <a:cubicBezTo>
                    <a:pt x="2802" y="8002"/>
                    <a:pt x="3605" y="7217"/>
                    <a:pt x="4086" y="6236"/>
                  </a:cubicBezTo>
                  <a:cubicBezTo>
                    <a:pt x="4309" y="5772"/>
                    <a:pt x="4461" y="5272"/>
                    <a:pt x="4702" y="4809"/>
                  </a:cubicBezTo>
                  <a:cubicBezTo>
                    <a:pt x="5665" y="2917"/>
                    <a:pt x="7869" y="1972"/>
                    <a:pt x="9983" y="1722"/>
                  </a:cubicBezTo>
                  <a:cubicBezTo>
                    <a:pt x="10215" y="1695"/>
                    <a:pt x="10536" y="1526"/>
                    <a:pt x="10411" y="1320"/>
                  </a:cubicBezTo>
                  <a:cubicBezTo>
                    <a:pt x="10367" y="1240"/>
                    <a:pt x="10260" y="1213"/>
                    <a:pt x="10162" y="119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00;p72">
              <a:extLst>
                <a:ext uri="{FF2B5EF4-FFF2-40B4-BE49-F238E27FC236}">
                  <a16:creationId xmlns:a16="http://schemas.microsoft.com/office/drawing/2014/main" id="{BB690FB3-425A-A456-56A0-4165D209C0A0}"/>
                </a:ext>
              </a:extLst>
            </p:cNvPr>
            <p:cNvSpPr/>
            <p:nvPr/>
          </p:nvSpPr>
          <p:spPr>
            <a:xfrm>
              <a:off x="4894458" y="1134218"/>
              <a:ext cx="365299" cy="189145"/>
            </a:xfrm>
            <a:custGeom>
              <a:avLst/>
              <a:gdLst/>
              <a:ahLst/>
              <a:cxnLst/>
              <a:rect l="l" t="t" r="r" b="b"/>
              <a:pathLst>
                <a:path w="8548" h="4426" extrusionOk="0">
                  <a:moveTo>
                    <a:pt x="2686" y="2507"/>
                  </a:moveTo>
                  <a:cubicBezTo>
                    <a:pt x="2445" y="2641"/>
                    <a:pt x="2213" y="2775"/>
                    <a:pt x="1999" y="2891"/>
                  </a:cubicBezTo>
                  <a:lnTo>
                    <a:pt x="1999" y="2891"/>
                  </a:lnTo>
                  <a:cubicBezTo>
                    <a:pt x="1330" y="3328"/>
                    <a:pt x="661" y="3711"/>
                    <a:pt x="1" y="3997"/>
                  </a:cubicBezTo>
                  <a:lnTo>
                    <a:pt x="1" y="3997"/>
                  </a:lnTo>
                  <a:cubicBezTo>
                    <a:pt x="2035" y="4327"/>
                    <a:pt x="4113" y="4425"/>
                    <a:pt x="6174" y="4282"/>
                  </a:cubicBezTo>
                  <a:lnTo>
                    <a:pt x="6174" y="4282"/>
                  </a:lnTo>
                  <a:cubicBezTo>
                    <a:pt x="6825" y="4238"/>
                    <a:pt x="8181" y="4059"/>
                    <a:pt x="8413" y="3444"/>
                  </a:cubicBezTo>
                  <a:lnTo>
                    <a:pt x="8413" y="3444"/>
                  </a:lnTo>
                  <a:cubicBezTo>
                    <a:pt x="8547" y="3078"/>
                    <a:pt x="7949" y="2614"/>
                    <a:pt x="7664" y="2355"/>
                  </a:cubicBezTo>
                  <a:lnTo>
                    <a:pt x="7664" y="2355"/>
                  </a:lnTo>
                  <a:cubicBezTo>
                    <a:pt x="7111" y="1847"/>
                    <a:pt x="6701" y="785"/>
                    <a:pt x="6406" y="0"/>
                  </a:cubicBezTo>
                  <a:lnTo>
                    <a:pt x="6406" y="0"/>
                  </a:lnTo>
                  <a:cubicBezTo>
                    <a:pt x="5478" y="732"/>
                    <a:pt x="3944" y="1776"/>
                    <a:pt x="2686" y="250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01;p72">
              <a:extLst>
                <a:ext uri="{FF2B5EF4-FFF2-40B4-BE49-F238E27FC236}">
                  <a16:creationId xmlns:a16="http://schemas.microsoft.com/office/drawing/2014/main" id="{A050C468-1AD3-A494-BF69-77CBF4635FED}"/>
                </a:ext>
              </a:extLst>
            </p:cNvPr>
            <p:cNvSpPr/>
            <p:nvPr/>
          </p:nvSpPr>
          <p:spPr>
            <a:xfrm>
              <a:off x="4894458" y="1134218"/>
              <a:ext cx="365299" cy="189145"/>
            </a:xfrm>
            <a:custGeom>
              <a:avLst/>
              <a:gdLst/>
              <a:ahLst/>
              <a:cxnLst/>
              <a:rect l="l" t="t" r="r" b="b"/>
              <a:pathLst>
                <a:path w="8548" h="4426" fill="none" extrusionOk="0">
                  <a:moveTo>
                    <a:pt x="8413" y="3444"/>
                  </a:moveTo>
                  <a:cubicBezTo>
                    <a:pt x="8547" y="3078"/>
                    <a:pt x="7949" y="2614"/>
                    <a:pt x="7664" y="2355"/>
                  </a:cubicBezTo>
                  <a:cubicBezTo>
                    <a:pt x="7111" y="1847"/>
                    <a:pt x="6701" y="785"/>
                    <a:pt x="6406" y="0"/>
                  </a:cubicBezTo>
                  <a:cubicBezTo>
                    <a:pt x="5478" y="732"/>
                    <a:pt x="3944" y="1776"/>
                    <a:pt x="2686" y="2507"/>
                  </a:cubicBezTo>
                  <a:cubicBezTo>
                    <a:pt x="2445" y="2641"/>
                    <a:pt x="2213" y="2775"/>
                    <a:pt x="1999" y="2891"/>
                  </a:cubicBezTo>
                  <a:cubicBezTo>
                    <a:pt x="1330" y="3328"/>
                    <a:pt x="661" y="3711"/>
                    <a:pt x="1" y="3997"/>
                  </a:cubicBezTo>
                  <a:cubicBezTo>
                    <a:pt x="2035" y="4327"/>
                    <a:pt x="4113" y="4425"/>
                    <a:pt x="6174" y="4282"/>
                  </a:cubicBezTo>
                  <a:cubicBezTo>
                    <a:pt x="6825" y="4238"/>
                    <a:pt x="8181" y="4059"/>
                    <a:pt x="8413" y="34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302;p72">
              <a:extLst>
                <a:ext uri="{FF2B5EF4-FFF2-40B4-BE49-F238E27FC236}">
                  <a16:creationId xmlns:a16="http://schemas.microsoft.com/office/drawing/2014/main" id="{40AD7334-EAB5-1753-7DA2-12F251F3346A}"/>
                </a:ext>
              </a:extLst>
            </p:cNvPr>
            <p:cNvSpPr/>
            <p:nvPr/>
          </p:nvSpPr>
          <p:spPr>
            <a:xfrm>
              <a:off x="4499117" y="2601994"/>
              <a:ext cx="129273" cy="309572"/>
            </a:xfrm>
            <a:custGeom>
              <a:avLst/>
              <a:gdLst/>
              <a:ahLst/>
              <a:cxnLst/>
              <a:rect l="l" t="t" r="r" b="b"/>
              <a:pathLst>
                <a:path w="3025" h="7244" extrusionOk="0">
                  <a:moveTo>
                    <a:pt x="1169" y="3408"/>
                  </a:moveTo>
                  <a:cubicBezTo>
                    <a:pt x="1107" y="3676"/>
                    <a:pt x="1044" y="3943"/>
                    <a:pt x="982" y="4211"/>
                  </a:cubicBezTo>
                  <a:lnTo>
                    <a:pt x="982" y="4211"/>
                  </a:lnTo>
                  <a:cubicBezTo>
                    <a:pt x="946" y="4345"/>
                    <a:pt x="920" y="4496"/>
                    <a:pt x="875" y="4648"/>
                  </a:cubicBezTo>
                  <a:lnTo>
                    <a:pt x="875" y="4648"/>
                  </a:lnTo>
                  <a:cubicBezTo>
                    <a:pt x="848" y="4755"/>
                    <a:pt x="821" y="4853"/>
                    <a:pt x="777" y="4942"/>
                  </a:cubicBezTo>
                  <a:lnTo>
                    <a:pt x="777" y="4942"/>
                  </a:lnTo>
                  <a:cubicBezTo>
                    <a:pt x="714" y="5085"/>
                    <a:pt x="634" y="5201"/>
                    <a:pt x="509" y="5290"/>
                  </a:cubicBezTo>
                  <a:lnTo>
                    <a:pt x="509" y="5290"/>
                  </a:lnTo>
                  <a:cubicBezTo>
                    <a:pt x="358" y="5397"/>
                    <a:pt x="179" y="5460"/>
                    <a:pt x="1" y="5531"/>
                  </a:cubicBezTo>
                  <a:lnTo>
                    <a:pt x="1" y="5531"/>
                  </a:lnTo>
                  <a:cubicBezTo>
                    <a:pt x="36" y="5710"/>
                    <a:pt x="81" y="5888"/>
                    <a:pt x="143" y="6066"/>
                  </a:cubicBezTo>
                  <a:lnTo>
                    <a:pt x="143" y="6066"/>
                  </a:lnTo>
                  <a:cubicBezTo>
                    <a:pt x="242" y="6272"/>
                    <a:pt x="331" y="6486"/>
                    <a:pt x="429" y="6691"/>
                  </a:cubicBezTo>
                  <a:lnTo>
                    <a:pt x="429" y="6691"/>
                  </a:lnTo>
                  <a:cubicBezTo>
                    <a:pt x="554" y="6905"/>
                    <a:pt x="705" y="7092"/>
                    <a:pt x="875" y="7244"/>
                  </a:cubicBezTo>
                  <a:lnTo>
                    <a:pt x="875" y="7244"/>
                  </a:lnTo>
                  <a:cubicBezTo>
                    <a:pt x="1080" y="6718"/>
                    <a:pt x="1312" y="6200"/>
                    <a:pt x="1526" y="5674"/>
                  </a:cubicBezTo>
                  <a:lnTo>
                    <a:pt x="1526" y="5674"/>
                  </a:lnTo>
                  <a:cubicBezTo>
                    <a:pt x="2258" y="3854"/>
                    <a:pt x="2757" y="1945"/>
                    <a:pt x="3025" y="0"/>
                  </a:cubicBezTo>
                  <a:lnTo>
                    <a:pt x="3025" y="0"/>
                  </a:lnTo>
                  <a:cubicBezTo>
                    <a:pt x="2472" y="1169"/>
                    <a:pt x="1847" y="2311"/>
                    <a:pt x="1169" y="3408"/>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303;p72">
              <a:extLst>
                <a:ext uri="{FF2B5EF4-FFF2-40B4-BE49-F238E27FC236}">
                  <a16:creationId xmlns:a16="http://schemas.microsoft.com/office/drawing/2014/main" id="{08A329C1-E7E9-1032-C47E-121ACEEF6333}"/>
                </a:ext>
              </a:extLst>
            </p:cNvPr>
            <p:cNvSpPr/>
            <p:nvPr/>
          </p:nvSpPr>
          <p:spPr>
            <a:xfrm>
              <a:off x="4499117" y="2601994"/>
              <a:ext cx="129273" cy="309572"/>
            </a:xfrm>
            <a:custGeom>
              <a:avLst/>
              <a:gdLst/>
              <a:ahLst/>
              <a:cxnLst/>
              <a:rect l="l" t="t" r="r" b="b"/>
              <a:pathLst>
                <a:path w="3025" h="7244" fill="none" extrusionOk="0">
                  <a:moveTo>
                    <a:pt x="777" y="4942"/>
                  </a:moveTo>
                  <a:cubicBezTo>
                    <a:pt x="714" y="5085"/>
                    <a:pt x="634" y="5201"/>
                    <a:pt x="509" y="5290"/>
                  </a:cubicBezTo>
                  <a:cubicBezTo>
                    <a:pt x="358" y="5397"/>
                    <a:pt x="179" y="5460"/>
                    <a:pt x="1" y="5531"/>
                  </a:cubicBezTo>
                  <a:cubicBezTo>
                    <a:pt x="36" y="5710"/>
                    <a:pt x="81" y="5888"/>
                    <a:pt x="143" y="6066"/>
                  </a:cubicBezTo>
                  <a:cubicBezTo>
                    <a:pt x="242" y="6272"/>
                    <a:pt x="331" y="6486"/>
                    <a:pt x="429" y="6691"/>
                  </a:cubicBezTo>
                  <a:cubicBezTo>
                    <a:pt x="554" y="6905"/>
                    <a:pt x="705" y="7092"/>
                    <a:pt x="875" y="7244"/>
                  </a:cubicBezTo>
                  <a:cubicBezTo>
                    <a:pt x="1080" y="6718"/>
                    <a:pt x="1312" y="6200"/>
                    <a:pt x="1526" y="5674"/>
                  </a:cubicBezTo>
                  <a:cubicBezTo>
                    <a:pt x="2258" y="3854"/>
                    <a:pt x="2757" y="1945"/>
                    <a:pt x="3025" y="0"/>
                  </a:cubicBezTo>
                  <a:cubicBezTo>
                    <a:pt x="2472" y="1169"/>
                    <a:pt x="1856" y="2311"/>
                    <a:pt x="1169" y="3408"/>
                  </a:cubicBezTo>
                  <a:cubicBezTo>
                    <a:pt x="1107" y="3676"/>
                    <a:pt x="1044" y="3943"/>
                    <a:pt x="982" y="4211"/>
                  </a:cubicBezTo>
                  <a:cubicBezTo>
                    <a:pt x="946" y="4345"/>
                    <a:pt x="920" y="4496"/>
                    <a:pt x="875" y="4648"/>
                  </a:cubicBezTo>
                  <a:cubicBezTo>
                    <a:pt x="848" y="4755"/>
                    <a:pt x="821" y="4853"/>
                    <a:pt x="777" y="49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304;p72">
              <a:extLst>
                <a:ext uri="{FF2B5EF4-FFF2-40B4-BE49-F238E27FC236}">
                  <a16:creationId xmlns:a16="http://schemas.microsoft.com/office/drawing/2014/main" id="{5FD66E86-F5E5-147F-CC75-18171CD21FA5}"/>
                </a:ext>
              </a:extLst>
            </p:cNvPr>
            <p:cNvSpPr/>
            <p:nvPr/>
          </p:nvSpPr>
          <p:spPr>
            <a:xfrm>
              <a:off x="4652749" y="2241695"/>
              <a:ext cx="97649" cy="217350"/>
            </a:xfrm>
            <a:custGeom>
              <a:avLst/>
              <a:gdLst/>
              <a:ahLst/>
              <a:cxnLst/>
              <a:rect l="l" t="t" r="r" b="b"/>
              <a:pathLst>
                <a:path w="2285" h="5086" extrusionOk="0">
                  <a:moveTo>
                    <a:pt x="286" y="1776"/>
                  </a:moveTo>
                  <a:cubicBezTo>
                    <a:pt x="295" y="2169"/>
                    <a:pt x="251" y="2561"/>
                    <a:pt x="233" y="2963"/>
                  </a:cubicBezTo>
                  <a:lnTo>
                    <a:pt x="233" y="2963"/>
                  </a:lnTo>
                  <a:cubicBezTo>
                    <a:pt x="197" y="3667"/>
                    <a:pt x="224" y="4381"/>
                    <a:pt x="313" y="5086"/>
                  </a:cubicBezTo>
                  <a:lnTo>
                    <a:pt x="313" y="5086"/>
                  </a:lnTo>
                  <a:cubicBezTo>
                    <a:pt x="536" y="4381"/>
                    <a:pt x="1054" y="3810"/>
                    <a:pt x="1491" y="3195"/>
                  </a:cubicBezTo>
                  <a:lnTo>
                    <a:pt x="1491" y="3195"/>
                  </a:lnTo>
                  <a:cubicBezTo>
                    <a:pt x="1919" y="2588"/>
                    <a:pt x="2285" y="1856"/>
                    <a:pt x="2151" y="1125"/>
                  </a:cubicBezTo>
                  <a:lnTo>
                    <a:pt x="2151" y="1125"/>
                  </a:lnTo>
                  <a:cubicBezTo>
                    <a:pt x="2124" y="991"/>
                    <a:pt x="2062" y="848"/>
                    <a:pt x="1928" y="830"/>
                  </a:cubicBezTo>
                  <a:lnTo>
                    <a:pt x="1928" y="830"/>
                  </a:lnTo>
                  <a:cubicBezTo>
                    <a:pt x="1740" y="813"/>
                    <a:pt x="1669" y="1080"/>
                    <a:pt x="1526" y="1205"/>
                  </a:cubicBezTo>
                  <a:lnTo>
                    <a:pt x="1526" y="1205"/>
                  </a:lnTo>
                  <a:cubicBezTo>
                    <a:pt x="1348" y="1366"/>
                    <a:pt x="1036" y="1268"/>
                    <a:pt x="884" y="1080"/>
                  </a:cubicBezTo>
                  <a:lnTo>
                    <a:pt x="884" y="1080"/>
                  </a:lnTo>
                  <a:cubicBezTo>
                    <a:pt x="723" y="893"/>
                    <a:pt x="661" y="652"/>
                    <a:pt x="554" y="429"/>
                  </a:cubicBezTo>
                  <a:lnTo>
                    <a:pt x="554" y="429"/>
                  </a:lnTo>
                  <a:cubicBezTo>
                    <a:pt x="438" y="215"/>
                    <a:pt x="251" y="1"/>
                    <a:pt x="1" y="1"/>
                  </a:cubicBezTo>
                  <a:lnTo>
                    <a:pt x="1" y="1"/>
                  </a:lnTo>
                  <a:cubicBezTo>
                    <a:pt x="188" y="572"/>
                    <a:pt x="286" y="1169"/>
                    <a:pt x="286" y="177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305;p72">
              <a:extLst>
                <a:ext uri="{FF2B5EF4-FFF2-40B4-BE49-F238E27FC236}">
                  <a16:creationId xmlns:a16="http://schemas.microsoft.com/office/drawing/2014/main" id="{B9CD5CAD-B79E-444B-1758-23AE27274888}"/>
                </a:ext>
              </a:extLst>
            </p:cNvPr>
            <p:cNvSpPr/>
            <p:nvPr/>
          </p:nvSpPr>
          <p:spPr>
            <a:xfrm>
              <a:off x="4652749" y="2241695"/>
              <a:ext cx="97649" cy="217350"/>
            </a:xfrm>
            <a:custGeom>
              <a:avLst/>
              <a:gdLst/>
              <a:ahLst/>
              <a:cxnLst/>
              <a:rect l="l" t="t" r="r" b="b"/>
              <a:pathLst>
                <a:path w="2285" h="5086" fill="none" extrusionOk="0">
                  <a:moveTo>
                    <a:pt x="1" y="1"/>
                  </a:moveTo>
                  <a:cubicBezTo>
                    <a:pt x="188" y="572"/>
                    <a:pt x="286" y="1169"/>
                    <a:pt x="286" y="1776"/>
                  </a:cubicBezTo>
                  <a:cubicBezTo>
                    <a:pt x="295" y="2169"/>
                    <a:pt x="251" y="2561"/>
                    <a:pt x="233" y="2963"/>
                  </a:cubicBezTo>
                  <a:cubicBezTo>
                    <a:pt x="197" y="3667"/>
                    <a:pt x="224" y="4381"/>
                    <a:pt x="313" y="5086"/>
                  </a:cubicBezTo>
                  <a:cubicBezTo>
                    <a:pt x="536" y="4381"/>
                    <a:pt x="1054" y="3810"/>
                    <a:pt x="1491" y="3195"/>
                  </a:cubicBezTo>
                  <a:cubicBezTo>
                    <a:pt x="1919" y="2588"/>
                    <a:pt x="2285" y="1856"/>
                    <a:pt x="2151" y="1125"/>
                  </a:cubicBezTo>
                  <a:cubicBezTo>
                    <a:pt x="2124" y="991"/>
                    <a:pt x="2062" y="848"/>
                    <a:pt x="1928" y="830"/>
                  </a:cubicBezTo>
                  <a:cubicBezTo>
                    <a:pt x="1740" y="813"/>
                    <a:pt x="1669" y="1080"/>
                    <a:pt x="1526" y="1205"/>
                  </a:cubicBezTo>
                  <a:cubicBezTo>
                    <a:pt x="1348" y="1366"/>
                    <a:pt x="1036" y="1268"/>
                    <a:pt x="884" y="1080"/>
                  </a:cubicBezTo>
                  <a:cubicBezTo>
                    <a:pt x="723" y="893"/>
                    <a:pt x="661" y="652"/>
                    <a:pt x="554" y="429"/>
                  </a:cubicBezTo>
                  <a:cubicBezTo>
                    <a:pt x="438" y="215"/>
                    <a:pt x="251" y="1"/>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306;p72">
              <a:extLst>
                <a:ext uri="{FF2B5EF4-FFF2-40B4-BE49-F238E27FC236}">
                  <a16:creationId xmlns:a16="http://schemas.microsoft.com/office/drawing/2014/main" id="{AC7D58D7-2800-BE44-413B-994573C06353}"/>
                </a:ext>
              </a:extLst>
            </p:cNvPr>
            <p:cNvSpPr/>
            <p:nvPr/>
          </p:nvSpPr>
          <p:spPr>
            <a:xfrm>
              <a:off x="4754159" y="2295841"/>
              <a:ext cx="58761" cy="212778"/>
            </a:xfrm>
            <a:custGeom>
              <a:avLst/>
              <a:gdLst/>
              <a:ahLst/>
              <a:cxnLst/>
              <a:rect l="l" t="t" r="r" b="b"/>
              <a:pathLst>
                <a:path w="1375" h="4979" extrusionOk="0">
                  <a:moveTo>
                    <a:pt x="54" y="36"/>
                  </a:moveTo>
                  <a:cubicBezTo>
                    <a:pt x="1" y="197"/>
                    <a:pt x="108" y="357"/>
                    <a:pt x="188" y="509"/>
                  </a:cubicBezTo>
                  <a:lnTo>
                    <a:pt x="188" y="509"/>
                  </a:lnTo>
                  <a:cubicBezTo>
                    <a:pt x="313" y="759"/>
                    <a:pt x="349" y="1053"/>
                    <a:pt x="376" y="1339"/>
                  </a:cubicBezTo>
                  <a:lnTo>
                    <a:pt x="376" y="1339"/>
                  </a:lnTo>
                  <a:cubicBezTo>
                    <a:pt x="518" y="2570"/>
                    <a:pt x="643" y="3908"/>
                    <a:pt x="1" y="4979"/>
                  </a:cubicBezTo>
                  <a:lnTo>
                    <a:pt x="1" y="4979"/>
                  </a:lnTo>
                  <a:cubicBezTo>
                    <a:pt x="268" y="4657"/>
                    <a:pt x="536" y="4336"/>
                    <a:pt x="804" y="4015"/>
                  </a:cubicBezTo>
                  <a:lnTo>
                    <a:pt x="804" y="4015"/>
                  </a:lnTo>
                  <a:cubicBezTo>
                    <a:pt x="955" y="3828"/>
                    <a:pt x="1116" y="3631"/>
                    <a:pt x="1223" y="3408"/>
                  </a:cubicBezTo>
                  <a:lnTo>
                    <a:pt x="1223" y="3408"/>
                  </a:lnTo>
                  <a:cubicBezTo>
                    <a:pt x="1375" y="3052"/>
                    <a:pt x="1375" y="2650"/>
                    <a:pt x="1375" y="2258"/>
                  </a:cubicBezTo>
                  <a:lnTo>
                    <a:pt x="1375" y="2258"/>
                  </a:lnTo>
                  <a:cubicBezTo>
                    <a:pt x="1375" y="1910"/>
                    <a:pt x="1375" y="1553"/>
                    <a:pt x="1366" y="1205"/>
                  </a:cubicBezTo>
                  <a:lnTo>
                    <a:pt x="1366" y="1205"/>
                  </a:lnTo>
                  <a:cubicBezTo>
                    <a:pt x="1366" y="1134"/>
                    <a:pt x="1366" y="1044"/>
                    <a:pt x="1303" y="1000"/>
                  </a:cubicBezTo>
                  <a:lnTo>
                    <a:pt x="1303" y="1000"/>
                  </a:lnTo>
                  <a:cubicBezTo>
                    <a:pt x="1250" y="955"/>
                    <a:pt x="1170" y="964"/>
                    <a:pt x="1098" y="955"/>
                  </a:cubicBezTo>
                  <a:lnTo>
                    <a:pt x="1098" y="955"/>
                  </a:lnTo>
                  <a:cubicBezTo>
                    <a:pt x="848" y="911"/>
                    <a:pt x="741" y="625"/>
                    <a:pt x="634" y="384"/>
                  </a:cubicBezTo>
                  <a:lnTo>
                    <a:pt x="634" y="384"/>
                  </a:lnTo>
                  <a:cubicBezTo>
                    <a:pt x="545" y="197"/>
                    <a:pt x="367" y="1"/>
                    <a:pt x="179" y="1"/>
                  </a:cubicBezTo>
                  <a:lnTo>
                    <a:pt x="179" y="1"/>
                  </a:lnTo>
                  <a:cubicBezTo>
                    <a:pt x="144" y="1"/>
                    <a:pt x="99" y="10"/>
                    <a:pt x="54" y="3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307;p72">
              <a:extLst>
                <a:ext uri="{FF2B5EF4-FFF2-40B4-BE49-F238E27FC236}">
                  <a16:creationId xmlns:a16="http://schemas.microsoft.com/office/drawing/2014/main" id="{18520409-3416-7D28-9976-013C967C6B18}"/>
                </a:ext>
              </a:extLst>
            </p:cNvPr>
            <p:cNvSpPr/>
            <p:nvPr/>
          </p:nvSpPr>
          <p:spPr>
            <a:xfrm>
              <a:off x="4754159" y="2292037"/>
              <a:ext cx="58761" cy="216581"/>
            </a:xfrm>
            <a:custGeom>
              <a:avLst/>
              <a:gdLst/>
              <a:ahLst/>
              <a:cxnLst/>
              <a:rect l="l" t="t" r="r" b="b"/>
              <a:pathLst>
                <a:path w="1375" h="5068" fill="none" extrusionOk="0">
                  <a:moveTo>
                    <a:pt x="1375" y="2347"/>
                  </a:moveTo>
                  <a:cubicBezTo>
                    <a:pt x="1375" y="1999"/>
                    <a:pt x="1375" y="1642"/>
                    <a:pt x="1366" y="1294"/>
                  </a:cubicBezTo>
                  <a:cubicBezTo>
                    <a:pt x="1366" y="1223"/>
                    <a:pt x="1366" y="1133"/>
                    <a:pt x="1303" y="1089"/>
                  </a:cubicBezTo>
                  <a:cubicBezTo>
                    <a:pt x="1250" y="1044"/>
                    <a:pt x="1170" y="1053"/>
                    <a:pt x="1098" y="1044"/>
                  </a:cubicBezTo>
                  <a:cubicBezTo>
                    <a:pt x="848" y="1000"/>
                    <a:pt x="741" y="714"/>
                    <a:pt x="634" y="473"/>
                  </a:cubicBezTo>
                  <a:cubicBezTo>
                    <a:pt x="527" y="241"/>
                    <a:pt x="277" y="0"/>
                    <a:pt x="54" y="125"/>
                  </a:cubicBezTo>
                  <a:cubicBezTo>
                    <a:pt x="1" y="286"/>
                    <a:pt x="108" y="446"/>
                    <a:pt x="188" y="598"/>
                  </a:cubicBezTo>
                  <a:cubicBezTo>
                    <a:pt x="313" y="848"/>
                    <a:pt x="349" y="1142"/>
                    <a:pt x="376" y="1428"/>
                  </a:cubicBezTo>
                  <a:cubicBezTo>
                    <a:pt x="518" y="2659"/>
                    <a:pt x="643" y="3997"/>
                    <a:pt x="1" y="5068"/>
                  </a:cubicBezTo>
                  <a:cubicBezTo>
                    <a:pt x="268" y="4746"/>
                    <a:pt x="536" y="4425"/>
                    <a:pt x="804" y="4104"/>
                  </a:cubicBezTo>
                  <a:cubicBezTo>
                    <a:pt x="964" y="3917"/>
                    <a:pt x="1116" y="3720"/>
                    <a:pt x="1223" y="3497"/>
                  </a:cubicBezTo>
                  <a:cubicBezTo>
                    <a:pt x="1375" y="3141"/>
                    <a:pt x="1375" y="2739"/>
                    <a:pt x="1375" y="234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308;p72">
              <a:extLst>
                <a:ext uri="{FF2B5EF4-FFF2-40B4-BE49-F238E27FC236}">
                  <a16:creationId xmlns:a16="http://schemas.microsoft.com/office/drawing/2014/main" id="{FD911983-1C56-C48C-22E6-9E9CA8C1F795}"/>
                </a:ext>
              </a:extLst>
            </p:cNvPr>
            <p:cNvSpPr/>
            <p:nvPr/>
          </p:nvSpPr>
          <p:spPr>
            <a:xfrm>
              <a:off x="4838817" y="1722465"/>
              <a:ext cx="79701" cy="266923"/>
            </a:xfrm>
            <a:custGeom>
              <a:avLst/>
              <a:gdLst/>
              <a:ahLst/>
              <a:cxnLst/>
              <a:rect l="l" t="t" r="r" b="b"/>
              <a:pathLst>
                <a:path w="1865" h="6246" extrusionOk="0">
                  <a:moveTo>
                    <a:pt x="36" y="598"/>
                  </a:moveTo>
                  <a:cubicBezTo>
                    <a:pt x="0" y="884"/>
                    <a:pt x="90" y="1169"/>
                    <a:pt x="161" y="1455"/>
                  </a:cubicBezTo>
                  <a:lnTo>
                    <a:pt x="161" y="1455"/>
                  </a:lnTo>
                  <a:cubicBezTo>
                    <a:pt x="473" y="2570"/>
                    <a:pt x="580" y="3747"/>
                    <a:pt x="473" y="4898"/>
                  </a:cubicBezTo>
                  <a:lnTo>
                    <a:pt x="473" y="4898"/>
                  </a:lnTo>
                  <a:cubicBezTo>
                    <a:pt x="1035" y="5130"/>
                    <a:pt x="1677" y="5478"/>
                    <a:pt x="1731" y="6085"/>
                  </a:cubicBezTo>
                  <a:lnTo>
                    <a:pt x="1731" y="6085"/>
                  </a:lnTo>
                  <a:cubicBezTo>
                    <a:pt x="1749" y="6245"/>
                    <a:pt x="1865" y="3970"/>
                    <a:pt x="1463" y="2757"/>
                  </a:cubicBezTo>
                  <a:lnTo>
                    <a:pt x="1463" y="2757"/>
                  </a:lnTo>
                  <a:cubicBezTo>
                    <a:pt x="1347" y="2418"/>
                    <a:pt x="1205" y="2097"/>
                    <a:pt x="1080" y="1767"/>
                  </a:cubicBezTo>
                  <a:lnTo>
                    <a:pt x="1080" y="1767"/>
                  </a:lnTo>
                  <a:cubicBezTo>
                    <a:pt x="857" y="1196"/>
                    <a:pt x="687" y="607"/>
                    <a:pt x="571" y="0"/>
                  </a:cubicBezTo>
                  <a:lnTo>
                    <a:pt x="571" y="0"/>
                  </a:lnTo>
                  <a:cubicBezTo>
                    <a:pt x="286" y="18"/>
                    <a:pt x="72" y="313"/>
                    <a:pt x="36" y="59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309;p72">
              <a:extLst>
                <a:ext uri="{FF2B5EF4-FFF2-40B4-BE49-F238E27FC236}">
                  <a16:creationId xmlns:a16="http://schemas.microsoft.com/office/drawing/2014/main" id="{6C63D3BF-C4DA-F167-156A-C00503489FE3}"/>
                </a:ext>
              </a:extLst>
            </p:cNvPr>
            <p:cNvSpPr/>
            <p:nvPr/>
          </p:nvSpPr>
          <p:spPr>
            <a:xfrm>
              <a:off x="4838817" y="1722465"/>
              <a:ext cx="79701" cy="266923"/>
            </a:xfrm>
            <a:custGeom>
              <a:avLst/>
              <a:gdLst/>
              <a:ahLst/>
              <a:cxnLst/>
              <a:rect l="l" t="t" r="r" b="b"/>
              <a:pathLst>
                <a:path w="1865" h="6246" fill="none" extrusionOk="0">
                  <a:moveTo>
                    <a:pt x="1463" y="2757"/>
                  </a:moveTo>
                  <a:cubicBezTo>
                    <a:pt x="1347" y="2418"/>
                    <a:pt x="1205" y="2097"/>
                    <a:pt x="1080" y="1767"/>
                  </a:cubicBezTo>
                  <a:cubicBezTo>
                    <a:pt x="857" y="1196"/>
                    <a:pt x="687" y="607"/>
                    <a:pt x="571" y="0"/>
                  </a:cubicBezTo>
                  <a:cubicBezTo>
                    <a:pt x="286" y="18"/>
                    <a:pt x="72" y="313"/>
                    <a:pt x="36" y="598"/>
                  </a:cubicBezTo>
                  <a:cubicBezTo>
                    <a:pt x="0" y="884"/>
                    <a:pt x="90" y="1169"/>
                    <a:pt x="161" y="1455"/>
                  </a:cubicBezTo>
                  <a:cubicBezTo>
                    <a:pt x="473" y="2570"/>
                    <a:pt x="580" y="3747"/>
                    <a:pt x="473" y="4898"/>
                  </a:cubicBezTo>
                  <a:cubicBezTo>
                    <a:pt x="1035" y="5130"/>
                    <a:pt x="1677" y="5478"/>
                    <a:pt x="1731" y="6085"/>
                  </a:cubicBezTo>
                  <a:cubicBezTo>
                    <a:pt x="1749" y="6245"/>
                    <a:pt x="1865" y="3970"/>
                    <a:pt x="1463" y="275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310;p72">
              <a:extLst>
                <a:ext uri="{FF2B5EF4-FFF2-40B4-BE49-F238E27FC236}">
                  <a16:creationId xmlns:a16="http://schemas.microsoft.com/office/drawing/2014/main" id="{FC8E5051-4333-56A4-1348-8C5D52A85449}"/>
                </a:ext>
              </a:extLst>
            </p:cNvPr>
            <p:cNvSpPr/>
            <p:nvPr/>
          </p:nvSpPr>
          <p:spPr>
            <a:xfrm>
              <a:off x="5238347" y="1086184"/>
              <a:ext cx="109060" cy="273760"/>
            </a:xfrm>
            <a:custGeom>
              <a:avLst/>
              <a:gdLst/>
              <a:ahLst/>
              <a:cxnLst/>
              <a:rect l="l" t="t" r="r" b="b"/>
              <a:pathLst>
                <a:path w="2552" h="6406" extrusionOk="0">
                  <a:moveTo>
                    <a:pt x="1" y="598"/>
                  </a:moveTo>
                  <a:cubicBezTo>
                    <a:pt x="295" y="1963"/>
                    <a:pt x="634" y="3319"/>
                    <a:pt x="1035" y="4666"/>
                  </a:cubicBezTo>
                  <a:lnTo>
                    <a:pt x="1035" y="4666"/>
                  </a:lnTo>
                  <a:cubicBezTo>
                    <a:pt x="1160" y="5103"/>
                    <a:pt x="1303" y="5558"/>
                    <a:pt x="1571" y="5924"/>
                  </a:cubicBezTo>
                  <a:lnTo>
                    <a:pt x="1571" y="5924"/>
                  </a:lnTo>
                  <a:cubicBezTo>
                    <a:pt x="1758" y="6174"/>
                    <a:pt x="2017" y="6388"/>
                    <a:pt x="2329" y="6406"/>
                  </a:cubicBezTo>
                  <a:lnTo>
                    <a:pt x="2329" y="6406"/>
                  </a:lnTo>
                  <a:cubicBezTo>
                    <a:pt x="2383" y="6406"/>
                    <a:pt x="2445" y="6397"/>
                    <a:pt x="2490" y="6361"/>
                  </a:cubicBezTo>
                  <a:lnTo>
                    <a:pt x="2490" y="6361"/>
                  </a:lnTo>
                  <a:cubicBezTo>
                    <a:pt x="2543" y="6307"/>
                    <a:pt x="2552" y="6227"/>
                    <a:pt x="2543" y="6156"/>
                  </a:cubicBezTo>
                  <a:lnTo>
                    <a:pt x="2543" y="6156"/>
                  </a:lnTo>
                  <a:cubicBezTo>
                    <a:pt x="2498" y="5192"/>
                    <a:pt x="1633" y="4470"/>
                    <a:pt x="1276" y="3569"/>
                  </a:cubicBezTo>
                  <a:lnTo>
                    <a:pt x="1276" y="3569"/>
                  </a:lnTo>
                  <a:cubicBezTo>
                    <a:pt x="1116" y="3149"/>
                    <a:pt x="1071" y="2703"/>
                    <a:pt x="982" y="2266"/>
                  </a:cubicBezTo>
                  <a:lnTo>
                    <a:pt x="982" y="2266"/>
                  </a:lnTo>
                  <a:cubicBezTo>
                    <a:pt x="821" y="1463"/>
                    <a:pt x="509" y="696"/>
                    <a:pt x="72" y="0"/>
                  </a:cubicBezTo>
                  <a:lnTo>
                    <a:pt x="72" y="0"/>
                  </a:lnTo>
                  <a:cubicBezTo>
                    <a:pt x="54" y="214"/>
                    <a:pt x="27" y="420"/>
                    <a:pt x="1" y="598"/>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311;p72">
              <a:extLst>
                <a:ext uri="{FF2B5EF4-FFF2-40B4-BE49-F238E27FC236}">
                  <a16:creationId xmlns:a16="http://schemas.microsoft.com/office/drawing/2014/main" id="{85E2C6C8-8530-22E9-53F9-AA82986D5E51}"/>
                </a:ext>
              </a:extLst>
            </p:cNvPr>
            <p:cNvSpPr/>
            <p:nvPr/>
          </p:nvSpPr>
          <p:spPr>
            <a:xfrm>
              <a:off x="5238347" y="1086184"/>
              <a:ext cx="109060" cy="273760"/>
            </a:xfrm>
            <a:custGeom>
              <a:avLst/>
              <a:gdLst/>
              <a:ahLst/>
              <a:cxnLst/>
              <a:rect l="l" t="t" r="r" b="b"/>
              <a:pathLst>
                <a:path w="2552" h="6406" fill="none" extrusionOk="0">
                  <a:moveTo>
                    <a:pt x="2490" y="6361"/>
                  </a:moveTo>
                  <a:cubicBezTo>
                    <a:pt x="2543" y="6307"/>
                    <a:pt x="2552" y="6227"/>
                    <a:pt x="2543" y="6156"/>
                  </a:cubicBezTo>
                  <a:cubicBezTo>
                    <a:pt x="2498" y="5192"/>
                    <a:pt x="1633" y="4470"/>
                    <a:pt x="1276" y="3569"/>
                  </a:cubicBezTo>
                  <a:cubicBezTo>
                    <a:pt x="1116" y="3149"/>
                    <a:pt x="1071" y="2703"/>
                    <a:pt x="982" y="2266"/>
                  </a:cubicBezTo>
                  <a:cubicBezTo>
                    <a:pt x="821" y="1463"/>
                    <a:pt x="509" y="696"/>
                    <a:pt x="72" y="0"/>
                  </a:cubicBezTo>
                  <a:cubicBezTo>
                    <a:pt x="54" y="214"/>
                    <a:pt x="27" y="420"/>
                    <a:pt x="1" y="598"/>
                  </a:cubicBezTo>
                  <a:cubicBezTo>
                    <a:pt x="295" y="1963"/>
                    <a:pt x="634" y="3319"/>
                    <a:pt x="1035" y="4666"/>
                  </a:cubicBezTo>
                  <a:cubicBezTo>
                    <a:pt x="1160" y="5103"/>
                    <a:pt x="1303" y="5558"/>
                    <a:pt x="1571" y="5924"/>
                  </a:cubicBezTo>
                  <a:cubicBezTo>
                    <a:pt x="1758" y="6174"/>
                    <a:pt x="2017" y="6388"/>
                    <a:pt x="2329" y="6406"/>
                  </a:cubicBezTo>
                  <a:cubicBezTo>
                    <a:pt x="2383" y="6406"/>
                    <a:pt x="2445" y="6397"/>
                    <a:pt x="2490" y="636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312;p72">
              <a:extLst>
                <a:ext uri="{FF2B5EF4-FFF2-40B4-BE49-F238E27FC236}">
                  <a16:creationId xmlns:a16="http://schemas.microsoft.com/office/drawing/2014/main" id="{22F7276C-41A5-7749-D63B-365D79E78AC5}"/>
                </a:ext>
              </a:extLst>
            </p:cNvPr>
            <p:cNvSpPr/>
            <p:nvPr/>
          </p:nvSpPr>
          <p:spPr>
            <a:xfrm>
              <a:off x="5174672" y="569988"/>
              <a:ext cx="63718" cy="189145"/>
            </a:xfrm>
            <a:custGeom>
              <a:avLst/>
              <a:gdLst/>
              <a:ahLst/>
              <a:cxnLst/>
              <a:rect l="l" t="t" r="r" b="b"/>
              <a:pathLst>
                <a:path w="1491" h="4426" extrusionOk="0">
                  <a:moveTo>
                    <a:pt x="652" y="0"/>
                  </a:moveTo>
                  <a:cubicBezTo>
                    <a:pt x="500" y="18"/>
                    <a:pt x="402" y="179"/>
                    <a:pt x="367" y="321"/>
                  </a:cubicBezTo>
                  <a:lnTo>
                    <a:pt x="367" y="321"/>
                  </a:lnTo>
                  <a:cubicBezTo>
                    <a:pt x="304" y="616"/>
                    <a:pt x="358" y="955"/>
                    <a:pt x="188" y="1196"/>
                  </a:cubicBezTo>
                  <a:lnTo>
                    <a:pt x="188" y="1196"/>
                  </a:lnTo>
                  <a:cubicBezTo>
                    <a:pt x="135" y="1258"/>
                    <a:pt x="72" y="1321"/>
                    <a:pt x="19" y="1374"/>
                  </a:cubicBezTo>
                  <a:lnTo>
                    <a:pt x="19" y="1374"/>
                  </a:lnTo>
                  <a:cubicBezTo>
                    <a:pt x="19" y="1437"/>
                    <a:pt x="10" y="1499"/>
                    <a:pt x="10" y="1552"/>
                  </a:cubicBezTo>
                  <a:lnTo>
                    <a:pt x="10" y="1552"/>
                  </a:lnTo>
                  <a:cubicBezTo>
                    <a:pt x="1" y="2007"/>
                    <a:pt x="28" y="2471"/>
                    <a:pt x="99" y="2935"/>
                  </a:cubicBezTo>
                  <a:lnTo>
                    <a:pt x="99" y="2935"/>
                  </a:lnTo>
                  <a:cubicBezTo>
                    <a:pt x="170" y="3417"/>
                    <a:pt x="206" y="3899"/>
                    <a:pt x="233" y="4380"/>
                  </a:cubicBezTo>
                  <a:lnTo>
                    <a:pt x="233" y="4380"/>
                  </a:lnTo>
                  <a:cubicBezTo>
                    <a:pt x="233" y="4398"/>
                    <a:pt x="233" y="4407"/>
                    <a:pt x="233" y="4425"/>
                  </a:cubicBezTo>
                  <a:lnTo>
                    <a:pt x="233" y="4425"/>
                  </a:lnTo>
                  <a:cubicBezTo>
                    <a:pt x="411" y="4131"/>
                    <a:pt x="590" y="3836"/>
                    <a:pt x="768" y="3542"/>
                  </a:cubicBezTo>
                  <a:lnTo>
                    <a:pt x="768" y="3542"/>
                  </a:lnTo>
                  <a:cubicBezTo>
                    <a:pt x="893" y="3346"/>
                    <a:pt x="1009" y="3149"/>
                    <a:pt x="1107" y="2935"/>
                  </a:cubicBezTo>
                  <a:lnTo>
                    <a:pt x="1107" y="2935"/>
                  </a:lnTo>
                  <a:cubicBezTo>
                    <a:pt x="1491" y="2106"/>
                    <a:pt x="1455" y="1089"/>
                    <a:pt x="1009" y="286"/>
                  </a:cubicBezTo>
                  <a:lnTo>
                    <a:pt x="1009" y="286"/>
                  </a:lnTo>
                  <a:cubicBezTo>
                    <a:pt x="937" y="152"/>
                    <a:pt x="822" y="0"/>
                    <a:pt x="670" y="0"/>
                  </a:cubicBezTo>
                  <a:lnTo>
                    <a:pt x="670" y="0"/>
                  </a:lnTo>
                  <a:cubicBezTo>
                    <a:pt x="670" y="0"/>
                    <a:pt x="661" y="0"/>
                    <a:pt x="652" y="0"/>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313;p72">
              <a:extLst>
                <a:ext uri="{FF2B5EF4-FFF2-40B4-BE49-F238E27FC236}">
                  <a16:creationId xmlns:a16="http://schemas.microsoft.com/office/drawing/2014/main" id="{1EA26E71-A48F-FBA8-105C-7A3F4A32ED64}"/>
                </a:ext>
              </a:extLst>
            </p:cNvPr>
            <p:cNvSpPr/>
            <p:nvPr/>
          </p:nvSpPr>
          <p:spPr>
            <a:xfrm>
              <a:off x="5174672" y="569603"/>
              <a:ext cx="63718" cy="189530"/>
            </a:xfrm>
            <a:custGeom>
              <a:avLst/>
              <a:gdLst/>
              <a:ahLst/>
              <a:cxnLst/>
              <a:rect l="l" t="t" r="r" b="b"/>
              <a:pathLst>
                <a:path w="1491" h="4435" fill="none" extrusionOk="0">
                  <a:moveTo>
                    <a:pt x="99" y="2944"/>
                  </a:moveTo>
                  <a:cubicBezTo>
                    <a:pt x="170" y="3426"/>
                    <a:pt x="206" y="3908"/>
                    <a:pt x="233" y="4389"/>
                  </a:cubicBezTo>
                  <a:cubicBezTo>
                    <a:pt x="233" y="4407"/>
                    <a:pt x="233" y="4416"/>
                    <a:pt x="233" y="4434"/>
                  </a:cubicBezTo>
                  <a:cubicBezTo>
                    <a:pt x="411" y="4140"/>
                    <a:pt x="590" y="3845"/>
                    <a:pt x="768" y="3551"/>
                  </a:cubicBezTo>
                  <a:cubicBezTo>
                    <a:pt x="893" y="3355"/>
                    <a:pt x="1009" y="3158"/>
                    <a:pt x="1107" y="2944"/>
                  </a:cubicBezTo>
                  <a:cubicBezTo>
                    <a:pt x="1491" y="2115"/>
                    <a:pt x="1455" y="1098"/>
                    <a:pt x="1009" y="295"/>
                  </a:cubicBezTo>
                  <a:cubicBezTo>
                    <a:pt x="937" y="152"/>
                    <a:pt x="813" y="0"/>
                    <a:pt x="652" y="9"/>
                  </a:cubicBezTo>
                  <a:cubicBezTo>
                    <a:pt x="500" y="27"/>
                    <a:pt x="402" y="188"/>
                    <a:pt x="367" y="330"/>
                  </a:cubicBezTo>
                  <a:cubicBezTo>
                    <a:pt x="304" y="625"/>
                    <a:pt x="358" y="964"/>
                    <a:pt x="188" y="1205"/>
                  </a:cubicBezTo>
                  <a:cubicBezTo>
                    <a:pt x="135" y="1267"/>
                    <a:pt x="72" y="1330"/>
                    <a:pt x="19" y="1383"/>
                  </a:cubicBezTo>
                  <a:cubicBezTo>
                    <a:pt x="19" y="1446"/>
                    <a:pt x="10" y="1508"/>
                    <a:pt x="10" y="1561"/>
                  </a:cubicBezTo>
                  <a:cubicBezTo>
                    <a:pt x="1" y="2016"/>
                    <a:pt x="28" y="2480"/>
                    <a:pt x="99" y="29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314;p72">
              <a:extLst>
                <a:ext uri="{FF2B5EF4-FFF2-40B4-BE49-F238E27FC236}">
                  <a16:creationId xmlns:a16="http://schemas.microsoft.com/office/drawing/2014/main" id="{7A4166EE-3629-5DB8-07D7-CBB7A33A1CA2}"/>
                </a:ext>
              </a:extLst>
            </p:cNvPr>
            <p:cNvSpPr/>
            <p:nvPr/>
          </p:nvSpPr>
          <p:spPr>
            <a:xfrm>
              <a:off x="5202150" y="811312"/>
              <a:ext cx="200555" cy="130043"/>
            </a:xfrm>
            <a:custGeom>
              <a:avLst/>
              <a:gdLst/>
              <a:ahLst/>
              <a:cxnLst/>
              <a:rect l="l" t="t" r="r" b="b"/>
              <a:pathLst>
                <a:path w="4693" h="3043" extrusionOk="0">
                  <a:moveTo>
                    <a:pt x="54" y="125"/>
                  </a:moveTo>
                  <a:cubicBezTo>
                    <a:pt x="0" y="286"/>
                    <a:pt x="71" y="464"/>
                    <a:pt x="187" y="580"/>
                  </a:cubicBezTo>
                  <a:lnTo>
                    <a:pt x="187" y="580"/>
                  </a:lnTo>
                  <a:cubicBezTo>
                    <a:pt x="312" y="696"/>
                    <a:pt x="464" y="767"/>
                    <a:pt x="616" y="830"/>
                  </a:cubicBezTo>
                  <a:lnTo>
                    <a:pt x="616" y="830"/>
                  </a:lnTo>
                  <a:cubicBezTo>
                    <a:pt x="1008" y="1017"/>
                    <a:pt x="1401" y="1231"/>
                    <a:pt x="1668" y="1579"/>
                  </a:cubicBezTo>
                  <a:lnTo>
                    <a:pt x="1668" y="1579"/>
                  </a:lnTo>
                  <a:cubicBezTo>
                    <a:pt x="1882" y="1856"/>
                    <a:pt x="1998" y="2195"/>
                    <a:pt x="2195" y="2489"/>
                  </a:cubicBezTo>
                  <a:lnTo>
                    <a:pt x="2195" y="2489"/>
                  </a:lnTo>
                  <a:cubicBezTo>
                    <a:pt x="2391" y="2784"/>
                    <a:pt x="2712" y="3042"/>
                    <a:pt x="3060" y="2998"/>
                  </a:cubicBezTo>
                  <a:lnTo>
                    <a:pt x="3060" y="2998"/>
                  </a:lnTo>
                  <a:cubicBezTo>
                    <a:pt x="3212" y="2971"/>
                    <a:pt x="3345" y="2900"/>
                    <a:pt x="3470" y="2828"/>
                  </a:cubicBezTo>
                  <a:lnTo>
                    <a:pt x="3470" y="2828"/>
                  </a:lnTo>
                  <a:cubicBezTo>
                    <a:pt x="3881" y="2614"/>
                    <a:pt x="4282" y="2400"/>
                    <a:pt x="4693" y="2177"/>
                  </a:cubicBezTo>
                  <a:lnTo>
                    <a:pt x="4693" y="2177"/>
                  </a:lnTo>
                  <a:cubicBezTo>
                    <a:pt x="4416" y="2016"/>
                    <a:pt x="4139" y="1856"/>
                    <a:pt x="3863" y="1695"/>
                  </a:cubicBezTo>
                  <a:lnTo>
                    <a:pt x="3863" y="1695"/>
                  </a:lnTo>
                  <a:cubicBezTo>
                    <a:pt x="3693" y="1597"/>
                    <a:pt x="3515" y="1490"/>
                    <a:pt x="3319" y="1517"/>
                  </a:cubicBezTo>
                  <a:lnTo>
                    <a:pt x="3319" y="1517"/>
                  </a:lnTo>
                  <a:cubicBezTo>
                    <a:pt x="3212" y="1526"/>
                    <a:pt x="3114" y="1579"/>
                    <a:pt x="3006" y="1570"/>
                  </a:cubicBezTo>
                  <a:lnTo>
                    <a:pt x="3006" y="1570"/>
                  </a:lnTo>
                  <a:cubicBezTo>
                    <a:pt x="2926" y="1561"/>
                    <a:pt x="2855" y="1517"/>
                    <a:pt x="2792" y="1481"/>
                  </a:cubicBezTo>
                  <a:lnTo>
                    <a:pt x="2792" y="1481"/>
                  </a:lnTo>
                  <a:cubicBezTo>
                    <a:pt x="2471" y="1285"/>
                    <a:pt x="2168" y="1062"/>
                    <a:pt x="1882" y="812"/>
                  </a:cubicBezTo>
                  <a:lnTo>
                    <a:pt x="1882" y="812"/>
                  </a:lnTo>
                  <a:cubicBezTo>
                    <a:pt x="1624" y="580"/>
                    <a:pt x="1374" y="312"/>
                    <a:pt x="1062" y="152"/>
                  </a:cubicBezTo>
                  <a:lnTo>
                    <a:pt x="1062" y="152"/>
                  </a:lnTo>
                  <a:cubicBezTo>
                    <a:pt x="892" y="63"/>
                    <a:pt x="687" y="0"/>
                    <a:pt x="500" y="0"/>
                  </a:cubicBezTo>
                  <a:lnTo>
                    <a:pt x="500" y="0"/>
                  </a:lnTo>
                  <a:cubicBezTo>
                    <a:pt x="339" y="0"/>
                    <a:pt x="187" y="45"/>
                    <a:pt x="54" y="12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315;p72">
              <a:extLst>
                <a:ext uri="{FF2B5EF4-FFF2-40B4-BE49-F238E27FC236}">
                  <a16:creationId xmlns:a16="http://schemas.microsoft.com/office/drawing/2014/main" id="{56001876-AA71-931B-98F9-CE2723131BFE}"/>
                </a:ext>
              </a:extLst>
            </p:cNvPr>
            <p:cNvSpPr/>
            <p:nvPr/>
          </p:nvSpPr>
          <p:spPr>
            <a:xfrm>
              <a:off x="5202150" y="808620"/>
              <a:ext cx="200555" cy="132735"/>
            </a:xfrm>
            <a:custGeom>
              <a:avLst/>
              <a:gdLst/>
              <a:ahLst/>
              <a:cxnLst/>
              <a:rect l="l" t="t" r="r" b="b"/>
              <a:pathLst>
                <a:path w="4693" h="3106" fill="none" extrusionOk="0">
                  <a:moveTo>
                    <a:pt x="616" y="893"/>
                  </a:moveTo>
                  <a:cubicBezTo>
                    <a:pt x="1008" y="1080"/>
                    <a:pt x="1401" y="1294"/>
                    <a:pt x="1668" y="1642"/>
                  </a:cubicBezTo>
                  <a:cubicBezTo>
                    <a:pt x="1882" y="1919"/>
                    <a:pt x="1998" y="2258"/>
                    <a:pt x="2195" y="2552"/>
                  </a:cubicBezTo>
                  <a:cubicBezTo>
                    <a:pt x="2391" y="2847"/>
                    <a:pt x="2712" y="3105"/>
                    <a:pt x="3060" y="3061"/>
                  </a:cubicBezTo>
                  <a:cubicBezTo>
                    <a:pt x="3212" y="3034"/>
                    <a:pt x="3345" y="2963"/>
                    <a:pt x="3470" y="2891"/>
                  </a:cubicBezTo>
                  <a:cubicBezTo>
                    <a:pt x="3881" y="2677"/>
                    <a:pt x="4282" y="2463"/>
                    <a:pt x="4693" y="2240"/>
                  </a:cubicBezTo>
                  <a:cubicBezTo>
                    <a:pt x="4416" y="2079"/>
                    <a:pt x="4139" y="1919"/>
                    <a:pt x="3863" y="1758"/>
                  </a:cubicBezTo>
                  <a:cubicBezTo>
                    <a:pt x="3693" y="1660"/>
                    <a:pt x="3515" y="1553"/>
                    <a:pt x="3319" y="1580"/>
                  </a:cubicBezTo>
                  <a:cubicBezTo>
                    <a:pt x="3212" y="1589"/>
                    <a:pt x="3114" y="1642"/>
                    <a:pt x="3006" y="1633"/>
                  </a:cubicBezTo>
                  <a:cubicBezTo>
                    <a:pt x="2926" y="1624"/>
                    <a:pt x="2855" y="1580"/>
                    <a:pt x="2792" y="1544"/>
                  </a:cubicBezTo>
                  <a:cubicBezTo>
                    <a:pt x="2471" y="1348"/>
                    <a:pt x="2168" y="1125"/>
                    <a:pt x="1882" y="875"/>
                  </a:cubicBezTo>
                  <a:cubicBezTo>
                    <a:pt x="1624" y="643"/>
                    <a:pt x="1374" y="375"/>
                    <a:pt x="1062" y="215"/>
                  </a:cubicBezTo>
                  <a:cubicBezTo>
                    <a:pt x="749" y="45"/>
                    <a:pt x="348" y="1"/>
                    <a:pt x="54" y="188"/>
                  </a:cubicBezTo>
                  <a:cubicBezTo>
                    <a:pt x="0" y="349"/>
                    <a:pt x="71" y="527"/>
                    <a:pt x="187" y="643"/>
                  </a:cubicBezTo>
                  <a:cubicBezTo>
                    <a:pt x="312" y="759"/>
                    <a:pt x="464" y="830"/>
                    <a:pt x="616" y="89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316;p72">
              <a:extLst>
                <a:ext uri="{FF2B5EF4-FFF2-40B4-BE49-F238E27FC236}">
                  <a16:creationId xmlns:a16="http://schemas.microsoft.com/office/drawing/2014/main" id="{42DBE238-DE1D-71F7-FDD6-E60B8F7FE5C2}"/>
                </a:ext>
              </a:extLst>
            </p:cNvPr>
            <p:cNvSpPr/>
            <p:nvPr/>
          </p:nvSpPr>
          <p:spPr>
            <a:xfrm>
              <a:off x="5195270" y="860842"/>
              <a:ext cx="41197" cy="83932"/>
            </a:xfrm>
            <a:custGeom>
              <a:avLst/>
              <a:gdLst/>
              <a:ahLst/>
              <a:cxnLst/>
              <a:rect l="l" t="t" r="r" b="b"/>
              <a:pathLst>
                <a:path w="964" h="1964" extrusionOk="0">
                  <a:moveTo>
                    <a:pt x="393" y="1"/>
                  </a:moveTo>
                  <a:cubicBezTo>
                    <a:pt x="277" y="1"/>
                    <a:pt x="134" y="10"/>
                    <a:pt x="63" y="90"/>
                  </a:cubicBezTo>
                  <a:lnTo>
                    <a:pt x="63" y="90"/>
                  </a:lnTo>
                  <a:cubicBezTo>
                    <a:pt x="18" y="135"/>
                    <a:pt x="9" y="206"/>
                    <a:pt x="9" y="269"/>
                  </a:cubicBezTo>
                  <a:lnTo>
                    <a:pt x="9" y="269"/>
                  </a:lnTo>
                  <a:cubicBezTo>
                    <a:pt x="1" y="420"/>
                    <a:pt x="1" y="563"/>
                    <a:pt x="9" y="715"/>
                  </a:cubicBezTo>
                  <a:lnTo>
                    <a:pt x="9" y="715"/>
                  </a:lnTo>
                  <a:cubicBezTo>
                    <a:pt x="36" y="688"/>
                    <a:pt x="54" y="661"/>
                    <a:pt x="72" y="634"/>
                  </a:cubicBezTo>
                  <a:lnTo>
                    <a:pt x="72" y="634"/>
                  </a:lnTo>
                  <a:cubicBezTo>
                    <a:pt x="99" y="759"/>
                    <a:pt x="125" y="884"/>
                    <a:pt x="152" y="1009"/>
                  </a:cubicBezTo>
                  <a:lnTo>
                    <a:pt x="152" y="1009"/>
                  </a:lnTo>
                  <a:cubicBezTo>
                    <a:pt x="224" y="1321"/>
                    <a:pt x="313" y="1651"/>
                    <a:pt x="411" y="1964"/>
                  </a:cubicBezTo>
                  <a:lnTo>
                    <a:pt x="411" y="1964"/>
                  </a:lnTo>
                  <a:cubicBezTo>
                    <a:pt x="554" y="1946"/>
                    <a:pt x="679" y="1821"/>
                    <a:pt x="750" y="1696"/>
                  </a:cubicBezTo>
                  <a:lnTo>
                    <a:pt x="750" y="1696"/>
                  </a:lnTo>
                  <a:cubicBezTo>
                    <a:pt x="964" y="1303"/>
                    <a:pt x="955" y="857"/>
                    <a:pt x="937" y="429"/>
                  </a:cubicBezTo>
                  <a:lnTo>
                    <a:pt x="937" y="429"/>
                  </a:lnTo>
                  <a:cubicBezTo>
                    <a:pt x="937" y="304"/>
                    <a:pt x="928" y="170"/>
                    <a:pt x="821" y="90"/>
                  </a:cubicBezTo>
                  <a:lnTo>
                    <a:pt x="821" y="90"/>
                  </a:lnTo>
                  <a:cubicBezTo>
                    <a:pt x="714" y="10"/>
                    <a:pt x="563" y="1"/>
                    <a:pt x="420" y="1"/>
                  </a:cubicBezTo>
                  <a:lnTo>
                    <a:pt x="420" y="1"/>
                  </a:lnTo>
                  <a:lnTo>
                    <a:pt x="393" y="1"/>
                  </a:ln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317;p72">
              <a:extLst>
                <a:ext uri="{FF2B5EF4-FFF2-40B4-BE49-F238E27FC236}">
                  <a16:creationId xmlns:a16="http://schemas.microsoft.com/office/drawing/2014/main" id="{4EEA98DC-5982-EB9F-A1CB-33AACD6E974B}"/>
                </a:ext>
              </a:extLst>
            </p:cNvPr>
            <p:cNvSpPr/>
            <p:nvPr/>
          </p:nvSpPr>
          <p:spPr>
            <a:xfrm>
              <a:off x="5195270" y="860842"/>
              <a:ext cx="41197" cy="83932"/>
            </a:xfrm>
            <a:custGeom>
              <a:avLst/>
              <a:gdLst/>
              <a:ahLst/>
              <a:cxnLst/>
              <a:rect l="l" t="t" r="r" b="b"/>
              <a:pathLst>
                <a:path w="964" h="1964" fill="none" extrusionOk="0">
                  <a:moveTo>
                    <a:pt x="821" y="90"/>
                  </a:moveTo>
                  <a:cubicBezTo>
                    <a:pt x="714" y="1"/>
                    <a:pt x="545" y="1"/>
                    <a:pt x="393" y="1"/>
                  </a:cubicBezTo>
                  <a:cubicBezTo>
                    <a:pt x="277" y="1"/>
                    <a:pt x="134" y="10"/>
                    <a:pt x="63" y="90"/>
                  </a:cubicBezTo>
                  <a:cubicBezTo>
                    <a:pt x="18" y="135"/>
                    <a:pt x="9" y="206"/>
                    <a:pt x="9" y="269"/>
                  </a:cubicBezTo>
                  <a:cubicBezTo>
                    <a:pt x="1" y="420"/>
                    <a:pt x="1" y="563"/>
                    <a:pt x="9" y="715"/>
                  </a:cubicBezTo>
                  <a:cubicBezTo>
                    <a:pt x="36" y="688"/>
                    <a:pt x="54" y="661"/>
                    <a:pt x="72" y="634"/>
                  </a:cubicBezTo>
                  <a:cubicBezTo>
                    <a:pt x="99" y="759"/>
                    <a:pt x="125" y="884"/>
                    <a:pt x="152" y="1009"/>
                  </a:cubicBezTo>
                  <a:cubicBezTo>
                    <a:pt x="224" y="1321"/>
                    <a:pt x="313" y="1651"/>
                    <a:pt x="411" y="1964"/>
                  </a:cubicBezTo>
                  <a:cubicBezTo>
                    <a:pt x="554" y="1946"/>
                    <a:pt x="679" y="1821"/>
                    <a:pt x="750" y="1696"/>
                  </a:cubicBezTo>
                  <a:cubicBezTo>
                    <a:pt x="964" y="1303"/>
                    <a:pt x="955" y="857"/>
                    <a:pt x="937" y="429"/>
                  </a:cubicBezTo>
                  <a:cubicBezTo>
                    <a:pt x="937" y="304"/>
                    <a:pt x="928" y="170"/>
                    <a:pt x="821" y="9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318;p72">
              <a:extLst>
                <a:ext uri="{FF2B5EF4-FFF2-40B4-BE49-F238E27FC236}">
                  <a16:creationId xmlns:a16="http://schemas.microsoft.com/office/drawing/2014/main" id="{C32CF8D5-CB31-ABBF-7694-4FC5954F5841}"/>
                </a:ext>
              </a:extLst>
            </p:cNvPr>
            <p:cNvSpPr/>
            <p:nvPr/>
          </p:nvSpPr>
          <p:spPr>
            <a:xfrm>
              <a:off x="5233774" y="860500"/>
              <a:ext cx="103376" cy="111709"/>
            </a:xfrm>
            <a:custGeom>
              <a:avLst/>
              <a:gdLst/>
              <a:ahLst/>
              <a:cxnLst/>
              <a:rect l="l" t="t" r="r" b="b"/>
              <a:pathLst>
                <a:path w="2419" h="2614" extrusionOk="0">
                  <a:moveTo>
                    <a:pt x="1" y="18"/>
                  </a:moveTo>
                  <a:cubicBezTo>
                    <a:pt x="63" y="321"/>
                    <a:pt x="117" y="616"/>
                    <a:pt x="170" y="919"/>
                  </a:cubicBezTo>
                  <a:lnTo>
                    <a:pt x="170" y="919"/>
                  </a:lnTo>
                  <a:cubicBezTo>
                    <a:pt x="215" y="1124"/>
                    <a:pt x="250" y="1329"/>
                    <a:pt x="348" y="1517"/>
                  </a:cubicBezTo>
                  <a:lnTo>
                    <a:pt x="348" y="1517"/>
                  </a:lnTo>
                  <a:cubicBezTo>
                    <a:pt x="554" y="1954"/>
                    <a:pt x="982" y="2221"/>
                    <a:pt x="1392" y="2462"/>
                  </a:cubicBezTo>
                  <a:lnTo>
                    <a:pt x="1392" y="2462"/>
                  </a:lnTo>
                  <a:cubicBezTo>
                    <a:pt x="1499" y="2525"/>
                    <a:pt x="1615" y="2596"/>
                    <a:pt x="1740" y="2605"/>
                  </a:cubicBezTo>
                  <a:lnTo>
                    <a:pt x="1740" y="2605"/>
                  </a:lnTo>
                  <a:cubicBezTo>
                    <a:pt x="1901" y="2614"/>
                    <a:pt x="2052" y="2516"/>
                    <a:pt x="2195" y="2427"/>
                  </a:cubicBezTo>
                  <a:lnTo>
                    <a:pt x="2195" y="2427"/>
                  </a:lnTo>
                  <a:cubicBezTo>
                    <a:pt x="2302" y="2355"/>
                    <a:pt x="2418" y="2257"/>
                    <a:pt x="2400" y="2132"/>
                  </a:cubicBezTo>
                  <a:lnTo>
                    <a:pt x="2400" y="2132"/>
                  </a:lnTo>
                  <a:cubicBezTo>
                    <a:pt x="2382" y="2025"/>
                    <a:pt x="2275" y="1963"/>
                    <a:pt x="2177" y="1909"/>
                  </a:cubicBezTo>
                  <a:lnTo>
                    <a:pt x="2177" y="1909"/>
                  </a:lnTo>
                  <a:cubicBezTo>
                    <a:pt x="1785" y="1695"/>
                    <a:pt x="1446" y="1374"/>
                    <a:pt x="1205" y="999"/>
                  </a:cubicBezTo>
                  <a:lnTo>
                    <a:pt x="1205" y="999"/>
                  </a:lnTo>
                  <a:cubicBezTo>
                    <a:pt x="1053" y="758"/>
                    <a:pt x="928" y="500"/>
                    <a:pt x="741" y="294"/>
                  </a:cubicBezTo>
                  <a:lnTo>
                    <a:pt x="741" y="294"/>
                  </a:lnTo>
                  <a:cubicBezTo>
                    <a:pt x="589" y="134"/>
                    <a:pt x="366" y="0"/>
                    <a:pt x="152" y="0"/>
                  </a:cubicBezTo>
                  <a:lnTo>
                    <a:pt x="152" y="0"/>
                  </a:lnTo>
                  <a:cubicBezTo>
                    <a:pt x="99" y="0"/>
                    <a:pt x="54" y="9"/>
                    <a:pt x="1" y="18"/>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319;p72">
              <a:extLst>
                <a:ext uri="{FF2B5EF4-FFF2-40B4-BE49-F238E27FC236}">
                  <a16:creationId xmlns:a16="http://schemas.microsoft.com/office/drawing/2014/main" id="{92D71E99-E807-2527-22B0-9DAF4EA0C911}"/>
                </a:ext>
              </a:extLst>
            </p:cNvPr>
            <p:cNvSpPr/>
            <p:nvPr/>
          </p:nvSpPr>
          <p:spPr>
            <a:xfrm>
              <a:off x="5233774" y="858193"/>
              <a:ext cx="103376" cy="114017"/>
            </a:xfrm>
            <a:custGeom>
              <a:avLst/>
              <a:gdLst/>
              <a:ahLst/>
              <a:cxnLst/>
              <a:rect l="l" t="t" r="r" b="b"/>
              <a:pathLst>
                <a:path w="2419" h="2668" fill="none" extrusionOk="0">
                  <a:moveTo>
                    <a:pt x="1740" y="2659"/>
                  </a:moveTo>
                  <a:cubicBezTo>
                    <a:pt x="1901" y="2668"/>
                    <a:pt x="2052" y="2570"/>
                    <a:pt x="2195" y="2481"/>
                  </a:cubicBezTo>
                  <a:cubicBezTo>
                    <a:pt x="2302" y="2409"/>
                    <a:pt x="2418" y="2311"/>
                    <a:pt x="2400" y="2186"/>
                  </a:cubicBezTo>
                  <a:cubicBezTo>
                    <a:pt x="2382" y="2079"/>
                    <a:pt x="2275" y="2017"/>
                    <a:pt x="2177" y="1963"/>
                  </a:cubicBezTo>
                  <a:cubicBezTo>
                    <a:pt x="1785" y="1749"/>
                    <a:pt x="1446" y="1428"/>
                    <a:pt x="1205" y="1053"/>
                  </a:cubicBezTo>
                  <a:cubicBezTo>
                    <a:pt x="1053" y="812"/>
                    <a:pt x="928" y="554"/>
                    <a:pt x="741" y="348"/>
                  </a:cubicBezTo>
                  <a:cubicBezTo>
                    <a:pt x="554" y="143"/>
                    <a:pt x="268" y="1"/>
                    <a:pt x="1" y="72"/>
                  </a:cubicBezTo>
                  <a:cubicBezTo>
                    <a:pt x="63" y="375"/>
                    <a:pt x="117" y="670"/>
                    <a:pt x="170" y="973"/>
                  </a:cubicBezTo>
                  <a:cubicBezTo>
                    <a:pt x="215" y="1178"/>
                    <a:pt x="250" y="1383"/>
                    <a:pt x="348" y="1571"/>
                  </a:cubicBezTo>
                  <a:cubicBezTo>
                    <a:pt x="554" y="2008"/>
                    <a:pt x="982" y="2275"/>
                    <a:pt x="1392" y="2516"/>
                  </a:cubicBezTo>
                  <a:cubicBezTo>
                    <a:pt x="1499" y="2579"/>
                    <a:pt x="1615" y="2650"/>
                    <a:pt x="1740" y="265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320;p72">
              <a:extLst>
                <a:ext uri="{FF2B5EF4-FFF2-40B4-BE49-F238E27FC236}">
                  <a16:creationId xmlns:a16="http://schemas.microsoft.com/office/drawing/2014/main" id="{8BD4D8A2-A2F8-F5E9-9E1B-A4C02452EE2F}"/>
                </a:ext>
              </a:extLst>
            </p:cNvPr>
            <p:cNvSpPr/>
            <p:nvPr/>
          </p:nvSpPr>
          <p:spPr>
            <a:xfrm>
              <a:off x="5214714" y="930244"/>
              <a:ext cx="191410" cy="171966"/>
            </a:xfrm>
            <a:custGeom>
              <a:avLst/>
              <a:gdLst/>
              <a:ahLst/>
              <a:cxnLst/>
              <a:rect l="l" t="t" r="r" b="b"/>
              <a:pathLst>
                <a:path w="4479" h="4024" extrusionOk="0">
                  <a:moveTo>
                    <a:pt x="0" y="491"/>
                  </a:moveTo>
                  <a:cubicBezTo>
                    <a:pt x="63" y="679"/>
                    <a:pt x="125" y="866"/>
                    <a:pt x="206" y="1044"/>
                  </a:cubicBezTo>
                  <a:lnTo>
                    <a:pt x="206" y="1044"/>
                  </a:lnTo>
                  <a:cubicBezTo>
                    <a:pt x="259" y="1178"/>
                    <a:pt x="313" y="1312"/>
                    <a:pt x="375" y="1437"/>
                  </a:cubicBezTo>
                  <a:lnTo>
                    <a:pt x="375" y="1437"/>
                  </a:lnTo>
                  <a:cubicBezTo>
                    <a:pt x="429" y="1535"/>
                    <a:pt x="482" y="1633"/>
                    <a:pt x="536" y="1731"/>
                  </a:cubicBezTo>
                  <a:lnTo>
                    <a:pt x="536" y="1731"/>
                  </a:lnTo>
                  <a:cubicBezTo>
                    <a:pt x="554" y="1749"/>
                    <a:pt x="563" y="1758"/>
                    <a:pt x="580" y="1767"/>
                  </a:cubicBezTo>
                  <a:lnTo>
                    <a:pt x="580" y="1767"/>
                  </a:lnTo>
                  <a:cubicBezTo>
                    <a:pt x="1107" y="2204"/>
                    <a:pt x="1642" y="2641"/>
                    <a:pt x="2168" y="3078"/>
                  </a:cubicBezTo>
                  <a:lnTo>
                    <a:pt x="2168" y="3078"/>
                  </a:lnTo>
                  <a:cubicBezTo>
                    <a:pt x="2588" y="3426"/>
                    <a:pt x="3025" y="3774"/>
                    <a:pt x="3542" y="3944"/>
                  </a:cubicBezTo>
                  <a:lnTo>
                    <a:pt x="3542" y="3944"/>
                  </a:lnTo>
                  <a:cubicBezTo>
                    <a:pt x="3792" y="4015"/>
                    <a:pt x="4104" y="4024"/>
                    <a:pt x="4265" y="3819"/>
                  </a:cubicBezTo>
                  <a:lnTo>
                    <a:pt x="4265" y="3819"/>
                  </a:lnTo>
                  <a:cubicBezTo>
                    <a:pt x="4327" y="3730"/>
                    <a:pt x="4354" y="3614"/>
                    <a:pt x="4372" y="3498"/>
                  </a:cubicBezTo>
                  <a:lnTo>
                    <a:pt x="4372" y="3498"/>
                  </a:lnTo>
                  <a:cubicBezTo>
                    <a:pt x="4425" y="3194"/>
                    <a:pt x="4479" y="2864"/>
                    <a:pt x="4363" y="2570"/>
                  </a:cubicBezTo>
                  <a:lnTo>
                    <a:pt x="4363" y="2570"/>
                  </a:lnTo>
                  <a:cubicBezTo>
                    <a:pt x="4167" y="2070"/>
                    <a:pt x="3569" y="1892"/>
                    <a:pt x="3132" y="1571"/>
                  </a:cubicBezTo>
                  <a:lnTo>
                    <a:pt x="3132" y="1571"/>
                  </a:lnTo>
                  <a:cubicBezTo>
                    <a:pt x="2909" y="1410"/>
                    <a:pt x="2721" y="1214"/>
                    <a:pt x="2489" y="1089"/>
                  </a:cubicBezTo>
                  <a:lnTo>
                    <a:pt x="2489" y="1089"/>
                  </a:lnTo>
                  <a:cubicBezTo>
                    <a:pt x="2204" y="955"/>
                    <a:pt x="1874" y="937"/>
                    <a:pt x="1597" y="803"/>
                  </a:cubicBezTo>
                  <a:lnTo>
                    <a:pt x="1597" y="803"/>
                  </a:lnTo>
                  <a:cubicBezTo>
                    <a:pt x="1116" y="572"/>
                    <a:pt x="786" y="36"/>
                    <a:pt x="259" y="1"/>
                  </a:cubicBezTo>
                  <a:lnTo>
                    <a:pt x="259" y="1"/>
                  </a:lnTo>
                  <a:cubicBezTo>
                    <a:pt x="241" y="188"/>
                    <a:pt x="90" y="331"/>
                    <a:pt x="0" y="49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321;p72">
              <a:extLst>
                <a:ext uri="{FF2B5EF4-FFF2-40B4-BE49-F238E27FC236}">
                  <a16:creationId xmlns:a16="http://schemas.microsoft.com/office/drawing/2014/main" id="{0040A9DB-3F9A-F069-7BE7-D10140C7910E}"/>
                </a:ext>
              </a:extLst>
            </p:cNvPr>
            <p:cNvSpPr/>
            <p:nvPr/>
          </p:nvSpPr>
          <p:spPr>
            <a:xfrm>
              <a:off x="5214714" y="930244"/>
              <a:ext cx="191410" cy="171966"/>
            </a:xfrm>
            <a:custGeom>
              <a:avLst/>
              <a:gdLst/>
              <a:ahLst/>
              <a:cxnLst/>
              <a:rect l="l" t="t" r="r" b="b"/>
              <a:pathLst>
                <a:path w="4479" h="4024" fill="none" extrusionOk="0">
                  <a:moveTo>
                    <a:pt x="3132" y="1571"/>
                  </a:moveTo>
                  <a:cubicBezTo>
                    <a:pt x="2909" y="1410"/>
                    <a:pt x="2721" y="1214"/>
                    <a:pt x="2489" y="1089"/>
                  </a:cubicBezTo>
                  <a:cubicBezTo>
                    <a:pt x="2204" y="955"/>
                    <a:pt x="1874" y="937"/>
                    <a:pt x="1597" y="803"/>
                  </a:cubicBezTo>
                  <a:cubicBezTo>
                    <a:pt x="1116" y="572"/>
                    <a:pt x="786" y="36"/>
                    <a:pt x="259" y="1"/>
                  </a:cubicBezTo>
                  <a:cubicBezTo>
                    <a:pt x="241" y="188"/>
                    <a:pt x="90" y="331"/>
                    <a:pt x="0" y="491"/>
                  </a:cubicBezTo>
                  <a:cubicBezTo>
                    <a:pt x="63" y="679"/>
                    <a:pt x="125" y="866"/>
                    <a:pt x="206" y="1044"/>
                  </a:cubicBezTo>
                  <a:cubicBezTo>
                    <a:pt x="259" y="1178"/>
                    <a:pt x="313" y="1312"/>
                    <a:pt x="375" y="1437"/>
                  </a:cubicBezTo>
                  <a:cubicBezTo>
                    <a:pt x="429" y="1535"/>
                    <a:pt x="482" y="1633"/>
                    <a:pt x="536" y="1731"/>
                  </a:cubicBezTo>
                  <a:cubicBezTo>
                    <a:pt x="554" y="1749"/>
                    <a:pt x="563" y="1758"/>
                    <a:pt x="580" y="1767"/>
                  </a:cubicBezTo>
                  <a:cubicBezTo>
                    <a:pt x="1107" y="2204"/>
                    <a:pt x="1642" y="2641"/>
                    <a:pt x="2168" y="3078"/>
                  </a:cubicBezTo>
                  <a:cubicBezTo>
                    <a:pt x="2588" y="3426"/>
                    <a:pt x="3025" y="3774"/>
                    <a:pt x="3542" y="3944"/>
                  </a:cubicBezTo>
                  <a:cubicBezTo>
                    <a:pt x="3792" y="4015"/>
                    <a:pt x="4104" y="4024"/>
                    <a:pt x="4265" y="3819"/>
                  </a:cubicBezTo>
                  <a:cubicBezTo>
                    <a:pt x="4327" y="3730"/>
                    <a:pt x="4354" y="3614"/>
                    <a:pt x="4372" y="3498"/>
                  </a:cubicBezTo>
                  <a:cubicBezTo>
                    <a:pt x="4425" y="3194"/>
                    <a:pt x="4479" y="2864"/>
                    <a:pt x="4363" y="2570"/>
                  </a:cubicBezTo>
                  <a:cubicBezTo>
                    <a:pt x="4167" y="2070"/>
                    <a:pt x="3569" y="1892"/>
                    <a:pt x="3132" y="15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322;p72">
              <a:extLst>
                <a:ext uri="{FF2B5EF4-FFF2-40B4-BE49-F238E27FC236}">
                  <a16:creationId xmlns:a16="http://schemas.microsoft.com/office/drawing/2014/main" id="{3D5DBED7-5AB1-DDD5-AE68-7020C462952B}"/>
                </a:ext>
              </a:extLst>
            </p:cNvPr>
            <p:cNvSpPr/>
            <p:nvPr/>
          </p:nvSpPr>
          <p:spPr>
            <a:xfrm>
              <a:off x="5724073" y="4146779"/>
              <a:ext cx="167008" cy="1067862"/>
            </a:xfrm>
            <a:custGeom>
              <a:avLst/>
              <a:gdLst/>
              <a:ahLst/>
              <a:cxnLst/>
              <a:rect l="l" t="t" r="r" b="b"/>
              <a:pathLst>
                <a:path w="3908" h="24988" extrusionOk="0">
                  <a:moveTo>
                    <a:pt x="2328" y="571"/>
                  </a:moveTo>
                  <a:cubicBezTo>
                    <a:pt x="2016" y="5701"/>
                    <a:pt x="553" y="10625"/>
                    <a:pt x="285" y="15755"/>
                  </a:cubicBezTo>
                  <a:lnTo>
                    <a:pt x="285" y="15755"/>
                  </a:lnTo>
                  <a:cubicBezTo>
                    <a:pt x="259" y="16156"/>
                    <a:pt x="250" y="16584"/>
                    <a:pt x="393" y="16941"/>
                  </a:cubicBezTo>
                  <a:lnTo>
                    <a:pt x="393" y="16941"/>
                  </a:lnTo>
                  <a:cubicBezTo>
                    <a:pt x="535" y="16602"/>
                    <a:pt x="972" y="16754"/>
                    <a:pt x="1097" y="17110"/>
                  </a:cubicBezTo>
                  <a:lnTo>
                    <a:pt x="1097" y="17110"/>
                  </a:lnTo>
                  <a:cubicBezTo>
                    <a:pt x="1213" y="17458"/>
                    <a:pt x="1133" y="17878"/>
                    <a:pt x="1044" y="18243"/>
                  </a:cubicBezTo>
                  <a:lnTo>
                    <a:pt x="1044" y="18243"/>
                  </a:lnTo>
                  <a:cubicBezTo>
                    <a:pt x="616" y="19992"/>
                    <a:pt x="71" y="21723"/>
                    <a:pt x="9" y="23551"/>
                  </a:cubicBezTo>
                  <a:lnTo>
                    <a:pt x="9" y="23551"/>
                  </a:lnTo>
                  <a:cubicBezTo>
                    <a:pt x="0" y="23899"/>
                    <a:pt x="18" y="24274"/>
                    <a:pt x="187" y="24533"/>
                  </a:cubicBezTo>
                  <a:lnTo>
                    <a:pt x="187" y="24533"/>
                  </a:lnTo>
                  <a:cubicBezTo>
                    <a:pt x="491" y="24988"/>
                    <a:pt x="1062" y="24783"/>
                    <a:pt x="1418" y="24390"/>
                  </a:cubicBezTo>
                  <a:lnTo>
                    <a:pt x="1418" y="24390"/>
                  </a:lnTo>
                  <a:cubicBezTo>
                    <a:pt x="2159" y="23578"/>
                    <a:pt x="2462" y="22267"/>
                    <a:pt x="2712" y="21027"/>
                  </a:cubicBezTo>
                  <a:lnTo>
                    <a:pt x="2712" y="21027"/>
                  </a:lnTo>
                  <a:cubicBezTo>
                    <a:pt x="2801" y="20545"/>
                    <a:pt x="2890" y="20054"/>
                    <a:pt x="2980" y="19573"/>
                  </a:cubicBezTo>
                  <a:lnTo>
                    <a:pt x="2980" y="19573"/>
                  </a:lnTo>
                  <a:cubicBezTo>
                    <a:pt x="2926" y="18074"/>
                    <a:pt x="2899" y="16575"/>
                    <a:pt x="2971" y="15701"/>
                  </a:cubicBezTo>
                  <a:lnTo>
                    <a:pt x="2971" y="15701"/>
                  </a:lnTo>
                  <a:cubicBezTo>
                    <a:pt x="3024" y="15014"/>
                    <a:pt x="3105" y="14229"/>
                    <a:pt x="3203" y="13364"/>
                  </a:cubicBezTo>
                  <a:lnTo>
                    <a:pt x="3203" y="13364"/>
                  </a:lnTo>
                  <a:cubicBezTo>
                    <a:pt x="3283" y="12677"/>
                    <a:pt x="3363" y="11927"/>
                    <a:pt x="3444" y="11116"/>
                  </a:cubicBezTo>
                  <a:lnTo>
                    <a:pt x="3444" y="11116"/>
                  </a:lnTo>
                  <a:cubicBezTo>
                    <a:pt x="3488" y="10732"/>
                    <a:pt x="3524" y="10331"/>
                    <a:pt x="3560" y="9920"/>
                  </a:cubicBezTo>
                  <a:lnTo>
                    <a:pt x="3560" y="9920"/>
                  </a:lnTo>
                  <a:cubicBezTo>
                    <a:pt x="3649" y="8832"/>
                    <a:pt x="3729" y="7645"/>
                    <a:pt x="3765" y="6361"/>
                  </a:cubicBezTo>
                  <a:lnTo>
                    <a:pt x="3765" y="6361"/>
                  </a:lnTo>
                  <a:cubicBezTo>
                    <a:pt x="3783" y="5861"/>
                    <a:pt x="3791" y="5388"/>
                    <a:pt x="3809" y="4942"/>
                  </a:cubicBezTo>
                  <a:lnTo>
                    <a:pt x="3809" y="4942"/>
                  </a:lnTo>
                  <a:cubicBezTo>
                    <a:pt x="3818" y="4719"/>
                    <a:pt x="3818" y="4496"/>
                    <a:pt x="3827" y="4291"/>
                  </a:cubicBezTo>
                  <a:lnTo>
                    <a:pt x="3827" y="4291"/>
                  </a:lnTo>
                  <a:cubicBezTo>
                    <a:pt x="3845" y="3658"/>
                    <a:pt x="3863" y="3078"/>
                    <a:pt x="3881" y="2551"/>
                  </a:cubicBezTo>
                  <a:lnTo>
                    <a:pt x="3881" y="2551"/>
                  </a:lnTo>
                  <a:cubicBezTo>
                    <a:pt x="3890" y="2373"/>
                    <a:pt x="3890" y="2204"/>
                    <a:pt x="3890" y="2043"/>
                  </a:cubicBezTo>
                  <a:lnTo>
                    <a:pt x="3890" y="2043"/>
                  </a:lnTo>
                  <a:cubicBezTo>
                    <a:pt x="3899" y="1713"/>
                    <a:pt x="3899" y="1401"/>
                    <a:pt x="3907" y="1115"/>
                  </a:cubicBezTo>
                  <a:lnTo>
                    <a:pt x="3907" y="1115"/>
                  </a:lnTo>
                  <a:cubicBezTo>
                    <a:pt x="3907" y="1062"/>
                    <a:pt x="3907" y="1008"/>
                    <a:pt x="3899" y="955"/>
                  </a:cubicBezTo>
                  <a:lnTo>
                    <a:pt x="3899" y="955"/>
                  </a:lnTo>
                  <a:cubicBezTo>
                    <a:pt x="3863" y="794"/>
                    <a:pt x="3836" y="642"/>
                    <a:pt x="3791" y="482"/>
                  </a:cubicBezTo>
                  <a:lnTo>
                    <a:pt x="3791" y="482"/>
                  </a:lnTo>
                  <a:cubicBezTo>
                    <a:pt x="3836" y="1347"/>
                    <a:pt x="3809" y="2221"/>
                    <a:pt x="3711" y="3078"/>
                  </a:cubicBezTo>
                  <a:lnTo>
                    <a:pt x="3711" y="3078"/>
                  </a:lnTo>
                  <a:cubicBezTo>
                    <a:pt x="3515" y="3176"/>
                    <a:pt x="3372" y="2846"/>
                    <a:pt x="3310" y="2578"/>
                  </a:cubicBezTo>
                  <a:lnTo>
                    <a:pt x="3310" y="2578"/>
                  </a:lnTo>
                  <a:cubicBezTo>
                    <a:pt x="3140" y="1811"/>
                    <a:pt x="2971" y="1035"/>
                    <a:pt x="2801" y="268"/>
                  </a:cubicBezTo>
                  <a:lnTo>
                    <a:pt x="2801" y="268"/>
                  </a:lnTo>
                  <a:cubicBezTo>
                    <a:pt x="2783" y="187"/>
                    <a:pt x="2757" y="98"/>
                    <a:pt x="2703" y="45"/>
                  </a:cubicBezTo>
                  <a:lnTo>
                    <a:pt x="2703" y="45"/>
                  </a:lnTo>
                  <a:cubicBezTo>
                    <a:pt x="2676" y="9"/>
                    <a:pt x="2650" y="0"/>
                    <a:pt x="2614" y="0"/>
                  </a:cubicBezTo>
                  <a:lnTo>
                    <a:pt x="2614" y="0"/>
                  </a:lnTo>
                  <a:cubicBezTo>
                    <a:pt x="2471" y="0"/>
                    <a:pt x="2346" y="321"/>
                    <a:pt x="2328" y="57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323;p72">
              <a:extLst>
                <a:ext uri="{FF2B5EF4-FFF2-40B4-BE49-F238E27FC236}">
                  <a16:creationId xmlns:a16="http://schemas.microsoft.com/office/drawing/2014/main" id="{8EFCF071-375B-9D87-B07F-0D7ED2A7BE2E}"/>
                </a:ext>
              </a:extLst>
            </p:cNvPr>
            <p:cNvSpPr/>
            <p:nvPr/>
          </p:nvSpPr>
          <p:spPr>
            <a:xfrm>
              <a:off x="5724073" y="4140668"/>
              <a:ext cx="167008" cy="1073973"/>
            </a:xfrm>
            <a:custGeom>
              <a:avLst/>
              <a:gdLst/>
              <a:ahLst/>
              <a:cxnLst/>
              <a:rect l="l" t="t" r="r" b="b"/>
              <a:pathLst>
                <a:path w="3908" h="25131" fill="none" extrusionOk="0">
                  <a:moveTo>
                    <a:pt x="2980" y="19716"/>
                  </a:moveTo>
                  <a:cubicBezTo>
                    <a:pt x="2926" y="18217"/>
                    <a:pt x="2899" y="16718"/>
                    <a:pt x="2971" y="15844"/>
                  </a:cubicBezTo>
                  <a:cubicBezTo>
                    <a:pt x="3024" y="15157"/>
                    <a:pt x="3105" y="14372"/>
                    <a:pt x="3203" y="13507"/>
                  </a:cubicBezTo>
                  <a:cubicBezTo>
                    <a:pt x="3283" y="12820"/>
                    <a:pt x="3372" y="12070"/>
                    <a:pt x="3444" y="11259"/>
                  </a:cubicBezTo>
                  <a:cubicBezTo>
                    <a:pt x="3488" y="10875"/>
                    <a:pt x="3524" y="10474"/>
                    <a:pt x="3560" y="10063"/>
                  </a:cubicBezTo>
                  <a:cubicBezTo>
                    <a:pt x="3649" y="8975"/>
                    <a:pt x="3729" y="7788"/>
                    <a:pt x="3765" y="6504"/>
                  </a:cubicBezTo>
                  <a:cubicBezTo>
                    <a:pt x="3783" y="6004"/>
                    <a:pt x="3791" y="5531"/>
                    <a:pt x="3809" y="5085"/>
                  </a:cubicBezTo>
                  <a:cubicBezTo>
                    <a:pt x="3818" y="4862"/>
                    <a:pt x="3818" y="4639"/>
                    <a:pt x="3827" y="4434"/>
                  </a:cubicBezTo>
                  <a:cubicBezTo>
                    <a:pt x="3845" y="3801"/>
                    <a:pt x="3863" y="3221"/>
                    <a:pt x="3881" y="2694"/>
                  </a:cubicBezTo>
                  <a:cubicBezTo>
                    <a:pt x="3890" y="2516"/>
                    <a:pt x="3890" y="2347"/>
                    <a:pt x="3890" y="2186"/>
                  </a:cubicBezTo>
                  <a:cubicBezTo>
                    <a:pt x="3899" y="1856"/>
                    <a:pt x="3907" y="1544"/>
                    <a:pt x="3907" y="1258"/>
                  </a:cubicBezTo>
                  <a:cubicBezTo>
                    <a:pt x="3907" y="1205"/>
                    <a:pt x="3899" y="1151"/>
                    <a:pt x="3899" y="1098"/>
                  </a:cubicBezTo>
                  <a:cubicBezTo>
                    <a:pt x="3872" y="937"/>
                    <a:pt x="3836" y="785"/>
                    <a:pt x="3791" y="625"/>
                  </a:cubicBezTo>
                  <a:cubicBezTo>
                    <a:pt x="3836" y="1490"/>
                    <a:pt x="3809" y="2364"/>
                    <a:pt x="3711" y="3221"/>
                  </a:cubicBezTo>
                  <a:cubicBezTo>
                    <a:pt x="3515" y="3319"/>
                    <a:pt x="3372" y="2989"/>
                    <a:pt x="3310" y="2721"/>
                  </a:cubicBezTo>
                  <a:cubicBezTo>
                    <a:pt x="3140" y="1954"/>
                    <a:pt x="2971" y="1178"/>
                    <a:pt x="2801" y="411"/>
                  </a:cubicBezTo>
                  <a:cubicBezTo>
                    <a:pt x="2783" y="330"/>
                    <a:pt x="2757" y="241"/>
                    <a:pt x="2703" y="188"/>
                  </a:cubicBezTo>
                  <a:cubicBezTo>
                    <a:pt x="2525" y="0"/>
                    <a:pt x="2346" y="411"/>
                    <a:pt x="2328" y="714"/>
                  </a:cubicBezTo>
                  <a:cubicBezTo>
                    <a:pt x="2016" y="5844"/>
                    <a:pt x="553" y="10759"/>
                    <a:pt x="285" y="15898"/>
                  </a:cubicBezTo>
                  <a:cubicBezTo>
                    <a:pt x="259" y="16299"/>
                    <a:pt x="250" y="16727"/>
                    <a:pt x="393" y="17084"/>
                  </a:cubicBezTo>
                  <a:cubicBezTo>
                    <a:pt x="544" y="16745"/>
                    <a:pt x="972" y="16897"/>
                    <a:pt x="1097" y="17253"/>
                  </a:cubicBezTo>
                  <a:cubicBezTo>
                    <a:pt x="1213" y="17601"/>
                    <a:pt x="1133" y="18021"/>
                    <a:pt x="1044" y="18386"/>
                  </a:cubicBezTo>
                  <a:cubicBezTo>
                    <a:pt x="616" y="20135"/>
                    <a:pt x="71" y="21866"/>
                    <a:pt x="9" y="23694"/>
                  </a:cubicBezTo>
                  <a:cubicBezTo>
                    <a:pt x="0" y="24042"/>
                    <a:pt x="18" y="24417"/>
                    <a:pt x="187" y="24676"/>
                  </a:cubicBezTo>
                  <a:cubicBezTo>
                    <a:pt x="491" y="25131"/>
                    <a:pt x="1062" y="24926"/>
                    <a:pt x="1418" y="24533"/>
                  </a:cubicBezTo>
                  <a:cubicBezTo>
                    <a:pt x="2159" y="23721"/>
                    <a:pt x="2462" y="22410"/>
                    <a:pt x="2712" y="21170"/>
                  </a:cubicBezTo>
                  <a:cubicBezTo>
                    <a:pt x="2801" y="20679"/>
                    <a:pt x="2890" y="20197"/>
                    <a:pt x="2980" y="1971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324;p72">
              <a:extLst>
                <a:ext uri="{FF2B5EF4-FFF2-40B4-BE49-F238E27FC236}">
                  <a16:creationId xmlns:a16="http://schemas.microsoft.com/office/drawing/2014/main" id="{40C1ED08-EAC0-C74A-82A5-B57C069BC4F7}"/>
                </a:ext>
              </a:extLst>
            </p:cNvPr>
            <p:cNvSpPr/>
            <p:nvPr/>
          </p:nvSpPr>
          <p:spPr>
            <a:xfrm>
              <a:off x="5610056" y="4269514"/>
              <a:ext cx="108718" cy="795298"/>
            </a:xfrm>
            <a:custGeom>
              <a:avLst/>
              <a:gdLst/>
              <a:ahLst/>
              <a:cxnLst/>
              <a:rect l="l" t="t" r="r" b="b"/>
              <a:pathLst>
                <a:path w="2544" h="18610" extrusionOk="0">
                  <a:moveTo>
                    <a:pt x="134" y="8065"/>
                  </a:moveTo>
                  <a:cubicBezTo>
                    <a:pt x="134" y="8110"/>
                    <a:pt x="143" y="8145"/>
                    <a:pt x="143" y="8190"/>
                  </a:cubicBezTo>
                  <a:lnTo>
                    <a:pt x="143" y="8190"/>
                  </a:lnTo>
                  <a:cubicBezTo>
                    <a:pt x="233" y="8743"/>
                    <a:pt x="322" y="9278"/>
                    <a:pt x="420" y="9796"/>
                  </a:cubicBezTo>
                  <a:lnTo>
                    <a:pt x="420" y="9796"/>
                  </a:lnTo>
                  <a:cubicBezTo>
                    <a:pt x="429" y="9876"/>
                    <a:pt x="447" y="9947"/>
                    <a:pt x="456" y="10028"/>
                  </a:cubicBezTo>
                  <a:lnTo>
                    <a:pt x="456" y="10028"/>
                  </a:lnTo>
                  <a:cubicBezTo>
                    <a:pt x="527" y="10411"/>
                    <a:pt x="589" y="10777"/>
                    <a:pt x="661" y="11134"/>
                  </a:cubicBezTo>
                  <a:lnTo>
                    <a:pt x="661" y="11134"/>
                  </a:lnTo>
                  <a:cubicBezTo>
                    <a:pt x="705" y="11384"/>
                    <a:pt x="750" y="11634"/>
                    <a:pt x="795" y="11866"/>
                  </a:cubicBezTo>
                  <a:lnTo>
                    <a:pt x="795" y="11866"/>
                  </a:lnTo>
                  <a:cubicBezTo>
                    <a:pt x="1151" y="13748"/>
                    <a:pt x="1392" y="15639"/>
                    <a:pt x="1517" y="17548"/>
                  </a:cubicBezTo>
                  <a:lnTo>
                    <a:pt x="1517" y="17548"/>
                  </a:lnTo>
                  <a:lnTo>
                    <a:pt x="1589" y="18610"/>
                  </a:lnTo>
                  <a:cubicBezTo>
                    <a:pt x="1633" y="18048"/>
                    <a:pt x="1633" y="17468"/>
                    <a:pt x="1606" y="16906"/>
                  </a:cubicBezTo>
                  <a:lnTo>
                    <a:pt x="1606" y="16906"/>
                  </a:lnTo>
                  <a:cubicBezTo>
                    <a:pt x="1553" y="15675"/>
                    <a:pt x="1401" y="14435"/>
                    <a:pt x="1526" y="13222"/>
                  </a:cubicBezTo>
                  <a:lnTo>
                    <a:pt x="1526" y="13222"/>
                  </a:lnTo>
                  <a:cubicBezTo>
                    <a:pt x="1597" y="12526"/>
                    <a:pt x="1749" y="11857"/>
                    <a:pt x="1874" y="11179"/>
                  </a:cubicBezTo>
                  <a:lnTo>
                    <a:pt x="1874" y="11179"/>
                  </a:lnTo>
                  <a:cubicBezTo>
                    <a:pt x="2543" y="7441"/>
                    <a:pt x="2151" y="3382"/>
                    <a:pt x="777" y="1"/>
                  </a:cubicBezTo>
                  <a:lnTo>
                    <a:pt x="777" y="1"/>
                  </a:lnTo>
                  <a:cubicBezTo>
                    <a:pt x="393" y="2668"/>
                    <a:pt x="1" y="5362"/>
                    <a:pt x="134" y="806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325;p72">
              <a:extLst>
                <a:ext uri="{FF2B5EF4-FFF2-40B4-BE49-F238E27FC236}">
                  <a16:creationId xmlns:a16="http://schemas.microsoft.com/office/drawing/2014/main" id="{C5B7EA50-4AD8-107A-2C8C-A6B038A22E6D}"/>
                </a:ext>
              </a:extLst>
            </p:cNvPr>
            <p:cNvSpPr/>
            <p:nvPr/>
          </p:nvSpPr>
          <p:spPr>
            <a:xfrm>
              <a:off x="5610056" y="4269514"/>
              <a:ext cx="109102" cy="795298"/>
            </a:xfrm>
            <a:custGeom>
              <a:avLst/>
              <a:gdLst/>
              <a:ahLst/>
              <a:cxnLst/>
              <a:rect l="l" t="t" r="r" b="b"/>
              <a:pathLst>
                <a:path w="2553" h="18610" fill="none" extrusionOk="0">
                  <a:moveTo>
                    <a:pt x="1874" y="11179"/>
                  </a:moveTo>
                  <a:cubicBezTo>
                    <a:pt x="2552" y="7441"/>
                    <a:pt x="2151" y="3382"/>
                    <a:pt x="777" y="1"/>
                  </a:cubicBezTo>
                  <a:cubicBezTo>
                    <a:pt x="393" y="2668"/>
                    <a:pt x="1" y="5362"/>
                    <a:pt x="134" y="8065"/>
                  </a:cubicBezTo>
                  <a:cubicBezTo>
                    <a:pt x="134" y="8110"/>
                    <a:pt x="143" y="8145"/>
                    <a:pt x="143" y="8190"/>
                  </a:cubicBezTo>
                  <a:cubicBezTo>
                    <a:pt x="233" y="8743"/>
                    <a:pt x="322" y="9278"/>
                    <a:pt x="420" y="9796"/>
                  </a:cubicBezTo>
                  <a:cubicBezTo>
                    <a:pt x="429" y="9876"/>
                    <a:pt x="447" y="9947"/>
                    <a:pt x="456" y="10028"/>
                  </a:cubicBezTo>
                  <a:cubicBezTo>
                    <a:pt x="527" y="10411"/>
                    <a:pt x="589" y="10777"/>
                    <a:pt x="661" y="11134"/>
                  </a:cubicBezTo>
                  <a:cubicBezTo>
                    <a:pt x="705" y="11384"/>
                    <a:pt x="750" y="11634"/>
                    <a:pt x="795" y="11866"/>
                  </a:cubicBezTo>
                  <a:cubicBezTo>
                    <a:pt x="1151" y="13748"/>
                    <a:pt x="1392" y="15639"/>
                    <a:pt x="1517" y="17548"/>
                  </a:cubicBezTo>
                  <a:lnTo>
                    <a:pt x="1589" y="18610"/>
                  </a:lnTo>
                  <a:cubicBezTo>
                    <a:pt x="1633" y="18048"/>
                    <a:pt x="1633" y="17468"/>
                    <a:pt x="1606" y="16906"/>
                  </a:cubicBezTo>
                  <a:cubicBezTo>
                    <a:pt x="1553" y="15675"/>
                    <a:pt x="1401" y="14435"/>
                    <a:pt x="1526" y="13222"/>
                  </a:cubicBezTo>
                  <a:cubicBezTo>
                    <a:pt x="1597" y="12526"/>
                    <a:pt x="1749" y="11857"/>
                    <a:pt x="1874" y="111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326;p72">
              <a:extLst>
                <a:ext uri="{FF2B5EF4-FFF2-40B4-BE49-F238E27FC236}">
                  <a16:creationId xmlns:a16="http://schemas.microsoft.com/office/drawing/2014/main" id="{4DB0D11C-3462-4D53-4ABC-25DC05B0AB4F}"/>
                </a:ext>
              </a:extLst>
            </p:cNvPr>
            <p:cNvSpPr/>
            <p:nvPr/>
          </p:nvSpPr>
          <p:spPr>
            <a:xfrm>
              <a:off x="5426680" y="2968361"/>
              <a:ext cx="138803" cy="749914"/>
            </a:xfrm>
            <a:custGeom>
              <a:avLst/>
              <a:gdLst/>
              <a:ahLst/>
              <a:cxnLst/>
              <a:rect l="l" t="t" r="r" b="b"/>
              <a:pathLst>
                <a:path w="3248" h="17548" extrusionOk="0">
                  <a:moveTo>
                    <a:pt x="2383" y="286"/>
                  </a:moveTo>
                  <a:cubicBezTo>
                    <a:pt x="2079" y="651"/>
                    <a:pt x="1803" y="1053"/>
                    <a:pt x="1571" y="1481"/>
                  </a:cubicBezTo>
                  <a:lnTo>
                    <a:pt x="1571" y="1481"/>
                  </a:lnTo>
                  <a:cubicBezTo>
                    <a:pt x="1232" y="2088"/>
                    <a:pt x="991" y="2730"/>
                    <a:pt x="750" y="3372"/>
                  </a:cubicBezTo>
                  <a:lnTo>
                    <a:pt x="750" y="3372"/>
                  </a:lnTo>
                  <a:cubicBezTo>
                    <a:pt x="473" y="4131"/>
                    <a:pt x="215" y="4898"/>
                    <a:pt x="1" y="5674"/>
                  </a:cubicBezTo>
                  <a:lnTo>
                    <a:pt x="1" y="5674"/>
                  </a:lnTo>
                  <a:cubicBezTo>
                    <a:pt x="72" y="6209"/>
                    <a:pt x="117" y="6914"/>
                    <a:pt x="161" y="7770"/>
                  </a:cubicBezTo>
                  <a:lnTo>
                    <a:pt x="161" y="7770"/>
                  </a:lnTo>
                  <a:cubicBezTo>
                    <a:pt x="170" y="7976"/>
                    <a:pt x="179" y="8181"/>
                    <a:pt x="188" y="8395"/>
                  </a:cubicBezTo>
                  <a:lnTo>
                    <a:pt x="188" y="8395"/>
                  </a:lnTo>
                  <a:cubicBezTo>
                    <a:pt x="233" y="9251"/>
                    <a:pt x="286" y="10242"/>
                    <a:pt x="357" y="11357"/>
                  </a:cubicBezTo>
                  <a:lnTo>
                    <a:pt x="357" y="11357"/>
                  </a:lnTo>
                  <a:cubicBezTo>
                    <a:pt x="429" y="12374"/>
                    <a:pt x="518" y="13319"/>
                    <a:pt x="616" y="14176"/>
                  </a:cubicBezTo>
                  <a:lnTo>
                    <a:pt x="616" y="14176"/>
                  </a:lnTo>
                  <a:cubicBezTo>
                    <a:pt x="661" y="14541"/>
                    <a:pt x="705" y="14916"/>
                    <a:pt x="759" y="15282"/>
                  </a:cubicBezTo>
                  <a:lnTo>
                    <a:pt x="759" y="15282"/>
                  </a:lnTo>
                  <a:cubicBezTo>
                    <a:pt x="991" y="16040"/>
                    <a:pt x="1232" y="16798"/>
                    <a:pt x="1464" y="17548"/>
                  </a:cubicBezTo>
                  <a:lnTo>
                    <a:pt x="1464" y="17548"/>
                  </a:lnTo>
                  <a:cubicBezTo>
                    <a:pt x="1615" y="17316"/>
                    <a:pt x="1642" y="17030"/>
                    <a:pt x="1660" y="16754"/>
                  </a:cubicBezTo>
                  <a:lnTo>
                    <a:pt x="1660" y="16754"/>
                  </a:lnTo>
                  <a:cubicBezTo>
                    <a:pt x="1838" y="13899"/>
                    <a:pt x="911" y="11053"/>
                    <a:pt x="1160" y="8208"/>
                  </a:cubicBezTo>
                  <a:lnTo>
                    <a:pt x="1160" y="8208"/>
                  </a:lnTo>
                  <a:cubicBezTo>
                    <a:pt x="1392" y="5692"/>
                    <a:pt x="2525" y="3363"/>
                    <a:pt x="3159" y="919"/>
                  </a:cubicBezTo>
                  <a:lnTo>
                    <a:pt x="3159" y="919"/>
                  </a:lnTo>
                  <a:cubicBezTo>
                    <a:pt x="3248" y="553"/>
                    <a:pt x="3212" y="9"/>
                    <a:pt x="2829" y="0"/>
                  </a:cubicBezTo>
                  <a:lnTo>
                    <a:pt x="2829" y="0"/>
                  </a:lnTo>
                  <a:cubicBezTo>
                    <a:pt x="2829" y="0"/>
                    <a:pt x="2829" y="0"/>
                    <a:pt x="2829" y="0"/>
                  </a:cubicBezTo>
                  <a:lnTo>
                    <a:pt x="2829" y="0"/>
                  </a:lnTo>
                  <a:cubicBezTo>
                    <a:pt x="2650" y="0"/>
                    <a:pt x="2498" y="143"/>
                    <a:pt x="2383" y="28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327;p72">
              <a:extLst>
                <a:ext uri="{FF2B5EF4-FFF2-40B4-BE49-F238E27FC236}">
                  <a16:creationId xmlns:a16="http://schemas.microsoft.com/office/drawing/2014/main" id="{700F5AA8-647B-DF62-A8CD-657E5004191D}"/>
                </a:ext>
              </a:extLst>
            </p:cNvPr>
            <p:cNvSpPr/>
            <p:nvPr/>
          </p:nvSpPr>
          <p:spPr>
            <a:xfrm>
              <a:off x="5426680" y="2968361"/>
              <a:ext cx="138803" cy="749914"/>
            </a:xfrm>
            <a:custGeom>
              <a:avLst/>
              <a:gdLst/>
              <a:ahLst/>
              <a:cxnLst/>
              <a:rect l="l" t="t" r="r" b="b"/>
              <a:pathLst>
                <a:path w="3248" h="17548" fill="none" extrusionOk="0">
                  <a:moveTo>
                    <a:pt x="2829" y="0"/>
                  </a:moveTo>
                  <a:cubicBezTo>
                    <a:pt x="2650" y="0"/>
                    <a:pt x="2507" y="143"/>
                    <a:pt x="2383" y="286"/>
                  </a:cubicBezTo>
                  <a:cubicBezTo>
                    <a:pt x="2079" y="651"/>
                    <a:pt x="1803" y="1053"/>
                    <a:pt x="1571" y="1481"/>
                  </a:cubicBezTo>
                  <a:cubicBezTo>
                    <a:pt x="1232" y="2088"/>
                    <a:pt x="991" y="2730"/>
                    <a:pt x="750" y="3372"/>
                  </a:cubicBezTo>
                  <a:cubicBezTo>
                    <a:pt x="473" y="4131"/>
                    <a:pt x="215" y="4898"/>
                    <a:pt x="1" y="5674"/>
                  </a:cubicBezTo>
                  <a:cubicBezTo>
                    <a:pt x="72" y="6209"/>
                    <a:pt x="117" y="6914"/>
                    <a:pt x="161" y="7770"/>
                  </a:cubicBezTo>
                  <a:cubicBezTo>
                    <a:pt x="170" y="7976"/>
                    <a:pt x="179" y="8181"/>
                    <a:pt x="188" y="8395"/>
                  </a:cubicBezTo>
                  <a:cubicBezTo>
                    <a:pt x="233" y="9251"/>
                    <a:pt x="286" y="10242"/>
                    <a:pt x="357" y="11357"/>
                  </a:cubicBezTo>
                  <a:cubicBezTo>
                    <a:pt x="429" y="12374"/>
                    <a:pt x="518" y="13319"/>
                    <a:pt x="616" y="14176"/>
                  </a:cubicBezTo>
                  <a:cubicBezTo>
                    <a:pt x="661" y="14541"/>
                    <a:pt x="705" y="14916"/>
                    <a:pt x="759" y="15282"/>
                  </a:cubicBezTo>
                  <a:cubicBezTo>
                    <a:pt x="991" y="16040"/>
                    <a:pt x="1232" y="16798"/>
                    <a:pt x="1464" y="17548"/>
                  </a:cubicBezTo>
                  <a:cubicBezTo>
                    <a:pt x="1615" y="17316"/>
                    <a:pt x="1642" y="17030"/>
                    <a:pt x="1660" y="16754"/>
                  </a:cubicBezTo>
                  <a:cubicBezTo>
                    <a:pt x="1838" y="13899"/>
                    <a:pt x="911" y="11053"/>
                    <a:pt x="1160" y="8208"/>
                  </a:cubicBezTo>
                  <a:cubicBezTo>
                    <a:pt x="1392" y="5692"/>
                    <a:pt x="2525" y="3363"/>
                    <a:pt x="3159" y="919"/>
                  </a:cubicBezTo>
                  <a:cubicBezTo>
                    <a:pt x="3248" y="553"/>
                    <a:pt x="3212" y="9"/>
                    <a:pt x="2829"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328;p72">
              <a:extLst>
                <a:ext uri="{FF2B5EF4-FFF2-40B4-BE49-F238E27FC236}">
                  <a16:creationId xmlns:a16="http://schemas.microsoft.com/office/drawing/2014/main" id="{7F480989-D73B-4385-0BBE-270F0396E01D}"/>
                </a:ext>
              </a:extLst>
            </p:cNvPr>
            <p:cNvSpPr/>
            <p:nvPr/>
          </p:nvSpPr>
          <p:spPr>
            <a:xfrm>
              <a:off x="5754928" y="2850541"/>
              <a:ext cx="142991" cy="1164358"/>
            </a:xfrm>
            <a:custGeom>
              <a:avLst/>
              <a:gdLst/>
              <a:ahLst/>
              <a:cxnLst/>
              <a:rect l="l" t="t" r="r" b="b"/>
              <a:pathLst>
                <a:path w="3346" h="27246" extrusionOk="0">
                  <a:moveTo>
                    <a:pt x="768" y="3881"/>
                  </a:moveTo>
                  <a:cubicBezTo>
                    <a:pt x="1258" y="5112"/>
                    <a:pt x="1972" y="6263"/>
                    <a:pt x="2356" y="7539"/>
                  </a:cubicBezTo>
                  <a:lnTo>
                    <a:pt x="2356" y="7539"/>
                  </a:lnTo>
                  <a:cubicBezTo>
                    <a:pt x="2775" y="8886"/>
                    <a:pt x="2820" y="10322"/>
                    <a:pt x="2793" y="11732"/>
                  </a:cubicBezTo>
                  <a:lnTo>
                    <a:pt x="2793" y="11732"/>
                  </a:lnTo>
                  <a:cubicBezTo>
                    <a:pt x="2766" y="12909"/>
                    <a:pt x="2695" y="14096"/>
                    <a:pt x="2445" y="15256"/>
                  </a:cubicBezTo>
                  <a:lnTo>
                    <a:pt x="2445" y="15256"/>
                  </a:lnTo>
                  <a:cubicBezTo>
                    <a:pt x="2302" y="15960"/>
                    <a:pt x="2088" y="16647"/>
                    <a:pt x="1972" y="17361"/>
                  </a:cubicBezTo>
                  <a:lnTo>
                    <a:pt x="1972" y="17361"/>
                  </a:lnTo>
                  <a:cubicBezTo>
                    <a:pt x="1874" y="17914"/>
                    <a:pt x="1838" y="18485"/>
                    <a:pt x="1740" y="19047"/>
                  </a:cubicBezTo>
                  <a:lnTo>
                    <a:pt x="1740" y="19047"/>
                  </a:lnTo>
                  <a:cubicBezTo>
                    <a:pt x="1508" y="20358"/>
                    <a:pt x="911" y="21581"/>
                    <a:pt x="554" y="22865"/>
                  </a:cubicBezTo>
                  <a:lnTo>
                    <a:pt x="554" y="22865"/>
                  </a:lnTo>
                  <a:cubicBezTo>
                    <a:pt x="197" y="24150"/>
                    <a:pt x="108" y="25613"/>
                    <a:pt x="812" y="26746"/>
                  </a:cubicBezTo>
                  <a:lnTo>
                    <a:pt x="812" y="26746"/>
                  </a:lnTo>
                  <a:cubicBezTo>
                    <a:pt x="973" y="26996"/>
                    <a:pt x="1223" y="27245"/>
                    <a:pt x="1508" y="27183"/>
                  </a:cubicBezTo>
                  <a:lnTo>
                    <a:pt x="1508" y="27183"/>
                  </a:lnTo>
                  <a:cubicBezTo>
                    <a:pt x="1660" y="27147"/>
                    <a:pt x="1785" y="27031"/>
                    <a:pt x="1883" y="26906"/>
                  </a:cubicBezTo>
                  <a:lnTo>
                    <a:pt x="1883" y="26906"/>
                  </a:lnTo>
                  <a:cubicBezTo>
                    <a:pt x="2070" y="26692"/>
                    <a:pt x="2222" y="26460"/>
                    <a:pt x="2356" y="26219"/>
                  </a:cubicBezTo>
                  <a:lnTo>
                    <a:pt x="2356" y="26219"/>
                  </a:lnTo>
                  <a:cubicBezTo>
                    <a:pt x="2302" y="26005"/>
                    <a:pt x="2258" y="25800"/>
                    <a:pt x="2204" y="25595"/>
                  </a:cubicBezTo>
                  <a:lnTo>
                    <a:pt x="2204" y="25595"/>
                  </a:lnTo>
                  <a:cubicBezTo>
                    <a:pt x="2142" y="25336"/>
                    <a:pt x="2070" y="25078"/>
                    <a:pt x="2017" y="24837"/>
                  </a:cubicBezTo>
                  <a:lnTo>
                    <a:pt x="2017" y="24837"/>
                  </a:lnTo>
                  <a:cubicBezTo>
                    <a:pt x="1910" y="24391"/>
                    <a:pt x="1821" y="23998"/>
                    <a:pt x="1767" y="23686"/>
                  </a:cubicBezTo>
                  <a:lnTo>
                    <a:pt x="1767" y="23686"/>
                  </a:lnTo>
                  <a:cubicBezTo>
                    <a:pt x="1758" y="23632"/>
                    <a:pt x="1767" y="23356"/>
                    <a:pt x="1803" y="22919"/>
                  </a:cubicBezTo>
                  <a:lnTo>
                    <a:pt x="1803" y="22919"/>
                  </a:lnTo>
                  <a:cubicBezTo>
                    <a:pt x="1821" y="22740"/>
                    <a:pt x="1838" y="22544"/>
                    <a:pt x="1856" y="22321"/>
                  </a:cubicBezTo>
                  <a:lnTo>
                    <a:pt x="1856" y="22321"/>
                  </a:lnTo>
                  <a:cubicBezTo>
                    <a:pt x="1883" y="21991"/>
                    <a:pt x="1919" y="21607"/>
                    <a:pt x="1954" y="21197"/>
                  </a:cubicBezTo>
                  <a:lnTo>
                    <a:pt x="1954" y="21197"/>
                  </a:lnTo>
                  <a:cubicBezTo>
                    <a:pt x="1990" y="20778"/>
                    <a:pt x="2035" y="20332"/>
                    <a:pt x="2079" y="19859"/>
                  </a:cubicBezTo>
                  <a:lnTo>
                    <a:pt x="2079" y="19859"/>
                  </a:lnTo>
                  <a:cubicBezTo>
                    <a:pt x="2115" y="19547"/>
                    <a:pt x="2142" y="19225"/>
                    <a:pt x="2177" y="18904"/>
                  </a:cubicBezTo>
                  <a:lnTo>
                    <a:pt x="2177" y="18904"/>
                  </a:lnTo>
                  <a:cubicBezTo>
                    <a:pt x="2311" y="17602"/>
                    <a:pt x="2454" y="16219"/>
                    <a:pt x="2579" y="15041"/>
                  </a:cubicBezTo>
                  <a:lnTo>
                    <a:pt x="2579" y="15041"/>
                  </a:lnTo>
                  <a:cubicBezTo>
                    <a:pt x="2730" y="13703"/>
                    <a:pt x="2855" y="12615"/>
                    <a:pt x="2936" y="12151"/>
                  </a:cubicBezTo>
                  <a:lnTo>
                    <a:pt x="2936" y="12151"/>
                  </a:lnTo>
                  <a:cubicBezTo>
                    <a:pt x="3185" y="10590"/>
                    <a:pt x="3310" y="9020"/>
                    <a:pt x="3346" y="7441"/>
                  </a:cubicBezTo>
                  <a:lnTo>
                    <a:pt x="3346" y="7441"/>
                  </a:lnTo>
                  <a:cubicBezTo>
                    <a:pt x="3337" y="7423"/>
                    <a:pt x="3337" y="7414"/>
                    <a:pt x="3328" y="7405"/>
                  </a:cubicBezTo>
                  <a:lnTo>
                    <a:pt x="3328" y="7405"/>
                  </a:lnTo>
                  <a:cubicBezTo>
                    <a:pt x="2383" y="4934"/>
                    <a:pt x="1446" y="2463"/>
                    <a:pt x="500" y="1"/>
                  </a:cubicBezTo>
                  <a:lnTo>
                    <a:pt x="500" y="1"/>
                  </a:lnTo>
                  <a:cubicBezTo>
                    <a:pt x="1" y="1232"/>
                    <a:pt x="277" y="2641"/>
                    <a:pt x="768" y="388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329;p72">
              <a:extLst>
                <a:ext uri="{FF2B5EF4-FFF2-40B4-BE49-F238E27FC236}">
                  <a16:creationId xmlns:a16="http://schemas.microsoft.com/office/drawing/2014/main" id="{0AF58C82-2D6C-C86F-5F8F-83238BE154D1}"/>
                </a:ext>
              </a:extLst>
            </p:cNvPr>
            <p:cNvSpPr/>
            <p:nvPr/>
          </p:nvSpPr>
          <p:spPr>
            <a:xfrm>
              <a:off x="5754928" y="2850541"/>
              <a:ext cx="142991" cy="1164358"/>
            </a:xfrm>
            <a:custGeom>
              <a:avLst/>
              <a:gdLst/>
              <a:ahLst/>
              <a:cxnLst/>
              <a:rect l="l" t="t" r="r" b="b"/>
              <a:pathLst>
                <a:path w="3346" h="27246" fill="none" extrusionOk="0">
                  <a:moveTo>
                    <a:pt x="1883" y="26906"/>
                  </a:moveTo>
                  <a:cubicBezTo>
                    <a:pt x="2070" y="26692"/>
                    <a:pt x="2222" y="26460"/>
                    <a:pt x="2356" y="26219"/>
                  </a:cubicBezTo>
                  <a:cubicBezTo>
                    <a:pt x="2302" y="26005"/>
                    <a:pt x="2258" y="25800"/>
                    <a:pt x="2204" y="25595"/>
                  </a:cubicBezTo>
                  <a:cubicBezTo>
                    <a:pt x="2142" y="25336"/>
                    <a:pt x="2070" y="25078"/>
                    <a:pt x="2017" y="24837"/>
                  </a:cubicBezTo>
                  <a:cubicBezTo>
                    <a:pt x="1910" y="24391"/>
                    <a:pt x="1821" y="23998"/>
                    <a:pt x="1767" y="23686"/>
                  </a:cubicBezTo>
                  <a:cubicBezTo>
                    <a:pt x="1758" y="23632"/>
                    <a:pt x="1767" y="23356"/>
                    <a:pt x="1803" y="22919"/>
                  </a:cubicBezTo>
                  <a:cubicBezTo>
                    <a:pt x="1821" y="22740"/>
                    <a:pt x="1838" y="22544"/>
                    <a:pt x="1856" y="22321"/>
                  </a:cubicBezTo>
                  <a:cubicBezTo>
                    <a:pt x="1883" y="21991"/>
                    <a:pt x="1919" y="21607"/>
                    <a:pt x="1954" y="21197"/>
                  </a:cubicBezTo>
                  <a:cubicBezTo>
                    <a:pt x="1990" y="20778"/>
                    <a:pt x="2035" y="20332"/>
                    <a:pt x="2079" y="19859"/>
                  </a:cubicBezTo>
                  <a:cubicBezTo>
                    <a:pt x="2115" y="19547"/>
                    <a:pt x="2142" y="19225"/>
                    <a:pt x="2177" y="18904"/>
                  </a:cubicBezTo>
                  <a:cubicBezTo>
                    <a:pt x="2311" y="17602"/>
                    <a:pt x="2454" y="16219"/>
                    <a:pt x="2579" y="15033"/>
                  </a:cubicBezTo>
                  <a:cubicBezTo>
                    <a:pt x="2730" y="13703"/>
                    <a:pt x="2855" y="12615"/>
                    <a:pt x="2936" y="12151"/>
                  </a:cubicBezTo>
                  <a:cubicBezTo>
                    <a:pt x="3185" y="10590"/>
                    <a:pt x="3310" y="9020"/>
                    <a:pt x="3346" y="7441"/>
                  </a:cubicBezTo>
                  <a:cubicBezTo>
                    <a:pt x="3337" y="7423"/>
                    <a:pt x="3337" y="7414"/>
                    <a:pt x="3328" y="7405"/>
                  </a:cubicBezTo>
                  <a:cubicBezTo>
                    <a:pt x="2383" y="4934"/>
                    <a:pt x="1446" y="2463"/>
                    <a:pt x="500" y="1"/>
                  </a:cubicBezTo>
                  <a:cubicBezTo>
                    <a:pt x="1" y="1232"/>
                    <a:pt x="277" y="2641"/>
                    <a:pt x="768" y="3881"/>
                  </a:cubicBezTo>
                  <a:cubicBezTo>
                    <a:pt x="1258" y="5112"/>
                    <a:pt x="1972" y="6263"/>
                    <a:pt x="2356" y="7539"/>
                  </a:cubicBezTo>
                  <a:cubicBezTo>
                    <a:pt x="2775" y="8886"/>
                    <a:pt x="2820" y="10322"/>
                    <a:pt x="2793" y="11732"/>
                  </a:cubicBezTo>
                  <a:cubicBezTo>
                    <a:pt x="2766" y="12909"/>
                    <a:pt x="2695" y="14096"/>
                    <a:pt x="2445" y="15256"/>
                  </a:cubicBezTo>
                  <a:cubicBezTo>
                    <a:pt x="2302" y="15960"/>
                    <a:pt x="2088" y="16647"/>
                    <a:pt x="1972" y="17361"/>
                  </a:cubicBezTo>
                  <a:cubicBezTo>
                    <a:pt x="1874" y="17914"/>
                    <a:pt x="1838" y="18485"/>
                    <a:pt x="1740" y="19047"/>
                  </a:cubicBezTo>
                  <a:cubicBezTo>
                    <a:pt x="1508" y="20358"/>
                    <a:pt x="911" y="21581"/>
                    <a:pt x="554" y="22865"/>
                  </a:cubicBezTo>
                  <a:cubicBezTo>
                    <a:pt x="197" y="24150"/>
                    <a:pt x="108" y="25613"/>
                    <a:pt x="812" y="26746"/>
                  </a:cubicBezTo>
                  <a:cubicBezTo>
                    <a:pt x="973" y="26996"/>
                    <a:pt x="1223" y="27245"/>
                    <a:pt x="1508" y="27183"/>
                  </a:cubicBezTo>
                  <a:cubicBezTo>
                    <a:pt x="1660" y="27147"/>
                    <a:pt x="1785" y="27031"/>
                    <a:pt x="1883" y="269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330;p72">
              <a:extLst>
                <a:ext uri="{FF2B5EF4-FFF2-40B4-BE49-F238E27FC236}">
                  <a16:creationId xmlns:a16="http://schemas.microsoft.com/office/drawing/2014/main" id="{E47654A5-ACF1-9282-C025-3DF1E12DE2C7}"/>
                </a:ext>
              </a:extLst>
            </p:cNvPr>
            <p:cNvSpPr/>
            <p:nvPr/>
          </p:nvSpPr>
          <p:spPr>
            <a:xfrm>
              <a:off x="5494928" y="2734644"/>
              <a:ext cx="303504" cy="1150255"/>
            </a:xfrm>
            <a:custGeom>
              <a:avLst/>
              <a:gdLst/>
              <a:ahLst/>
              <a:cxnLst/>
              <a:rect l="l" t="t" r="r" b="b"/>
              <a:pathLst>
                <a:path w="7102" h="26916" extrusionOk="0">
                  <a:moveTo>
                    <a:pt x="5844" y="1482"/>
                  </a:moveTo>
                  <a:cubicBezTo>
                    <a:pt x="5701" y="2035"/>
                    <a:pt x="5469" y="2570"/>
                    <a:pt x="5246" y="3096"/>
                  </a:cubicBezTo>
                  <a:lnTo>
                    <a:pt x="5246" y="3096"/>
                  </a:lnTo>
                  <a:cubicBezTo>
                    <a:pt x="2909" y="8654"/>
                    <a:pt x="1294" y="14551"/>
                    <a:pt x="473" y="20555"/>
                  </a:cubicBezTo>
                  <a:lnTo>
                    <a:pt x="473" y="20555"/>
                  </a:lnTo>
                  <a:cubicBezTo>
                    <a:pt x="179" y="22696"/>
                    <a:pt x="0" y="24979"/>
                    <a:pt x="928" y="26915"/>
                  </a:cubicBezTo>
                  <a:lnTo>
                    <a:pt x="928" y="26915"/>
                  </a:lnTo>
                  <a:cubicBezTo>
                    <a:pt x="1098" y="26897"/>
                    <a:pt x="1160" y="26666"/>
                    <a:pt x="1169" y="26487"/>
                  </a:cubicBezTo>
                  <a:lnTo>
                    <a:pt x="1169" y="26487"/>
                  </a:lnTo>
                  <a:cubicBezTo>
                    <a:pt x="1232" y="25363"/>
                    <a:pt x="1133" y="24239"/>
                    <a:pt x="1240" y="23133"/>
                  </a:cubicBezTo>
                  <a:lnTo>
                    <a:pt x="1240" y="23133"/>
                  </a:lnTo>
                  <a:cubicBezTo>
                    <a:pt x="1365" y="21804"/>
                    <a:pt x="1776" y="20528"/>
                    <a:pt x="2222" y="19288"/>
                  </a:cubicBezTo>
                  <a:lnTo>
                    <a:pt x="2222" y="19288"/>
                  </a:lnTo>
                  <a:cubicBezTo>
                    <a:pt x="3337" y="16148"/>
                    <a:pt x="4711" y="13097"/>
                    <a:pt x="5647" y="9903"/>
                  </a:cubicBezTo>
                  <a:lnTo>
                    <a:pt x="5647" y="9903"/>
                  </a:lnTo>
                  <a:cubicBezTo>
                    <a:pt x="6593" y="6700"/>
                    <a:pt x="7102" y="3275"/>
                    <a:pt x="6441" y="1"/>
                  </a:cubicBezTo>
                  <a:lnTo>
                    <a:pt x="6441" y="1"/>
                  </a:lnTo>
                  <a:cubicBezTo>
                    <a:pt x="6058" y="366"/>
                    <a:pt x="5978" y="955"/>
                    <a:pt x="5844" y="148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331;p72">
              <a:extLst>
                <a:ext uri="{FF2B5EF4-FFF2-40B4-BE49-F238E27FC236}">
                  <a16:creationId xmlns:a16="http://schemas.microsoft.com/office/drawing/2014/main" id="{DC73AF19-5E15-692A-8D84-BAA7D67B14D6}"/>
                </a:ext>
              </a:extLst>
            </p:cNvPr>
            <p:cNvSpPr/>
            <p:nvPr/>
          </p:nvSpPr>
          <p:spPr>
            <a:xfrm>
              <a:off x="5494928" y="2734644"/>
              <a:ext cx="303504" cy="1150255"/>
            </a:xfrm>
            <a:custGeom>
              <a:avLst/>
              <a:gdLst/>
              <a:ahLst/>
              <a:cxnLst/>
              <a:rect l="l" t="t" r="r" b="b"/>
              <a:pathLst>
                <a:path w="7102" h="26916" fill="none" extrusionOk="0">
                  <a:moveTo>
                    <a:pt x="1240" y="23133"/>
                  </a:moveTo>
                  <a:cubicBezTo>
                    <a:pt x="1133" y="24239"/>
                    <a:pt x="1232" y="25363"/>
                    <a:pt x="1169" y="26487"/>
                  </a:cubicBezTo>
                  <a:cubicBezTo>
                    <a:pt x="1160" y="26666"/>
                    <a:pt x="1098" y="26897"/>
                    <a:pt x="928" y="26915"/>
                  </a:cubicBezTo>
                  <a:cubicBezTo>
                    <a:pt x="0" y="24979"/>
                    <a:pt x="179" y="22696"/>
                    <a:pt x="473" y="20555"/>
                  </a:cubicBezTo>
                  <a:cubicBezTo>
                    <a:pt x="1294" y="14551"/>
                    <a:pt x="2909" y="8654"/>
                    <a:pt x="5246" y="3096"/>
                  </a:cubicBezTo>
                  <a:cubicBezTo>
                    <a:pt x="5469" y="2570"/>
                    <a:pt x="5701" y="2035"/>
                    <a:pt x="5844" y="1482"/>
                  </a:cubicBezTo>
                  <a:cubicBezTo>
                    <a:pt x="5978" y="955"/>
                    <a:pt x="6058" y="366"/>
                    <a:pt x="6441" y="1"/>
                  </a:cubicBezTo>
                  <a:cubicBezTo>
                    <a:pt x="7102" y="3275"/>
                    <a:pt x="6593" y="6700"/>
                    <a:pt x="5647" y="9903"/>
                  </a:cubicBezTo>
                  <a:cubicBezTo>
                    <a:pt x="4711" y="13097"/>
                    <a:pt x="3337" y="16148"/>
                    <a:pt x="2222" y="19288"/>
                  </a:cubicBezTo>
                  <a:cubicBezTo>
                    <a:pt x="1776" y="20528"/>
                    <a:pt x="1365" y="21804"/>
                    <a:pt x="1240" y="2313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332;p72">
              <a:extLst>
                <a:ext uri="{FF2B5EF4-FFF2-40B4-BE49-F238E27FC236}">
                  <a16:creationId xmlns:a16="http://schemas.microsoft.com/office/drawing/2014/main" id="{C3FA6E83-E5A6-F9B7-72F0-03088AD6BE91}"/>
                </a:ext>
              </a:extLst>
            </p:cNvPr>
            <p:cNvSpPr/>
            <p:nvPr/>
          </p:nvSpPr>
          <p:spPr>
            <a:xfrm>
              <a:off x="5494928" y="3414771"/>
              <a:ext cx="168931" cy="637478"/>
            </a:xfrm>
            <a:custGeom>
              <a:avLst/>
              <a:gdLst/>
              <a:ahLst/>
              <a:cxnLst/>
              <a:rect l="l" t="t" r="r" b="b"/>
              <a:pathLst>
                <a:path w="3953" h="14917" extrusionOk="0">
                  <a:moveTo>
                    <a:pt x="1205" y="13436"/>
                  </a:moveTo>
                  <a:cubicBezTo>
                    <a:pt x="1294" y="13784"/>
                    <a:pt x="1410" y="14149"/>
                    <a:pt x="1642" y="14435"/>
                  </a:cubicBezTo>
                  <a:lnTo>
                    <a:pt x="1642" y="14435"/>
                  </a:lnTo>
                  <a:cubicBezTo>
                    <a:pt x="1865" y="14720"/>
                    <a:pt x="2249" y="14917"/>
                    <a:pt x="2605" y="14836"/>
                  </a:cubicBezTo>
                  <a:lnTo>
                    <a:pt x="2605" y="14836"/>
                  </a:lnTo>
                  <a:cubicBezTo>
                    <a:pt x="2820" y="14783"/>
                    <a:pt x="3007" y="14631"/>
                    <a:pt x="3167" y="14471"/>
                  </a:cubicBezTo>
                  <a:lnTo>
                    <a:pt x="3167" y="14471"/>
                  </a:lnTo>
                  <a:cubicBezTo>
                    <a:pt x="3952" y="13596"/>
                    <a:pt x="3944" y="12285"/>
                    <a:pt x="3863" y="11116"/>
                  </a:cubicBezTo>
                  <a:lnTo>
                    <a:pt x="3863" y="11116"/>
                  </a:lnTo>
                  <a:cubicBezTo>
                    <a:pt x="3605" y="7414"/>
                    <a:pt x="3096" y="3712"/>
                    <a:pt x="3194" y="1"/>
                  </a:cubicBezTo>
                  <a:lnTo>
                    <a:pt x="3194" y="1"/>
                  </a:lnTo>
                  <a:cubicBezTo>
                    <a:pt x="741" y="3953"/>
                    <a:pt x="0" y="8940"/>
                    <a:pt x="1205" y="1343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333;p72">
              <a:extLst>
                <a:ext uri="{FF2B5EF4-FFF2-40B4-BE49-F238E27FC236}">
                  <a16:creationId xmlns:a16="http://schemas.microsoft.com/office/drawing/2014/main" id="{50BE4D6A-277A-DF2E-E8F8-A303512A1A88}"/>
                </a:ext>
              </a:extLst>
            </p:cNvPr>
            <p:cNvSpPr/>
            <p:nvPr/>
          </p:nvSpPr>
          <p:spPr>
            <a:xfrm>
              <a:off x="5494928" y="3414771"/>
              <a:ext cx="168931" cy="637478"/>
            </a:xfrm>
            <a:custGeom>
              <a:avLst/>
              <a:gdLst/>
              <a:ahLst/>
              <a:cxnLst/>
              <a:rect l="l" t="t" r="r" b="b"/>
              <a:pathLst>
                <a:path w="3953" h="14917" fill="none" extrusionOk="0">
                  <a:moveTo>
                    <a:pt x="1205" y="13436"/>
                  </a:moveTo>
                  <a:cubicBezTo>
                    <a:pt x="0" y="8940"/>
                    <a:pt x="741" y="3953"/>
                    <a:pt x="3194" y="1"/>
                  </a:cubicBezTo>
                  <a:cubicBezTo>
                    <a:pt x="3096" y="3712"/>
                    <a:pt x="3605" y="7414"/>
                    <a:pt x="3863" y="11116"/>
                  </a:cubicBezTo>
                  <a:cubicBezTo>
                    <a:pt x="3944" y="12285"/>
                    <a:pt x="3952" y="13596"/>
                    <a:pt x="3167" y="14471"/>
                  </a:cubicBezTo>
                  <a:cubicBezTo>
                    <a:pt x="3007" y="14631"/>
                    <a:pt x="2820" y="14783"/>
                    <a:pt x="2605" y="14836"/>
                  </a:cubicBezTo>
                  <a:cubicBezTo>
                    <a:pt x="2249" y="14917"/>
                    <a:pt x="1865" y="14720"/>
                    <a:pt x="1642" y="14435"/>
                  </a:cubicBezTo>
                  <a:cubicBezTo>
                    <a:pt x="1410" y="14149"/>
                    <a:pt x="1294" y="13784"/>
                    <a:pt x="1205" y="134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334;p72">
              <a:extLst>
                <a:ext uri="{FF2B5EF4-FFF2-40B4-BE49-F238E27FC236}">
                  <a16:creationId xmlns:a16="http://schemas.microsoft.com/office/drawing/2014/main" id="{15688AEB-6DCD-7AF6-3736-9C071F0352A7}"/>
                </a:ext>
              </a:extLst>
            </p:cNvPr>
            <p:cNvSpPr/>
            <p:nvPr/>
          </p:nvSpPr>
          <p:spPr>
            <a:xfrm>
              <a:off x="5628346" y="3101395"/>
              <a:ext cx="178077" cy="768247"/>
            </a:xfrm>
            <a:custGeom>
              <a:avLst/>
              <a:gdLst/>
              <a:ahLst/>
              <a:cxnLst/>
              <a:rect l="l" t="t" r="r" b="b"/>
              <a:pathLst>
                <a:path w="4167" h="17977" extrusionOk="0">
                  <a:moveTo>
                    <a:pt x="90" y="8520"/>
                  </a:moveTo>
                  <a:cubicBezTo>
                    <a:pt x="1" y="10108"/>
                    <a:pt x="108" y="11696"/>
                    <a:pt x="224" y="13284"/>
                  </a:cubicBezTo>
                  <a:lnTo>
                    <a:pt x="224" y="13284"/>
                  </a:lnTo>
                  <a:cubicBezTo>
                    <a:pt x="322" y="14747"/>
                    <a:pt x="438" y="16237"/>
                    <a:pt x="1036" y="17584"/>
                  </a:cubicBezTo>
                  <a:lnTo>
                    <a:pt x="1036" y="17584"/>
                  </a:lnTo>
                  <a:cubicBezTo>
                    <a:pt x="1428" y="17067"/>
                    <a:pt x="2490" y="17334"/>
                    <a:pt x="2543" y="17976"/>
                  </a:cubicBezTo>
                  <a:lnTo>
                    <a:pt x="2543" y="17976"/>
                  </a:lnTo>
                  <a:cubicBezTo>
                    <a:pt x="3658" y="16032"/>
                    <a:pt x="3828" y="13757"/>
                    <a:pt x="3944" y="11553"/>
                  </a:cubicBezTo>
                  <a:lnTo>
                    <a:pt x="3944" y="11553"/>
                  </a:lnTo>
                  <a:cubicBezTo>
                    <a:pt x="4042" y="9635"/>
                    <a:pt x="4105" y="7717"/>
                    <a:pt x="4131" y="5799"/>
                  </a:cubicBezTo>
                  <a:lnTo>
                    <a:pt x="4131" y="5799"/>
                  </a:lnTo>
                  <a:cubicBezTo>
                    <a:pt x="4167" y="3774"/>
                    <a:pt x="4087" y="1553"/>
                    <a:pt x="2695" y="1"/>
                  </a:cubicBezTo>
                  <a:lnTo>
                    <a:pt x="2695" y="1"/>
                  </a:lnTo>
                  <a:cubicBezTo>
                    <a:pt x="1161" y="2606"/>
                    <a:pt x="260" y="5550"/>
                    <a:pt x="90" y="8520"/>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335;p72">
              <a:extLst>
                <a:ext uri="{FF2B5EF4-FFF2-40B4-BE49-F238E27FC236}">
                  <a16:creationId xmlns:a16="http://schemas.microsoft.com/office/drawing/2014/main" id="{615A8B6B-BF52-094F-4738-01D321FABFBA}"/>
                </a:ext>
              </a:extLst>
            </p:cNvPr>
            <p:cNvSpPr/>
            <p:nvPr/>
          </p:nvSpPr>
          <p:spPr>
            <a:xfrm>
              <a:off x="5628346" y="3101395"/>
              <a:ext cx="178077" cy="767862"/>
            </a:xfrm>
            <a:custGeom>
              <a:avLst/>
              <a:gdLst/>
              <a:ahLst/>
              <a:cxnLst/>
              <a:rect l="l" t="t" r="r" b="b"/>
              <a:pathLst>
                <a:path w="4167" h="17968" fill="none" extrusionOk="0">
                  <a:moveTo>
                    <a:pt x="1036" y="17584"/>
                  </a:moveTo>
                  <a:cubicBezTo>
                    <a:pt x="438" y="16237"/>
                    <a:pt x="322" y="14747"/>
                    <a:pt x="224" y="13284"/>
                  </a:cubicBezTo>
                  <a:cubicBezTo>
                    <a:pt x="108" y="11696"/>
                    <a:pt x="1" y="10108"/>
                    <a:pt x="90" y="8520"/>
                  </a:cubicBezTo>
                  <a:cubicBezTo>
                    <a:pt x="260" y="5550"/>
                    <a:pt x="1161" y="2606"/>
                    <a:pt x="2695" y="1"/>
                  </a:cubicBezTo>
                  <a:cubicBezTo>
                    <a:pt x="4087" y="1553"/>
                    <a:pt x="4167" y="3774"/>
                    <a:pt x="4131" y="5799"/>
                  </a:cubicBezTo>
                  <a:cubicBezTo>
                    <a:pt x="4105" y="7717"/>
                    <a:pt x="4042" y="9635"/>
                    <a:pt x="3944" y="11553"/>
                  </a:cubicBezTo>
                  <a:cubicBezTo>
                    <a:pt x="3828" y="13757"/>
                    <a:pt x="3658" y="16032"/>
                    <a:pt x="2543" y="17968"/>
                  </a:cubicBezTo>
                  <a:cubicBezTo>
                    <a:pt x="2490" y="17334"/>
                    <a:pt x="1428" y="17067"/>
                    <a:pt x="1036" y="1758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336;p72">
              <a:extLst>
                <a:ext uri="{FF2B5EF4-FFF2-40B4-BE49-F238E27FC236}">
                  <a16:creationId xmlns:a16="http://schemas.microsoft.com/office/drawing/2014/main" id="{4E19E051-FBC5-DEDF-C694-DB4D7837BF53}"/>
                </a:ext>
              </a:extLst>
            </p:cNvPr>
            <p:cNvSpPr/>
            <p:nvPr/>
          </p:nvSpPr>
          <p:spPr>
            <a:xfrm>
              <a:off x="5735483" y="3198618"/>
              <a:ext cx="138419" cy="672948"/>
            </a:xfrm>
            <a:custGeom>
              <a:avLst/>
              <a:gdLst/>
              <a:ahLst/>
              <a:cxnLst/>
              <a:rect l="l" t="t" r="r" b="b"/>
              <a:pathLst>
                <a:path w="3239" h="15747" extrusionOk="0">
                  <a:moveTo>
                    <a:pt x="812" y="1776"/>
                  </a:moveTo>
                  <a:cubicBezTo>
                    <a:pt x="554" y="2855"/>
                    <a:pt x="670" y="3988"/>
                    <a:pt x="723" y="5094"/>
                  </a:cubicBezTo>
                  <a:lnTo>
                    <a:pt x="723" y="5094"/>
                  </a:lnTo>
                  <a:cubicBezTo>
                    <a:pt x="821" y="7289"/>
                    <a:pt x="670" y="9475"/>
                    <a:pt x="384" y="11651"/>
                  </a:cubicBezTo>
                  <a:lnTo>
                    <a:pt x="384" y="11651"/>
                  </a:lnTo>
                  <a:cubicBezTo>
                    <a:pt x="206" y="13034"/>
                    <a:pt x="1" y="14551"/>
                    <a:pt x="723" y="15746"/>
                  </a:cubicBezTo>
                  <a:lnTo>
                    <a:pt x="723" y="15746"/>
                  </a:lnTo>
                  <a:cubicBezTo>
                    <a:pt x="1080" y="15639"/>
                    <a:pt x="1267" y="15255"/>
                    <a:pt x="1401" y="14907"/>
                  </a:cubicBezTo>
                  <a:lnTo>
                    <a:pt x="1401" y="14907"/>
                  </a:lnTo>
                  <a:cubicBezTo>
                    <a:pt x="3239" y="10188"/>
                    <a:pt x="2588" y="4836"/>
                    <a:pt x="1071" y="1"/>
                  </a:cubicBezTo>
                  <a:lnTo>
                    <a:pt x="1071" y="1"/>
                  </a:lnTo>
                  <a:cubicBezTo>
                    <a:pt x="1205" y="589"/>
                    <a:pt x="955" y="1187"/>
                    <a:pt x="812" y="177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337;p72">
              <a:extLst>
                <a:ext uri="{FF2B5EF4-FFF2-40B4-BE49-F238E27FC236}">
                  <a16:creationId xmlns:a16="http://schemas.microsoft.com/office/drawing/2014/main" id="{0111A30E-B9F4-AEC7-B032-EF117A7A8D14}"/>
                </a:ext>
              </a:extLst>
            </p:cNvPr>
            <p:cNvSpPr/>
            <p:nvPr/>
          </p:nvSpPr>
          <p:spPr>
            <a:xfrm>
              <a:off x="5735483" y="3198618"/>
              <a:ext cx="138419" cy="672948"/>
            </a:xfrm>
            <a:custGeom>
              <a:avLst/>
              <a:gdLst/>
              <a:ahLst/>
              <a:cxnLst/>
              <a:rect l="l" t="t" r="r" b="b"/>
              <a:pathLst>
                <a:path w="3239" h="15747" fill="none" extrusionOk="0">
                  <a:moveTo>
                    <a:pt x="723" y="15746"/>
                  </a:moveTo>
                  <a:cubicBezTo>
                    <a:pt x="1" y="14551"/>
                    <a:pt x="206" y="13034"/>
                    <a:pt x="384" y="11651"/>
                  </a:cubicBezTo>
                  <a:cubicBezTo>
                    <a:pt x="670" y="9475"/>
                    <a:pt x="821" y="7289"/>
                    <a:pt x="723" y="5094"/>
                  </a:cubicBezTo>
                  <a:cubicBezTo>
                    <a:pt x="670" y="3988"/>
                    <a:pt x="554" y="2855"/>
                    <a:pt x="812" y="1776"/>
                  </a:cubicBezTo>
                  <a:cubicBezTo>
                    <a:pt x="955" y="1187"/>
                    <a:pt x="1205" y="589"/>
                    <a:pt x="1071" y="1"/>
                  </a:cubicBezTo>
                  <a:cubicBezTo>
                    <a:pt x="2588" y="4836"/>
                    <a:pt x="3239" y="10188"/>
                    <a:pt x="1401" y="14907"/>
                  </a:cubicBezTo>
                  <a:cubicBezTo>
                    <a:pt x="1267" y="15255"/>
                    <a:pt x="1080" y="15639"/>
                    <a:pt x="723" y="1574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338;p72">
              <a:extLst>
                <a:ext uri="{FF2B5EF4-FFF2-40B4-BE49-F238E27FC236}">
                  <a16:creationId xmlns:a16="http://schemas.microsoft.com/office/drawing/2014/main" id="{4CD26542-5BA9-C232-3DCE-9F96A988C917}"/>
                </a:ext>
              </a:extLst>
            </p:cNvPr>
            <p:cNvSpPr/>
            <p:nvPr/>
          </p:nvSpPr>
          <p:spPr>
            <a:xfrm>
              <a:off x="5768261" y="3038874"/>
              <a:ext cx="138461" cy="540256"/>
            </a:xfrm>
            <a:custGeom>
              <a:avLst/>
              <a:gdLst/>
              <a:ahLst/>
              <a:cxnLst/>
              <a:rect l="l" t="t" r="r" b="b"/>
              <a:pathLst>
                <a:path w="3240" h="12642" extrusionOk="0">
                  <a:moveTo>
                    <a:pt x="1928" y="12642"/>
                  </a:moveTo>
                  <a:cubicBezTo>
                    <a:pt x="3239" y="8520"/>
                    <a:pt x="2918" y="3908"/>
                    <a:pt x="1054" y="1"/>
                  </a:cubicBezTo>
                  <a:lnTo>
                    <a:pt x="1054" y="1"/>
                  </a:lnTo>
                  <a:cubicBezTo>
                    <a:pt x="1" y="4167"/>
                    <a:pt x="313" y="8663"/>
                    <a:pt x="1928" y="1264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339;p72">
              <a:extLst>
                <a:ext uri="{FF2B5EF4-FFF2-40B4-BE49-F238E27FC236}">
                  <a16:creationId xmlns:a16="http://schemas.microsoft.com/office/drawing/2014/main" id="{EFCAD0B6-EA6E-A444-9910-005D5646D31F}"/>
                </a:ext>
              </a:extLst>
            </p:cNvPr>
            <p:cNvSpPr/>
            <p:nvPr/>
          </p:nvSpPr>
          <p:spPr>
            <a:xfrm>
              <a:off x="5768261" y="3038874"/>
              <a:ext cx="138461" cy="540256"/>
            </a:xfrm>
            <a:custGeom>
              <a:avLst/>
              <a:gdLst/>
              <a:ahLst/>
              <a:cxnLst/>
              <a:rect l="l" t="t" r="r" b="b"/>
              <a:pathLst>
                <a:path w="3240" h="12642" fill="none" extrusionOk="0">
                  <a:moveTo>
                    <a:pt x="1928" y="12642"/>
                  </a:moveTo>
                  <a:cubicBezTo>
                    <a:pt x="313" y="8663"/>
                    <a:pt x="1" y="4167"/>
                    <a:pt x="1054" y="1"/>
                  </a:cubicBezTo>
                  <a:cubicBezTo>
                    <a:pt x="2918" y="3908"/>
                    <a:pt x="3239" y="8520"/>
                    <a:pt x="1928" y="12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340;p72">
              <a:extLst>
                <a:ext uri="{FF2B5EF4-FFF2-40B4-BE49-F238E27FC236}">
                  <a16:creationId xmlns:a16="http://schemas.microsoft.com/office/drawing/2014/main" id="{2C8DA206-597D-EA41-C5CB-536546D6D03B}"/>
                </a:ext>
              </a:extLst>
            </p:cNvPr>
            <p:cNvSpPr/>
            <p:nvPr/>
          </p:nvSpPr>
          <p:spPr>
            <a:xfrm>
              <a:off x="5777406" y="2659558"/>
              <a:ext cx="121282" cy="550170"/>
            </a:xfrm>
            <a:custGeom>
              <a:avLst/>
              <a:gdLst/>
              <a:ahLst/>
              <a:cxnLst/>
              <a:rect l="l" t="t" r="r" b="b"/>
              <a:pathLst>
                <a:path w="2838" h="12874" extrusionOk="0">
                  <a:moveTo>
                    <a:pt x="28" y="2346"/>
                  </a:moveTo>
                  <a:cubicBezTo>
                    <a:pt x="10" y="3355"/>
                    <a:pt x="1" y="4372"/>
                    <a:pt x="224" y="5353"/>
                  </a:cubicBezTo>
                  <a:lnTo>
                    <a:pt x="224" y="5353"/>
                  </a:lnTo>
                  <a:cubicBezTo>
                    <a:pt x="376" y="6040"/>
                    <a:pt x="634" y="6691"/>
                    <a:pt x="884" y="7342"/>
                  </a:cubicBezTo>
                  <a:lnTo>
                    <a:pt x="884" y="7342"/>
                  </a:lnTo>
                  <a:cubicBezTo>
                    <a:pt x="1161" y="8092"/>
                    <a:pt x="1419" y="8841"/>
                    <a:pt x="1669" y="9599"/>
                  </a:cubicBezTo>
                  <a:lnTo>
                    <a:pt x="1669" y="9599"/>
                  </a:lnTo>
                  <a:cubicBezTo>
                    <a:pt x="2044" y="10688"/>
                    <a:pt x="2410" y="11785"/>
                    <a:pt x="2784" y="12873"/>
                  </a:cubicBezTo>
                  <a:lnTo>
                    <a:pt x="2784" y="12873"/>
                  </a:lnTo>
                  <a:cubicBezTo>
                    <a:pt x="2829" y="11847"/>
                    <a:pt x="2838" y="10821"/>
                    <a:pt x="2820" y="9787"/>
                  </a:cubicBezTo>
                  <a:lnTo>
                    <a:pt x="2820" y="9787"/>
                  </a:lnTo>
                  <a:cubicBezTo>
                    <a:pt x="2820" y="9778"/>
                    <a:pt x="2820" y="9760"/>
                    <a:pt x="2820" y="9751"/>
                  </a:cubicBezTo>
                  <a:lnTo>
                    <a:pt x="2820" y="9751"/>
                  </a:lnTo>
                  <a:cubicBezTo>
                    <a:pt x="2793" y="8636"/>
                    <a:pt x="2731" y="7512"/>
                    <a:pt x="2651" y="6397"/>
                  </a:cubicBezTo>
                  <a:lnTo>
                    <a:pt x="2651" y="6397"/>
                  </a:lnTo>
                  <a:cubicBezTo>
                    <a:pt x="2642" y="6290"/>
                    <a:pt x="2633" y="6191"/>
                    <a:pt x="2633" y="6084"/>
                  </a:cubicBezTo>
                  <a:lnTo>
                    <a:pt x="2633" y="6084"/>
                  </a:lnTo>
                  <a:cubicBezTo>
                    <a:pt x="2178" y="4024"/>
                    <a:pt x="1607" y="1990"/>
                    <a:pt x="911" y="0"/>
                  </a:cubicBezTo>
                  <a:lnTo>
                    <a:pt x="911" y="0"/>
                  </a:lnTo>
                  <a:cubicBezTo>
                    <a:pt x="144" y="428"/>
                    <a:pt x="37" y="1472"/>
                    <a:pt x="28" y="234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341;p72">
              <a:extLst>
                <a:ext uri="{FF2B5EF4-FFF2-40B4-BE49-F238E27FC236}">
                  <a16:creationId xmlns:a16="http://schemas.microsoft.com/office/drawing/2014/main" id="{E883E0A6-8810-14B7-18E1-CCE562DD7B03}"/>
                </a:ext>
              </a:extLst>
            </p:cNvPr>
            <p:cNvSpPr/>
            <p:nvPr/>
          </p:nvSpPr>
          <p:spPr>
            <a:xfrm>
              <a:off x="5777406" y="2659558"/>
              <a:ext cx="121282" cy="550170"/>
            </a:xfrm>
            <a:custGeom>
              <a:avLst/>
              <a:gdLst/>
              <a:ahLst/>
              <a:cxnLst/>
              <a:rect l="l" t="t" r="r" b="b"/>
              <a:pathLst>
                <a:path w="2838" h="12874" fill="none" extrusionOk="0">
                  <a:moveTo>
                    <a:pt x="1669" y="9599"/>
                  </a:moveTo>
                  <a:cubicBezTo>
                    <a:pt x="2044" y="10688"/>
                    <a:pt x="2410" y="11785"/>
                    <a:pt x="2784" y="12873"/>
                  </a:cubicBezTo>
                  <a:cubicBezTo>
                    <a:pt x="2829" y="11847"/>
                    <a:pt x="2838" y="10821"/>
                    <a:pt x="2820" y="9787"/>
                  </a:cubicBezTo>
                  <a:cubicBezTo>
                    <a:pt x="2820" y="9778"/>
                    <a:pt x="2820" y="9760"/>
                    <a:pt x="2820" y="9751"/>
                  </a:cubicBezTo>
                  <a:cubicBezTo>
                    <a:pt x="2793" y="8636"/>
                    <a:pt x="2731" y="7512"/>
                    <a:pt x="2651" y="6397"/>
                  </a:cubicBezTo>
                  <a:cubicBezTo>
                    <a:pt x="2642" y="6290"/>
                    <a:pt x="2633" y="6191"/>
                    <a:pt x="2633" y="6084"/>
                  </a:cubicBezTo>
                  <a:cubicBezTo>
                    <a:pt x="2178" y="4024"/>
                    <a:pt x="1607" y="1990"/>
                    <a:pt x="911" y="0"/>
                  </a:cubicBezTo>
                  <a:cubicBezTo>
                    <a:pt x="144" y="428"/>
                    <a:pt x="37" y="1472"/>
                    <a:pt x="28" y="2346"/>
                  </a:cubicBezTo>
                  <a:cubicBezTo>
                    <a:pt x="10" y="3355"/>
                    <a:pt x="1" y="4372"/>
                    <a:pt x="224" y="5353"/>
                  </a:cubicBezTo>
                  <a:cubicBezTo>
                    <a:pt x="376" y="6040"/>
                    <a:pt x="634" y="6691"/>
                    <a:pt x="884" y="7342"/>
                  </a:cubicBezTo>
                  <a:cubicBezTo>
                    <a:pt x="1161" y="8092"/>
                    <a:pt x="1419" y="8841"/>
                    <a:pt x="1669" y="959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342;p72">
              <a:extLst>
                <a:ext uri="{FF2B5EF4-FFF2-40B4-BE49-F238E27FC236}">
                  <a16:creationId xmlns:a16="http://schemas.microsoft.com/office/drawing/2014/main" id="{A99158BF-33A1-4C16-7112-DA405A81AEF3}"/>
                </a:ext>
              </a:extLst>
            </p:cNvPr>
            <p:cNvSpPr/>
            <p:nvPr/>
          </p:nvSpPr>
          <p:spPr>
            <a:xfrm>
              <a:off x="5458689" y="2697293"/>
              <a:ext cx="330213" cy="925683"/>
            </a:xfrm>
            <a:custGeom>
              <a:avLst/>
              <a:gdLst/>
              <a:ahLst/>
              <a:cxnLst/>
              <a:rect l="l" t="t" r="r" b="b"/>
              <a:pathLst>
                <a:path w="7727" h="21661" extrusionOk="0">
                  <a:moveTo>
                    <a:pt x="5407" y="3515"/>
                  </a:moveTo>
                  <a:cubicBezTo>
                    <a:pt x="4854" y="4354"/>
                    <a:pt x="4292" y="5192"/>
                    <a:pt x="3614" y="5915"/>
                  </a:cubicBezTo>
                  <a:lnTo>
                    <a:pt x="3614" y="5915"/>
                  </a:lnTo>
                  <a:cubicBezTo>
                    <a:pt x="3213" y="6325"/>
                    <a:pt x="2775" y="6700"/>
                    <a:pt x="2419" y="7155"/>
                  </a:cubicBezTo>
                  <a:lnTo>
                    <a:pt x="2419" y="7155"/>
                  </a:lnTo>
                  <a:cubicBezTo>
                    <a:pt x="1071" y="8886"/>
                    <a:pt x="1152" y="11375"/>
                    <a:pt x="545" y="13534"/>
                  </a:cubicBezTo>
                  <a:lnTo>
                    <a:pt x="545" y="13534"/>
                  </a:lnTo>
                  <a:cubicBezTo>
                    <a:pt x="322" y="14328"/>
                    <a:pt x="1" y="15121"/>
                    <a:pt x="63" y="15942"/>
                  </a:cubicBezTo>
                  <a:lnTo>
                    <a:pt x="63" y="15942"/>
                  </a:lnTo>
                  <a:cubicBezTo>
                    <a:pt x="99" y="16362"/>
                    <a:pt x="233" y="16754"/>
                    <a:pt x="340" y="17147"/>
                  </a:cubicBezTo>
                  <a:lnTo>
                    <a:pt x="340" y="17147"/>
                  </a:lnTo>
                  <a:cubicBezTo>
                    <a:pt x="759" y="18610"/>
                    <a:pt x="911" y="20144"/>
                    <a:pt x="1063" y="21661"/>
                  </a:cubicBezTo>
                  <a:lnTo>
                    <a:pt x="1063" y="21661"/>
                  </a:lnTo>
                  <a:cubicBezTo>
                    <a:pt x="1607" y="20804"/>
                    <a:pt x="1937" y="19805"/>
                    <a:pt x="2026" y="18779"/>
                  </a:cubicBezTo>
                  <a:lnTo>
                    <a:pt x="2026" y="18779"/>
                  </a:lnTo>
                  <a:cubicBezTo>
                    <a:pt x="2071" y="18271"/>
                    <a:pt x="2053" y="17753"/>
                    <a:pt x="2115" y="17236"/>
                  </a:cubicBezTo>
                  <a:lnTo>
                    <a:pt x="2115" y="17236"/>
                  </a:lnTo>
                  <a:cubicBezTo>
                    <a:pt x="2178" y="16692"/>
                    <a:pt x="2329" y="16165"/>
                    <a:pt x="2481" y="15639"/>
                  </a:cubicBezTo>
                  <a:lnTo>
                    <a:pt x="2481" y="15639"/>
                  </a:lnTo>
                  <a:cubicBezTo>
                    <a:pt x="4024" y="10349"/>
                    <a:pt x="5568" y="5041"/>
                    <a:pt x="7727" y="0"/>
                  </a:cubicBezTo>
                  <a:lnTo>
                    <a:pt x="7727" y="0"/>
                  </a:lnTo>
                  <a:cubicBezTo>
                    <a:pt x="6959" y="1178"/>
                    <a:pt x="6183" y="2347"/>
                    <a:pt x="5407" y="351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343;p72">
              <a:extLst>
                <a:ext uri="{FF2B5EF4-FFF2-40B4-BE49-F238E27FC236}">
                  <a16:creationId xmlns:a16="http://schemas.microsoft.com/office/drawing/2014/main" id="{175392A0-FD29-B914-A5FE-F81DD72F6E66}"/>
                </a:ext>
              </a:extLst>
            </p:cNvPr>
            <p:cNvSpPr/>
            <p:nvPr/>
          </p:nvSpPr>
          <p:spPr>
            <a:xfrm>
              <a:off x="5458689" y="2697293"/>
              <a:ext cx="330213" cy="925683"/>
            </a:xfrm>
            <a:custGeom>
              <a:avLst/>
              <a:gdLst/>
              <a:ahLst/>
              <a:cxnLst/>
              <a:rect l="l" t="t" r="r" b="b"/>
              <a:pathLst>
                <a:path w="7727" h="21661" fill="none" extrusionOk="0">
                  <a:moveTo>
                    <a:pt x="63" y="15942"/>
                  </a:moveTo>
                  <a:cubicBezTo>
                    <a:pt x="99" y="16362"/>
                    <a:pt x="233" y="16754"/>
                    <a:pt x="340" y="17147"/>
                  </a:cubicBezTo>
                  <a:cubicBezTo>
                    <a:pt x="759" y="18610"/>
                    <a:pt x="911" y="20144"/>
                    <a:pt x="1063" y="21661"/>
                  </a:cubicBezTo>
                  <a:cubicBezTo>
                    <a:pt x="1607" y="20804"/>
                    <a:pt x="1937" y="19805"/>
                    <a:pt x="2026" y="18779"/>
                  </a:cubicBezTo>
                  <a:cubicBezTo>
                    <a:pt x="2071" y="18271"/>
                    <a:pt x="2053" y="17753"/>
                    <a:pt x="2115" y="17236"/>
                  </a:cubicBezTo>
                  <a:cubicBezTo>
                    <a:pt x="2178" y="16692"/>
                    <a:pt x="2329" y="16165"/>
                    <a:pt x="2481" y="15639"/>
                  </a:cubicBezTo>
                  <a:cubicBezTo>
                    <a:pt x="4024" y="10349"/>
                    <a:pt x="5568" y="5041"/>
                    <a:pt x="7727" y="0"/>
                  </a:cubicBezTo>
                  <a:cubicBezTo>
                    <a:pt x="6959" y="1178"/>
                    <a:pt x="6183" y="2347"/>
                    <a:pt x="5407" y="3515"/>
                  </a:cubicBezTo>
                  <a:cubicBezTo>
                    <a:pt x="4854" y="4354"/>
                    <a:pt x="4292" y="5192"/>
                    <a:pt x="3614" y="5915"/>
                  </a:cubicBezTo>
                  <a:cubicBezTo>
                    <a:pt x="3213" y="6325"/>
                    <a:pt x="2775" y="6700"/>
                    <a:pt x="2419" y="7155"/>
                  </a:cubicBezTo>
                  <a:cubicBezTo>
                    <a:pt x="1071" y="8886"/>
                    <a:pt x="1152" y="11375"/>
                    <a:pt x="545" y="13534"/>
                  </a:cubicBezTo>
                  <a:cubicBezTo>
                    <a:pt x="322" y="14328"/>
                    <a:pt x="1" y="15121"/>
                    <a:pt x="63" y="159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344;p72">
              <a:extLst>
                <a:ext uri="{FF2B5EF4-FFF2-40B4-BE49-F238E27FC236}">
                  <a16:creationId xmlns:a16="http://schemas.microsoft.com/office/drawing/2014/main" id="{4050A035-060F-3961-14E9-E85A128BFFA9}"/>
                </a:ext>
              </a:extLst>
            </p:cNvPr>
            <p:cNvSpPr/>
            <p:nvPr/>
          </p:nvSpPr>
          <p:spPr>
            <a:xfrm>
              <a:off x="5411424" y="1868491"/>
              <a:ext cx="234530" cy="274530"/>
            </a:xfrm>
            <a:custGeom>
              <a:avLst/>
              <a:gdLst/>
              <a:ahLst/>
              <a:cxnLst/>
              <a:rect l="l" t="t" r="r" b="b"/>
              <a:pathLst>
                <a:path w="5488" h="6424" extrusionOk="0">
                  <a:moveTo>
                    <a:pt x="1143" y="9"/>
                  </a:moveTo>
                  <a:cubicBezTo>
                    <a:pt x="982" y="9"/>
                    <a:pt x="813" y="27"/>
                    <a:pt x="688" y="125"/>
                  </a:cubicBezTo>
                  <a:lnTo>
                    <a:pt x="688" y="125"/>
                  </a:lnTo>
                  <a:cubicBezTo>
                    <a:pt x="545" y="232"/>
                    <a:pt x="491" y="411"/>
                    <a:pt x="438" y="571"/>
                  </a:cubicBezTo>
                  <a:lnTo>
                    <a:pt x="438" y="571"/>
                  </a:lnTo>
                  <a:cubicBezTo>
                    <a:pt x="179" y="1481"/>
                    <a:pt x="1" y="2516"/>
                    <a:pt x="482" y="3328"/>
                  </a:cubicBezTo>
                  <a:lnTo>
                    <a:pt x="482" y="3328"/>
                  </a:lnTo>
                  <a:cubicBezTo>
                    <a:pt x="741" y="3765"/>
                    <a:pt x="1160" y="4068"/>
                    <a:pt x="1571" y="4363"/>
                  </a:cubicBezTo>
                  <a:lnTo>
                    <a:pt x="1571" y="4363"/>
                  </a:lnTo>
                  <a:cubicBezTo>
                    <a:pt x="2588" y="5076"/>
                    <a:pt x="3658" y="5727"/>
                    <a:pt x="4765" y="6307"/>
                  </a:cubicBezTo>
                  <a:lnTo>
                    <a:pt x="4765" y="6307"/>
                  </a:lnTo>
                  <a:cubicBezTo>
                    <a:pt x="4881" y="6361"/>
                    <a:pt x="5023" y="6423"/>
                    <a:pt x="5130" y="6343"/>
                  </a:cubicBezTo>
                  <a:lnTo>
                    <a:pt x="5130" y="6343"/>
                  </a:lnTo>
                  <a:cubicBezTo>
                    <a:pt x="5202" y="6289"/>
                    <a:pt x="5220" y="6191"/>
                    <a:pt x="5228" y="6102"/>
                  </a:cubicBezTo>
                  <a:lnTo>
                    <a:pt x="5228" y="6102"/>
                  </a:lnTo>
                  <a:cubicBezTo>
                    <a:pt x="5380" y="5085"/>
                    <a:pt x="5469" y="4050"/>
                    <a:pt x="5478" y="3015"/>
                  </a:cubicBezTo>
                  <a:lnTo>
                    <a:pt x="5478" y="3015"/>
                  </a:lnTo>
                  <a:cubicBezTo>
                    <a:pt x="5487" y="2498"/>
                    <a:pt x="5469" y="1945"/>
                    <a:pt x="5166" y="1526"/>
                  </a:cubicBezTo>
                  <a:lnTo>
                    <a:pt x="5166" y="1526"/>
                  </a:lnTo>
                  <a:cubicBezTo>
                    <a:pt x="5023" y="1320"/>
                    <a:pt x="4827" y="1169"/>
                    <a:pt x="4631" y="1026"/>
                  </a:cubicBezTo>
                  <a:lnTo>
                    <a:pt x="4631" y="1026"/>
                  </a:lnTo>
                  <a:cubicBezTo>
                    <a:pt x="3676" y="366"/>
                    <a:pt x="2516" y="0"/>
                    <a:pt x="1357" y="0"/>
                  </a:cubicBezTo>
                  <a:lnTo>
                    <a:pt x="1357" y="0"/>
                  </a:lnTo>
                  <a:cubicBezTo>
                    <a:pt x="1285" y="0"/>
                    <a:pt x="1214" y="0"/>
                    <a:pt x="1143" y="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345;p72">
              <a:extLst>
                <a:ext uri="{FF2B5EF4-FFF2-40B4-BE49-F238E27FC236}">
                  <a16:creationId xmlns:a16="http://schemas.microsoft.com/office/drawing/2014/main" id="{D035912E-D19F-E551-B3D9-8B08943F293D}"/>
                </a:ext>
              </a:extLst>
            </p:cNvPr>
            <p:cNvSpPr/>
            <p:nvPr/>
          </p:nvSpPr>
          <p:spPr>
            <a:xfrm>
              <a:off x="5411424" y="1866568"/>
              <a:ext cx="234530" cy="276453"/>
            </a:xfrm>
            <a:custGeom>
              <a:avLst/>
              <a:gdLst/>
              <a:ahLst/>
              <a:cxnLst/>
              <a:rect l="l" t="t" r="r" b="b"/>
              <a:pathLst>
                <a:path w="5488" h="6469" fill="none" extrusionOk="0">
                  <a:moveTo>
                    <a:pt x="1143" y="54"/>
                  </a:moveTo>
                  <a:cubicBezTo>
                    <a:pt x="982" y="54"/>
                    <a:pt x="813" y="72"/>
                    <a:pt x="688" y="170"/>
                  </a:cubicBezTo>
                  <a:cubicBezTo>
                    <a:pt x="545" y="277"/>
                    <a:pt x="491" y="456"/>
                    <a:pt x="438" y="616"/>
                  </a:cubicBezTo>
                  <a:cubicBezTo>
                    <a:pt x="179" y="1526"/>
                    <a:pt x="1" y="2561"/>
                    <a:pt x="482" y="3373"/>
                  </a:cubicBezTo>
                  <a:cubicBezTo>
                    <a:pt x="741" y="3810"/>
                    <a:pt x="1160" y="4113"/>
                    <a:pt x="1571" y="4408"/>
                  </a:cubicBezTo>
                  <a:cubicBezTo>
                    <a:pt x="2588" y="5121"/>
                    <a:pt x="3658" y="5772"/>
                    <a:pt x="4765" y="6352"/>
                  </a:cubicBezTo>
                  <a:cubicBezTo>
                    <a:pt x="4881" y="6406"/>
                    <a:pt x="5023" y="6468"/>
                    <a:pt x="5130" y="6388"/>
                  </a:cubicBezTo>
                  <a:cubicBezTo>
                    <a:pt x="5202" y="6334"/>
                    <a:pt x="5220" y="6236"/>
                    <a:pt x="5228" y="6147"/>
                  </a:cubicBezTo>
                  <a:cubicBezTo>
                    <a:pt x="5380" y="5130"/>
                    <a:pt x="5469" y="4095"/>
                    <a:pt x="5478" y="3060"/>
                  </a:cubicBezTo>
                  <a:cubicBezTo>
                    <a:pt x="5487" y="2543"/>
                    <a:pt x="5469" y="1990"/>
                    <a:pt x="5166" y="1571"/>
                  </a:cubicBezTo>
                  <a:cubicBezTo>
                    <a:pt x="5023" y="1365"/>
                    <a:pt x="4827" y="1214"/>
                    <a:pt x="4631" y="1071"/>
                  </a:cubicBezTo>
                  <a:cubicBezTo>
                    <a:pt x="3623" y="366"/>
                    <a:pt x="2374" y="1"/>
                    <a:pt x="1143" y="5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346;p72">
              <a:extLst>
                <a:ext uri="{FF2B5EF4-FFF2-40B4-BE49-F238E27FC236}">
                  <a16:creationId xmlns:a16="http://schemas.microsoft.com/office/drawing/2014/main" id="{53BF8789-8E6E-AD66-F48D-30C9236C6241}"/>
                </a:ext>
              </a:extLst>
            </p:cNvPr>
            <p:cNvSpPr/>
            <p:nvPr/>
          </p:nvSpPr>
          <p:spPr>
            <a:xfrm>
              <a:off x="5417919" y="2088063"/>
              <a:ext cx="218119" cy="204402"/>
            </a:xfrm>
            <a:custGeom>
              <a:avLst/>
              <a:gdLst/>
              <a:ahLst/>
              <a:cxnLst/>
              <a:rect l="l" t="t" r="r" b="b"/>
              <a:pathLst>
                <a:path w="5104" h="4783" extrusionOk="0">
                  <a:moveTo>
                    <a:pt x="99" y="117"/>
                  </a:moveTo>
                  <a:cubicBezTo>
                    <a:pt x="36" y="206"/>
                    <a:pt x="27" y="313"/>
                    <a:pt x="27" y="411"/>
                  </a:cubicBezTo>
                  <a:lnTo>
                    <a:pt x="27" y="411"/>
                  </a:lnTo>
                  <a:cubicBezTo>
                    <a:pt x="0" y="1080"/>
                    <a:pt x="0" y="1758"/>
                    <a:pt x="9" y="2427"/>
                  </a:cubicBezTo>
                  <a:lnTo>
                    <a:pt x="9" y="2427"/>
                  </a:lnTo>
                  <a:cubicBezTo>
                    <a:pt x="18" y="2748"/>
                    <a:pt x="27" y="3087"/>
                    <a:pt x="188" y="3373"/>
                  </a:cubicBezTo>
                  <a:lnTo>
                    <a:pt x="188" y="3373"/>
                  </a:lnTo>
                  <a:cubicBezTo>
                    <a:pt x="438" y="3783"/>
                    <a:pt x="946" y="3962"/>
                    <a:pt x="1428" y="3997"/>
                  </a:cubicBezTo>
                  <a:lnTo>
                    <a:pt x="1428" y="3997"/>
                  </a:lnTo>
                  <a:cubicBezTo>
                    <a:pt x="1633" y="4015"/>
                    <a:pt x="1847" y="4015"/>
                    <a:pt x="2061" y="4006"/>
                  </a:cubicBezTo>
                  <a:lnTo>
                    <a:pt x="2061" y="4006"/>
                  </a:lnTo>
                  <a:cubicBezTo>
                    <a:pt x="2329" y="3997"/>
                    <a:pt x="2605" y="3997"/>
                    <a:pt x="2873" y="4033"/>
                  </a:cubicBezTo>
                  <a:lnTo>
                    <a:pt x="2873" y="4033"/>
                  </a:lnTo>
                  <a:cubicBezTo>
                    <a:pt x="3283" y="4086"/>
                    <a:pt x="3676" y="4256"/>
                    <a:pt x="4059" y="4417"/>
                  </a:cubicBezTo>
                  <a:lnTo>
                    <a:pt x="4059" y="4417"/>
                  </a:lnTo>
                  <a:cubicBezTo>
                    <a:pt x="4363" y="4541"/>
                    <a:pt x="4666" y="4657"/>
                    <a:pt x="4961" y="4782"/>
                  </a:cubicBezTo>
                  <a:lnTo>
                    <a:pt x="4961" y="4782"/>
                  </a:lnTo>
                  <a:cubicBezTo>
                    <a:pt x="5050" y="3810"/>
                    <a:pt x="5103" y="2713"/>
                    <a:pt x="4452" y="1981"/>
                  </a:cubicBezTo>
                  <a:lnTo>
                    <a:pt x="4452" y="1981"/>
                  </a:lnTo>
                  <a:cubicBezTo>
                    <a:pt x="4238" y="1749"/>
                    <a:pt x="3979" y="1580"/>
                    <a:pt x="3712" y="1410"/>
                  </a:cubicBezTo>
                  <a:lnTo>
                    <a:pt x="3712" y="1410"/>
                  </a:lnTo>
                  <a:cubicBezTo>
                    <a:pt x="2748" y="795"/>
                    <a:pt x="1722" y="215"/>
                    <a:pt x="589" y="18"/>
                  </a:cubicBezTo>
                  <a:lnTo>
                    <a:pt x="589" y="18"/>
                  </a:lnTo>
                  <a:cubicBezTo>
                    <a:pt x="527" y="10"/>
                    <a:pt x="464" y="1"/>
                    <a:pt x="402" y="1"/>
                  </a:cubicBezTo>
                  <a:lnTo>
                    <a:pt x="402" y="1"/>
                  </a:lnTo>
                  <a:cubicBezTo>
                    <a:pt x="286" y="1"/>
                    <a:pt x="170" y="27"/>
                    <a:pt x="99" y="11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347;p72">
              <a:extLst>
                <a:ext uri="{FF2B5EF4-FFF2-40B4-BE49-F238E27FC236}">
                  <a16:creationId xmlns:a16="http://schemas.microsoft.com/office/drawing/2014/main" id="{6BAF3284-5A2A-DBCE-B0E3-82BA9504F255}"/>
                </a:ext>
              </a:extLst>
            </p:cNvPr>
            <p:cNvSpPr/>
            <p:nvPr/>
          </p:nvSpPr>
          <p:spPr>
            <a:xfrm>
              <a:off x="5417919" y="2086909"/>
              <a:ext cx="218119" cy="205555"/>
            </a:xfrm>
            <a:custGeom>
              <a:avLst/>
              <a:gdLst/>
              <a:ahLst/>
              <a:cxnLst/>
              <a:rect l="l" t="t" r="r" b="b"/>
              <a:pathLst>
                <a:path w="5104" h="4810" fill="none" extrusionOk="0">
                  <a:moveTo>
                    <a:pt x="27" y="438"/>
                  </a:moveTo>
                  <a:cubicBezTo>
                    <a:pt x="0" y="1107"/>
                    <a:pt x="0" y="1785"/>
                    <a:pt x="9" y="2454"/>
                  </a:cubicBezTo>
                  <a:cubicBezTo>
                    <a:pt x="18" y="2775"/>
                    <a:pt x="27" y="3114"/>
                    <a:pt x="188" y="3400"/>
                  </a:cubicBezTo>
                  <a:cubicBezTo>
                    <a:pt x="438" y="3810"/>
                    <a:pt x="946" y="3989"/>
                    <a:pt x="1428" y="4024"/>
                  </a:cubicBezTo>
                  <a:cubicBezTo>
                    <a:pt x="1910" y="4060"/>
                    <a:pt x="2391" y="3989"/>
                    <a:pt x="2873" y="4060"/>
                  </a:cubicBezTo>
                  <a:cubicBezTo>
                    <a:pt x="3283" y="4113"/>
                    <a:pt x="3676" y="4283"/>
                    <a:pt x="4059" y="4444"/>
                  </a:cubicBezTo>
                  <a:cubicBezTo>
                    <a:pt x="4363" y="4568"/>
                    <a:pt x="4666" y="4684"/>
                    <a:pt x="4961" y="4809"/>
                  </a:cubicBezTo>
                  <a:cubicBezTo>
                    <a:pt x="5050" y="3837"/>
                    <a:pt x="5103" y="2740"/>
                    <a:pt x="4452" y="2008"/>
                  </a:cubicBezTo>
                  <a:cubicBezTo>
                    <a:pt x="4238" y="1776"/>
                    <a:pt x="3979" y="1598"/>
                    <a:pt x="3712" y="1437"/>
                  </a:cubicBezTo>
                  <a:cubicBezTo>
                    <a:pt x="2748" y="822"/>
                    <a:pt x="1722" y="242"/>
                    <a:pt x="589" y="45"/>
                  </a:cubicBezTo>
                  <a:cubicBezTo>
                    <a:pt x="411" y="10"/>
                    <a:pt x="206" y="1"/>
                    <a:pt x="99" y="144"/>
                  </a:cubicBezTo>
                  <a:cubicBezTo>
                    <a:pt x="36" y="233"/>
                    <a:pt x="27" y="340"/>
                    <a:pt x="27" y="43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348;p72">
              <a:extLst>
                <a:ext uri="{FF2B5EF4-FFF2-40B4-BE49-F238E27FC236}">
                  <a16:creationId xmlns:a16="http://schemas.microsoft.com/office/drawing/2014/main" id="{401B47EE-8C6F-695E-46A0-6EF65A7879B9}"/>
                </a:ext>
              </a:extLst>
            </p:cNvPr>
            <p:cNvSpPr/>
            <p:nvPr/>
          </p:nvSpPr>
          <p:spPr>
            <a:xfrm>
              <a:off x="5414885" y="2280969"/>
              <a:ext cx="224188" cy="208205"/>
            </a:xfrm>
            <a:custGeom>
              <a:avLst/>
              <a:gdLst/>
              <a:ahLst/>
              <a:cxnLst/>
              <a:rect l="l" t="t" r="r" b="b"/>
              <a:pathLst>
                <a:path w="5246" h="4872" extrusionOk="0">
                  <a:moveTo>
                    <a:pt x="419" y="19"/>
                  </a:moveTo>
                  <a:cubicBezTo>
                    <a:pt x="161" y="99"/>
                    <a:pt x="89" y="420"/>
                    <a:pt x="62" y="688"/>
                  </a:cubicBezTo>
                  <a:lnTo>
                    <a:pt x="62" y="688"/>
                  </a:lnTo>
                  <a:cubicBezTo>
                    <a:pt x="9" y="1232"/>
                    <a:pt x="0" y="1776"/>
                    <a:pt x="27" y="2320"/>
                  </a:cubicBezTo>
                  <a:lnTo>
                    <a:pt x="27" y="2320"/>
                  </a:lnTo>
                  <a:cubicBezTo>
                    <a:pt x="54" y="2775"/>
                    <a:pt x="116" y="3239"/>
                    <a:pt x="348" y="3623"/>
                  </a:cubicBezTo>
                  <a:lnTo>
                    <a:pt x="348" y="3623"/>
                  </a:lnTo>
                  <a:cubicBezTo>
                    <a:pt x="598" y="4042"/>
                    <a:pt x="1035" y="4327"/>
                    <a:pt x="1499" y="4470"/>
                  </a:cubicBezTo>
                  <a:lnTo>
                    <a:pt x="1499" y="4470"/>
                  </a:lnTo>
                  <a:cubicBezTo>
                    <a:pt x="1972" y="4622"/>
                    <a:pt x="2462" y="4640"/>
                    <a:pt x="2953" y="4631"/>
                  </a:cubicBezTo>
                  <a:lnTo>
                    <a:pt x="2953" y="4631"/>
                  </a:lnTo>
                  <a:cubicBezTo>
                    <a:pt x="3631" y="4604"/>
                    <a:pt x="4354" y="4533"/>
                    <a:pt x="4942" y="4872"/>
                  </a:cubicBezTo>
                  <a:lnTo>
                    <a:pt x="4942" y="4872"/>
                  </a:lnTo>
                  <a:cubicBezTo>
                    <a:pt x="5174" y="3899"/>
                    <a:pt x="5246" y="2882"/>
                    <a:pt x="5165" y="1883"/>
                  </a:cubicBezTo>
                  <a:lnTo>
                    <a:pt x="5165" y="1883"/>
                  </a:lnTo>
                  <a:cubicBezTo>
                    <a:pt x="5147" y="1740"/>
                    <a:pt x="5130" y="1589"/>
                    <a:pt x="5067" y="1455"/>
                  </a:cubicBezTo>
                  <a:lnTo>
                    <a:pt x="5067" y="1455"/>
                  </a:lnTo>
                  <a:cubicBezTo>
                    <a:pt x="4933" y="1187"/>
                    <a:pt x="4630" y="1062"/>
                    <a:pt x="4345" y="973"/>
                  </a:cubicBezTo>
                  <a:lnTo>
                    <a:pt x="4345" y="973"/>
                  </a:lnTo>
                  <a:cubicBezTo>
                    <a:pt x="4068" y="884"/>
                    <a:pt x="3774" y="812"/>
                    <a:pt x="3488" y="732"/>
                  </a:cubicBezTo>
                  <a:lnTo>
                    <a:pt x="3488" y="732"/>
                  </a:lnTo>
                  <a:cubicBezTo>
                    <a:pt x="2596" y="509"/>
                    <a:pt x="1695" y="277"/>
                    <a:pt x="803" y="45"/>
                  </a:cubicBezTo>
                  <a:lnTo>
                    <a:pt x="803" y="45"/>
                  </a:lnTo>
                  <a:cubicBezTo>
                    <a:pt x="714" y="27"/>
                    <a:pt x="625" y="1"/>
                    <a:pt x="544" y="1"/>
                  </a:cubicBezTo>
                  <a:lnTo>
                    <a:pt x="544" y="1"/>
                  </a:lnTo>
                  <a:cubicBezTo>
                    <a:pt x="500" y="1"/>
                    <a:pt x="464" y="10"/>
                    <a:pt x="419" y="1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349;p72">
              <a:extLst>
                <a:ext uri="{FF2B5EF4-FFF2-40B4-BE49-F238E27FC236}">
                  <a16:creationId xmlns:a16="http://schemas.microsoft.com/office/drawing/2014/main" id="{ED40FE1E-E7D5-C613-0F3C-C4B2A6E9C158}"/>
                </a:ext>
              </a:extLst>
            </p:cNvPr>
            <p:cNvSpPr/>
            <p:nvPr/>
          </p:nvSpPr>
          <p:spPr>
            <a:xfrm>
              <a:off x="5414885" y="2280200"/>
              <a:ext cx="224188" cy="208974"/>
            </a:xfrm>
            <a:custGeom>
              <a:avLst/>
              <a:gdLst/>
              <a:ahLst/>
              <a:cxnLst/>
              <a:rect l="l" t="t" r="r" b="b"/>
              <a:pathLst>
                <a:path w="5246" h="4890" fill="none" extrusionOk="0">
                  <a:moveTo>
                    <a:pt x="5165" y="1901"/>
                  </a:moveTo>
                  <a:cubicBezTo>
                    <a:pt x="5147" y="1758"/>
                    <a:pt x="5130" y="1607"/>
                    <a:pt x="5067" y="1473"/>
                  </a:cubicBezTo>
                  <a:cubicBezTo>
                    <a:pt x="4933" y="1205"/>
                    <a:pt x="4630" y="1080"/>
                    <a:pt x="4345" y="991"/>
                  </a:cubicBezTo>
                  <a:cubicBezTo>
                    <a:pt x="4068" y="902"/>
                    <a:pt x="3774" y="830"/>
                    <a:pt x="3488" y="750"/>
                  </a:cubicBezTo>
                  <a:cubicBezTo>
                    <a:pt x="2596" y="527"/>
                    <a:pt x="1695" y="295"/>
                    <a:pt x="803" y="63"/>
                  </a:cubicBezTo>
                  <a:cubicBezTo>
                    <a:pt x="678" y="37"/>
                    <a:pt x="544" y="1"/>
                    <a:pt x="419" y="37"/>
                  </a:cubicBezTo>
                  <a:cubicBezTo>
                    <a:pt x="161" y="117"/>
                    <a:pt x="89" y="438"/>
                    <a:pt x="62" y="706"/>
                  </a:cubicBezTo>
                  <a:cubicBezTo>
                    <a:pt x="9" y="1250"/>
                    <a:pt x="0" y="1794"/>
                    <a:pt x="27" y="2338"/>
                  </a:cubicBezTo>
                  <a:cubicBezTo>
                    <a:pt x="54" y="2793"/>
                    <a:pt x="116" y="3257"/>
                    <a:pt x="348" y="3641"/>
                  </a:cubicBezTo>
                  <a:cubicBezTo>
                    <a:pt x="598" y="4060"/>
                    <a:pt x="1035" y="4345"/>
                    <a:pt x="1499" y="4488"/>
                  </a:cubicBezTo>
                  <a:cubicBezTo>
                    <a:pt x="1972" y="4640"/>
                    <a:pt x="2462" y="4658"/>
                    <a:pt x="2953" y="4649"/>
                  </a:cubicBezTo>
                  <a:cubicBezTo>
                    <a:pt x="3631" y="4622"/>
                    <a:pt x="4362" y="4551"/>
                    <a:pt x="4942" y="4890"/>
                  </a:cubicBezTo>
                  <a:cubicBezTo>
                    <a:pt x="5174" y="3917"/>
                    <a:pt x="5246" y="2900"/>
                    <a:pt x="5165" y="190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350;p72">
              <a:extLst>
                <a:ext uri="{FF2B5EF4-FFF2-40B4-BE49-F238E27FC236}">
                  <a16:creationId xmlns:a16="http://schemas.microsoft.com/office/drawing/2014/main" id="{AB9A71DC-F7B3-DEE1-65BE-B8E7E2EFACFD}"/>
                </a:ext>
              </a:extLst>
            </p:cNvPr>
            <p:cNvSpPr/>
            <p:nvPr/>
          </p:nvSpPr>
          <p:spPr>
            <a:xfrm>
              <a:off x="5171638" y="2503234"/>
              <a:ext cx="457906" cy="560085"/>
            </a:xfrm>
            <a:custGeom>
              <a:avLst/>
              <a:gdLst/>
              <a:ahLst/>
              <a:cxnLst/>
              <a:rect l="l" t="t" r="r" b="b"/>
              <a:pathLst>
                <a:path w="10715" h="13106" extrusionOk="0">
                  <a:moveTo>
                    <a:pt x="3408" y="134"/>
                  </a:moveTo>
                  <a:cubicBezTo>
                    <a:pt x="2873" y="241"/>
                    <a:pt x="2338" y="340"/>
                    <a:pt x="1794" y="447"/>
                  </a:cubicBezTo>
                  <a:lnTo>
                    <a:pt x="1794" y="447"/>
                  </a:lnTo>
                  <a:cubicBezTo>
                    <a:pt x="1232" y="554"/>
                    <a:pt x="607" y="705"/>
                    <a:pt x="304" y="1187"/>
                  </a:cubicBezTo>
                  <a:lnTo>
                    <a:pt x="304" y="1187"/>
                  </a:lnTo>
                  <a:cubicBezTo>
                    <a:pt x="0" y="1642"/>
                    <a:pt x="99" y="2249"/>
                    <a:pt x="206" y="2784"/>
                  </a:cubicBezTo>
                  <a:lnTo>
                    <a:pt x="206" y="2784"/>
                  </a:lnTo>
                  <a:cubicBezTo>
                    <a:pt x="661" y="4996"/>
                    <a:pt x="1196" y="7200"/>
                    <a:pt x="1811" y="9377"/>
                  </a:cubicBezTo>
                  <a:lnTo>
                    <a:pt x="1811" y="9377"/>
                  </a:lnTo>
                  <a:cubicBezTo>
                    <a:pt x="2043" y="10215"/>
                    <a:pt x="2302" y="11063"/>
                    <a:pt x="2793" y="11776"/>
                  </a:cubicBezTo>
                  <a:lnTo>
                    <a:pt x="2793" y="11776"/>
                  </a:lnTo>
                  <a:cubicBezTo>
                    <a:pt x="3283" y="12499"/>
                    <a:pt x="4059" y="13070"/>
                    <a:pt x="4934" y="13097"/>
                  </a:cubicBezTo>
                  <a:lnTo>
                    <a:pt x="4934" y="13097"/>
                  </a:lnTo>
                  <a:cubicBezTo>
                    <a:pt x="5076" y="13106"/>
                    <a:pt x="5228" y="13088"/>
                    <a:pt x="5353" y="13025"/>
                  </a:cubicBezTo>
                  <a:lnTo>
                    <a:pt x="5353" y="13025"/>
                  </a:lnTo>
                  <a:cubicBezTo>
                    <a:pt x="5487" y="13088"/>
                    <a:pt x="5639" y="13106"/>
                    <a:pt x="5781" y="13097"/>
                  </a:cubicBezTo>
                  <a:lnTo>
                    <a:pt x="5781" y="13097"/>
                  </a:lnTo>
                  <a:cubicBezTo>
                    <a:pt x="6656" y="13070"/>
                    <a:pt x="7432" y="12499"/>
                    <a:pt x="7922" y="11776"/>
                  </a:cubicBezTo>
                  <a:lnTo>
                    <a:pt x="7922" y="11776"/>
                  </a:lnTo>
                  <a:cubicBezTo>
                    <a:pt x="8413" y="11063"/>
                    <a:pt x="8672" y="10215"/>
                    <a:pt x="8904" y="9377"/>
                  </a:cubicBezTo>
                  <a:lnTo>
                    <a:pt x="8904" y="9377"/>
                  </a:lnTo>
                  <a:cubicBezTo>
                    <a:pt x="9519" y="7200"/>
                    <a:pt x="10054" y="4996"/>
                    <a:pt x="10509" y="2784"/>
                  </a:cubicBezTo>
                  <a:lnTo>
                    <a:pt x="10509" y="2784"/>
                  </a:lnTo>
                  <a:cubicBezTo>
                    <a:pt x="10616" y="2249"/>
                    <a:pt x="10715" y="1642"/>
                    <a:pt x="10411" y="1187"/>
                  </a:cubicBezTo>
                  <a:lnTo>
                    <a:pt x="10411" y="1187"/>
                  </a:lnTo>
                  <a:cubicBezTo>
                    <a:pt x="10108" y="705"/>
                    <a:pt x="9483" y="554"/>
                    <a:pt x="8921" y="447"/>
                  </a:cubicBezTo>
                  <a:lnTo>
                    <a:pt x="8921" y="447"/>
                  </a:lnTo>
                  <a:cubicBezTo>
                    <a:pt x="8547" y="375"/>
                    <a:pt x="8172" y="304"/>
                    <a:pt x="7797" y="233"/>
                  </a:cubicBezTo>
                  <a:lnTo>
                    <a:pt x="7797" y="233"/>
                  </a:lnTo>
                  <a:cubicBezTo>
                    <a:pt x="7146" y="99"/>
                    <a:pt x="6379" y="1"/>
                    <a:pt x="5888" y="456"/>
                  </a:cubicBezTo>
                  <a:lnTo>
                    <a:pt x="5888" y="456"/>
                  </a:lnTo>
                  <a:cubicBezTo>
                    <a:pt x="5879" y="456"/>
                    <a:pt x="5879" y="456"/>
                    <a:pt x="5879" y="465"/>
                  </a:cubicBezTo>
                  <a:lnTo>
                    <a:pt x="5879" y="465"/>
                  </a:lnTo>
                  <a:cubicBezTo>
                    <a:pt x="5585" y="732"/>
                    <a:pt x="5139" y="759"/>
                    <a:pt x="4862" y="482"/>
                  </a:cubicBezTo>
                  <a:lnTo>
                    <a:pt x="4862" y="482"/>
                  </a:lnTo>
                  <a:cubicBezTo>
                    <a:pt x="4737" y="357"/>
                    <a:pt x="4577" y="259"/>
                    <a:pt x="4372" y="188"/>
                  </a:cubicBezTo>
                  <a:lnTo>
                    <a:pt x="4372" y="188"/>
                  </a:lnTo>
                  <a:cubicBezTo>
                    <a:pt x="4193" y="126"/>
                    <a:pt x="4006" y="90"/>
                    <a:pt x="3819" y="90"/>
                  </a:cubicBezTo>
                  <a:lnTo>
                    <a:pt x="3819" y="90"/>
                  </a:lnTo>
                  <a:cubicBezTo>
                    <a:pt x="3685" y="90"/>
                    <a:pt x="3542" y="108"/>
                    <a:pt x="3408" y="13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351;p72">
              <a:extLst>
                <a:ext uri="{FF2B5EF4-FFF2-40B4-BE49-F238E27FC236}">
                  <a16:creationId xmlns:a16="http://schemas.microsoft.com/office/drawing/2014/main" id="{18543ED1-1936-D228-62BB-FEC5C86EEA26}"/>
                </a:ext>
              </a:extLst>
            </p:cNvPr>
            <p:cNvSpPr/>
            <p:nvPr/>
          </p:nvSpPr>
          <p:spPr>
            <a:xfrm>
              <a:off x="5171638" y="2503234"/>
              <a:ext cx="457906" cy="560085"/>
            </a:xfrm>
            <a:custGeom>
              <a:avLst/>
              <a:gdLst/>
              <a:ahLst/>
              <a:cxnLst/>
              <a:rect l="l" t="t" r="r" b="b"/>
              <a:pathLst>
                <a:path w="10715" h="13106" fill="none" extrusionOk="0">
                  <a:moveTo>
                    <a:pt x="10411" y="1187"/>
                  </a:moveTo>
                  <a:cubicBezTo>
                    <a:pt x="10108" y="705"/>
                    <a:pt x="9483" y="554"/>
                    <a:pt x="8921" y="447"/>
                  </a:cubicBezTo>
                  <a:cubicBezTo>
                    <a:pt x="8547" y="375"/>
                    <a:pt x="8172" y="304"/>
                    <a:pt x="7797" y="233"/>
                  </a:cubicBezTo>
                  <a:cubicBezTo>
                    <a:pt x="7146" y="99"/>
                    <a:pt x="6379" y="1"/>
                    <a:pt x="5888" y="456"/>
                  </a:cubicBezTo>
                  <a:cubicBezTo>
                    <a:pt x="5879" y="456"/>
                    <a:pt x="5879" y="456"/>
                    <a:pt x="5879" y="465"/>
                  </a:cubicBezTo>
                  <a:cubicBezTo>
                    <a:pt x="5585" y="732"/>
                    <a:pt x="5139" y="759"/>
                    <a:pt x="4862" y="482"/>
                  </a:cubicBezTo>
                  <a:cubicBezTo>
                    <a:pt x="4737" y="357"/>
                    <a:pt x="4577" y="259"/>
                    <a:pt x="4372" y="188"/>
                  </a:cubicBezTo>
                  <a:cubicBezTo>
                    <a:pt x="4068" y="72"/>
                    <a:pt x="3729" y="72"/>
                    <a:pt x="3408" y="134"/>
                  </a:cubicBezTo>
                  <a:cubicBezTo>
                    <a:pt x="2873" y="241"/>
                    <a:pt x="2338" y="340"/>
                    <a:pt x="1794" y="447"/>
                  </a:cubicBezTo>
                  <a:cubicBezTo>
                    <a:pt x="1232" y="554"/>
                    <a:pt x="607" y="705"/>
                    <a:pt x="304" y="1187"/>
                  </a:cubicBezTo>
                  <a:cubicBezTo>
                    <a:pt x="0" y="1642"/>
                    <a:pt x="99" y="2249"/>
                    <a:pt x="206" y="2784"/>
                  </a:cubicBezTo>
                  <a:cubicBezTo>
                    <a:pt x="661" y="4996"/>
                    <a:pt x="1196" y="7200"/>
                    <a:pt x="1811" y="9377"/>
                  </a:cubicBezTo>
                  <a:cubicBezTo>
                    <a:pt x="2043" y="10215"/>
                    <a:pt x="2302" y="11063"/>
                    <a:pt x="2793" y="11776"/>
                  </a:cubicBezTo>
                  <a:cubicBezTo>
                    <a:pt x="3283" y="12499"/>
                    <a:pt x="4059" y="13070"/>
                    <a:pt x="4934" y="13097"/>
                  </a:cubicBezTo>
                  <a:cubicBezTo>
                    <a:pt x="5076" y="13106"/>
                    <a:pt x="5228" y="13088"/>
                    <a:pt x="5362" y="13025"/>
                  </a:cubicBezTo>
                  <a:cubicBezTo>
                    <a:pt x="5487" y="13088"/>
                    <a:pt x="5639" y="13106"/>
                    <a:pt x="5781" y="13097"/>
                  </a:cubicBezTo>
                  <a:cubicBezTo>
                    <a:pt x="6656" y="13070"/>
                    <a:pt x="7432" y="12499"/>
                    <a:pt x="7922" y="11776"/>
                  </a:cubicBezTo>
                  <a:cubicBezTo>
                    <a:pt x="8413" y="11063"/>
                    <a:pt x="8672" y="10215"/>
                    <a:pt x="8904" y="9377"/>
                  </a:cubicBezTo>
                  <a:cubicBezTo>
                    <a:pt x="9519" y="7200"/>
                    <a:pt x="10054" y="4996"/>
                    <a:pt x="10509" y="2784"/>
                  </a:cubicBezTo>
                  <a:cubicBezTo>
                    <a:pt x="10616" y="2249"/>
                    <a:pt x="10715" y="1642"/>
                    <a:pt x="10411" y="118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352;p72">
              <a:extLst>
                <a:ext uri="{FF2B5EF4-FFF2-40B4-BE49-F238E27FC236}">
                  <a16:creationId xmlns:a16="http://schemas.microsoft.com/office/drawing/2014/main" id="{D0608057-4D5F-2E12-814F-50109D268245}"/>
                </a:ext>
              </a:extLst>
            </p:cNvPr>
            <p:cNvSpPr/>
            <p:nvPr/>
          </p:nvSpPr>
          <p:spPr>
            <a:xfrm>
              <a:off x="5343945" y="2507806"/>
              <a:ext cx="113675" cy="552863"/>
            </a:xfrm>
            <a:custGeom>
              <a:avLst/>
              <a:gdLst/>
              <a:ahLst/>
              <a:cxnLst/>
              <a:rect l="l" t="t" r="r" b="b"/>
              <a:pathLst>
                <a:path w="2660" h="12937" extrusionOk="0">
                  <a:moveTo>
                    <a:pt x="1" y="1"/>
                  </a:moveTo>
                  <a:lnTo>
                    <a:pt x="1" y="1"/>
                  </a:lnTo>
                  <a:cubicBezTo>
                    <a:pt x="420" y="839"/>
                    <a:pt x="804" y="1348"/>
                    <a:pt x="955" y="2650"/>
                  </a:cubicBezTo>
                  <a:cubicBezTo>
                    <a:pt x="1116" y="4069"/>
                    <a:pt x="1116" y="5380"/>
                    <a:pt x="1152" y="6816"/>
                  </a:cubicBezTo>
                  <a:cubicBezTo>
                    <a:pt x="1187" y="8476"/>
                    <a:pt x="1196" y="11482"/>
                    <a:pt x="1268" y="12535"/>
                  </a:cubicBezTo>
                  <a:lnTo>
                    <a:pt x="1268" y="12936"/>
                  </a:lnTo>
                  <a:cubicBezTo>
                    <a:pt x="1285" y="12927"/>
                    <a:pt x="1312" y="12927"/>
                    <a:pt x="1330" y="12918"/>
                  </a:cubicBezTo>
                  <a:cubicBezTo>
                    <a:pt x="1348" y="12927"/>
                    <a:pt x="1375" y="12927"/>
                    <a:pt x="1392" y="12936"/>
                  </a:cubicBezTo>
                  <a:lnTo>
                    <a:pt x="1392" y="12535"/>
                  </a:lnTo>
                  <a:cubicBezTo>
                    <a:pt x="1464" y="11482"/>
                    <a:pt x="1473" y="8476"/>
                    <a:pt x="1508" y="6816"/>
                  </a:cubicBezTo>
                  <a:cubicBezTo>
                    <a:pt x="1535" y="5380"/>
                    <a:pt x="1544" y="4069"/>
                    <a:pt x="1705" y="2650"/>
                  </a:cubicBezTo>
                  <a:cubicBezTo>
                    <a:pt x="1856" y="1348"/>
                    <a:pt x="2240" y="839"/>
                    <a:pt x="2659" y="1"/>
                  </a:cubicBezTo>
                  <a:lnTo>
                    <a:pt x="2659" y="1"/>
                  </a:lnTo>
                  <a:cubicBezTo>
                    <a:pt x="2543" y="19"/>
                    <a:pt x="2427" y="36"/>
                    <a:pt x="2311" y="81"/>
                  </a:cubicBezTo>
                  <a:cubicBezTo>
                    <a:pt x="2106" y="152"/>
                    <a:pt x="1954" y="250"/>
                    <a:pt x="1830" y="375"/>
                  </a:cubicBezTo>
                  <a:cubicBezTo>
                    <a:pt x="1705" y="491"/>
                    <a:pt x="1553" y="554"/>
                    <a:pt x="1392" y="563"/>
                  </a:cubicBezTo>
                  <a:lnTo>
                    <a:pt x="1268" y="563"/>
                  </a:lnTo>
                  <a:cubicBezTo>
                    <a:pt x="1107" y="554"/>
                    <a:pt x="955" y="491"/>
                    <a:pt x="830" y="375"/>
                  </a:cubicBezTo>
                  <a:cubicBezTo>
                    <a:pt x="705" y="250"/>
                    <a:pt x="545" y="152"/>
                    <a:pt x="340" y="81"/>
                  </a:cubicBezTo>
                  <a:cubicBezTo>
                    <a:pt x="233" y="36"/>
                    <a:pt x="117" y="19"/>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353;p72">
              <a:extLst>
                <a:ext uri="{FF2B5EF4-FFF2-40B4-BE49-F238E27FC236}">
                  <a16:creationId xmlns:a16="http://schemas.microsoft.com/office/drawing/2014/main" id="{CF70FC8E-2FB7-EB77-88C1-7C59985E74FD}"/>
                </a:ext>
              </a:extLst>
            </p:cNvPr>
            <p:cNvSpPr/>
            <p:nvPr/>
          </p:nvSpPr>
          <p:spPr>
            <a:xfrm>
              <a:off x="5343945" y="2507806"/>
              <a:ext cx="113675" cy="552863"/>
            </a:xfrm>
            <a:custGeom>
              <a:avLst/>
              <a:gdLst/>
              <a:ahLst/>
              <a:cxnLst/>
              <a:rect l="l" t="t" r="r" b="b"/>
              <a:pathLst>
                <a:path w="2660" h="12937" fill="none" extrusionOk="0">
                  <a:moveTo>
                    <a:pt x="2311" y="81"/>
                  </a:moveTo>
                  <a:cubicBezTo>
                    <a:pt x="2106" y="152"/>
                    <a:pt x="1954" y="250"/>
                    <a:pt x="1830" y="375"/>
                  </a:cubicBezTo>
                  <a:cubicBezTo>
                    <a:pt x="1705" y="491"/>
                    <a:pt x="1553" y="554"/>
                    <a:pt x="1392" y="563"/>
                  </a:cubicBezTo>
                  <a:lnTo>
                    <a:pt x="1392" y="563"/>
                  </a:lnTo>
                  <a:cubicBezTo>
                    <a:pt x="1375" y="563"/>
                    <a:pt x="1348" y="563"/>
                    <a:pt x="1330" y="563"/>
                  </a:cubicBezTo>
                  <a:cubicBezTo>
                    <a:pt x="1303" y="563"/>
                    <a:pt x="1285" y="563"/>
                    <a:pt x="1268" y="563"/>
                  </a:cubicBezTo>
                  <a:lnTo>
                    <a:pt x="1268" y="563"/>
                  </a:lnTo>
                  <a:cubicBezTo>
                    <a:pt x="1107" y="554"/>
                    <a:pt x="955" y="491"/>
                    <a:pt x="830" y="375"/>
                  </a:cubicBezTo>
                  <a:cubicBezTo>
                    <a:pt x="705" y="250"/>
                    <a:pt x="545" y="152"/>
                    <a:pt x="340" y="81"/>
                  </a:cubicBezTo>
                  <a:cubicBezTo>
                    <a:pt x="233" y="36"/>
                    <a:pt x="117" y="19"/>
                    <a:pt x="1" y="1"/>
                  </a:cubicBezTo>
                  <a:cubicBezTo>
                    <a:pt x="420" y="839"/>
                    <a:pt x="804" y="1348"/>
                    <a:pt x="955" y="2650"/>
                  </a:cubicBezTo>
                  <a:cubicBezTo>
                    <a:pt x="1116" y="4069"/>
                    <a:pt x="1116" y="5380"/>
                    <a:pt x="1152" y="6816"/>
                  </a:cubicBezTo>
                  <a:cubicBezTo>
                    <a:pt x="1187" y="8476"/>
                    <a:pt x="1196" y="11482"/>
                    <a:pt x="1268" y="12535"/>
                  </a:cubicBezTo>
                  <a:lnTo>
                    <a:pt x="1268" y="12936"/>
                  </a:lnTo>
                  <a:cubicBezTo>
                    <a:pt x="1285" y="12927"/>
                    <a:pt x="1312" y="12927"/>
                    <a:pt x="1330" y="12918"/>
                  </a:cubicBezTo>
                  <a:cubicBezTo>
                    <a:pt x="1348" y="12927"/>
                    <a:pt x="1375" y="12927"/>
                    <a:pt x="1392" y="12936"/>
                  </a:cubicBezTo>
                  <a:lnTo>
                    <a:pt x="1392" y="12535"/>
                  </a:lnTo>
                  <a:cubicBezTo>
                    <a:pt x="1464" y="11482"/>
                    <a:pt x="1473" y="8476"/>
                    <a:pt x="1508" y="6816"/>
                  </a:cubicBezTo>
                  <a:cubicBezTo>
                    <a:pt x="1535" y="5380"/>
                    <a:pt x="1544" y="4069"/>
                    <a:pt x="1705" y="2650"/>
                  </a:cubicBezTo>
                  <a:cubicBezTo>
                    <a:pt x="1856" y="1348"/>
                    <a:pt x="2240" y="839"/>
                    <a:pt x="2659" y="1"/>
                  </a:cubicBezTo>
                  <a:cubicBezTo>
                    <a:pt x="2543" y="19"/>
                    <a:pt x="2427" y="36"/>
                    <a:pt x="2311" y="8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354;p72">
              <a:extLst>
                <a:ext uri="{FF2B5EF4-FFF2-40B4-BE49-F238E27FC236}">
                  <a16:creationId xmlns:a16="http://schemas.microsoft.com/office/drawing/2014/main" id="{DB46E82E-2D4C-885A-759A-CC0DA2A290CC}"/>
                </a:ext>
              </a:extLst>
            </p:cNvPr>
            <p:cNvSpPr/>
            <p:nvPr/>
          </p:nvSpPr>
          <p:spPr>
            <a:xfrm>
              <a:off x="5677919" y="1954260"/>
              <a:ext cx="118248" cy="119743"/>
            </a:xfrm>
            <a:custGeom>
              <a:avLst/>
              <a:gdLst/>
              <a:ahLst/>
              <a:cxnLst/>
              <a:rect l="l" t="t" r="r" b="b"/>
              <a:pathLst>
                <a:path w="2767" h="2802" extrusionOk="0">
                  <a:moveTo>
                    <a:pt x="215" y="402"/>
                  </a:moveTo>
                  <a:cubicBezTo>
                    <a:pt x="1" y="732"/>
                    <a:pt x="63" y="1160"/>
                    <a:pt x="125" y="1544"/>
                  </a:cubicBezTo>
                  <a:lnTo>
                    <a:pt x="125" y="1544"/>
                  </a:lnTo>
                  <a:cubicBezTo>
                    <a:pt x="152" y="1678"/>
                    <a:pt x="179" y="1811"/>
                    <a:pt x="206" y="1954"/>
                  </a:cubicBezTo>
                  <a:lnTo>
                    <a:pt x="206" y="1954"/>
                  </a:lnTo>
                  <a:cubicBezTo>
                    <a:pt x="250" y="2231"/>
                    <a:pt x="322" y="2534"/>
                    <a:pt x="554" y="2686"/>
                  </a:cubicBezTo>
                  <a:lnTo>
                    <a:pt x="554" y="2686"/>
                  </a:lnTo>
                  <a:cubicBezTo>
                    <a:pt x="732" y="2802"/>
                    <a:pt x="964" y="2793"/>
                    <a:pt x="1169" y="2730"/>
                  </a:cubicBezTo>
                  <a:lnTo>
                    <a:pt x="1169" y="2730"/>
                  </a:lnTo>
                  <a:cubicBezTo>
                    <a:pt x="1374" y="2659"/>
                    <a:pt x="1553" y="2543"/>
                    <a:pt x="1731" y="2436"/>
                  </a:cubicBezTo>
                  <a:lnTo>
                    <a:pt x="1731" y="2436"/>
                  </a:lnTo>
                  <a:cubicBezTo>
                    <a:pt x="1954" y="2311"/>
                    <a:pt x="2186" y="2204"/>
                    <a:pt x="2418" y="2106"/>
                  </a:cubicBezTo>
                  <a:lnTo>
                    <a:pt x="2418" y="2106"/>
                  </a:lnTo>
                  <a:cubicBezTo>
                    <a:pt x="2472" y="1856"/>
                    <a:pt x="2525" y="1597"/>
                    <a:pt x="2597" y="1347"/>
                  </a:cubicBezTo>
                  <a:lnTo>
                    <a:pt x="2597" y="1347"/>
                  </a:lnTo>
                  <a:cubicBezTo>
                    <a:pt x="2650" y="1133"/>
                    <a:pt x="2704" y="919"/>
                    <a:pt x="2766" y="714"/>
                  </a:cubicBezTo>
                  <a:lnTo>
                    <a:pt x="2766" y="714"/>
                  </a:lnTo>
                  <a:cubicBezTo>
                    <a:pt x="2552" y="580"/>
                    <a:pt x="2329" y="446"/>
                    <a:pt x="2106" y="330"/>
                  </a:cubicBezTo>
                  <a:lnTo>
                    <a:pt x="2106" y="330"/>
                  </a:lnTo>
                  <a:cubicBezTo>
                    <a:pt x="1794" y="170"/>
                    <a:pt x="1473" y="27"/>
                    <a:pt x="1125" y="9"/>
                  </a:cubicBezTo>
                  <a:lnTo>
                    <a:pt x="1125" y="9"/>
                  </a:lnTo>
                  <a:cubicBezTo>
                    <a:pt x="1098" y="0"/>
                    <a:pt x="1080" y="0"/>
                    <a:pt x="1053" y="0"/>
                  </a:cubicBezTo>
                  <a:lnTo>
                    <a:pt x="1053" y="0"/>
                  </a:lnTo>
                  <a:cubicBezTo>
                    <a:pt x="732" y="0"/>
                    <a:pt x="393" y="134"/>
                    <a:pt x="215" y="402"/>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355;p72">
              <a:extLst>
                <a:ext uri="{FF2B5EF4-FFF2-40B4-BE49-F238E27FC236}">
                  <a16:creationId xmlns:a16="http://schemas.microsoft.com/office/drawing/2014/main" id="{C741C003-E879-3BC1-FA4C-AE3FCADFAF52}"/>
                </a:ext>
              </a:extLst>
            </p:cNvPr>
            <p:cNvSpPr/>
            <p:nvPr/>
          </p:nvSpPr>
          <p:spPr>
            <a:xfrm>
              <a:off x="5677919" y="1953491"/>
              <a:ext cx="118248" cy="120513"/>
            </a:xfrm>
            <a:custGeom>
              <a:avLst/>
              <a:gdLst/>
              <a:ahLst/>
              <a:cxnLst/>
              <a:rect l="l" t="t" r="r" b="b"/>
              <a:pathLst>
                <a:path w="2767" h="2820" fill="none" extrusionOk="0">
                  <a:moveTo>
                    <a:pt x="2418" y="2124"/>
                  </a:moveTo>
                  <a:cubicBezTo>
                    <a:pt x="2472" y="1874"/>
                    <a:pt x="2525" y="1615"/>
                    <a:pt x="2597" y="1365"/>
                  </a:cubicBezTo>
                  <a:cubicBezTo>
                    <a:pt x="2650" y="1151"/>
                    <a:pt x="2704" y="937"/>
                    <a:pt x="2766" y="732"/>
                  </a:cubicBezTo>
                  <a:cubicBezTo>
                    <a:pt x="2552" y="598"/>
                    <a:pt x="2329" y="464"/>
                    <a:pt x="2106" y="348"/>
                  </a:cubicBezTo>
                  <a:cubicBezTo>
                    <a:pt x="1794" y="188"/>
                    <a:pt x="1473" y="45"/>
                    <a:pt x="1125" y="27"/>
                  </a:cubicBezTo>
                  <a:cubicBezTo>
                    <a:pt x="777" y="1"/>
                    <a:pt x="402" y="134"/>
                    <a:pt x="215" y="420"/>
                  </a:cubicBezTo>
                  <a:cubicBezTo>
                    <a:pt x="1" y="750"/>
                    <a:pt x="63" y="1178"/>
                    <a:pt x="125" y="1562"/>
                  </a:cubicBezTo>
                  <a:cubicBezTo>
                    <a:pt x="152" y="1696"/>
                    <a:pt x="179" y="1829"/>
                    <a:pt x="206" y="1972"/>
                  </a:cubicBezTo>
                  <a:cubicBezTo>
                    <a:pt x="250" y="2249"/>
                    <a:pt x="322" y="2552"/>
                    <a:pt x="554" y="2704"/>
                  </a:cubicBezTo>
                  <a:cubicBezTo>
                    <a:pt x="732" y="2820"/>
                    <a:pt x="964" y="2811"/>
                    <a:pt x="1169" y="2748"/>
                  </a:cubicBezTo>
                  <a:cubicBezTo>
                    <a:pt x="1374" y="2677"/>
                    <a:pt x="1553" y="2561"/>
                    <a:pt x="1731" y="2454"/>
                  </a:cubicBezTo>
                  <a:cubicBezTo>
                    <a:pt x="1954" y="2329"/>
                    <a:pt x="2186" y="2222"/>
                    <a:pt x="2418" y="212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356;p72">
              <a:extLst>
                <a:ext uri="{FF2B5EF4-FFF2-40B4-BE49-F238E27FC236}">
                  <a16:creationId xmlns:a16="http://schemas.microsoft.com/office/drawing/2014/main" id="{EDA1136C-B41D-FB06-76E2-13FCDF9B36C2}"/>
                </a:ext>
              </a:extLst>
            </p:cNvPr>
            <p:cNvSpPr/>
            <p:nvPr/>
          </p:nvSpPr>
          <p:spPr>
            <a:xfrm>
              <a:off x="5674885" y="2051482"/>
              <a:ext cx="104872" cy="174273"/>
            </a:xfrm>
            <a:custGeom>
              <a:avLst/>
              <a:gdLst/>
              <a:ahLst/>
              <a:cxnLst/>
              <a:rect l="l" t="t" r="r" b="b"/>
              <a:pathLst>
                <a:path w="2454" h="4078" extrusionOk="0">
                  <a:moveTo>
                    <a:pt x="1749" y="277"/>
                  </a:moveTo>
                  <a:cubicBezTo>
                    <a:pt x="634" y="874"/>
                    <a:pt x="0" y="2248"/>
                    <a:pt x="241" y="3488"/>
                  </a:cubicBezTo>
                  <a:lnTo>
                    <a:pt x="241" y="3488"/>
                  </a:lnTo>
                  <a:cubicBezTo>
                    <a:pt x="268" y="3586"/>
                    <a:pt x="295" y="3694"/>
                    <a:pt x="357" y="3783"/>
                  </a:cubicBezTo>
                  <a:lnTo>
                    <a:pt x="357" y="3783"/>
                  </a:lnTo>
                  <a:cubicBezTo>
                    <a:pt x="446" y="3899"/>
                    <a:pt x="589" y="3952"/>
                    <a:pt x="732" y="3979"/>
                  </a:cubicBezTo>
                  <a:lnTo>
                    <a:pt x="732" y="3979"/>
                  </a:lnTo>
                  <a:cubicBezTo>
                    <a:pt x="1276" y="4077"/>
                    <a:pt x="1775" y="3774"/>
                    <a:pt x="2213" y="3408"/>
                  </a:cubicBezTo>
                  <a:lnTo>
                    <a:pt x="2213" y="3408"/>
                  </a:lnTo>
                  <a:cubicBezTo>
                    <a:pt x="2168" y="2793"/>
                    <a:pt x="2177" y="2186"/>
                    <a:pt x="2230" y="1588"/>
                  </a:cubicBezTo>
                  <a:lnTo>
                    <a:pt x="2230" y="1588"/>
                  </a:lnTo>
                  <a:cubicBezTo>
                    <a:pt x="2275" y="1053"/>
                    <a:pt x="2355" y="518"/>
                    <a:pt x="2453" y="0"/>
                  </a:cubicBezTo>
                  <a:lnTo>
                    <a:pt x="2453" y="0"/>
                  </a:lnTo>
                  <a:cubicBezTo>
                    <a:pt x="2213" y="63"/>
                    <a:pt x="1972" y="152"/>
                    <a:pt x="1749" y="27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357;p72">
              <a:extLst>
                <a:ext uri="{FF2B5EF4-FFF2-40B4-BE49-F238E27FC236}">
                  <a16:creationId xmlns:a16="http://schemas.microsoft.com/office/drawing/2014/main" id="{BEC44262-DDB8-0D8A-B634-874A477B5F07}"/>
                </a:ext>
              </a:extLst>
            </p:cNvPr>
            <p:cNvSpPr/>
            <p:nvPr/>
          </p:nvSpPr>
          <p:spPr>
            <a:xfrm>
              <a:off x="5674885" y="2051482"/>
              <a:ext cx="104872" cy="174273"/>
            </a:xfrm>
            <a:custGeom>
              <a:avLst/>
              <a:gdLst/>
              <a:ahLst/>
              <a:cxnLst/>
              <a:rect l="l" t="t" r="r" b="b"/>
              <a:pathLst>
                <a:path w="2454" h="4078" fill="none" extrusionOk="0">
                  <a:moveTo>
                    <a:pt x="2230" y="1588"/>
                  </a:moveTo>
                  <a:cubicBezTo>
                    <a:pt x="2275" y="1053"/>
                    <a:pt x="2355" y="518"/>
                    <a:pt x="2453" y="0"/>
                  </a:cubicBezTo>
                  <a:cubicBezTo>
                    <a:pt x="2213" y="63"/>
                    <a:pt x="1972" y="152"/>
                    <a:pt x="1749" y="277"/>
                  </a:cubicBezTo>
                  <a:cubicBezTo>
                    <a:pt x="634" y="874"/>
                    <a:pt x="0" y="2248"/>
                    <a:pt x="241" y="3488"/>
                  </a:cubicBezTo>
                  <a:cubicBezTo>
                    <a:pt x="268" y="3586"/>
                    <a:pt x="295" y="3694"/>
                    <a:pt x="357" y="3783"/>
                  </a:cubicBezTo>
                  <a:cubicBezTo>
                    <a:pt x="446" y="3899"/>
                    <a:pt x="589" y="3952"/>
                    <a:pt x="732" y="3979"/>
                  </a:cubicBezTo>
                  <a:cubicBezTo>
                    <a:pt x="1276" y="4077"/>
                    <a:pt x="1775" y="3774"/>
                    <a:pt x="2213" y="3408"/>
                  </a:cubicBezTo>
                  <a:cubicBezTo>
                    <a:pt x="2168" y="2793"/>
                    <a:pt x="2177" y="2186"/>
                    <a:pt x="2230" y="158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358;p72">
              <a:extLst>
                <a:ext uri="{FF2B5EF4-FFF2-40B4-BE49-F238E27FC236}">
                  <a16:creationId xmlns:a16="http://schemas.microsoft.com/office/drawing/2014/main" id="{03F6CC4A-7D54-67EA-04D7-25F78BC056B5}"/>
                </a:ext>
              </a:extLst>
            </p:cNvPr>
            <p:cNvSpPr/>
            <p:nvPr/>
          </p:nvSpPr>
          <p:spPr>
            <a:xfrm>
              <a:off x="5679073" y="2199003"/>
              <a:ext cx="106410" cy="161325"/>
            </a:xfrm>
            <a:custGeom>
              <a:avLst/>
              <a:gdLst/>
              <a:ahLst/>
              <a:cxnLst/>
              <a:rect l="l" t="t" r="r" b="b"/>
              <a:pathLst>
                <a:path w="2490" h="3775" extrusionOk="0">
                  <a:moveTo>
                    <a:pt x="2097" y="1"/>
                  </a:moveTo>
                  <a:cubicBezTo>
                    <a:pt x="1517" y="277"/>
                    <a:pt x="1044" y="741"/>
                    <a:pt x="598" y="1196"/>
                  </a:cubicBezTo>
                  <a:lnTo>
                    <a:pt x="598" y="1196"/>
                  </a:lnTo>
                  <a:cubicBezTo>
                    <a:pt x="464" y="1330"/>
                    <a:pt x="330" y="1464"/>
                    <a:pt x="232" y="1624"/>
                  </a:cubicBezTo>
                  <a:lnTo>
                    <a:pt x="232" y="1624"/>
                  </a:lnTo>
                  <a:cubicBezTo>
                    <a:pt x="0" y="2008"/>
                    <a:pt x="9" y="2490"/>
                    <a:pt x="27" y="2945"/>
                  </a:cubicBezTo>
                  <a:lnTo>
                    <a:pt x="27" y="2945"/>
                  </a:lnTo>
                  <a:cubicBezTo>
                    <a:pt x="36" y="3123"/>
                    <a:pt x="45" y="3310"/>
                    <a:pt x="143" y="3462"/>
                  </a:cubicBezTo>
                  <a:lnTo>
                    <a:pt x="143" y="3462"/>
                  </a:lnTo>
                  <a:cubicBezTo>
                    <a:pt x="277" y="3685"/>
                    <a:pt x="571" y="3774"/>
                    <a:pt x="830" y="3730"/>
                  </a:cubicBezTo>
                  <a:lnTo>
                    <a:pt x="830" y="3730"/>
                  </a:lnTo>
                  <a:cubicBezTo>
                    <a:pt x="1089" y="3694"/>
                    <a:pt x="1321" y="3542"/>
                    <a:pt x="1526" y="3382"/>
                  </a:cubicBezTo>
                  <a:lnTo>
                    <a:pt x="1526" y="3382"/>
                  </a:lnTo>
                  <a:cubicBezTo>
                    <a:pt x="1901" y="3096"/>
                    <a:pt x="2222" y="2748"/>
                    <a:pt x="2489" y="2365"/>
                  </a:cubicBezTo>
                  <a:lnTo>
                    <a:pt x="2489" y="2365"/>
                  </a:lnTo>
                  <a:cubicBezTo>
                    <a:pt x="2436" y="2079"/>
                    <a:pt x="2373" y="1767"/>
                    <a:pt x="2302" y="1437"/>
                  </a:cubicBezTo>
                  <a:lnTo>
                    <a:pt x="2302" y="1437"/>
                  </a:lnTo>
                  <a:cubicBezTo>
                    <a:pt x="2213" y="1000"/>
                    <a:pt x="2150" y="554"/>
                    <a:pt x="2124" y="108"/>
                  </a:cubicBezTo>
                  <a:lnTo>
                    <a:pt x="2124" y="108"/>
                  </a:lnTo>
                  <a:cubicBezTo>
                    <a:pt x="2115" y="72"/>
                    <a:pt x="2115" y="36"/>
                    <a:pt x="2115" y="1"/>
                  </a:cubicBezTo>
                  <a:lnTo>
                    <a:pt x="2115" y="1"/>
                  </a:lnTo>
                  <a:cubicBezTo>
                    <a:pt x="2106" y="1"/>
                    <a:pt x="2097" y="1"/>
                    <a:pt x="2097" y="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359;p72">
              <a:extLst>
                <a:ext uri="{FF2B5EF4-FFF2-40B4-BE49-F238E27FC236}">
                  <a16:creationId xmlns:a16="http://schemas.microsoft.com/office/drawing/2014/main" id="{CAC1066A-1BB2-85C9-8F8C-E6023C0D9C60}"/>
                </a:ext>
              </a:extLst>
            </p:cNvPr>
            <p:cNvSpPr/>
            <p:nvPr/>
          </p:nvSpPr>
          <p:spPr>
            <a:xfrm>
              <a:off x="5679073" y="2199003"/>
              <a:ext cx="106410" cy="161325"/>
            </a:xfrm>
            <a:custGeom>
              <a:avLst/>
              <a:gdLst/>
              <a:ahLst/>
              <a:cxnLst/>
              <a:rect l="l" t="t" r="r" b="b"/>
              <a:pathLst>
                <a:path w="2490" h="3775" fill="none" extrusionOk="0">
                  <a:moveTo>
                    <a:pt x="2302" y="1437"/>
                  </a:moveTo>
                  <a:cubicBezTo>
                    <a:pt x="2213" y="1000"/>
                    <a:pt x="2150" y="554"/>
                    <a:pt x="2124" y="108"/>
                  </a:cubicBezTo>
                  <a:cubicBezTo>
                    <a:pt x="2115" y="72"/>
                    <a:pt x="2115" y="36"/>
                    <a:pt x="2115" y="1"/>
                  </a:cubicBezTo>
                  <a:cubicBezTo>
                    <a:pt x="2106" y="1"/>
                    <a:pt x="2097" y="1"/>
                    <a:pt x="2097" y="1"/>
                  </a:cubicBezTo>
                  <a:cubicBezTo>
                    <a:pt x="1517" y="277"/>
                    <a:pt x="1044" y="741"/>
                    <a:pt x="598" y="1196"/>
                  </a:cubicBezTo>
                  <a:cubicBezTo>
                    <a:pt x="464" y="1330"/>
                    <a:pt x="330" y="1464"/>
                    <a:pt x="232" y="1624"/>
                  </a:cubicBezTo>
                  <a:cubicBezTo>
                    <a:pt x="0" y="2008"/>
                    <a:pt x="9" y="2490"/>
                    <a:pt x="27" y="2945"/>
                  </a:cubicBezTo>
                  <a:cubicBezTo>
                    <a:pt x="36" y="3123"/>
                    <a:pt x="45" y="3310"/>
                    <a:pt x="143" y="3462"/>
                  </a:cubicBezTo>
                  <a:cubicBezTo>
                    <a:pt x="277" y="3685"/>
                    <a:pt x="571" y="3774"/>
                    <a:pt x="830" y="3730"/>
                  </a:cubicBezTo>
                  <a:cubicBezTo>
                    <a:pt x="1089" y="3694"/>
                    <a:pt x="1321" y="3542"/>
                    <a:pt x="1526" y="3382"/>
                  </a:cubicBezTo>
                  <a:cubicBezTo>
                    <a:pt x="1901" y="3096"/>
                    <a:pt x="2222" y="2748"/>
                    <a:pt x="2489" y="2365"/>
                  </a:cubicBezTo>
                  <a:cubicBezTo>
                    <a:pt x="2436" y="2079"/>
                    <a:pt x="2373" y="1767"/>
                    <a:pt x="2302" y="143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360;p72">
              <a:extLst>
                <a:ext uri="{FF2B5EF4-FFF2-40B4-BE49-F238E27FC236}">
                  <a16:creationId xmlns:a16="http://schemas.microsoft.com/office/drawing/2014/main" id="{EBFB65DE-3E67-C25B-106D-02E50AD2B26A}"/>
                </a:ext>
              </a:extLst>
            </p:cNvPr>
            <p:cNvSpPr/>
            <p:nvPr/>
          </p:nvSpPr>
          <p:spPr>
            <a:xfrm>
              <a:off x="5678304" y="2323277"/>
              <a:ext cx="128889" cy="162863"/>
            </a:xfrm>
            <a:custGeom>
              <a:avLst/>
              <a:gdLst/>
              <a:ahLst/>
              <a:cxnLst/>
              <a:rect l="l" t="t" r="r" b="b"/>
              <a:pathLst>
                <a:path w="3016" h="3811" extrusionOk="0">
                  <a:moveTo>
                    <a:pt x="1919" y="465"/>
                  </a:moveTo>
                  <a:cubicBezTo>
                    <a:pt x="1615" y="706"/>
                    <a:pt x="1312" y="955"/>
                    <a:pt x="1009" y="1205"/>
                  </a:cubicBezTo>
                  <a:lnTo>
                    <a:pt x="1009" y="1205"/>
                  </a:lnTo>
                  <a:cubicBezTo>
                    <a:pt x="857" y="1330"/>
                    <a:pt x="696" y="1464"/>
                    <a:pt x="563" y="1607"/>
                  </a:cubicBezTo>
                  <a:lnTo>
                    <a:pt x="563" y="1607"/>
                  </a:lnTo>
                  <a:cubicBezTo>
                    <a:pt x="197" y="2017"/>
                    <a:pt x="0" y="2588"/>
                    <a:pt x="45" y="3132"/>
                  </a:cubicBezTo>
                  <a:lnTo>
                    <a:pt x="45" y="3132"/>
                  </a:lnTo>
                  <a:cubicBezTo>
                    <a:pt x="54" y="3275"/>
                    <a:pt x="81" y="3418"/>
                    <a:pt x="152" y="3534"/>
                  </a:cubicBezTo>
                  <a:lnTo>
                    <a:pt x="152" y="3534"/>
                  </a:lnTo>
                  <a:cubicBezTo>
                    <a:pt x="277" y="3721"/>
                    <a:pt x="527" y="3810"/>
                    <a:pt x="759" y="3810"/>
                  </a:cubicBezTo>
                  <a:lnTo>
                    <a:pt x="759" y="3810"/>
                  </a:lnTo>
                  <a:cubicBezTo>
                    <a:pt x="982" y="3810"/>
                    <a:pt x="1205" y="3730"/>
                    <a:pt x="1428" y="3650"/>
                  </a:cubicBezTo>
                  <a:lnTo>
                    <a:pt x="1428" y="3650"/>
                  </a:lnTo>
                  <a:cubicBezTo>
                    <a:pt x="1945" y="3462"/>
                    <a:pt x="2507" y="3230"/>
                    <a:pt x="2793" y="2749"/>
                  </a:cubicBezTo>
                  <a:lnTo>
                    <a:pt x="2793" y="2749"/>
                  </a:lnTo>
                  <a:cubicBezTo>
                    <a:pt x="2927" y="2499"/>
                    <a:pt x="2980" y="2222"/>
                    <a:pt x="3016" y="1937"/>
                  </a:cubicBezTo>
                  <a:lnTo>
                    <a:pt x="3016" y="1937"/>
                  </a:lnTo>
                  <a:cubicBezTo>
                    <a:pt x="2918" y="1455"/>
                    <a:pt x="2793" y="831"/>
                    <a:pt x="2623" y="1"/>
                  </a:cubicBezTo>
                  <a:lnTo>
                    <a:pt x="2623" y="1"/>
                  </a:lnTo>
                  <a:cubicBezTo>
                    <a:pt x="2365" y="108"/>
                    <a:pt x="2133" y="286"/>
                    <a:pt x="1919" y="46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361;p72">
              <a:extLst>
                <a:ext uri="{FF2B5EF4-FFF2-40B4-BE49-F238E27FC236}">
                  <a16:creationId xmlns:a16="http://schemas.microsoft.com/office/drawing/2014/main" id="{56EE5B92-7BD5-4187-C228-926711527586}"/>
                </a:ext>
              </a:extLst>
            </p:cNvPr>
            <p:cNvSpPr/>
            <p:nvPr/>
          </p:nvSpPr>
          <p:spPr>
            <a:xfrm>
              <a:off x="5678304" y="2323277"/>
              <a:ext cx="128889" cy="162863"/>
            </a:xfrm>
            <a:custGeom>
              <a:avLst/>
              <a:gdLst/>
              <a:ahLst/>
              <a:cxnLst/>
              <a:rect l="l" t="t" r="r" b="b"/>
              <a:pathLst>
                <a:path w="3016" h="3811" fill="none" extrusionOk="0">
                  <a:moveTo>
                    <a:pt x="3016" y="1937"/>
                  </a:moveTo>
                  <a:cubicBezTo>
                    <a:pt x="2918" y="1455"/>
                    <a:pt x="2793" y="831"/>
                    <a:pt x="2623" y="1"/>
                  </a:cubicBezTo>
                  <a:cubicBezTo>
                    <a:pt x="2365" y="108"/>
                    <a:pt x="2133" y="286"/>
                    <a:pt x="1919" y="465"/>
                  </a:cubicBezTo>
                  <a:cubicBezTo>
                    <a:pt x="1615" y="706"/>
                    <a:pt x="1312" y="955"/>
                    <a:pt x="1009" y="1205"/>
                  </a:cubicBezTo>
                  <a:cubicBezTo>
                    <a:pt x="857" y="1330"/>
                    <a:pt x="696" y="1464"/>
                    <a:pt x="563" y="1607"/>
                  </a:cubicBezTo>
                  <a:cubicBezTo>
                    <a:pt x="197" y="2017"/>
                    <a:pt x="0" y="2588"/>
                    <a:pt x="45" y="3132"/>
                  </a:cubicBezTo>
                  <a:cubicBezTo>
                    <a:pt x="54" y="3275"/>
                    <a:pt x="81" y="3418"/>
                    <a:pt x="152" y="3534"/>
                  </a:cubicBezTo>
                  <a:cubicBezTo>
                    <a:pt x="277" y="3721"/>
                    <a:pt x="527" y="3810"/>
                    <a:pt x="759" y="3810"/>
                  </a:cubicBezTo>
                  <a:cubicBezTo>
                    <a:pt x="982" y="3810"/>
                    <a:pt x="1205" y="3730"/>
                    <a:pt x="1428" y="3650"/>
                  </a:cubicBezTo>
                  <a:cubicBezTo>
                    <a:pt x="1945" y="3462"/>
                    <a:pt x="2507" y="3230"/>
                    <a:pt x="2793" y="2749"/>
                  </a:cubicBezTo>
                  <a:cubicBezTo>
                    <a:pt x="2927" y="2499"/>
                    <a:pt x="2980" y="2222"/>
                    <a:pt x="3016" y="193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362;p72">
              <a:extLst>
                <a:ext uri="{FF2B5EF4-FFF2-40B4-BE49-F238E27FC236}">
                  <a16:creationId xmlns:a16="http://schemas.microsoft.com/office/drawing/2014/main" id="{4B7F2C0F-F3D9-053D-EDE2-96ED5D05C234}"/>
                </a:ext>
              </a:extLst>
            </p:cNvPr>
            <p:cNvSpPr/>
            <p:nvPr/>
          </p:nvSpPr>
          <p:spPr>
            <a:xfrm>
              <a:off x="5652364" y="2488362"/>
              <a:ext cx="180384" cy="134615"/>
            </a:xfrm>
            <a:custGeom>
              <a:avLst/>
              <a:gdLst/>
              <a:ahLst/>
              <a:cxnLst/>
              <a:rect l="l" t="t" r="r" b="b"/>
              <a:pathLst>
                <a:path w="4221" h="3150" extrusionOk="0">
                  <a:moveTo>
                    <a:pt x="1660" y="1134"/>
                  </a:moveTo>
                  <a:cubicBezTo>
                    <a:pt x="1330" y="1259"/>
                    <a:pt x="991" y="1375"/>
                    <a:pt x="715" y="1571"/>
                  </a:cubicBezTo>
                  <a:lnTo>
                    <a:pt x="715" y="1571"/>
                  </a:lnTo>
                  <a:cubicBezTo>
                    <a:pt x="233" y="1910"/>
                    <a:pt x="1" y="2499"/>
                    <a:pt x="126" y="3025"/>
                  </a:cubicBezTo>
                  <a:lnTo>
                    <a:pt x="126" y="3025"/>
                  </a:lnTo>
                  <a:cubicBezTo>
                    <a:pt x="402" y="3150"/>
                    <a:pt x="732" y="3132"/>
                    <a:pt x="1018" y="3034"/>
                  </a:cubicBezTo>
                  <a:lnTo>
                    <a:pt x="1018" y="3034"/>
                  </a:lnTo>
                  <a:cubicBezTo>
                    <a:pt x="1303" y="2945"/>
                    <a:pt x="1544" y="2784"/>
                    <a:pt x="1794" y="2623"/>
                  </a:cubicBezTo>
                  <a:lnTo>
                    <a:pt x="1794" y="2623"/>
                  </a:lnTo>
                  <a:cubicBezTo>
                    <a:pt x="2401" y="2231"/>
                    <a:pt x="3016" y="1829"/>
                    <a:pt x="3632" y="1437"/>
                  </a:cubicBezTo>
                  <a:lnTo>
                    <a:pt x="3632" y="1437"/>
                  </a:lnTo>
                  <a:cubicBezTo>
                    <a:pt x="3837" y="1303"/>
                    <a:pt x="4042" y="1169"/>
                    <a:pt x="4221" y="1009"/>
                  </a:cubicBezTo>
                  <a:lnTo>
                    <a:pt x="4221" y="1009"/>
                  </a:lnTo>
                  <a:cubicBezTo>
                    <a:pt x="4212" y="973"/>
                    <a:pt x="4203" y="937"/>
                    <a:pt x="4194" y="902"/>
                  </a:cubicBezTo>
                  <a:lnTo>
                    <a:pt x="4194" y="902"/>
                  </a:lnTo>
                  <a:cubicBezTo>
                    <a:pt x="4087" y="411"/>
                    <a:pt x="4042" y="188"/>
                    <a:pt x="4006" y="1"/>
                  </a:cubicBezTo>
                  <a:lnTo>
                    <a:pt x="4006" y="1"/>
                  </a:lnTo>
                  <a:cubicBezTo>
                    <a:pt x="3266" y="438"/>
                    <a:pt x="2481" y="821"/>
                    <a:pt x="1660" y="113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363;p72">
              <a:extLst>
                <a:ext uri="{FF2B5EF4-FFF2-40B4-BE49-F238E27FC236}">
                  <a16:creationId xmlns:a16="http://schemas.microsoft.com/office/drawing/2014/main" id="{6960141C-7738-480A-F296-72854D3C95DD}"/>
                </a:ext>
              </a:extLst>
            </p:cNvPr>
            <p:cNvSpPr/>
            <p:nvPr/>
          </p:nvSpPr>
          <p:spPr>
            <a:xfrm>
              <a:off x="5652364" y="2488362"/>
              <a:ext cx="180384" cy="134615"/>
            </a:xfrm>
            <a:custGeom>
              <a:avLst/>
              <a:gdLst/>
              <a:ahLst/>
              <a:cxnLst/>
              <a:rect l="l" t="t" r="r" b="b"/>
              <a:pathLst>
                <a:path w="4221" h="3150" fill="none" extrusionOk="0">
                  <a:moveTo>
                    <a:pt x="4221" y="1009"/>
                  </a:moveTo>
                  <a:cubicBezTo>
                    <a:pt x="4212" y="973"/>
                    <a:pt x="4203" y="937"/>
                    <a:pt x="4194" y="902"/>
                  </a:cubicBezTo>
                  <a:cubicBezTo>
                    <a:pt x="4087" y="411"/>
                    <a:pt x="4042" y="188"/>
                    <a:pt x="4006" y="1"/>
                  </a:cubicBezTo>
                  <a:cubicBezTo>
                    <a:pt x="3266" y="438"/>
                    <a:pt x="2481" y="821"/>
                    <a:pt x="1660" y="1134"/>
                  </a:cubicBezTo>
                  <a:cubicBezTo>
                    <a:pt x="1330" y="1259"/>
                    <a:pt x="991" y="1375"/>
                    <a:pt x="715" y="1571"/>
                  </a:cubicBezTo>
                  <a:cubicBezTo>
                    <a:pt x="233" y="1910"/>
                    <a:pt x="1" y="2499"/>
                    <a:pt x="126" y="3025"/>
                  </a:cubicBezTo>
                  <a:cubicBezTo>
                    <a:pt x="402" y="3150"/>
                    <a:pt x="732" y="3132"/>
                    <a:pt x="1018" y="3034"/>
                  </a:cubicBezTo>
                  <a:cubicBezTo>
                    <a:pt x="1303" y="2945"/>
                    <a:pt x="1544" y="2784"/>
                    <a:pt x="1794" y="2623"/>
                  </a:cubicBezTo>
                  <a:cubicBezTo>
                    <a:pt x="2401" y="2231"/>
                    <a:pt x="3016" y="1829"/>
                    <a:pt x="3632" y="1437"/>
                  </a:cubicBezTo>
                  <a:cubicBezTo>
                    <a:pt x="3837" y="1303"/>
                    <a:pt x="4042" y="1169"/>
                    <a:pt x="4221" y="100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364;p72">
              <a:extLst>
                <a:ext uri="{FF2B5EF4-FFF2-40B4-BE49-F238E27FC236}">
                  <a16:creationId xmlns:a16="http://schemas.microsoft.com/office/drawing/2014/main" id="{F7406932-6761-2A2C-0E72-5D6BD5EFF965}"/>
                </a:ext>
              </a:extLst>
            </p:cNvPr>
            <p:cNvSpPr/>
            <p:nvPr/>
          </p:nvSpPr>
          <p:spPr>
            <a:xfrm>
              <a:off x="5655825" y="2532208"/>
              <a:ext cx="185684" cy="169316"/>
            </a:xfrm>
            <a:custGeom>
              <a:avLst/>
              <a:gdLst/>
              <a:ahLst/>
              <a:cxnLst/>
              <a:rect l="l" t="t" r="r" b="b"/>
              <a:pathLst>
                <a:path w="4345" h="3962" extrusionOk="0">
                  <a:moveTo>
                    <a:pt x="1499" y="1535"/>
                  </a:moveTo>
                  <a:cubicBezTo>
                    <a:pt x="1044" y="1794"/>
                    <a:pt x="580" y="2070"/>
                    <a:pt x="303" y="2472"/>
                  </a:cubicBezTo>
                  <a:lnTo>
                    <a:pt x="303" y="2472"/>
                  </a:lnTo>
                  <a:cubicBezTo>
                    <a:pt x="27" y="2882"/>
                    <a:pt x="0" y="3453"/>
                    <a:pt x="402" y="3774"/>
                  </a:cubicBezTo>
                  <a:lnTo>
                    <a:pt x="402" y="3774"/>
                  </a:lnTo>
                  <a:cubicBezTo>
                    <a:pt x="526" y="3881"/>
                    <a:pt x="714" y="3962"/>
                    <a:pt x="892" y="3944"/>
                  </a:cubicBezTo>
                  <a:lnTo>
                    <a:pt x="892" y="3944"/>
                  </a:lnTo>
                  <a:cubicBezTo>
                    <a:pt x="1115" y="3917"/>
                    <a:pt x="1285" y="3774"/>
                    <a:pt x="1445" y="3640"/>
                  </a:cubicBezTo>
                  <a:lnTo>
                    <a:pt x="1445" y="3640"/>
                  </a:lnTo>
                  <a:cubicBezTo>
                    <a:pt x="1874" y="3257"/>
                    <a:pt x="2302" y="2882"/>
                    <a:pt x="2739" y="2498"/>
                  </a:cubicBezTo>
                  <a:lnTo>
                    <a:pt x="2739" y="2498"/>
                  </a:lnTo>
                  <a:cubicBezTo>
                    <a:pt x="3256" y="2044"/>
                    <a:pt x="3783" y="1580"/>
                    <a:pt x="4238" y="1071"/>
                  </a:cubicBezTo>
                  <a:lnTo>
                    <a:pt x="4238" y="1071"/>
                  </a:lnTo>
                  <a:cubicBezTo>
                    <a:pt x="4273" y="1027"/>
                    <a:pt x="4309" y="982"/>
                    <a:pt x="4345" y="937"/>
                  </a:cubicBezTo>
                  <a:lnTo>
                    <a:pt x="4345" y="937"/>
                  </a:lnTo>
                  <a:cubicBezTo>
                    <a:pt x="4282" y="625"/>
                    <a:pt x="4211" y="313"/>
                    <a:pt x="4148" y="1"/>
                  </a:cubicBezTo>
                  <a:lnTo>
                    <a:pt x="4148" y="1"/>
                  </a:lnTo>
                  <a:cubicBezTo>
                    <a:pt x="3265" y="518"/>
                    <a:pt x="2382" y="1027"/>
                    <a:pt x="1499" y="153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365;p72">
              <a:extLst>
                <a:ext uri="{FF2B5EF4-FFF2-40B4-BE49-F238E27FC236}">
                  <a16:creationId xmlns:a16="http://schemas.microsoft.com/office/drawing/2014/main" id="{0703BEB2-D629-2D41-FA94-0C192A7B0E66}"/>
                </a:ext>
              </a:extLst>
            </p:cNvPr>
            <p:cNvSpPr/>
            <p:nvPr/>
          </p:nvSpPr>
          <p:spPr>
            <a:xfrm>
              <a:off x="5655825" y="2532208"/>
              <a:ext cx="185684" cy="169316"/>
            </a:xfrm>
            <a:custGeom>
              <a:avLst/>
              <a:gdLst/>
              <a:ahLst/>
              <a:cxnLst/>
              <a:rect l="l" t="t" r="r" b="b"/>
              <a:pathLst>
                <a:path w="4345" h="3962" fill="none" extrusionOk="0">
                  <a:moveTo>
                    <a:pt x="4238" y="1071"/>
                  </a:moveTo>
                  <a:cubicBezTo>
                    <a:pt x="4273" y="1027"/>
                    <a:pt x="4309" y="982"/>
                    <a:pt x="4345" y="937"/>
                  </a:cubicBezTo>
                  <a:cubicBezTo>
                    <a:pt x="4282" y="625"/>
                    <a:pt x="4211" y="313"/>
                    <a:pt x="4148" y="1"/>
                  </a:cubicBezTo>
                  <a:cubicBezTo>
                    <a:pt x="3265" y="518"/>
                    <a:pt x="2382" y="1027"/>
                    <a:pt x="1499" y="1535"/>
                  </a:cubicBezTo>
                  <a:cubicBezTo>
                    <a:pt x="1044" y="1794"/>
                    <a:pt x="580" y="2070"/>
                    <a:pt x="303" y="2472"/>
                  </a:cubicBezTo>
                  <a:cubicBezTo>
                    <a:pt x="27" y="2882"/>
                    <a:pt x="0" y="3453"/>
                    <a:pt x="402" y="3774"/>
                  </a:cubicBezTo>
                  <a:cubicBezTo>
                    <a:pt x="526" y="3881"/>
                    <a:pt x="714" y="3962"/>
                    <a:pt x="892" y="3944"/>
                  </a:cubicBezTo>
                  <a:cubicBezTo>
                    <a:pt x="1115" y="3917"/>
                    <a:pt x="1285" y="3774"/>
                    <a:pt x="1445" y="3640"/>
                  </a:cubicBezTo>
                  <a:cubicBezTo>
                    <a:pt x="1874" y="3257"/>
                    <a:pt x="2302" y="2882"/>
                    <a:pt x="2739" y="2498"/>
                  </a:cubicBezTo>
                  <a:cubicBezTo>
                    <a:pt x="3256" y="2044"/>
                    <a:pt x="3783" y="1580"/>
                    <a:pt x="4238" y="10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366;p72">
              <a:extLst>
                <a:ext uri="{FF2B5EF4-FFF2-40B4-BE49-F238E27FC236}">
                  <a16:creationId xmlns:a16="http://schemas.microsoft.com/office/drawing/2014/main" id="{2AB2A805-7FF4-F1CD-C0DC-14D72718A32D}"/>
                </a:ext>
              </a:extLst>
            </p:cNvPr>
            <p:cNvSpPr/>
            <p:nvPr/>
          </p:nvSpPr>
          <p:spPr>
            <a:xfrm>
              <a:off x="5650483" y="2585199"/>
              <a:ext cx="200171" cy="236410"/>
            </a:xfrm>
            <a:custGeom>
              <a:avLst/>
              <a:gdLst/>
              <a:ahLst/>
              <a:cxnLst/>
              <a:rect l="l" t="t" r="r" b="b"/>
              <a:pathLst>
                <a:path w="4684" h="5532" extrusionOk="0">
                  <a:moveTo>
                    <a:pt x="2382" y="1767"/>
                  </a:moveTo>
                  <a:cubicBezTo>
                    <a:pt x="2159" y="1999"/>
                    <a:pt x="1945" y="2240"/>
                    <a:pt x="1695" y="2463"/>
                  </a:cubicBezTo>
                  <a:lnTo>
                    <a:pt x="1695" y="2463"/>
                  </a:lnTo>
                  <a:cubicBezTo>
                    <a:pt x="1401" y="2722"/>
                    <a:pt x="1062" y="2945"/>
                    <a:pt x="776" y="3221"/>
                  </a:cubicBezTo>
                  <a:lnTo>
                    <a:pt x="776" y="3221"/>
                  </a:lnTo>
                  <a:cubicBezTo>
                    <a:pt x="277" y="3712"/>
                    <a:pt x="0" y="4363"/>
                    <a:pt x="0" y="5014"/>
                  </a:cubicBezTo>
                  <a:lnTo>
                    <a:pt x="0" y="5014"/>
                  </a:lnTo>
                  <a:cubicBezTo>
                    <a:pt x="0" y="5246"/>
                    <a:pt x="107" y="5532"/>
                    <a:pt x="375" y="5532"/>
                  </a:cubicBezTo>
                  <a:lnTo>
                    <a:pt x="375" y="5532"/>
                  </a:lnTo>
                  <a:cubicBezTo>
                    <a:pt x="553" y="5523"/>
                    <a:pt x="678" y="5371"/>
                    <a:pt x="767" y="5237"/>
                  </a:cubicBezTo>
                  <a:lnTo>
                    <a:pt x="767" y="5237"/>
                  </a:lnTo>
                  <a:cubicBezTo>
                    <a:pt x="1615" y="3962"/>
                    <a:pt x="2364" y="2579"/>
                    <a:pt x="3658" y="1633"/>
                  </a:cubicBezTo>
                  <a:lnTo>
                    <a:pt x="3658" y="1633"/>
                  </a:lnTo>
                  <a:cubicBezTo>
                    <a:pt x="3979" y="1401"/>
                    <a:pt x="4318" y="1205"/>
                    <a:pt x="4559" y="911"/>
                  </a:cubicBezTo>
                  <a:lnTo>
                    <a:pt x="4559" y="911"/>
                  </a:lnTo>
                  <a:cubicBezTo>
                    <a:pt x="4604" y="848"/>
                    <a:pt x="4648" y="777"/>
                    <a:pt x="4684" y="705"/>
                  </a:cubicBezTo>
                  <a:lnTo>
                    <a:pt x="4684" y="705"/>
                  </a:lnTo>
                  <a:cubicBezTo>
                    <a:pt x="4639" y="473"/>
                    <a:pt x="4586" y="233"/>
                    <a:pt x="4541" y="1"/>
                  </a:cubicBezTo>
                  <a:lnTo>
                    <a:pt x="4541" y="1"/>
                  </a:lnTo>
                  <a:cubicBezTo>
                    <a:pt x="3747" y="518"/>
                    <a:pt x="3016" y="1107"/>
                    <a:pt x="2382" y="176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367;p72">
              <a:extLst>
                <a:ext uri="{FF2B5EF4-FFF2-40B4-BE49-F238E27FC236}">
                  <a16:creationId xmlns:a16="http://schemas.microsoft.com/office/drawing/2014/main" id="{4155C242-C62E-1203-626D-0734ABD0EAF5}"/>
                </a:ext>
              </a:extLst>
            </p:cNvPr>
            <p:cNvSpPr/>
            <p:nvPr/>
          </p:nvSpPr>
          <p:spPr>
            <a:xfrm>
              <a:off x="5650483" y="2585199"/>
              <a:ext cx="200171" cy="236410"/>
            </a:xfrm>
            <a:custGeom>
              <a:avLst/>
              <a:gdLst/>
              <a:ahLst/>
              <a:cxnLst/>
              <a:rect l="l" t="t" r="r" b="b"/>
              <a:pathLst>
                <a:path w="4684" h="5532" fill="none" extrusionOk="0">
                  <a:moveTo>
                    <a:pt x="4559" y="911"/>
                  </a:moveTo>
                  <a:cubicBezTo>
                    <a:pt x="4604" y="848"/>
                    <a:pt x="4648" y="777"/>
                    <a:pt x="4684" y="705"/>
                  </a:cubicBezTo>
                  <a:cubicBezTo>
                    <a:pt x="4639" y="473"/>
                    <a:pt x="4586" y="233"/>
                    <a:pt x="4541" y="1"/>
                  </a:cubicBezTo>
                  <a:cubicBezTo>
                    <a:pt x="3747" y="518"/>
                    <a:pt x="3016" y="1107"/>
                    <a:pt x="2382" y="1767"/>
                  </a:cubicBezTo>
                  <a:cubicBezTo>
                    <a:pt x="2159" y="1999"/>
                    <a:pt x="1945" y="2240"/>
                    <a:pt x="1695" y="2463"/>
                  </a:cubicBezTo>
                  <a:cubicBezTo>
                    <a:pt x="1401" y="2722"/>
                    <a:pt x="1062" y="2945"/>
                    <a:pt x="776" y="3221"/>
                  </a:cubicBezTo>
                  <a:cubicBezTo>
                    <a:pt x="277" y="3712"/>
                    <a:pt x="0" y="4363"/>
                    <a:pt x="0" y="5014"/>
                  </a:cubicBezTo>
                  <a:cubicBezTo>
                    <a:pt x="0" y="5246"/>
                    <a:pt x="107" y="5532"/>
                    <a:pt x="375" y="5532"/>
                  </a:cubicBezTo>
                  <a:cubicBezTo>
                    <a:pt x="553" y="5523"/>
                    <a:pt x="678" y="5371"/>
                    <a:pt x="767" y="5237"/>
                  </a:cubicBezTo>
                  <a:cubicBezTo>
                    <a:pt x="1615" y="3962"/>
                    <a:pt x="2364" y="2579"/>
                    <a:pt x="3658" y="1633"/>
                  </a:cubicBezTo>
                  <a:cubicBezTo>
                    <a:pt x="3979" y="1401"/>
                    <a:pt x="4318" y="1205"/>
                    <a:pt x="4559" y="91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368;p72">
              <a:extLst>
                <a:ext uri="{FF2B5EF4-FFF2-40B4-BE49-F238E27FC236}">
                  <a16:creationId xmlns:a16="http://schemas.microsoft.com/office/drawing/2014/main" id="{3F0B61DD-7F05-0760-62E8-E6123EDD6967}"/>
                </a:ext>
              </a:extLst>
            </p:cNvPr>
            <p:cNvSpPr/>
            <p:nvPr/>
          </p:nvSpPr>
          <p:spPr>
            <a:xfrm>
              <a:off x="5998175" y="2460926"/>
              <a:ext cx="218846" cy="455256"/>
            </a:xfrm>
            <a:custGeom>
              <a:avLst/>
              <a:gdLst/>
              <a:ahLst/>
              <a:cxnLst/>
              <a:rect l="l" t="t" r="r" b="b"/>
              <a:pathLst>
                <a:path w="5121" h="10653" extrusionOk="0">
                  <a:moveTo>
                    <a:pt x="0" y="9"/>
                  </a:moveTo>
                  <a:cubicBezTo>
                    <a:pt x="928" y="2748"/>
                    <a:pt x="2052" y="6200"/>
                    <a:pt x="2569" y="7797"/>
                  </a:cubicBezTo>
                  <a:lnTo>
                    <a:pt x="2569" y="7797"/>
                  </a:lnTo>
                  <a:lnTo>
                    <a:pt x="2561" y="7797"/>
                  </a:lnTo>
                  <a:lnTo>
                    <a:pt x="2552" y="7806"/>
                  </a:lnTo>
                  <a:cubicBezTo>
                    <a:pt x="2552" y="7806"/>
                    <a:pt x="2561" y="7833"/>
                    <a:pt x="2578" y="7887"/>
                  </a:cubicBezTo>
                  <a:lnTo>
                    <a:pt x="2578" y="7887"/>
                  </a:lnTo>
                  <a:cubicBezTo>
                    <a:pt x="2587" y="7904"/>
                    <a:pt x="2596" y="7931"/>
                    <a:pt x="2605" y="7949"/>
                  </a:cubicBezTo>
                  <a:lnTo>
                    <a:pt x="2605" y="7949"/>
                  </a:lnTo>
                  <a:cubicBezTo>
                    <a:pt x="2632" y="8020"/>
                    <a:pt x="2659" y="8118"/>
                    <a:pt x="2694" y="8226"/>
                  </a:cubicBezTo>
                  <a:lnTo>
                    <a:pt x="2694" y="8226"/>
                  </a:lnTo>
                  <a:cubicBezTo>
                    <a:pt x="2801" y="8547"/>
                    <a:pt x="3167" y="10161"/>
                    <a:pt x="3167" y="10161"/>
                  </a:cubicBezTo>
                  <a:lnTo>
                    <a:pt x="3167" y="10161"/>
                  </a:lnTo>
                  <a:cubicBezTo>
                    <a:pt x="3694" y="10429"/>
                    <a:pt x="4461" y="10652"/>
                    <a:pt x="5121" y="10590"/>
                  </a:cubicBezTo>
                  <a:lnTo>
                    <a:pt x="5121" y="10590"/>
                  </a:lnTo>
                  <a:cubicBezTo>
                    <a:pt x="4907" y="9822"/>
                    <a:pt x="4711" y="9037"/>
                    <a:pt x="4434" y="8440"/>
                  </a:cubicBezTo>
                  <a:lnTo>
                    <a:pt x="4434" y="8440"/>
                  </a:lnTo>
                  <a:cubicBezTo>
                    <a:pt x="3167" y="5665"/>
                    <a:pt x="1829" y="2463"/>
                    <a:pt x="27" y="0"/>
                  </a:cubicBezTo>
                  <a:lnTo>
                    <a:pt x="27" y="0"/>
                  </a:lnTo>
                  <a:cubicBezTo>
                    <a:pt x="18" y="0"/>
                    <a:pt x="18" y="0"/>
                    <a:pt x="0" y="9"/>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369;p72">
              <a:extLst>
                <a:ext uri="{FF2B5EF4-FFF2-40B4-BE49-F238E27FC236}">
                  <a16:creationId xmlns:a16="http://schemas.microsoft.com/office/drawing/2014/main" id="{7DE11A27-5781-B7A3-CF8D-DD1FFCC0C3D2}"/>
                </a:ext>
              </a:extLst>
            </p:cNvPr>
            <p:cNvSpPr/>
            <p:nvPr/>
          </p:nvSpPr>
          <p:spPr>
            <a:xfrm>
              <a:off x="5998175" y="2460926"/>
              <a:ext cx="218846" cy="455256"/>
            </a:xfrm>
            <a:custGeom>
              <a:avLst/>
              <a:gdLst/>
              <a:ahLst/>
              <a:cxnLst/>
              <a:rect l="l" t="t" r="r" b="b"/>
              <a:pathLst>
                <a:path w="5121" h="10653" fill="none" extrusionOk="0">
                  <a:moveTo>
                    <a:pt x="0" y="9"/>
                  </a:moveTo>
                  <a:cubicBezTo>
                    <a:pt x="928" y="2748"/>
                    <a:pt x="2052" y="6200"/>
                    <a:pt x="2569" y="7797"/>
                  </a:cubicBezTo>
                  <a:lnTo>
                    <a:pt x="2561" y="7797"/>
                  </a:lnTo>
                  <a:lnTo>
                    <a:pt x="2552" y="7806"/>
                  </a:lnTo>
                  <a:cubicBezTo>
                    <a:pt x="2552" y="7806"/>
                    <a:pt x="2561" y="7833"/>
                    <a:pt x="2578" y="7887"/>
                  </a:cubicBezTo>
                  <a:cubicBezTo>
                    <a:pt x="2587" y="7904"/>
                    <a:pt x="2596" y="7931"/>
                    <a:pt x="2605" y="7949"/>
                  </a:cubicBezTo>
                  <a:cubicBezTo>
                    <a:pt x="2632" y="8020"/>
                    <a:pt x="2659" y="8118"/>
                    <a:pt x="2694" y="8226"/>
                  </a:cubicBezTo>
                  <a:cubicBezTo>
                    <a:pt x="2801" y="8547"/>
                    <a:pt x="3167" y="10161"/>
                    <a:pt x="3167" y="10161"/>
                  </a:cubicBezTo>
                  <a:cubicBezTo>
                    <a:pt x="3694" y="10429"/>
                    <a:pt x="4461" y="10652"/>
                    <a:pt x="5121" y="10590"/>
                  </a:cubicBezTo>
                  <a:cubicBezTo>
                    <a:pt x="4907" y="9822"/>
                    <a:pt x="4711" y="9037"/>
                    <a:pt x="4434" y="8440"/>
                  </a:cubicBezTo>
                  <a:cubicBezTo>
                    <a:pt x="3167" y="5665"/>
                    <a:pt x="1829" y="2463"/>
                    <a:pt x="27" y="0"/>
                  </a:cubicBezTo>
                  <a:cubicBezTo>
                    <a:pt x="18" y="0"/>
                    <a:pt x="18" y="0"/>
                    <a:pt x="0" y="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370;p72">
              <a:extLst>
                <a:ext uri="{FF2B5EF4-FFF2-40B4-BE49-F238E27FC236}">
                  <a16:creationId xmlns:a16="http://schemas.microsoft.com/office/drawing/2014/main" id="{4DBF5F51-91DD-8183-E182-618FF939045E}"/>
                </a:ext>
              </a:extLst>
            </p:cNvPr>
            <p:cNvSpPr/>
            <p:nvPr/>
          </p:nvSpPr>
          <p:spPr>
            <a:xfrm>
              <a:off x="6064115" y="2370584"/>
              <a:ext cx="169316" cy="505170"/>
            </a:xfrm>
            <a:custGeom>
              <a:avLst/>
              <a:gdLst/>
              <a:ahLst/>
              <a:cxnLst/>
              <a:rect l="l" t="t" r="r" b="b"/>
              <a:pathLst>
                <a:path w="3962" h="11821" extrusionOk="0">
                  <a:moveTo>
                    <a:pt x="3962" y="11820"/>
                  </a:moveTo>
                  <a:cubicBezTo>
                    <a:pt x="3462" y="9287"/>
                    <a:pt x="1651" y="1989"/>
                    <a:pt x="1" y="0"/>
                  </a:cubicBezTo>
                  <a:lnTo>
                    <a:pt x="1" y="0"/>
                  </a:lnTo>
                  <a:cubicBezTo>
                    <a:pt x="117" y="2596"/>
                    <a:pt x="2338" y="9795"/>
                    <a:pt x="3962" y="1182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371;p72">
              <a:extLst>
                <a:ext uri="{FF2B5EF4-FFF2-40B4-BE49-F238E27FC236}">
                  <a16:creationId xmlns:a16="http://schemas.microsoft.com/office/drawing/2014/main" id="{CF262519-DE12-5311-C86F-3840855AE4FB}"/>
                </a:ext>
              </a:extLst>
            </p:cNvPr>
            <p:cNvSpPr/>
            <p:nvPr/>
          </p:nvSpPr>
          <p:spPr>
            <a:xfrm>
              <a:off x="6064115" y="2370584"/>
              <a:ext cx="169316" cy="505170"/>
            </a:xfrm>
            <a:custGeom>
              <a:avLst/>
              <a:gdLst/>
              <a:ahLst/>
              <a:cxnLst/>
              <a:rect l="l" t="t" r="r" b="b"/>
              <a:pathLst>
                <a:path w="3962" h="11821" fill="none" extrusionOk="0">
                  <a:moveTo>
                    <a:pt x="1" y="0"/>
                  </a:moveTo>
                  <a:cubicBezTo>
                    <a:pt x="1651" y="1989"/>
                    <a:pt x="3462" y="9287"/>
                    <a:pt x="3962" y="11820"/>
                  </a:cubicBezTo>
                  <a:cubicBezTo>
                    <a:pt x="2338" y="9795"/>
                    <a:pt x="117" y="2596"/>
                    <a:pt x="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372;p72">
              <a:extLst>
                <a:ext uri="{FF2B5EF4-FFF2-40B4-BE49-F238E27FC236}">
                  <a16:creationId xmlns:a16="http://schemas.microsoft.com/office/drawing/2014/main" id="{A516FD56-73F9-EB0C-8FBD-E11375D89DBE}"/>
                </a:ext>
              </a:extLst>
            </p:cNvPr>
            <p:cNvSpPr/>
            <p:nvPr/>
          </p:nvSpPr>
          <p:spPr>
            <a:xfrm>
              <a:off x="6018731" y="2317977"/>
              <a:ext cx="115940" cy="345427"/>
            </a:xfrm>
            <a:custGeom>
              <a:avLst/>
              <a:gdLst/>
              <a:ahLst/>
              <a:cxnLst/>
              <a:rect l="l" t="t" r="r" b="b"/>
              <a:pathLst>
                <a:path w="2713" h="8083" extrusionOk="0">
                  <a:moveTo>
                    <a:pt x="2713" y="8082"/>
                  </a:moveTo>
                  <a:cubicBezTo>
                    <a:pt x="2543" y="7288"/>
                    <a:pt x="2133" y="6566"/>
                    <a:pt x="1794" y="5825"/>
                  </a:cubicBezTo>
                  <a:lnTo>
                    <a:pt x="1794" y="5825"/>
                  </a:lnTo>
                  <a:cubicBezTo>
                    <a:pt x="964" y="4006"/>
                    <a:pt x="536" y="1998"/>
                    <a:pt x="572" y="0"/>
                  </a:cubicBezTo>
                  <a:lnTo>
                    <a:pt x="572" y="0"/>
                  </a:lnTo>
                  <a:cubicBezTo>
                    <a:pt x="1" y="2828"/>
                    <a:pt x="857" y="5879"/>
                    <a:pt x="2713" y="8082"/>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373;p72">
              <a:extLst>
                <a:ext uri="{FF2B5EF4-FFF2-40B4-BE49-F238E27FC236}">
                  <a16:creationId xmlns:a16="http://schemas.microsoft.com/office/drawing/2014/main" id="{E79248D1-7461-2A4A-9902-3F2712BF1ABE}"/>
                </a:ext>
              </a:extLst>
            </p:cNvPr>
            <p:cNvSpPr/>
            <p:nvPr/>
          </p:nvSpPr>
          <p:spPr>
            <a:xfrm>
              <a:off x="6018731" y="2317977"/>
              <a:ext cx="115940" cy="345427"/>
            </a:xfrm>
            <a:custGeom>
              <a:avLst/>
              <a:gdLst/>
              <a:ahLst/>
              <a:cxnLst/>
              <a:rect l="l" t="t" r="r" b="b"/>
              <a:pathLst>
                <a:path w="2713" h="8083" fill="none" extrusionOk="0">
                  <a:moveTo>
                    <a:pt x="2713" y="8082"/>
                  </a:moveTo>
                  <a:cubicBezTo>
                    <a:pt x="857" y="5879"/>
                    <a:pt x="1" y="2828"/>
                    <a:pt x="572" y="0"/>
                  </a:cubicBezTo>
                  <a:cubicBezTo>
                    <a:pt x="536" y="1998"/>
                    <a:pt x="964" y="4006"/>
                    <a:pt x="1794" y="5825"/>
                  </a:cubicBezTo>
                  <a:cubicBezTo>
                    <a:pt x="2133" y="6566"/>
                    <a:pt x="2543" y="7288"/>
                    <a:pt x="2713" y="808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374;p72">
              <a:extLst>
                <a:ext uri="{FF2B5EF4-FFF2-40B4-BE49-F238E27FC236}">
                  <a16:creationId xmlns:a16="http://schemas.microsoft.com/office/drawing/2014/main" id="{F7238699-03A6-73EF-068D-9022B85561C7}"/>
                </a:ext>
              </a:extLst>
            </p:cNvPr>
            <p:cNvSpPr/>
            <p:nvPr/>
          </p:nvSpPr>
          <p:spPr>
            <a:xfrm>
              <a:off x="6136166" y="2189858"/>
              <a:ext cx="97265" cy="498333"/>
            </a:xfrm>
            <a:custGeom>
              <a:avLst/>
              <a:gdLst/>
              <a:ahLst/>
              <a:cxnLst/>
              <a:rect l="l" t="t" r="r" b="b"/>
              <a:pathLst>
                <a:path w="2276" h="11661" extrusionOk="0">
                  <a:moveTo>
                    <a:pt x="1160" y="27"/>
                  </a:moveTo>
                  <a:cubicBezTo>
                    <a:pt x="429" y="830"/>
                    <a:pt x="250" y="1981"/>
                    <a:pt x="152" y="3069"/>
                  </a:cubicBezTo>
                  <a:lnTo>
                    <a:pt x="152" y="3069"/>
                  </a:lnTo>
                  <a:cubicBezTo>
                    <a:pt x="54" y="4095"/>
                    <a:pt x="1" y="5139"/>
                    <a:pt x="188" y="6156"/>
                  </a:cubicBezTo>
                  <a:lnTo>
                    <a:pt x="188" y="6156"/>
                  </a:lnTo>
                  <a:cubicBezTo>
                    <a:pt x="366" y="7173"/>
                    <a:pt x="804" y="10964"/>
                    <a:pt x="1562" y="11660"/>
                  </a:cubicBezTo>
                  <a:lnTo>
                    <a:pt x="1562" y="11660"/>
                  </a:lnTo>
                  <a:cubicBezTo>
                    <a:pt x="1642" y="11553"/>
                    <a:pt x="1722" y="8645"/>
                    <a:pt x="1803" y="8529"/>
                  </a:cubicBezTo>
                  <a:lnTo>
                    <a:pt x="1803" y="8529"/>
                  </a:lnTo>
                  <a:cubicBezTo>
                    <a:pt x="1972" y="8761"/>
                    <a:pt x="2133" y="9002"/>
                    <a:pt x="2276" y="9252"/>
                  </a:cubicBezTo>
                  <a:lnTo>
                    <a:pt x="2276" y="9252"/>
                  </a:lnTo>
                  <a:cubicBezTo>
                    <a:pt x="2276" y="9038"/>
                    <a:pt x="2267" y="8823"/>
                    <a:pt x="2267" y="8583"/>
                  </a:cubicBezTo>
                  <a:lnTo>
                    <a:pt x="2267" y="8583"/>
                  </a:lnTo>
                  <a:cubicBezTo>
                    <a:pt x="2267" y="6870"/>
                    <a:pt x="2142" y="5237"/>
                    <a:pt x="1945" y="3810"/>
                  </a:cubicBezTo>
                  <a:lnTo>
                    <a:pt x="1945" y="3810"/>
                  </a:lnTo>
                  <a:cubicBezTo>
                    <a:pt x="1847" y="3096"/>
                    <a:pt x="1740" y="2436"/>
                    <a:pt x="1624" y="1847"/>
                  </a:cubicBezTo>
                  <a:lnTo>
                    <a:pt x="1624" y="1847"/>
                  </a:lnTo>
                  <a:cubicBezTo>
                    <a:pt x="1544" y="1446"/>
                    <a:pt x="1464" y="1080"/>
                    <a:pt x="1383" y="750"/>
                  </a:cubicBezTo>
                  <a:lnTo>
                    <a:pt x="1383" y="750"/>
                  </a:lnTo>
                  <a:cubicBezTo>
                    <a:pt x="1312" y="473"/>
                    <a:pt x="1250" y="232"/>
                    <a:pt x="1187" y="1"/>
                  </a:cubicBezTo>
                  <a:lnTo>
                    <a:pt x="1187" y="1"/>
                  </a:lnTo>
                  <a:cubicBezTo>
                    <a:pt x="1178" y="9"/>
                    <a:pt x="1169" y="18"/>
                    <a:pt x="1160" y="27"/>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375;p72">
              <a:extLst>
                <a:ext uri="{FF2B5EF4-FFF2-40B4-BE49-F238E27FC236}">
                  <a16:creationId xmlns:a16="http://schemas.microsoft.com/office/drawing/2014/main" id="{85FDAE52-C74B-1E8F-F380-8BAC9D4C31B2}"/>
                </a:ext>
              </a:extLst>
            </p:cNvPr>
            <p:cNvSpPr/>
            <p:nvPr/>
          </p:nvSpPr>
          <p:spPr>
            <a:xfrm>
              <a:off x="6136166" y="2189858"/>
              <a:ext cx="97265" cy="498333"/>
            </a:xfrm>
            <a:custGeom>
              <a:avLst/>
              <a:gdLst/>
              <a:ahLst/>
              <a:cxnLst/>
              <a:rect l="l" t="t" r="r" b="b"/>
              <a:pathLst>
                <a:path w="2276" h="11661" fill="none" extrusionOk="0">
                  <a:moveTo>
                    <a:pt x="1562" y="11660"/>
                  </a:moveTo>
                  <a:cubicBezTo>
                    <a:pt x="1642" y="11553"/>
                    <a:pt x="1722" y="8645"/>
                    <a:pt x="1803" y="8529"/>
                  </a:cubicBezTo>
                  <a:cubicBezTo>
                    <a:pt x="1972" y="8761"/>
                    <a:pt x="2133" y="9002"/>
                    <a:pt x="2276" y="9252"/>
                  </a:cubicBezTo>
                  <a:cubicBezTo>
                    <a:pt x="2276" y="9038"/>
                    <a:pt x="2267" y="8823"/>
                    <a:pt x="2267" y="8583"/>
                  </a:cubicBezTo>
                  <a:cubicBezTo>
                    <a:pt x="2267" y="6870"/>
                    <a:pt x="2142" y="5237"/>
                    <a:pt x="1945" y="3810"/>
                  </a:cubicBezTo>
                  <a:cubicBezTo>
                    <a:pt x="1847" y="3096"/>
                    <a:pt x="1740" y="2436"/>
                    <a:pt x="1624" y="1847"/>
                  </a:cubicBezTo>
                  <a:cubicBezTo>
                    <a:pt x="1544" y="1446"/>
                    <a:pt x="1464" y="1080"/>
                    <a:pt x="1383" y="750"/>
                  </a:cubicBezTo>
                  <a:cubicBezTo>
                    <a:pt x="1312" y="473"/>
                    <a:pt x="1250" y="232"/>
                    <a:pt x="1187" y="1"/>
                  </a:cubicBezTo>
                  <a:cubicBezTo>
                    <a:pt x="1178" y="9"/>
                    <a:pt x="1169" y="18"/>
                    <a:pt x="1160" y="27"/>
                  </a:cubicBezTo>
                  <a:cubicBezTo>
                    <a:pt x="429" y="830"/>
                    <a:pt x="250" y="1981"/>
                    <a:pt x="152" y="3060"/>
                  </a:cubicBezTo>
                  <a:cubicBezTo>
                    <a:pt x="54" y="4095"/>
                    <a:pt x="1" y="5139"/>
                    <a:pt x="188" y="6156"/>
                  </a:cubicBezTo>
                  <a:cubicBezTo>
                    <a:pt x="366" y="7173"/>
                    <a:pt x="804" y="10964"/>
                    <a:pt x="1562" y="1166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376;p72">
              <a:extLst>
                <a:ext uri="{FF2B5EF4-FFF2-40B4-BE49-F238E27FC236}">
                  <a16:creationId xmlns:a16="http://schemas.microsoft.com/office/drawing/2014/main" id="{CC8B887E-2451-1F30-24F1-D637950F0492}"/>
                </a:ext>
              </a:extLst>
            </p:cNvPr>
            <p:cNvSpPr/>
            <p:nvPr/>
          </p:nvSpPr>
          <p:spPr>
            <a:xfrm>
              <a:off x="5908944" y="1605799"/>
              <a:ext cx="242137" cy="572649"/>
            </a:xfrm>
            <a:custGeom>
              <a:avLst/>
              <a:gdLst/>
              <a:ahLst/>
              <a:cxnLst/>
              <a:rect l="l" t="t" r="r" b="b"/>
              <a:pathLst>
                <a:path w="5666" h="13400" extrusionOk="0">
                  <a:moveTo>
                    <a:pt x="643" y="1901"/>
                  </a:moveTo>
                  <a:cubicBezTo>
                    <a:pt x="1018" y="2454"/>
                    <a:pt x="1482" y="2953"/>
                    <a:pt x="1847" y="3515"/>
                  </a:cubicBezTo>
                  <a:lnTo>
                    <a:pt x="1847" y="3515"/>
                  </a:lnTo>
                  <a:cubicBezTo>
                    <a:pt x="2552" y="4622"/>
                    <a:pt x="2829" y="5951"/>
                    <a:pt x="3025" y="7244"/>
                  </a:cubicBezTo>
                  <a:lnTo>
                    <a:pt x="3025" y="7244"/>
                  </a:lnTo>
                  <a:cubicBezTo>
                    <a:pt x="3337" y="9261"/>
                    <a:pt x="3516" y="11286"/>
                    <a:pt x="3560" y="13320"/>
                  </a:cubicBezTo>
                  <a:lnTo>
                    <a:pt x="3560" y="13320"/>
                  </a:lnTo>
                  <a:cubicBezTo>
                    <a:pt x="3810" y="13400"/>
                    <a:pt x="4042" y="13141"/>
                    <a:pt x="4140" y="12900"/>
                  </a:cubicBezTo>
                  <a:lnTo>
                    <a:pt x="4140" y="12900"/>
                  </a:lnTo>
                  <a:cubicBezTo>
                    <a:pt x="4247" y="12659"/>
                    <a:pt x="4327" y="12374"/>
                    <a:pt x="4568" y="12267"/>
                  </a:cubicBezTo>
                  <a:lnTo>
                    <a:pt x="4568" y="12267"/>
                  </a:lnTo>
                  <a:cubicBezTo>
                    <a:pt x="4729" y="12196"/>
                    <a:pt x="4916" y="12231"/>
                    <a:pt x="5077" y="12187"/>
                  </a:cubicBezTo>
                  <a:lnTo>
                    <a:pt x="5077" y="12187"/>
                  </a:lnTo>
                  <a:cubicBezTo>
                    <a:pt x="5362" y="12115"/>
                    <a:pt x="5559" y="11830"/>
                    <a:pt x="5612" y="11544"/>
                  </a:cubicBezTo>
                  <a:lnTo>
                    <a:pt x="5612" y="11544"/>
                  </a:lnTo>
                  <a:cubicBezTo>
                    <a:pt x="5666" y="11259"/>
                    <a:pt x="5612" y="10964"/>
                    <a:pt x="5550" y="10679"/>
                  </a:cubicBezTo>
                  <a:lnTo>
                    <a:pt x="5550" y="10679"/>
                  </a:lnTo>
                  <a:cubicBezTo>
                    <a:pt x="4702" y="6727"/>
                    <a:pt x="2802" y="3007"/>
                    <a:pt x="90" y="1"/>
                  </a:cubicBezTo>
                  <a:lnTo>
                    <a:pt x="90" y="1"/>
                  </a:lnTo>
                  <a:cubicBezTo>
                    <a:pt x="1" y="670"/>
                    <a:pt x="277" y="1339"/>
                    <a:pt x="643" y="190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377;p72">
              <a:extLst>
                <a:ext uri="{FF2B5EF4-FFF2-40B4-BE49-F238E27FC236}">
                  <a16:creationId xmlns:a16="http://schemas.microsoft.com/office/drawing/2014/main" id="{082E8D69-08C8-A8AD-608B-7B42FF5DAB6A}"/>
                </a:ext>
              </a:extLst>
            </p:cNvPr>
            <p:cNvSpPr/>
            <p:nvPr/>
          </p:nvSpPr>
          <p:spPr>
            <a:xfrm>
              <a:off x="5908944" y="1605799"/>
              <a:ext cx="242137" cy="572649"/>
            </a:xfrm>
            <a:custGeom>
              <a:avLst/>
              <a:gdLst/>
              <a:ahLst/>
              <a:cxnLst/>
              <a:rect l="l" t="t" r="r" b="b"/>
              <a:pathLst>
                <a:path w="5666" h="13400" fill="none" extrusionOk="0">
                  <a:moveTo>
                    <a:pt x="3025" y="7244"/>
                  </a:moveTo>
                  <a:cubicBezTo>
                    <a:pt x="2829" y="5951"/>
                    <a:pt x="2552" y="4622"/>
                    <a:pt x="1847" y="3515"/>
                  </a:cubicBezTo>
                  <a:cubicBezTo>
                    <a:pt x="1482" y="2953"/>
                    <a:pt x="1018" y="2454"/>
                    <a:pt x="643" y="1901"/>
                  </a:cubicBezTo>
                  <a:cubicBezTo>
                    <a:pt x="277" y="1339"/>
                    <a:pt x="1" y="670"/>
                    <a:pt x="90" y="1"/>
                  </a:cubicBezTo>
                  <a:cubicBezTo>
                    <a:pt x="2802" y="2998"/>
                    <a:pt x="4702" y="6727"/>
                    <a:pt x="5550" y="10679"/>
                  </a:cubicBezTo>
                  <a:cubicBezTo>
                    <a:pt x="5612" y="10964"/>
                    <a:pt x="5666" y="11259"/>
                    <a:pt x="5612" y="11544"/>
                  </a:cubicBezTo>
                  <a:cubicBezTo>
                    <a:pt x="5559" y="11830"/>
                    <a:pt x="5362" y="12115"/>
                    <a:pt x="5077" y="12187"/>
                  </a:cubicBezTo>
                  <a:cubicBezTo>
                    <a:pt x="4916" y="12231"/>
                    <a:pt x="4729" y="12196"/>
                    <a:pt x="4568" y="12267"/>
                  </a:cubicBezTo>
                  <a:cubicBezTo>
                    <a:pt x="4327" y="12374"/>
                    <a:pt x="4247" y="12659"/>
                    <a:pt x="4140" y="12900"/>
                  </a:cubicBezTo>
                  <a:cubicBezTo>
                    <a:pt x="4042" y="13141"/>
                    <a:pt x="3810" y="13400"/>
                    <a:pt x="3560" y="13320"/>
                  </a:cubicBezTo>
                  <a:cubicBezTo>
                    <a:pt x="3516" y="11286"/>
                    <a:pt x="3337" y="9261"/>
                    <a:pt x="3025" y="724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378;p72">
              <a:extLst>
                <a:ext uri="{FF2B5EF4-FFF2-40B4-BE49-F238E27FC236}">
                  <a16:creationId xmlns:a16="http://schemas.microsoft.com/office/drawing/2014/main" id="{D178ADAF-5C77-77CC-1506-12FB36DBD54A}"/>
                </a:ext>
              </a:extLst>
            </p:cNvPr>
            <p:cNvSpPr/>
            <p:nvPr/>
          </p:nvSpPr>
          <p:spPr>
            <a:xfrm>
              <a:off x="5952021" y="1770499"/>
              <a:ext cx="99188" cy="330213"/>
            </a:xfrm>
            <a:custGeom>
              <a:avLst/>
              <a:gdLst/>
              <a:ahLst/>
              <a:cxnLst/>
              <a:rect l="l" t="t" r="r" b="b"/>
              <a:pathLst>
                <a:path w="2321" h="7727" extrusionOk="0">
                  <a:moveTo>
                    <a:pt x="108" y="500"/>
                  </a:moveTo>
                  <a:cubicBezTo>
                    <a:pt x="28" y="1455"/>
                    <a:pt x="1" y="2409"/>
                    <a:pt x="28" y="3355"/>
                  </a:cubicBezTo>
                  <a:lnTo>
                    <a:pt x="28" y="3355"/>
                  </a:lnTo>
                  <a:cubicBezTo>
                    <a:pt x="45" y="3845"/>
                    <a:pt x="72" y="4327"/>
                    <a:pt x="233" y="4791"/>
                  </a:cubicBezTo>
                  <a:lnTo>
                    <a:pt x="233" y="4791"/>
                  </a:lnTo>
                  <a:cubicBezTo>
                    <a:pt x="358" y="5157"/>
                    <a:pt x="563" y="5496"/>
                    <a:pt x="777" y="5826"/>
                  </a:cubicBezTo>
                  <a:lnTo>
                    <a:pt x="777" y="5826"/>
                  </a:lnTo>
                  <a:cubicBezTo>
                    <a:pt x="1071" y="6308"/>
                    <a:pt x="1366" y="6798"/>
                    <a:pt x="1669" y="7280"/>
                  </a:cubicBezTo>
                  <a:lnTo>
                    <a:pt x="1669" y="7280"/>
                  </a:lnTo>
                  <a:cubicBezTo>
                    <a:pt x="1794" y="7485"/>
                    <a:pt x="1963" y="7717"/>
                    <a:pt x="2213" y="7726"/>
                  </a:cubicBezTo>
                  <a:lnTo>
                    <a:pt x="2213" y="7726"/>
                  </a:lnTo>
                  <a:cubicBezTo>
                    <a:pt x="2320" y="6031"/>
                    <a:pt x="2160" y="4318"/>
                    <a:pt x="1731" y="2668"/>
                  </a:cubicBezTo>
                  <a:lnTo>
                    <a:pt x="1731" y="2668"/>
                  </a:lnTo>
                  <a:cubicBezTo>
                    <a:pt x="1473" y="1678"/>
                    <a:pt x="1080" y="652"/>
                    <a:pt x="286" y="0"/>
                  </a:cubicBezTo>
                  <a:lnTo>
                    <a:pt x="286" y="0"/>
                  </a:lnTo>
                  <a:cubicBezTo>
                    <a:pt x="152" y="116"/>
                    <a:pt x="126" y="313"/>
                    <a:pt x="108" y="50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379;p72">
              <a:extLst>
                <a:ext uri="{FF2B5EF4-FFF2-40B4-BE49-F238E27FC236}">
                  <a16:creationId xmlns:a16="http://schemas.microsoft.com/office/drawing/2014/main" id="{7256A210-02C8-0763-B214-AD6ABB9F6C5D}"/>
                </a:ext>
              </a:extLst>
            </p:cNvPr>
            <p:cNvSpPr/>
            <p:nvPr/>
          </p:nvSpPr>
          <p:spPr>
            <a:xfrm>
              <a:off x="5952021" y="1770499"/>
              <a:ext cx="99188" cy="330213"/>
            </a:xfrm>
            <a:custGeom>
              <a:avLst/>
              <a:gdLst/>
              <a:ahLst/>
              <a:cxnLst/>
              <a:rect l="l" t="t" r="r" b="b"/>
              <a:pathLst>
                <a:path w="2321" h="7727" fill="none" extrusionOk="0">
                  <a:moveTo>
                    <a:pt x="108" y="500"/>
                  </a:moveTo>
                  <a:cubicBezTo>
                    <a:pt x="126" y="313"/>
                    <a:pt x="152" y="116"/>
                    <a:pt x="286" y="0"/>
                  </a:cubicBezTo>
                  <a:cubicBezTo>
                    <a:pt x="1080" y="652"/>
                    <a:pt x="1473" y="1678"/>
                    <a:pt x="1731" y="2668"/>
                  </a:cubicBezTo>
                  <a:cubicBezTo>
                    <a:pt x="2160" y="4318"/>
                    <a:pt x="2320" y="6031"/>
                    <a:pt x="2213" y="7726"/>
                  </a:cubicBezTo>
                  <a:cubicBezTo>
                    <a:pt x="1963" y="7717"/>
                    <a:pt x="1794" y="7485"/>
                    <a:pt x="1669" y="7280"/>
                  </a:cubicBezTo>
                  <a:cubicBezTo>
                    <a:pt x="1366" y="6798"/>
                    <a:pt x="1071" y="6308"/>
                    <a:pt x="777" y="5826"/>
                  </a:cubicBezTo>
                  <a:cubicBezTo>
                    <a:pt x="563" y="5496"/>
                    <a:pt x="358" y="5157"/>
                    <a:pt x="233" y="4791"/>
                  </a:cubicBezTo>
                  <a:cubicBezTo>
                    <a:pt x="72" y="4327"/>
                    <a:pt x="45" y="3845"/>
                    <a:pt x="28" y="3355"/>
                  </a:cubicBezTo>
                  <a:cubicBezTo>
                    <a:pt x="1" y="2409"/>
                    <a:pt x="28" y="1446"/>
                    <a:pt x="108" y="5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380;p72">
              <a:extLst>
                <a:ext uri="{FF2B5EF4-FFF2-40B4-BE49-F238E27FC236}">
                  <a16:creationId xmlns:a16="http://schemas.microsoft.com/office/drawing/2014/main" id="{45D9B701-A01B-1A25-AD09-4969876E5288}"/>
                </a:ext>
              </a:extLst>
            </p:cNvPr>
            <p:cNvSpPr/>
            <p:nvPr/>
          </p:nvSpPr>
          <p:spPr>
            <a:xfrm>
              <a:off x="5897150" y="1949303"/>
              <a:ext cx="112479" cy="294359"/>
            </a:xfrm>
            <a:custGeom>
              <a:avLst/>
              <a:gdLst/>
              <a:ahLst/>
              <a:cxnLst/>
              <a:rect l="l" t="t" r="r" b="b"/>
              <a:pathLst>
                <a:path w="2632" h="6888" extrusionOk="0">
                  <a:moveTo>
                    <a:pt x="54" y="625"/>
                  </a:moveTo>
                  <a:cubicBezTo>
                    <a:pt x="0" y="955"/>
                    <a:pt x="116" y="1294"/>
                    <a:pt x="232" y="1615"/>
                  </a:cubicBezTo>
                  <a:lnTo>
                    <a:pt x="232" y="1615"/>
                  </a:lnTo>
                  <a:cubicBezTo>
                    <a:pt x="651" y="2864"/>
                    <a:pt x="999" y="4131"/>
                    <a:pt x="1267" y="5424"/>
                  </a:cubicBezTo>
                  <a:lnTo>
                    <a:pt x="1267" y="5424"/>
                  </a:lnTo>
                  <a:cubicBezTo>
                    <a:pt x="1374" y="5977"/>
                    <a:pt x="1517" y="6602"/>
                    <a:pt x="2007" y="6887"/>
                  </a:cubicBezTo>
                  <a:lnTo>
                    <a:pt x="2007" y="6887"/>
                  </a:lnTo>
                  <a:cubicBezTo>
                    <a:pt x="2632" y="4818"/>
                    <a:pt x="2400" y="2489"/>
                    <a:pt x="1365" y="580"/>
                  </a:cubicBezTo>
                  <a:lnTo>
                    <a:pt x="1365" y="580"/>
                  </a:lnTo>
                  <a:cubicBezTo>
                    <a:pt x="1231" y="322"/>
                    <a:pt x="1035" y="45"/>
                    <a:pt x="741" y="9"/>
                  </a:cubicBezTo>
                  <a:lnTo>
                    <a:pt x="741" y="9"/>
                  </a:lnTo>
                  <a:cubicBezTo>
                    <a:pt x="714" y="0"/>
                    <a:pt x="696" y="0"/>
                    <a:pt x="678" y="0"/>
                  </a:cubicBezTo>
                  <a:lnTo>
                    <a:pt x="678" y="0"/>
                  </a:lnTo>
                  <a:cubicBezTo>
                    <a:pt x="366" y="0"/>
                    <a:pt x="107" y="304"/>
                    <a:pt x="54" y="625"/>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381;p72">
              <a:extLst>
                <a:ext uri="{FF2B5EF4-FFF2-40B4-BE49-F238E27FC236}">
                  <a16:creationId xmlns:a16="http://schemas.microsoft.com/office/drawing/2014/main" id="{47460784-AB02-5328-B85A-FA232BA0300F}"/>
                </a:ext>
              </a:extLst>
            </p:cNvPr>
            <p:cNvSpPr/>
            <p:nvPr/>
          </p:nvSpPr>
          <p:spPr>
            <a:xfrm>
              <a:off x="5897150" y="1947764"/>
              <a:ext cx="112479" cy="295897"/>
            </a:xfrm>
            <a:custGeom>
              <a:avLst/>
              <a:gdLst/>
              <a:ahLst/>
              <a:cxnLst/>
              <a:rect l="l" t="t" r="r" b="b"/>
              <a:pathLst>
                <a:path w="2632" h="6924" fill="none" extrusionOk="0">
                  <a:moveTo>
                    <a:pt x="741" y="45"/>
                  </a:moveTo>
                  <a:cubicBezTo>
                    <a:pt x="1035" y="81"/>
                    <a:pt x="1231" y="358"/>
                    <a:pt x="1365" y="616"/>
                  </a:cubicBezTo>
                  <a:cubicBezTo>
                    <a:pt x="2400" y="2525"/>
                    <a:pt x="2632" y="4854"/>
                    <a:pt x="2007" y="6923"/>
                  </a:cubicBezTo>
                  <a:cubicBezTo>
                    <a:pt x="1517" y="6638"/>
                    <a:pt x="1374" y="6013"/>
                    <a:pt x="1267" y="5460"/>
                  </a:cubicBezTo>
                  <a:cubicBezTo>
                    <a:pt x="999" y="4167"/>
                    <a:pt x="651" y="2900"/>
                    <a:pt x="232" y="1651"/>
                  </a:cubicBezTo>
                  <a:cubicBezTo>
                    <a:pt x="116" y="1330"/>
                    <a:pt x="0" y="991"/>
                    <a:pt x="54" y="661"/>
                  </a:cubicBezTo>
                  <a:cubicBezTo>
                    <a:pt x="107" y="322"/>
                    <a:pt x="402" y="1"/>
                    <a:pt x="741" y="4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382;p72">
              <a:extLst>
                <a:ext uri="{FF2B5EF4-FFF2-40B4-BE49-F238E27FC236}">
                  <a16:creationId xmlns:a16="http://schemas.microsoft.com/office/drawing/2014/main" id="{F9DD6B4E-737B-6DBD-40F3-D9C12C343E9F}"/>
                </a:ext>
              </a:extLst>
            </p:cNvPr>
            <p:cNvSpPr/>
            <p:nvPr/>
          </p:nvSpPr>
          <p:spPr>
            <a:xfrm>
              <a:off x="5436979" y="1395756"/>
              <a:ext cx="471239" cy="528803"/>
            </a:xfrm>
            <a:custGeom>
              <a:avLst/>
              <a:gdLst/>
              <a:ahLst/>
              <a:cxnLst/>
              <a:rect l="l" t="t" r="r" b="b"/>
              <a:pathLst>
                <a:path w="11027" h="12374" extrusionOk="0">
                  <a:moveTo>
                    <a:pt x="1713" y="134"/>
                  </a:moveTo>
                  <a:cubicBezTo>
                    <a:pt x="1428" y="303"/>
                    <a:pt x="1321" y="767"/>
                    <a:pt x="1579" y="964"/>
                  </a:cubicBezTo>
                  <a:lnTo>
                    <a:pt x="1579" y="964"/>
                  </a:lnTo>
                  <a:cubicBezTo>
                    <a:pt x="1133" y="999"/>
                    <a:pt x="839" y="1579"/>
                    <a:pt x="1080" y="1963"/>
                  </a:cubicBezTo>
                  <a:lnTo>
                    <a:pt x="1080" y="1963"/>
                  </a:lnTo>
                  <a:cubicBezTo>
                    <a:pt x="1151" y="2079"/>
                    <a:pt x="1249" y="2168"/>
                    <a:pt x="1303" y="2293"/>
                  </a:cubicBezTo>
                  <a:lnTo>
                    <a:pt x="1303" y="2293"/>
                  </a:lnTo>
                  <a:cubicBezTo>
                    <a:pt x="1455" y="2703"/>
                    <a:pt x="928" y="3024"/>
                    <a:pt x="723" y="3417"/>
                  </a:cubicBezTo>
                  <a:lnTo>
                    <a:pt x="723" y="3417"/>
                  </a:lnTo>
                  <a:cubicBezTo>
                    <a:pt x="420" y="4006"/>
                    <a:pt x="884" y="4764"/>
                    <a:pt x="598" y="5353"/>
                  </a:cubicBezTo>
                  <a:lnTo>
                    <a:pt x="598" y="5353"/>
                  </a:lnTo>
                  <a:cubicBezTo>
                    <a:pt x="455" y="5656"/>
                    <a:pt x="134" y="5870"/>
                    <a:pt x="99" y="6200"/>
                  </a:cubicBezTo>
                  <a:lnTo>
                    <a:pt x="99" y="6200"/>
                  </a:lnTo>
                  <a:cubicBezTo>
                    <a:pt x="63" y="6584"/>
                    <a:pt x="455" y="6896"/>
                    <a:pt x="491" y="7289"/>
                  </a:cubicBezTo>
                  <a:lnTo>
                    <a:pt x="491" y="7289"/>
                  </a:lnTo>
                  <a:cubicBezTo>
                    <a:pt x="509" y="7574"/>
                    <a:pt x="331" y="7842"/>
                    <a:pt x="206" y="8100"/>
                  </a:cubicBezTo>
                  <a:lnTo>
                    <a:pt x="206" y="8100"/>
                  </a:lnTo>
                  <a:cubicBezTo>
                    <a:pt x="72" y="8368"/>
                    <a:pt x="0" y="8716"/>
                    <a:pt x="197" y="8930"/>
                  </a:cubicBezTo>
                  <a:lnTo>
                    <a:pt x="197" y="8930"/>
                  </a:lnTo>
                  <a:cubicBezTo>
                    <a:pt x="331" y="9073"/>
                    <a:pt x="545" y="9117"/>
                    <a:pt x="687" y="9251"/>
                  </a:cubicBezTo>
                  <a:lnTo>
                    <a:pt x="687" y="9251"/>
                  </a:lnTo>
                  <a:cubicBezTo>
                    <a:pt x="910" y="9483"/>
                    <a:pt x="830" y="9885"/>
                    <a:pt x="973" y="10170"/>
                  </a:cubicBezTo>
                  <a:lnTo>
                    <a:pt x="973" y="10170"/>
                  </a:lnTo>
                  <a:cubicBezTo>
                    <a:pt x="1214" y="10661"/>
                    <a:pt x="1910" y="10634"/>
                    <a:pt x="2382" y="10902"/>
                  </a:cubicBezTo>
                  <a:lnTo>
                    <a:pt x="2382" y="10902"/>
                  </a:lnTo>
                  <a:cubicBezTo>
                    <a:pt x="2605" y="11018"/>
                    <a:pt x="2775" y="11205"/>
                    <a:pt x="2971" y="11365"/>
                  </a:cubicBezTo>
                  <a:lnTo>
                    <a:pt x="2971" y="11365"/>
                  </a:lnTo>
                  <a:cubicBezTo>
                    <a:pt x="3533" y="11829"/>
                    <a:pt x="4256" y="12052"/>
                    <a:pt x="4952" y="12266"/>
                  </a:cubicBezTo>
                  <a:lnTo>
                    <a:pt x="4952" y="12266"/>
                  </a:lnTo>
                  <a:cubicBezTo>
                    <a:pt x="5121" y="12320"/>
                    <a:pt x="5300" y="12374"/>
                    <a:pt x="5478" y="12347"/>
                  </a:cubicBezTo>
                  <a:lnTo>
                    <a:pt x="5478" y="12347"/>
                  </a:lnTo>
                  <a:cubicBezTo>
                    <a:pt x="5692" y="12320"/>
                    <a:pt x="5879" y="12186"/>
                    <a:pt x="6076" y="12088"/>
                  </a:cubicBezTo>
                  <a:lnTo>
                    <a:pt x="6076" y="12088"/>
                  </a:lnTo>
                  <a:cubicBezTo>
                    <a:pt x="6566" y="11829"/>
                    <a:pt x="7146" y="11794"/>
                    <a:pt x="7619" y="11517"/>
                  </a:cubicBezTo>
                  <a:lnTo>
                    <a:pt x="7619" y="11517"/>
                  </a:lnTo>
                  <a:cubicBezTo>
                    <a:pt x="8199" y="11169"/>
                    <a:pt x="8529" y="10527"/>
                    <a:pt x="8823" y="9929"/>
                  </a:cubicBezTo>
                  <a:lnTo>
                    <a:pt x="8823" y="9929"/>
                  </a:lnTo>
                  <a:cubicBezTo>
                    <a:pt x="9287" y="8966"/>
                    <a:pt x="9760" y="8011"/>
                    <a:pt x="10224" y="7048"/>
                  </a:cubicBezTo>
                  <a:lnTo>
                    <a:pt x="10224" y="7048"/>
                  </a:lnTo>
                  <a:cubicBezTo>
                    <a:pt x="10554" y="6388"/>
                    <a:pt x="10884" y="5701"/>
                    <a:pt x="10982" y="4969"/>
                  </a:cubicBezTo>
                  <a:lnTo>
                    <a:pt x="10982" y="4969"/>
                  </a:lnTo>
                  <a:cubicBezTo>
                    <a:pt x="11018" y="4737"/>
                    <a:pt x="11027" y="4487"/>
                    <a:pt x="10929" y="4282"/>
                  </a:cubicBezTo>
                  <a:lnTo>
                    <a:pt x="10929" y="4282"/>
                  </a:lnTo>
                  <a:cubicBezTo>
                    <a:pt x="10822" y="4050"/>
                    <a:pt x="10599" y="3890"/>
                    <a:pt x="10385" y="3747"/>
                  </a:cubicBezTo>
                  <a:lnTo>
                    <a:pt x="10385" y="3747"/>
                  </a:lnTo>
                  <a:cubicBezTo>
                    <a:pt x="8020" y="2114"/>
                    <a:pt x="5514" y="500"/>
                    <a:pt x="2677" y="45"/>
                  </a:cubicBezTo>
                  <a:lnTo>
                    <a:pt x="2677" y="45"/>
                  </a:lnTo>
                  <a:cubicBezTo>
                    <a:pt x="2534" y="18"/>
                    <a:pt x="2391" y="0"/>
                    <a:pt x="2249" y="0"/>
                  </a:cubicBezTo>
                  <a:lnTo>
                    <a:pt x="2249" y="0"/>
                  </a:lnTo>
                  <a:cubicBezTo>
                    <a:pt x="2052" y="0"/>
                    <a:pt x="1874" y="36"/>
                    <a:pt x="1713" y="13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383;p72">
              <a:extLst>
                <a:ext uri="{FF2B5EF4-FFF2-40B4-BE49-F238E27FC236}">
                  <a16:creationId xmlns:a16="http://schemas.microsoft.com/office/drawing/2014/main" id="{495A5774-DF76-4109-08F7-9DB4FFBDFBA0}"/>
                </a:ext>
              </a:extLst>
            </p:cNvPr>
            <p:cNvSpPr/>
            <p:nvPr/>
          </p:nvSpPr>
          <p:spPr>
            <a:xfrm>
              <a:off x="5436979" y="1394218"/>
              <a:ext cx="471239" cy="529957"/>
            </a:xfrm>
            <a:custGeom>
              <a:avLst/>
              <a:gdLst/>
              <a:ahLst/>
              <a:cxnLst/>
              <a:rect l="l" t="t" r="r" b="b"/>
              <a:pathLst>
                <a:path w="11027" h="12401" fill="none" extrusionOk="0">
                  <a:moveTo>
                    <a:pt x="4952" y="12302"/>
                  </a:moveTo>
                  <a:cubicBezTo>
                    <a:pt x="5121" y="12356"/>
                    <a:pt x="5300" y="12401"/>
                    <a:pt x="5478" y="12383"/>
                  </a:cubicBezTo>
                  <a:cubicBezTo>
                    <a:pt x="5692" y="12356"/>
                    <a:pt x="5879" y="12222"/>
                    <a:pt x="6076" y="12115"/>
                  </a:cubicBezTo>
                  <a:cubicBezTo>
                    <a:pt x="6566" y="11865"/>
                    <a:pt x="7146" y="11830"/>
                    <a:pt x="7619" y="11553"/>
                  </a:cubicBezTo>
                  <a:cubicBezTo>
                    <a:pt x="8199" y="11205"/>
                    <a:pt x="8529" y="10563"/>
                    <a:pt x="8823" y="9965"/>
                  </a:cubicBezTo>
                  <a:cubicBezTo>
                    <a:pt x="9287" y="9002"/>
                    <a:pt x="9760" y="8047"/>
                    <a:pt x="10224" y="7084"/>
                  </a:cubicBezTo>
                  <a:cubicBezTo>
                    <a:pt x="10554" y="6415"/>
                    <a:pt x="10884" y="5737"/>
                    <a:pt x="10982" y="5005"/>
                  </a:cubicBezTo>
                  <a:cubicBezTo>
                    <a:pt x="11018" y="4773"/>
                    <a:pt x="11027" y="4523"/>
                    <a:pt x="10929" y="4318"/>
                  </a:cubicBezTo>
                  <a:cubicBezTo>
                    <a:pt x="10822" y="4086"/>
                    <a:pt x="10599" y="3926"/>
                    <a:pt x="10385" y="3783"/>
                  </a:cubicBezTo>
                  <a:cubicBezTo>
                    <a:pt x="8020" y="2150"/>
                    <a:pt x="5514" y="536"/>
                    <a:pt x="2677" y="81"/>
                  </a:cubicBezTo>
                  <a:cubicBezTo>
                    <a:pt x="2347" y="27"/>
                    <a:pt x="1990" y="0"/>
                    <a:pt x="1713" y="170"/>
                  </a:cubicBezTo>
                  <a:cubicBezTo>
                    <a:pt x="1428" y="339"/>
                    <a:pt x="1321" y="803"/>
                    <a:pt x="1579" y="1000"/>
                  </a:cubicBezTo>
                  <a:cubicBezTo>
                    <a:pt x="1133" y="1035"/>
                    <a:pt x="839" y="1615"/>
                    <a:pt x="1080" y="1999"/>
                  </a:cubicBezTo>
                  <a:cubicBezTo>
                    <a:pt x="1151" y="2115"/>
                    <a:pt x="1249" y="2204"/>
                    <a:pt x="1303" y="2329"/>
                  </a:cubicBezTo>
                  <a:cubicBezTo>
                    <a:pt x="1455" y="2739"/>
                    <a:pt x="928" y="3060"/>
                    <a:pt x="723" y="3453"/>
                  </a:cubicBezTo>
                  <a:cubicBezTo>
                    <a:pt x="420" y="4042"/>
                    <a:pt x="884" y="4800"/>
                    <a:pt x="598" y="5389"/>
                  </a:cubicBezTo>
                  <a:cubicBezTo>
                    <a:pt x="455" y="5692"/>
                    <a:pt x="134" y="5906"/>
                    <a:pt x="99" y="6236"/>
                  </a:cubicBezTo>
                  <a:cubicBezTo>
                    <a:pt x="63" y="6620"/>
                    <a:pt x="455" y="6932"/>
                    <a:pt x="491" y="7325"/>
                  </a:cubicBezTo>
                  <a:cubicBezTo>
                    <a:pt x="509" y="7610"/>
                    <a:pt x="331" y="7878"/>
                    <a:pt x="206" y="8136"/>
                  </a:cubicBezTo>
                  <a:cubicBezTo>
                    <a:pt x="72" y="8404"/>
                    <a:pt x="0" y="8752"/>
                    <a:pt x="197" y="8966"/>
                  </a:cubicBezTo>
                  <a:cubicBezTo>
                    <a:pt x="331" y="9109"/>
                    <a:pt x="545" y="9153"/>
                    <a:pt x="687" y="9287"/>
                  </a:cubicBezTo>
                  <a:cubicBezTo>
                    <a:pt x="910" y="9519"/>
                    <a:pt x="830" y="9921"/>
                    <a:pt x="973" y="10206"/>
                  </a:cubicBezTo>
                  <a:cubicBezTo>
                    <a:pt x="1214" y="10697"/>
                    <a:pt x="1910" y="10670"/>
                    <a:pt x="2382" y="10938"/>
                  </a:cubicBezTo>
                  <a:cubicBezTo>
                    <a:pt x="2605" y="11054"/>
                    <a:pt x="2775" y="11241"/>
                    <a:pt x="2971" y="11401"/>
                  </a:cubicBezTo>
                  <a:cubicBezTo>
                    <a:pt x="3533" y="11865"/>
                    <a:pt x="4256" y="12088"/>
                    <a:pt x="4952" y="1230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384;p72">
              <a:extLst>
                <a:ext uri="{FF2B5EF4-FFF2-40B4-BE49-F238E27FC236}">
                  <a16:creationId xmlns:a16="http://schemas.microsoft.com/office/drawing/2014/main" id="{EB2E2998-AA28-72BB-070A-363999D65C37}"/>
                </a:ext>
              </a:extLst>
            </p:cNvPr>
            <p:cNvSpPr/>
            <p:nvPr/>
          </p:nvSpPr>
          <p:spPr>
            <a:xfrm>
              <a:off x="5705355" y="1642038"/>
              <a:ext cx="222692" cy="334359"/>
            </a:xfrm>
            <a:custGeom>
              <a:avLst/>
              <a:gdLst/>
              <a:ahLst/>
              <a:cxnLst/>
              <a:rect l="l" t="t" r="r" b="b"/>
              <a:pathLst>
                <a:path w="5211" h="7824" extrusionOk="0">
                  <a:moveTo>
                    <a:pt x="2026" y="5228"/>
                  </a:moveTo>
                  <a:cubicBezTo>
                    <a:pt x="1714" y="5701"/>
                    <a:pt x="1357" y="6200"/>
                    <a:pt x="804" y="6343"/>
                  </a:cubicBezTo>
                  <a:lnTo>
                    <a:pt x="804" y="6343"/>
                  </a:lnTo>
                  <a:cubicBezTo>
                    <a:pt x="483" y="6423"/>
                    <a:pt x="1" y="6477"/>
                    <a:pt x="19" y="6816"/>
                  </a:cubicBezTo>
                  <a:lnTo>
                    <a:pt x="19" y="6816"/>
                  </a:lnTo>
                  <a:cubicBezTo>
                    <a:pt x="741" y="7155"/>
                    <a:pt x="1464" y="7485"/>
                    <a:pt x="2187" y="7824"/>
                  </a:cubicBezTo>
                  <a:lnTo>
                    <a:pt x="2187" y="7824"/>
                  </a:lnTo>
                  <a:cubicBezTo>
                    <a:pt x="2222" y="7708"/>
                    <a:pt x="2258" y="7592"/>
                    <a:pt x="2294" y="7476"/>
                  </a:cubicBezTo>
                  <a:lnTo>
                    <a:pt x="2294" y="7476"/>
                  </a:lnTo>
                  <a:cubicBezTo>
                    <a:pt x="2606" y="6530"/>
                    <a:pt x="2981" y="5656"/>
                    <a:pt x="3346" y="4889"/>
                  </a:cubicBezTo>
                  <a:lnTo>
                    <a:pt x="3346" y="4889"/>
                  </a:lnTo>
                  <a:cubicBezTo>
                    <a:pt x="3471" y="5326"/>
                    <a:pt x="3605" y="5763"/>
                    <a:pt x="3739" y="6191"/>
                  </a:cubicBezTo>
                  <a:lnTo>
                    <a:pt x="3739" y="6191"/>
                  </a:lnTo>
                  <a:cubicBezTo>
                    <a:pt x="4551" y="4193"/>
                    <a:pt x="5211" y="2105"/>
                    <a:pt x="4881" y="0"/>
                  </a:cubicBezTo>
                  <a:lnTo>
                    <a:pt x="4881" y="0"/>
                  </a:lnTo>
                  <a:cubicBezTo>
                    <a:pt x="4060" y="1811"/>
                    <a:pt x="3096" y="3560"/>
                    <a:pt x="2026" y="5228"/>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385;p72">
              <a:extLst>
                <a:ext uri="{FF2B5EF4-FFF2-40B4-BE49-F238E27FC236}">
                  <a16:creationId xmlns:a16="http://schemas.microsoft.com/office/drawing/2014/main" id="{FB0AE677-2AF6-A550-7EE1-41896D04CC1B}"/>
                </a:ext>
              </a:extLst>
            </p:cNvPr>
            <p:cNvSpPr/>
            <p:nvPr/>
          </p:nvSpPr>
          <p:spPr>
            <a:xfrm>
              <a:off x="5705355" y="1642038"/>
              <a:ext cx="222692" cy="334359"/>
            </a:xfrm>
            <a:custGeom>
              <a:avLst/>
              <a:gdLst/>
              <a:ahLst/>
              <a:cxnLst/>
              <a:rect l="l" t="t" r="r" b="b"/>
              <a:pathLst>
                <a:path w="5211" h="7824" fill="none" extrusionOk="0">
                  <a:moveTo>
                    <a:pt x="2294" y="7476"/>
                  </a:moveTo>
                  <a:cubicBezTo>
                    <a:pt x="2606" y="6530"/>
                    <a:pt x="2981" y="5656"/>
                    <a:pt x="3346" y="4889"/>
                  </a:cubicBezTo>
                  <a:cubicBezTo>
                    <a:pt x="3471" y="5326"/>
                    <a:pt x="3605" y="5763"/>
                    <a:pt x="3739" y="6191"/>
                  </a:cubicBezTo>
                  <a:cubicBezTo>
                    <a:pt x="4551" y="4193"/>
                    <a:pt x="5211" y="2105"/>
                    <a:pt x="4881" y="0"/>
                  </a:cubicBezTo>
                  <a:cubicBezTo>
                    <a:pt x="4060" y="1811"/>
                    <a:pt x="3096" y="3560"/>
                    <a:pt x="2026" y="5228"/>
                  </a:cubicBezTo>
                  <a:cubicBezTo>
                    <a:pt x="1714" y="5701"/>
                    <a:pt x="1357" y="6200"/>
                    <a:pt x="804" y="6343"/>
                  </a:cubicBezTo>
                  <a:cubicBezTo>
                    <a:pt x="483" y="6423"/>
                    <a:pt x="1" y="6477"/>
                    <a:pt x="19" y="6816"/>
                  </a:cubicBezTo>
                  <a:cubicBezTo>
                    <a:pt x="741" y="7146"/>
                    <a:pt x="1464" y="7485"/>
                    <a:pt x="2187" y="7824"/>
                  </a:cubicBezTo>
                  <a:cubicBezTo>
                    <a:pt x="2222" y="7708"/>
                    <a:pt x="2258" y="7592"/>
                    <a:pt x="2294" y="747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386;p72">
              <a:extLst>
                <a:ext uri="{FF2B5EF4-FFF2-40B4-BE49-F238E27FC236}">
                  <a16:creationId xmlns:a16="http://schemas.microsoft.com/office/drawing/2014/main" id="{50A23103-3DDB-27D7-7080-9B95DE1A0947}"/>
                </a:ext>
              </a:extLst>
            </p:cNvPr>
            <p:cNvSpPr/>
            <p:nvPr/>
          </p:nvSpPr>
          <p:spPr>
            <a:xfrm>
              <a:off x="5528090" y="1372850"/>
              <a:ext cx="391196" cy="182692"/>
            </a:xfrm>
            <a:custGeom>
              <a:avLst/>
              <a:gdLst/>
              <a:ahLst/>
              <a:cxnLst/>
              <a:rect l="l" t="t" r="r" b="b"/>
              <a:pathLst>
                <a:path w="9154" h="4275" extrusionOk="0">
                  <a:moveTo>
                    <a:pt x="438" y="144"/>
                  </a:moveTo>
                  <a:cubicBezTo>
                    <a:pt x="331" y="161"/>
                    <a:pt x="215" y="188"/>
                    <a:pt x="152" y="277"/>
                  </a:cubicBezTo>
                  <a:lnTo>
                    <a:pt x="152" y="277"/>
                  </a:lnTo>
                  <a:cubicBezTo>
                    <a:pt x="1" y="500"/>
                    <a:pt x="331" y="741"/>
                    <a:pt x="589" y="813"/>
                  </a:cubicBezTo>
                  <a:lnTo>
                    <a:pt x="589" y="813"/>
                  </a:lnTo>
                  <a:cubicBezTo>
                    <a:pt x="1838" y="1152"/>
                    <a:pt x="3087" y="1491"/>
                    <a:pt x="4336" y="1830"/>
                  </a:cubicBezTo>
                  <a:lnTo>
                    <a:pt x="4336" y="1830"/>
                  </a:lnTo>
                  <a:cubicBezTo>
                    <a:pt x="5077" y="2026"/>
                    <a:pt x="5835" y="2231"/>
                    <a:pt x="6504" y="2615"/>
                  </a:cubicBezTo>
                  <a:lnTo>
                    <a:pt x="6504" y="2615"/>
                  </a:lnTo>
                  <a:cubicBezTo>
                    <a:pt x="7414" y="3132"/>
                    <a:pt x="8163" y="3953"/>
                    <a:pt x="9154" y="4274"/>
                  </a:cubicBezTo>
                  <a:lnTo>
                    <a:pt x="9154" y="4274"/>
                  </a:lnTo>
                  <a:cubicBezTo>
                    <a:pt x="8333" y="2766"/>
                    <a:pt x="7021" y="1526"/>
                    <a:pt x="5469" y="786"/>
                  </a:cubicBezTo>
                  <a:lnTo>
                    <a:pt x="5469" y="786"/>
                  </a:lnTo>
                  <a:cubicBezTo>
                    <a:pt x="4372" y="268"/>
                    <a:pt x="3159" y="1"/>
                    <a:pt x="1945" y="1"/>
                  </a:cubicBezTo>
                  <a:lnTo>
                    <a:pt x="1945" y="1"/>
                  </a:lnTo>
                  <a:cubicBezTo>
                    <a:pt x="1446" y="1"/>
                    <a:pt x="937" y="45"/>
                    <a:pt x="438" y="14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387;p72">
              <a:extLst>
                <a:ext uri="{FF2B5EF4-FFF2-40B4-BE49-F238E27FC236}">
                  <a16:creationId xmlns:a16="http://schemas.microsoft.com/office/drawing/2014/main" id="{A3932633-D3DC-605E-2826-C512B018AE56}"/>
                </a:ext>
              </a:extLst>
            </p:cNvPr>
            <p:cNvSpPr/>
            <p:nvPr/>
          </p:nvSpPr>
          <p:spPr>
            <a:xfrm>
              <a:off x="5528090" y="1365243"/>
              <a:ext cx="391196" cy="190299"/>
            </a:xfrm>
            <a:custGeom>
              <a:avLst/>
              <a:gdLst/>
              <a:ahLst/>
              <a:cxnLst/>
              <a:rect l="l" t="t" r="r" b="b"/>
              <a:pathLst>
                <a:path w="9154" h="4453" fill="none" extrusionOk="0">
                  <a:moveTo>
                    <a:pt x="152" y="455"/>
                  </a:moveTo>
                  <a:cubicBezTo>
                    <a:pt x="1" y="678"/>
                    <a:pt x="331" y="919"/>
                    <a:pt x="589" y="991"/>
                  </a:cubicBezTo>
                  <a:cubicBezTo>
                    <a:pt x="1838" y="1330"/>
                    <a:pt x="3087" y="1669"/>
                    <a:pt x="4336" y="2008"/>
                  </a:cubicBezTo>
                  <a:cubicBezTo>
                    <a:pt x="5077" y="2204"/>
                    <a:pt x="5835" y="2409"/>
                    <a:pt x="6504" y="2793"/>
                  </a:cubicBezTo>
                  <a:cubicBezTo>
                    <a:pt x="7414" y="3310"/>
                    <a:pt x="8163" y="4131"/>
                    <a:pt x="9154" y="4452"/>
                  </a:cubicBezTo>
                  <a:cubicBezTo>
                    <a:pt x="8333" y="2944"/>
                    <a:pt x="7021" y="1704"/>
                    <a:pt x="5469" y="964"/>
                  </a:cubicBezTo>
                  <a:cubicBezTo>
                    <a:pt x="3917" y="232"/>
                    <a:pt x="2124" y="0"/>
                    <a:pt x="438" y="322"/>
                  </a:cubicBezTo>
                  <a:cubicBezTo>
                    <a:pt x="331" y="339"/>
                    <a:pt x="215" y="366"/>
                    <a:pt x="152"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388;p72">
              <a:extLst>
                <a:ext uri="{FF2B5EF4-FFF2-40B4-BE49-F238E27FC236}">
                  <a16:creationId xmlns:a16="http://schemas.microsoft.com/office/drawing/2014/main" id="{6594E992-6A84-CEE9-F26D-39DD7D7E57DA}"/>
                </a:ext>
              </a:extLst>
            </p:cNvPr>
            <p:cNvSpPr/>
            <p:nvPr/>
          </p:nvSpPr>
          <p:spPr>
            <a:xfrm>
              <a:off x="5682107" y="1304602"/>
              <a:ext cx="436965" cy="545256"/>
            </a:xfrm>
            <a:custGeom>
              <a:avLst/>
              <a:gdLst/>
              <a:ahLst/>
              <a:cxnLst/>
              <a:rect l="l" t="t" r="r" b="b"/>
              <a:pathLst>
                <a:path w="10225" h="12759" extrusionOk="0">
                  <a:moveTo>
                    <a:pt x="6576" y="63"/>
                  </a:moveTo>
                  <a:cubicBezTo>
                    <a:pt x="6442" y="117"/>
                    <a:pt x="6335" y="215"/>
                    <a:pt x="6210" y="278"/>
                  </a:cubicBezTo>
                  <a:lnTo>
                    <a:pt x="6210" y="278"/>
                  </a:lnTo>
                  <a:cubicBezTo>
                    <a:pt x="5898" y="429"/>
                    <a:pt x="5532" y="340"/>
                    <a:pt x="5184" y="304"/>
                  </a:cubicBezTo>
                  <a:lnTo>
                    <a:pt x="5184" y="304"/>
                  </a:lnTo>
                  <a:cubicBezTo>
                    <a:pt x="4470" y="215"/>
                    <a:pt x="3748" y="367"/>
                    <a:pt x="3043" y="509"/>
                  </a:cubicBezTo>
                  <a:lnTo>
                    <a:pt x="3043" y="509"/>
                  </a:lnTo>
                  <a:cubicBezTo>
                    <a:pt x="2151" y="697"/>
                    <a:pt x="1259" y="884"/>
                    <a:pt x="375" y="1072"/>
                  </a:cubicBezTo>
                  <a:lnTo>
                    <a:pt x="375" y="1072"/>
                  </a:lnTo>
                  <a:cubicBezTo>
                    <a:pt x="277" y="1089"/>
                    <a:pt x="170" y="1116"/>
                    <a:pt x="126" y="1196"/>
                  </a:cubicBezTo>
                  <a:lnTo>
                    <a:pt x="126" y="1196"/>
                  </a:lnTo>
                  <a:cubicBezTo>
                    <a:pt x="1" y="1402"/>
                    <a:pt x="322" y="1571"/>
                    <a:pt x="554" y="1598"/>
                  </a:cubicBezTo>
                  <a:lnTo>
                    <a:pt x="554" y="1598"/>
                  </a:lnTo>
                  <a:cubicBezTo>
                    <a:pt x="2668" y="1848"/>
                    <a:pt x="4872" y="2793"/>
                    <a:pt x="5835" y="4685"/>
                  </a:cubicBezTo>
                  <a:lnTo>
                    <a:pt x="5835" y="4685"/>
                  </a:lnTo>
                  <a:cubicBezTo>
                    <a:pt x="6076" y="5148"/>
                    <a:pt x="6228" y="5648"/>
                    <a:pt x="6451" y="6112"/>
                  </a:cubicBezTo>
                  <a:lnTo>
                    <a:pt x="6451" y="6112"/>
                  </a:lnTo>
                  <a:cubicBezTo>
                    <a:pt x="6932" y="7093"/>
                    <a:pt x="7735" y="7878"/>
                    <a:pt x="8288" y="8824"/>
                  </a:cubicBezTo>
                  <a:lnTo>
                    <a:pt x="8288" y="8824"/>
                  </a:lnTo>
                  <a:cubicBezTo>
                    <a:pt x="9011" y="10046"/>
                    <a:pt x="9314" y="11482"/>
                    <a:pt x="9921" y="12758"/>
                  </a:cubicBezTo>
                  <a:lnTo>
                    <a:pt x="9921" y="12758"/>
                  </a:lnTo>
                  <a:cubicBezTo>
                    <a:pt x="9725" y="10340"/>
                    <a:pt x="10224" y="9894"/>
                    <a:pt x="10197" y="7495"/>
                  </a:cubicBezTo>
                  <a:lnTo>
                    <a:pt x="10197" y="7495"/>
                  </a:lnTo>
                  <a:cubicBezTo>
                    <a:pt x="10197" y="7495"/>
                    <a:pt x="10197" y="7495"/>
                    <a:pt x="10197" y="7486"/>
                  </a:cubicBezTo>
                  <a:lnTo>
                    <a:pt x="10197" y="7486"/>
                  </a:lnTo>
                  <a:cubicBezTo>
                    <a:pt x="10197" y="7281"/>
                    <a:pt x="10189" y="7066"/>
                    <a:pt x="10180" y="6826"/>
                  </a:cubicBezTo>
                  <a:lnTo>
                    <a:pt x="10180" y="6826"/>
                  </a:lnTo>
                  <a:cubicBezTo>
                    <a:pt x="10180" y="6817"/>
                    <a:pt x="10180" y="6808"/>
                    <a:pt x="10180" y="6799"/>
                  </a:cubicBezTo>
                  <a:lnTo>
                    <a:pt x="10180" y="6799"/>
                  </a:lnTo>
                  <a:cubicBezTo>
                    <a:pt x="10153" y="6308"/>
                    <a:pt x="10117" y="5764"/>
                    <a:pt x="10046" y="5122"/>
                  </a:cubicBezTo>
                  <a:lnTo>
                    <a:pt x="10046" y="5122"/>
                  </a:lnTo>
                  <a:cubicBezTo>
                    <a:pt x="9832" y="3088"/>
                    <a:pt x="9091" y="1714"/>
                    <a:pt x="8163" y="768"/>
                  </a:cubicBezTo>
                  <a:lnTo>
                    <a:pt x="8163" y="768"/>
                  </a:lnTo>
                  <a:cubicBezTo>
                    <a:pt x="8039" y="652"/>
                    <a:pt x="7923" y="536"/>
                    <a:pt x="7789" y="429"/>
                  </a:cubicBezTo>
                  <a:lnTo>
                    <a:pt x="7789" y="429"/>
                  </a:lnTo>
                  <a:cubicBezTo>
                    <a:pt x="7521" y="215"/>
                    <a:pt x="7182" y="1"/>
                    <a:pt x="6852" y="1"/>
                  </a:cubicBezTo>
                  <a:lnTo>
                    <a:pt x="6852" y="1"/>
                  </a:lnTo>
                  <a:cubicBezTo>
                    <a:pt x="6763" y="1"/>
                    <a:pt x="6665" y="19"/>
                    <a:pt x="6576" y="63"/>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389;p72">
              <a:extLst>
                <a:ext uri="{FF2B5EF4-FFF2-40B4-BE49-F238E27FC236}">
                  <a16:creationId xmlns:a16="http://schemas.microsoft.com/office/drawing/2014/main" id="{85A8762C-14F9-FC47-F433-D90A93C8034D}"/>
                </a:ext>
              </a:extLst>
            </p:cNvPr>
            <p:cNvSpPr/>
            <p:nvPr/>
          </p:nvSpPr>
          <p:spPr>
            <a:xfrm>
              <a:off x="5682107" y="1299303"/>
              <a:ext cx="436965" cy="550555"/>
            </a:xfrm>
            <a:custGeom>
              <a:avLst/>
              <a:gdLst/>
              <a:ahLst/>
              <a:cxnLst/>
              <a:rect l="l" t="t" r="r" b="b"/>
              <a:pathLst>
                <a:path w="10225" h="12883" fill="none" extrusionOk="0">
                  <a:moveTo>
                    <a:pt x="10197" y="7619"/>
                  </a:moveTo>
                  <a:cubicBezTo>
                    <a:pt x="10197" y="7619"/>
                    <a:pt x="10197" y="7619"/>
                    <a:pt x="10197" y="7610"/>
                  </a:cubicBezTo>
                  <a:cubicBezTo>
                    <a:pt x="10197" y="7405"/>
                    <a:pt x="10189" y="7190"/>
                    <a:pt x="10180" y="6950"/>
                  </a:cubicBezTo>
                  <a:cubicBezTo>
                    <a:pt x="10180" y="6941"/>
                    <a:pt x="10180" y="6932"/>
                    <a:pt x="10180" y="6923"/>
                  </a:cubicBezTo>
                  <a:cubicBezTo>
                    <a:pt x="10153" y="6432"/>
                    <a:pt x="10117" y="5888"/>
                    <a:pt x="10046" y="5246"/>
                  </a:cubicBezTo>
                  <a:cubicBezTo>
                    <a:pt x="9832" y="3212"/>
                    <a:pt x="9091" y="1838"/>
                    <a:pt x="8163" y="892"/>
                  </a:cubicBezTo>
                  <a:cubicBezTo>
                    <a:pt x="8039" y="776"/>
                    <a:pt x="7923" y="660"/>
                    <a:pt x="7789" y="553"/>
                  </a:cubicBezTo>
                  <a:cubicBezTo>
                    <a:pt x="7441" y="277"/>
                    <a:pt x="6986" y="0"/>
                    <a:pt x="6576" y="187"/>
                  </a:cubicBezTo>
                  <a:cubicBezTo>
                    <a:pt x="6442" y="241"/>
                    <a:pt x="6335" y="339"/>
                    <a:pt x="6210" y="402"/>
                  </a:cubicBezTo>
                  <a:cubicBezTo>
                    <a:pt x="5898" y="553"/>
                    <a:pt x="5532" y="464"/>
                    <a:pt x="5184" y="428"/>
                  </a:cubicBezTo>
                  <a:cubicBezTo>
                    <a:pt x="4470" y="339"/>
                    <a:pt x="3748" y="491"/>
                    <a:pt x="3043" y="633"/>
                  </a:cubicBezTo>
                  <a:cubicBezTo>
                    <a:pt x="2151" y="821"/>
                    <a:pt x="1267" y="1008"/>
                    <a:pt x="375" y="1196"/>
                  </a:cubicBezTo>
                  <a:cubicBezTo>
                    <a:pt x="277" y="1213"/>
                    <a:pt x="170" y="1240"/>
                    <a:pt x="126" y="1320"/>
                  </a:cubicBezTo>
                  <a:cubicBezTo>
                    <a:pt x="1" y="1526"/>
                    <a:pt x="322" y="1695"/>
                    <a:pt x="554" y="1722"/>
                  </a:cubicBezTo>
                  <a:cubicBezTo>
                    <a:pt x="2668" y="1972"/>
                    <a:pt x="4872" y="2917"/>
                    <a:pt x="5835" y="4809"/>
                  </a:cubicBezTo>
                  <a:cubicBezTo>
                    <a:pt x="6076" y="5272"/>
                    <a:pt x="6228" y="5772"/>
                    <a:pt x="6451" y="6236"/>
                  </a:cubicBezTo>
                  <a:cubicBezTo>
                    <a:pt x="6932" y="7217"/>
                    <a:pt x="7735" y="8002"/>
                    <a:pt x="8288" y="8948"/>
                  </a:cubicBezTo>
                  <a:cubicBezTo>
                    <a:pt x="9011" y="10170"/>
                    <a:pt x="9314" y="11606"/>
                    <a:pt x="9921" y="12882"/>
                  </a:cubicBezTo>
                  <a:cubicBezTo>
                    <a:pt x="9725" y="10464"/>
                    <a:pt x="10224" y="10018"/>
                    <a:pt x="10197" y="761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390;p72">
              <a:extLst>
                <a:ext uri="{FF2B5EF4-FFF2-40B4-BE49-F238E27FC236}">
                  <a16:creationId xmlns:a16="http://schemas.microsoft.com/office/drawing/2014/main" id="{1F22E322-08E8-EF99-4BD4-0E36BCD25161}"/>
                </a:ext>
              </a:extLst>
            </p:cNvPr>
            <p:cNvSpPr/>
            <p:nvPr/>
          </p:nvSpPr>
          <p:spPr>
            <a:xfrm>
              <a:off x="5549458" y="1158620"/>
              <a:ext cx="365256" cy="185684"/>
            </a:xfrm>
            <a:custGeom>
              <a:avLst/>
              <a:gdLst/>
              <a:ahLst/>
              <a:cxnLst/>
              <a:rect l="l" t="t" r="r" b="b"/>
              <a:pathLst>
                <a:path w="8547" h="4345" extrusionOk="0">
                  <a:moveTo>
                    <a:pt x="714" y="2561"/>
                  </a:moveTo>
                  <a:cubicBezTo>
                    <a:pt x="491" y="2882"/>
                    <a:pt x="0" y="3462"/>
                    <a:pt x="214" y="3792"/>
                  </a:cubicBezTo>
                  <a:lnTo>
                    <a:pt x="214" y="3792"/>
                  </a:lnTo>
                  <a:cubicBezTo>
                    <a:pt x="571" y="4345"/>
                    <a:pt x="1927" y="4229"/>
                    <a:pt x="2578" y="4131"/>
                  </a:cubicBezTo>
                  <a:lnTo>
                    <a:pt x="2578" y="4131"/>
                  </a:lnTo>
                  <a:cubicBezTo>
                    <a:pt x="4621" y="3836"/>
                    <a:pt x="6629" y="3301"/>
                    <a:pt x="8547" y="2543"/>
                  </a:cubicBezTo>
                  <a:lnTo>
                    <a:pt x="8547" y="2543"/>
                  </a:lnTo>
                  <a:cubicBezTo>
                    <a:pt x="7842" y="2409"/>
                    <a:pt x="7101" y="2177"/>
                    <a:pt x="6361" y="1883"/>
                  </a:cubicBezTo>
                  <a:lnTo>
                    <a:pt x="6361" y="1883"/>
                  </a:lnTo>
                  <a:cubicBezTo>
                    <a:pt x="5870" y="1749"/>
                    <a:pt x="5290" y="1561"/>
                    <a:pt x="4693" y="1347"/>
                  </a:cubicBezTo>
                  <a:lnTo>
                    <a:pt x="4693" y="1347"/>
                  </a:lnTo>
                  <a:cubicBezTo>
                    <a:pt x="4380" y="1231"/>
                    <a:pt x="4059" y="1115"/>
                    <a:pt x="3747" y="990"/>
                  </a:cubicBezTo>
                  <a:lnTo>
                    <a:pt x="3747" y="990"/>
                  </a:lnTo>
                  <a:cubicBezTo>
                    <a:pt x="2882" y="651"/>
                    <a:pt x="2052" y="304"/>
                    <a:pt x="1436" y="0"/>
                  </a:cubicBezTo>
                  <a:lnTo>
                    <a:pt x="1436" y="0"/>
                  </a:lnTo>
                  <a:cubicBezTo>
                    <a:pt x="1320" y="830"/>
                    <a:pt x="1142" y="1954"/>
                    <a:pt x="714" y="2561"/>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391;p72">
              <a:extLst>
                <a:ext uri="{FF2B5EF4-FFF2-40B4-BE49-F238E27FC236}">
                  <a16:creationId xmlns:a16="http://schemas.microsoft.com/office/drawing/2014/main" id="{7E12F77A-7482-97FF-EE2C-2017E37B8CBA}"/>
                </a:ext>
              </a:extLst>
            </p:cNvPr>
            <p:cNvSpPr/>
            <p:nvPr/>
          </p:nvSpPr>
          <p:spPr>
            <a:xfrm>
              <a:off x="5549458" y="1158620"/>
              <a:ext cx="365256" cy="185684"/>
            </a:xfrm>
            <a:custGeom>
              <a:avLst/>
              <a:gdLst/>
              <a:ahLst/>
              <a:cxnLst/>
              <a:rect l="l" t="t" r="r" b="b"/>
              <a:pathLst>
                <a:path w="8547" h="4345" fill="none" extrusionOk="0">
                  <a:moveTo>
                    <a:pt x="6361" y="1883"/>
                  </a:moveTo>
                  <a:cubicBezTo>
                    <a:pt x="5870" y="1749"/>
                    <a:pt x="5290" y="1561"/>
                    <a:pt x="4693" y="1347"/>
                  </a:cubicBezTo>
                  <a:cubicBezTo>
                    <a:pt x="4380" y="1231"/>
                    <a:pt x="4059" y="1115"/>
                    <a:pt x="3747" y="990"/>
                  </a:cubicBezTo>
                  <a:cubicBezTo>
                    <a:pt x="2882" y="651"/>
                    <a:pt x="2052" y="304"/>
                    <a:pt x="1436" y="0"/>
                  </a:cubicBezTo>
                  <a:cubicBezTo>
                    <a:pt x="1320" y="830"/>
                    <a:pt x="1142" y="1954"/>
                    <a:pt x="714" y="2561"/>
                  </a:cubicBezTo>
                  <a:cubicBezTo>
                    <a:pt x="491" y="2882"/>
                    <a:pt x="0" y="3462"/>
                    <a:pt x="214" y="3792"/>
                  </a:cubicBezTo>
                  <a:cubicBezTo>
                    <a:pt x="571" y="4345"/>
                    <a:pt x="1927" y="4229"/>
                    <a:pt x="2578" y="4131"/>
                  </a:cubicBezTo>
                  <a:cubicBezTo>
                    <a:pt x="4621" y="3836"/>
                    <a:pt x="6629" y="3301"/>
                    <a:pt x="8547" y="2543"/>
                  </a:cubicBezTo>
                  <a:cubicBezTo>
                    <a:pt x="7842" y="2409"/>
                    <a:pt x="7101" y="2177"/>
                    <a:pt x="6361" y="188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392;p72">
              <a:extLst>
                <a:ext uri="{FF2B5EF4-FFF2-40B4-BE49-F238E27FC236}">
                  <a16:creationId xmlns:a16="http://schemas.microsoft.com/office/drawing/2014/main" id="{A283EB0B-C39F-40BD-A735-631AC37C45CE}"/>
                </a:ext>
              </a:extLst>
            </p:cNvPr>
            <p:cNvSpPr/>
            <p:nvPr/>
          </p:nvSpPr>
          <p:spPr>
            <a:xfrm>
              <a:off x="6172790" y="2601994"/>
              <a:ext cx="109444" cy="297777"/>
            </a:xfrm>
            <a:custGeom>
              <a:avLst/>
              <a:gdLst/>
              <a:ahLst/>
              <a:cxnLst/>
              <a:rect l="l" t="t" r="r" b="b"/>
              <a:pathLst>
                <a:path w="2561" h="6968" extrusionOk="0">
                  <a:moveTo>
                    <a:pt x="1499" y="5674"/>
                  </a:moveTo>
                  <a:cubicBezTo>
                    <a:pt x="1677" y="6102"/>
                    <a:pt x="1865" y="6539"/>
                    <a:pt x="2034" y="6967"/>
                  </a:cubicBezTo>
                  <a:lnTo>
                    <a:pt x="2034" y="6967"/>
                  </a:lnTo>
                  <a:cubicBezTo>
                    <a:pt x="2097" y="6932"/>
                    <a:pt x="2382" y="6504"/>
                    <a:pt x="2498" y="5826"/>
                  </a:cubicBezTo>
                  <a:lnTo>
                    <a:pt x="2498" y="5826"/>
                  </a:lnTo>
                  <a:cubicBezTo>
                    <a:pt x="2516" y="5656"/>
                    <a:pt x="2534" y="5487"/>
                    <a:pt x="2560" y="5317"/>
                  </a:cubicBezTo>
                  <a:lnTo>
                    <a:pt x="2560" y="5317"/>
                  </a:lnTo>
                  <a:cubicBezTo>
                    <a:pt x="2543" y="5308"/>
                    <a:pt x="2534" y="5299"/>
                    <a:pt x="2516" y="5290"/>
                  </a:cubicBezTo>
                  <a:lnTo>
                    <a:pt x="2516" y="5290"/>
                  </a:lnTo>
                  <a:cubicBezTo>
                    <a:pt x="2436" y="5237"/>
                    <a:pt x="2373" y="5156"/>
                    <a:pt x="2320" y="5076"/>
                  </a:cubicBezTo>
                  <a:lnTo>
                    <a:pt x="2320" y="5076"/>
                  </a:lnTo>
                  <a:cubicBezTo>
                    <a:pt x="2186" y="4862"/>
                    <a:pt x="2132" y="4594"/>
                    <a:pt x="2079" y="4354"/>
                  </a:cubicBezTo>
                  <a:lnTo>
                    <a:pt x="2079" y="4354"/>
                  </a:lnTo>
                  <a:cubicBezTo>
                    <a:pt x="2070" y="4300"/>
                    <a:pt x="2052" y="4255"/>
                    <a:pt x="2043" y="4211"/>
                  </a:cubicBezTo>
                  <a:lnTo>
                    <a:pt x="2043" y="4211"/>
                  </a:lnTo>
                  <a:cubicBezTo>
                    <a:pt x="1998" y="4032"/>
                    <a:pt x="1963" y="3845"/>
                    <a:pt x="1918" y="3667"/>
                  </a:cubicBezTo>
                  <a:lnTo>
                    <a:pt x="1918" y="3667"/>
                  </a:lnTo>
                  <a:cubicBezTo>
                    <a:pt x="1900" y="3577"/>
                    <a:pt x="1873" y="3497"/>
                    <a:pt x="1856" y="3408"/>
                  </a:cubicBezTo>
                  <a:lnTo>
                    <a:pt x="1856" y="3408"/>
                  </a:lnTo>
                  <a:cubicBezTo>
                    <a:pt x="1169" y="2311"/>
                    <a:pt x="553" y="1169"/>
                    <a:pt x="0" y="0"/>
                  </a:cubicBezTo>
                  <a:lnTo>
                    <a:pt x="0" y="0"/>
                  </a:lnTo>
                  <a:cubicBezTo>
                    <a:pt x="268" y="1945"/>
                    <a:pt x="767" y="3854"/>
                    <a:pt x="1499" y="567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393;p72">
              <a:extLst>
                <a:ext uri="{FF2B5EF4-FFF2-40B4-BE49-F238E27FC236}">
                  <a16:creationId xmlns:a16="http://schemas.microsoft.com/office/drawing/2014/main" id="{AA93B232-4F93-33CD-D0D7-A38B335B4E60}"/>
                </a:ext>
              </a:extLst>
            </p:cNvPr>
            <p:cNvSpPr/>
            <p:nvPr/>
          </p:nvSpPr>
          <p:spPr>
            <a:xfrm>
              <a:off x="6172790" y="2601994"/>
              <a:ext cx="109444" cy="297777"/>
            </a:xfrm>
            <a:custGeom>
              <a:avLst/>
              <a:gdLst/>
              <a:ahLst/>
              <a:cxnLst/>
              <a:rect l="l" t="t" r="r" b="b"/>
              <a:pathLst>
                <a:path w="2561" h="6968" fill="none" extrusionOk="0">
                  <a:moveTo>
                    <a:pt x="2498" y="5826"/>
                  </a:moveTo>
                  <a:cubicBezTo>
                    <a:pt x="2516" y="5656"/>
                    <a:pt x="2534" y="5487"/>
                    <a:pt x="2560" y="5317"/>
                  </a:cubicBezTo>
                  <a:cubicBezTo>
                    <a:pt x="2543" y="5308"/>
                    <a:pt x="2534" y="5299"/>
                    <a:pt x="2516" y="5290"/>
                  </a:cubicBezTo>
                  <a:cubicBezTo>
                    <a:pt x="2436" y="5237"/>
                    <a:pt x="2373" y="5156"/>
                    <a:pt x="2320" y="5076"/>
                  </a:cubicBezTo>
                  <a:cubicBezTo>
                    <a:pt x="2186" y="4862"/>
                    <a:pt x="2132" y="4594"/>
                    <a:pt x="2079" y="4354"/>
                  </a:cubicBezTo>
                  <a:cubicBezTo>
                    <a:pt x="2070" y="4300"/>
                    <a:pt x="2052" y="4255"/>
                    <a:pt x="2043" y="4211"/>
                  </a:cubicBezTo>
                  <a:cubicBezTo>
                    <a:pt x="1998" y="4032"/>
                    <a:pt x="1963" y="3845"/>
                    <a:pt x="1918" y="3667"/>
                  </a:cubicBezTo>
                  <a:cubicBezTo>
                    <a:pt x="1900" y="3577"/>
                    <a:pt x="1882" y="3497"/>
                    <a:pt x="1856" y="3408"/>
                  </a:cubicBezTo>
                  <a:cubicBezTo>
                    <a:pt x="1178" y="2311"/>
                    <a:pt x="553" y="1169"/>
                    <a:pt x="0" y="0"/>
                  </a:cubicBezTo>
                  <a:cubicBezTo>
                    <a:pt x="268" y="1945"/>
                    <a:pt x="767" y="3854"/>
                    <a:pt x="1499" y="5674"/>
                  </a:cubicBezTo>
                  <a:cubicBezTo>
                    <a:pt x="1677" y="6102"/>
                    <a:pt x="1865" y="6539"/>
                    <a:pt x="2034" y="6967"/>
                  </a:cubicBezTo>
                  <a:cubicBezTo>
                    <a:pt x="2097" y="6932"/>
                    <a:pt x="2382" y="6504"/>
                    <a:pt x="2498" y="582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394;p72">
              <a:extLst>
                <a:ext uri="{FF2B5EF4-FFF2-40B4-BE49-F238E27FC236}">
                  <a16:creationId xmlns:a16="http://schemas.microsoft.com/office/drawing/2014/main" id="{6C46626F-1D5C-4C57-A22B-AB95122E8129}"/>
                </a:ext>
              </a:extLst>
            </p:cNvPr>
            <p:cNvSpPr/>
            <p:nvPr/>
          </p:nvSpPr>
          <p:spPr>
            <a:xfrm>
              <a:off x="6050782" y="2241695"/>
              <a:ext cx="97649" cy="217350"/>
            </a:xfrm>
            <a:custGeom>
              <a:avLst/>
              <a:gdLst/>
              <a:ahLst/>
              <a:cxnLst/>
              <a:rect l="l" t="t" r="r" b="b"/>
              <a:pathLst>
                <a:path w="2285" h="5086" extrusionOk="0">
                  <a:moveTo>
                    <a:pt x="1731" y="429"/>
                  </a:moveTo>
                  <a:cubicBezTo>
                    <a:pt x="1624" y="652"/>
                    <a:pt x="1562" y="893"/>
                    <a:pt x="1401" y="1080"/>
                  </a:cubicBezTo>
                  <a:lnTo>
                    <a:pt x="1401" y="1080"/>
                  </a:lnTo>
                  <a:cubicBezTo>
                    <a:pt x="1249" y="1268"/>
                    <a:pt x="937" y="1366"/>
                    <a:pt x="759" y="1205"/>
                  </a:cubicBezTo>
                  <a:lnTo>
                    <a:pt x="759" y="1205"/>
                  </a:lnTo>
                  <a:cubicBezTo>
                    <a:pt x="616" y="1080"/>
                    <a:pt x="545" y="813"/>
                    <a:pt x="357" y="830"/>
                  </a:cubicBezTo>
                  <a:lnTo>
                    <a:pt x="357" y="830"/>
                  </a:lnTo>
                  <a:cubicBezTo>
                    <a:pt x="223" y="848"/>
                    <a:pt x="161" y="991"/>
                    <a:pt x="134" y="1125"/>
                  </a:cubicBezTo>
                  <a:lnTo>
                    <a:pt x="134" y="1125"/>
                  </a:lnTo>
                  <a:cubicBezTo>
                    <a:pt x="0" y="1856"/>
                    <a:pt x="366" y="2588"/>
                    <a:pt x="794" y="3195"/>
                  </a:cubicBezTo>
                  <a:lnTo>
                    <a:pt x="794" y="3195"/>
                  </a:lnTo>
                  <a:cubicBezTo>
                    <a:pt x="1231" y="3810"/>
                    <a:pt x="1749" y="4381"/>
                    <a:pt x="1972" y="5086"/>
                  </a:cubicBezTo>
                  <a:lnTo>
                    <a:pt x="1972" y="5086"/>
                  </a:lnTo>
                  <a:cubicBezTo>
                    <a:pt x="2061" y="4381"/>
                    <a:pt x="2088" y="3667"/>
                    <a:pt x="2052" y="2963"/>
                  </a:cubicBezTo>
                  <a:lnTo>
                    <a:pt x="2052" y="2963"/>
                  </a:lnTo>
                  <a:cubicBezTo>
                    <a:pt x="2034" y="2561"/>
                    <a:pt x="1990" y="2169"/>
                    <a:pt x="1999" y="1776"/>
                  </a:cubicBezTo>
                  <a:lnTo>
                    <a:pt x="1999" y="1776"/>
                  </a:lnTo>
                  <a:cubicBezTo>
                    <a:pt x="1999" y="1169"/>
                    <a:pt x="2097" y="572"/>
                    <a:pt x="2284" y="1"/>
                  </a:cubicBezTo>
                  <a:lnTo>
                    <a:pt x="2284" y="1"/>
                  </a:lnTo>
                  <a:cubicBezTo>
                    <a:pt x="2034" y="1"/>
                    <a:pt x="1847" y="215"/>
                    <a:pt x="1731" y="429"/>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395;p72">
              <a:extLst>
                <a:ext uri="{FF2B5EF4-FFF2-40B4-BE49-F238E27FC236}">
                  <a16:creationId xmlns:a16="http://schemas.microsoft.com/office/drawing/2014/main" id="{90BCDA0F-A37F-43B4-8F16-E7C60D2926F2}"/>
                </a:ext>
              </a:extLst>
            </p:cNvPr>
            <p:cNvSpPr/>
            <p:nvPr/>
          </p:nvSpPr>
          <p:spPr>
            <a:xfrm>
              <a:off x="6050782" y="2241695"/>
              <a:ext cx="97649" cy="217350"/>
            </a:xfrm>
            <a:custGeom>
              <a:avLst/>
              <a:gdLst/>
              <a:ahLst/>
              <a:cxnLst/>
              <a:rect l="l" t="t" r="r" b="b"/>
              <a:pathLst>
                <a:path w="2285" h="5086" fill="none" extrusionOk="0">
                  <a:moveTo>
                    <a:pt x="2284" y="1"/>
                  </a:moveTo>
                  <a:cubicBezTo>
                    <a:pt x="2097" y="572"/>
                    <a:pt x="1999" y="1169"/>
                    <a:pt x="1999" y="1776"/>
                  </a:cubicBezTo>
                  <a:cubicBezTo>
                    <a:pt x="1990" y="2169"/>
                    <a:pt x="2034" y="2561"/>
                    <a:pt x="2052" y="2963"/>
                  </a:cubicBezTo>
                  <a:cubicBezTo>
                    <a:pt x="2088" y="3667"/>
                    <a:pt x="2061" y="4381"/>
                    <a:pt x="1972" y="5086"/>
                  </a:cubicBezTo>
                  <a:cubicBezTo>
                    <a:pt x="1749" y="4381"/>
                    <a:pt x="1231" y="3810"/>
                    <a:pt x="794" y="3195"/>
                  </a:cubicBezTo>
                  <a:cubicBezTo>
                    <a:pt x="366" y="2588"/>
                    <a:pt x="0" y="1856"/>
                    <a:pt x="134" y="1125"/>
                  </a:cubicBezTo>
                  <a:cubicBezTo>
                    <a:pt x="161" y="991"/>
                    <a:pt x="223" y="848"/>
                    <a:pt x="357" y="830"/>
                  </a:cubicBezTo>
                  <a:cubicBezTo>
                    <a:pt x="545" y="813"/>
                    <a:pt x="616" y="1080"/>
                    <a:pt x="759" y="1205"/>
                  </a:cubicBezTo>
                  <a:cubicBezTo>
                    <a:pt x="937" y="1366"/>
                    <a:pt x="1249" y="1268"/>
                    <a:pt x="1401" y="1080"/>
                  </a:cubicBezTo>
                  <a:cubicBezTo>
                    <a:pt x="1562" y="893"/>
                    <a:pt x="1624" y="652"/>
                    <a:pt x="1731" y="429"/>
                  </a:cubicBezTo>
                  <a:cubicBezTo>
                    <a:pt x="1847" y="215"/>
                    <a:pt x="2034" y="1"/>
                    <a:pt x="2284"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396;p72">
              <a:extLst>
                <a:ext uri="{FF2B5EF4-FFF2-40B4-BE49-F238E27FC236}">
                  <a16:creationId xmlns:a16="http://schemas.microsoft.com/office/drawing/2014/main" id="{138EA100-4520-8781-22B3-3B97291FF745}"/>
                </a:ext>
              </a:extLst>
            </p:cNvPr>
            <p:cNvSpPr/>
            <p:nvPr/>
          </p:nvSpPr>
          <p:spPr>
            <a:xfrm>
              <a:off x="5988261" y="2295841"/>
              <a:ext cx="58761" cy="212778"/>
            </a:xfrm>
            <a:custGeom>
              <a:avLst/>
              <a:gdLst/>
              <a:ahLst/>
              <a:cxnLst/>
              <a:rect l="l" t="t" r="r" b="b"/>
              <a:pathLst>
                <a:path w="1375" h="4979" extrusionOk="0">
                  <a:moveTo>
                    <a:pt x="741" y="384"/>
                  </a:moveTo>
                  <a:cubicBezTo>
                    <a:pt x="634" y="625"/>
                    <a:pt x="527" y="911"/>
                    <a:pt x="277" y="955"/>
                  </a:cubicBezTo>
                  <a:lnTo>
                    <a:pt x="277" y="955"/>
                  </a:lnTo>
                  <a:cubicBezTo>
                    <a:pt x="205" y="964"/>
                    <a:pt x="125" y="955"/>
                    <a:pt x="72" y="1000"/>
                  </a:cubicBezTo>
                  <a:lnTo>
                    <a:pt x="72" y="1000"/>
                  </a:lnTo>
                  <a:cubicBezTo>
                    <a:pt x="9" y="1044"/>
                    <a:pt x="9" y="1134"/>
                    <a:pt x="9" y="1205"/>
                  </a:cubicBezTo>
                  <a:lnTo>
                    <a:pt x="9" y="1205"/>
                  </a:lnTo>
                  <a:cubicBezTo>
                    <a:pt x="0" y="1553"/>
                    <a:pt x="0" y="1910"/>
                    <a:pt x="0" y="2258"/>
                  </a:cubicBezTo>
                  <a:lnTo>
                    <a:pt x="0" y="2258"/>
                  </a:lnTo>
                  <a:cubicBezTo>
                    <a:pt x="0" y="2650"/>
                    <a:pt x="0" y="3052"/>
                    <a:pt x="152" y="3408"/>
                  </a:cubicBezTo>
                  <a:lnTo>
                    <a:pt x="152" y="3408"/>
                  </a:lnTo>
                  <a:cubicBezTo>
                    <a:pt x="259" y="3631"/>
                    <a:pt x="411" y="3828"/>
                    <a:pt x="571" y="4015"/>
                  </a:cubicBezTo>
                  <a:lnTo>
                    <a:pt x="571" y="4015"/>
                  </a:lnTo>
                  <a:cubicBezTo>
                    <a:pt x="839" y="4336"/>
                    <a:pt x="1106" y="4657"/>
                    <a:pt x="1374" y="4979"/>
                  </a:cubicBezTo>
                  <a:lnTo>
                    <a:pt x="1374" y="4979"/>
                  </a:lnTo>
                  <a:cubicBezTo>
                    <a:pt x="732" y="3908"/>
                    <a:pt x="857" y="2570"/>
                    <a:pt x="999" y="1339"/>
                  </a:cubicBezTo>
                  <a:lnTo>
                    <a:pt x="999" y="1339"/>
                  </a:lnTo>
                  <a:cubicBezTo>
                    <a:pt x="1026" y="1053"/>
                    <a:pt x="1062" y="759"/>
                    <a:pt x="1187" y="509"/>
                  </a:cubicBezTo>
                  <a:lnTo>
                    <a:pt x="1187" y="509"/>
                  </a:lnTo>
                  <a:cubicBezTo>
                    <a:pt x="1267" y="357"/>
                    <a:pt x="1374" y="197"/>
                    <a:pt x="1321" y="36"/>
                  </a:cubicBezTo>
                  <a:lnTo>
                    <a:pt x="1321" y="36"/>
                  </a:lnTo>
                  <a:cubicBezTo>
                    <a:pt x="1276" y="10"/>
                    <a:pt x="1231" y="1"/>
                    <a:pt x="1196" y="1"/>
                  </a:cubicBezTo>
                  <a:lnTo>
                    <a:pt x="1196" y="1"/>
                  </a:lnTo>
                  <a:cubicBezTo>
                    <a:pt x="1008" y="1"/>
                    <a:pt x="830" y="197"/>
                    <a:pt x="741" y="38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397;p72">
              <a:extLst>
                <a:ext uri="{FF2B5EF4-FFF2-40B4-BE49-F238E27FC236}">
                  <a16:creationId xmlns:a16="http://schemas.microsoft.com/office/drawing/2014/main" id="{F0B5C450-A517-AEBE-3274-68C4EEF45FBC}"/>
                </a:ext>
              </a:extLst>
            </p:cNvPr>
            <p:cNvSpPr/>
            <p:nvPr/>
          </p:nvSpPr>
          <p:spPr>
            <a:xfrm>
              <a:off x="5988261" y="2292037"/>
              <a:ext cx="58761" cy="216581"/>
            </a:xfrm>
            <a:custGeom>
              <a:avLst/>
              <a:gdLst/>
              <a:ahLst/>
              <a:cxnLst/>
              <a:rect l="l" t="t" r="r" b="b"/>
              <a:pathLst>
                <a:path w="1375" h="5068" fill="none" extrusionOk="0">
                  <a:moveTo>
                    <a:pt x="0" y="2347"/>
                  </a:moveTo>
                  <a:cubicBezTo>
                    <a:pt x="0" y="1999"/>
                    <a:pt x="0" y="1642"/>
                    <a:pt x="9" y="1294"/>
                  </a:cubicBezTo>
                  <a:cubicBezTo>
                    <a:pt x="9" y="1223"/>
                    <a:pt x="9" y="1133"/>
                    <a:pt x="72" y="1089"/>
                  </a:cubicBezTo>
                  <a:cubicBezTo>
                    <a:pt x="125" y="1044"/>
                    <a:pt x="205" y="1053"/>
                    <a:pt x="277" y="1044"/>
                  </a:cubicBezTo>
                  <a:cubicBezTo>
                    <a:pt x="527" y="1000"/>
                    <a:pt x="634" y="714"/>
                    <a:pt x="741" y="473"/>
                  </a:cubicBezTo>
                  <a:cubicBezTo>
                    <a:pt x="848" y="241"/>
                    <a:pt x="1098" y="0"/>
                    <a:pt x="1321" y="125"/>
                  </a:cubicBezTo>
                  <a:cubicBezTo>
                    <a:pt x="1374" y="286"/>
                    <a:pt x="1267" y="446"/>
                    <a:pt x="1187" y="598"/>
                  </a:cubicBezTo>
                  <a:cubicBezTo>
                    <a:pt x="1062" y="848"/>
                    <a:pt x="1026" y="1142"/>
                    <a:pt x="999" y="1428"/>
                  </a:cubicBezTo>
                  <a:cubicBezTo>
                    <a:pt x="857" y="2659"/>
                    <a:pt x="732" y="3997"/>
                    <a:pt x="1374" y="5068"/>
                  </a:cubicBezTo>
                  <a:lnTo>
                    <a:pt x="571" y="4104"/>
                  </a:lnTo>
                  <a:cubicBezTo>
                    <a:pt x="420" y="3917"/>
                    <a:pt x="259" y="3720"/>
                    <a:pt x="152" y="3497"/>
                  </a:cubicBezTo>
                  <a:cubicBezTo>
                    <a:pt x="0" y="3141"/>
                    <a:pt x="0" y="2739"/>
                    <a:pt x="0" y="234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398;p72">
              <a:extLst>
                <a:ext uri="{FF2B5EF4-FFF2-40B4-BE49-F238E27FC236}">
                  <a16:creationId xmlns:a16="http://schemas.microsoft.com/office/drawing/2014/main" id="{64F6D9CA-CBAA-9540-31E3-2C7FFF99DC96}"/>
                </a:ext>
              </a:extLst>
            </p:cNvPr>
            <p:cNvSpPr/>
            <p:nvPr/>
          </p:nvSpPr>
          <p:spPr>
            <a:xfrm>
              <a:off x="5882662" y="1722465"/>
              <a:ext cx="79701" cy="266923"/>
            </a:xfrm>
            <a:custGeom>
              <a:avLst/>
              <a:gdLst/>
              <a:ahLst/>
              <a:cxnLst/>
              <a:rect l="l" t="t" r="r" b="b"/>
              <a:pathLst>
                <a:path w="1865" h="6246" extrusionOk="0">
                  <a:moveTo>
                    <a:pt x="785" y="1767"/>
                  </a:moveTo>
                  <a:cubicBezTo>
                    <a:pt x="660" y="2097"/>
                    <a:pt x="518" y="2418"/>
                    <a:pt x="402" y="2757"/>
                  </a:cubicBezTo>
                  <a:lnTo>
                    <a:pt x="402" y="2757"/>
                  </a:lnTo>
                  <a:cubicBezTo>
                    <a:pt x="0" y="3970"/>
                    <a:pt x="116" y="6245"/>
                    <a:pt x="134" y="6085"/>
                  </a:cubicBezTo>
                  <a:lnTo>
                    <a:pt x="134" y="6085"/>
                  </a:lnTo>
                  <a:cubicBezTo>
                    <a:pt x="188" y="5478"/>
                    <a:pt x="830" y="5130"/>
                    <a:pt x="1392" y="4898"/>
                  </a:cubicBezTo>
                  <a:lnTo>
                    <a:pt x="1392" y="4898"/>
                  </a:lnTo>
                  <a:cubicBezTo>
                    <a:pt x="1285" y="3747"/>
                    <a:pt x="1392" y="2570"/>
                    <a:pt x="1704" y="1455"/>
                  </a:cubicBezTo>
                  <a:lnTo>
                    <a:pt x="1704" y="1455"/>
                  </a:lnTo>
                  <a:cubicBezTo>
                    <a:pt x="1775" y="1169"/>
                    <a:pt x="1865" y="884"/>
                    <a:pt x="1829" y="598"/>
                  </a:cubicBezTo>
                  <a:lnTo>
                    <a:pt x="1829" y="598"/>
                  </a:lnTo>
                  <a:cubicBezTo>
                    <a:pt x="1793" y="313"/>
                    <a:pt x="1579" y="18"/>
                    <a:pt x="1294" y="0"/>
                  </a:cubicBezTo>
                  <a:lnTo>
                    <a:pt x="1294" y="0"/>
                  </a:lnTo>
                  <a:cubicBezTo>
                    <a:pt x="1178" y="607"/>
                    <a:pt x="1008" y="1196"/>
                    <a:pt x="785" y="1767"/>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399;p72">
              <a:extLst>
                <a:ext uri="{FF2B5EF4-FFF2-40B4-BE49-F238E27FC236}">
                  <a16:creationId xmlns:a16="http://schemas.microsoft.com/office/drawing/2014/main" id="{1A01182D-1568-930B-8826-638D552F126C}"/>
                </a:ext>
              </a:extLst>
            </p:cNvPr>
            <p:cNvSpPr/>
            <p:nvPr/>
          </p:nvSpPr>
          <p:spPr>
            <a:xfrm>
              <a:off x="5882662" y="1722465"/>
              <a:ext cx="79701" cy="266923"/>
            </a:xfrm>
            <a:custGeom>
              <a:avLst/>
              <a:gdLst/>
              <a:ahLst/>
              <a:cxnLst/>
              <a:rect l="l" t="t" r="r" b="b"/>
              <a:pathLst>
                <a:path w="1865" h="6246" fill="none" extrusionOk="0">
                  <a:moveTo>
                    <a:pt x="402" y="2757"/>
                  </a:moveTo>
                  <a:cubicBezTo>
                    <a:pt x="518" y="2418"/>
                    <a:pt x="660" y="2097"/>
                    <a:pt x="785" y="1767"/>
                  </a:cubicBezTo>
                  <a:cubicBezTo>
                    <a:pt x="1008" y="1196"/>
                    <a:pt x="1178" y="607"/>
                    <a:pt x="1294" y="0"/>
                  </a:cubicBezTo>
                  <a:cubicBezTo>
                    <a:pt x="1579" y="18"/>
                    <a:pt x="1793" y="313"/>
                    <a:pt x="1829" y="598"/>
                  </a:cubicBezTo>
                  <a:cubicBezTo>
                    <a:pt x="1865" y="884"/>
                    <a:pt x="1775" y="1169"/>
                    <a:pt x="1704" y="1455"/>
                  </a:cubicBezTo>
                  <a:cubicBezTo>
                    <a:pt x="1392" y="2570"/>
                    <a:pt x="1285" y="3747"/>
                    <a:pt x="1392" y="4898"/>
                  </a:cubicBezTo>
                  <a:cubicBezTo>
                    <a:pt x="830" y="5130"/>
                    <a:pt x="188" y="5478"/>
                    <a:pt x="134" y="6085"/>
                  </a:cubicBezTo>
                  <a:cubicBezTo>
                    <a:pt x="116" y="6245"/>
                    <a:pt x="0" y="3970"/>
                    <a:pt x="402" y="275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400;p72">
              <a:extLst>
                <a:ext uri="{FF2B5EF4-FFF2-40B4-BE49-F238E27FC236}">
                  <a16:creationId xmlns:a16="http://schemas.microsoft.com/office/drawing/2014/main" id="{B8479471-4A73-158E-7C01-94FBD9908BCA}"/>
                </a:ext>
              </a:extLst>
            </p:cNvPr>
            <p:cNvSpPr/>
            <p:nvPr/>
          </p:nvSpPr>
          <p:spPr>
            <a:xfrm>
              <a:off x="5242920" y="1026697"/>
              <a:ext cx="315342" cy="342777"/>
            </a:xfrm>
            <a:custGeom>
              <a:avLst/>
              <a:gdLst/>
              <a:ahLst/>
              <a:cxnLst/>
              <a:rect l="l" t="t" r="r" b="b"/>
              <a:pathLst>
                <a:path w="7379" h="8021" extrusionOk="0">
                  <a:moveTo>
                    <a:pt x="5523" y="1490"/>
                  </a:moveTo>
                  <a:cubicBezTo>
                    <a:pt x="4961" y="1776"/>
                    <a:pt x="4318" y="1812"/>
                    <a:pt x="3685" y="1838"/>
                  </a:cubicBezTo>
                  <a:lnTo>
                    <a:pt x="3685" y="1838"/>
                  </a:lnTo>
                  <a:cubicBezTo>
                    <a:pt x="3061" y="1812"/>
                    <a:pt x="2418" y="1776"/>
                    <a:pt x="1856" y="1490"/>
                  </a:cubicBezTo>
                  <a:lnTo>
                    <a:pt x="1856" y="1490"/>
                  </a:lnTo>
                  <a:cubicBezTo>
                    <a:pt x="1151" y="1134"/>
                    <a:pt x="643" y="447"/>
                    <a:pt x="1" y="1"/>
                  </a:cubicBezTo>
                  <a:lnTo>
                    <a:pt x="1" y="1"/>
                  </a:lnTo>
                  <a:cubicBezTo>
                    <a:pt x="1" y="54"/>
                    <a:pt x="1" y="108"/>
                    <a:pt x="1" y="170"/>
                  </a:cubicBezTo>
                  <a:lnTo>
                    <a:pt x="1" y="170"/>
                  </a:lnTo>
                  <a:cubicBezTo>
                    <a:pt x="1" y="295"/>
                    <a:pt x="1" y="429"/>
                    <a:pt x="1" y="554"/>
                  </a:cubicBezTo>
                  <a:lnTo>
                    <a:pt x="1" y="554"/>
                  </a:lnTo>
                  <a:cubicBezTo>
                    <a:pt x="10" y="563"/>
                    <a:pt x="18" y="572"/>
                    <a:pt x="27" y="580"/>
                  </a:cubicBezTo>
                  <a:lnTo>
                    <a:pt x="27" y="580"/>
                  </a:lnTo>
                  <a:cubicBezTo>
                    <a:pt x="696" y="1223"/>
                    <a:pt x="973" y="2159"/>
                    <a:pt x="1250" y="3043"/>
                  </a:cubicBezTo>
                  <a:lnTo>
                    <a:pt x="1250" y="3043"/>
                  </a:lnTo>
                  <a:cubicBezTo>
                    <a:pt x="1749" y="4622"/>
                    <a:pt x="2338" y="6174"/>
                    <a:pt x="3034" y="7673"/>
                  </a:cubicBezTo>
                  <a:lnTo>
                    <a:pt x="3034" y="7673"/>
                  </a:lnTo>
                  <a:cubicBezTo>
                    <a:pt x="3096" y="7806"/>
                    <a:pt x="3177" y="7949"/>
                    <a:pt x="3310" y="7985"/>
                  </a:cubicBezTo>
                  <a:lnTo>
                    <a:pt x="3310" y="7985"/>
                  </a:lnTo>
                  <a:cubicBezTo>
                    <a:pt x="3471" y="8021"/>
                    <a:pt x="3605" y="7905"/>
                    <a:pt x="3685" y="7753"/>
                  </a:cubicBezTo>
                  <a:lnTo>
                    <a:pt x="3685" y="7753"/>
                  </a:lnTo>
                  <a:cubicBezTo>
                    <a:pt x="3774" y="7905"/>
                    <a:pt x="3908" y="8021"/>
                    <a:pt x="4069" y="7985"/>
                  </a:cubicBezTo>
                  <a:lnTo>
                    <a:pt x="4069" y="7985"/>
                  </a:lnTo>
                  <a:cubicBezTo>
                    <a:pt x="4202" y="7949"/>
                    <a:pt x="4283" y="7806"/>
                    <a:pt x="4345" y="7673"/>
                  </a:cubicBezTo>
                  <a:lnTo>
                    <a:pt x="4345" y="7673"/>
                  </a:lnTo>
                  <a:cubicBezTo>
                    <a:pt x="5041" y="6174"/>
                    <a:pt x="5630" y="4622"/>
                    <a:pt x="6129" y="3043"/>
                  </a:cubicBezTo>
                  <a:lnTo>
                    <a:pt x="6129" y="3043"/>
                  </a:lnTo>
                  <a:cubicBezTo>
                    <a:pt x="6406" y="2159"/>
                    <a:pt x="6683" y="1223"/>
                    <a:pt x="7352" y="580"/>
                  </a:cubicBezTo>
                  <a:lnTo>
                    <a:pt x="7352" y="580"/>
                  </a:lnTo>
                  <a:cubicBezTo>
                    <a:pt x="7361" y="572"/>
                    <a:pt x="7369" y="563"/>
                    <a:pt x="7378" y="554"/>
                  </a:cubicBezTo>
                  <a:lnTo>
                    <a:pt x="7378" y="554"/>
                  </a:lnTo>
                  <a:cubicBezTo>
                    <a:pt x="7378" y="375"/>
                    <a:pt x="7378" y="188"/>
                    <a:pt x="7378" y="1"/>
                  </a:cubicBezTo>
                  <a:lnTo>
                    <a:pt x="7378" y="1"/>
                  </a:lnTo>
                  <a:cubicBezTo>
                    <a:pt x="6736" y="447"/>
                    <a:pt x="6228" y="1134"/>
                    <a:pt x="5523" y="1490"/>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401;p72">
              <a:extLst>
                <a:ext uri="{FF2B5EF4-FFF2-40B4-BE49-F238E27FC236}">
                  <a16:creationId xmlns:a16="http://schemas.microsoft.com/office/drawing/2014/main" id="{6F649E13-8942-4493-503A-5708B08C35BC}"/>
                </a:ext>
              </a:extLst>
            </p:cNvPr>
            <p:cNvSpPr/>
            <p:nvPr/>
          </p:nvSpPr>
          <p:spPr>
            <a:xfrm>
              <a:off x="5242920" y="1026697"/>
              <a:ext cx="315342" cy="342777"/>
            </a:xfrm>
            <a:custGeom>
              <a:avLst/>
              <a:gdLst/>
              <a:ahLst/>
              <a:cxnLst/>
              <a:rect l="l" t="t" r="r" b="b"/>
              <a:pathLst>
                <a:path w="7379" h="8021" fill="none" extrusionOk="0">
                  <a:moveTo>
                    <a:pt x="7378" y="554"/>
                  </a:moveTo>
                  <a:cubicBezTo>
                    <a:pt x="7378" y="375"/>
                    <a:pt x="7378" y="188"/>
                    <a:pt x="7378" y="1"/>
                  </a:cubicBezTo>
                  <a:cubicBezTo>
                    <a:pt x="6736" y="447"/>
                    <a:pt x="6228" y="1134"/>
                    <a:pt x="5523" y="1490"/>
                  </a:cubicBezTo>
                  <a:cubicBezTo>
                    <a:pt x="4961" y="1776"/>
                    <a:pt x="4318" y="1812"/>
                    <a:pt x="3685" y="1838"/>
                  </a:cubicBezTo>
                  <a:cubicBezTo>
                    <a:pt x="3061" y="1812"/>
                    <a:pt x="2418" y="1776"/>
                    <a:pt x="1856" y="1490"/>
                  </a:cubicBezTo>
                  <a:cubicBezTo>
                    <a:pt x="1151" y="1134"/>
                    <a:pt x="643" y="447"/>
                    <a:pt x="1" y="1"/>
                  </a:cubicBezTo>
                  <a:cubicBezTo>
                    <a:pt x="1" y="54"/>
                    <a:pt x="1" y="108"/>
                    <a:pt x="1" y="170"/>
                  </a:cubicBezTo>
                  <a:cubicBezTo>
                    <a:pt x="1" y="295"/>
                    <a:pt x="1" y="429"/>
                    <a:pt x="1" y="554"/>
                  </a:cubicBezTo>
                  <a:cubicBezTo>
                    <a:pt x="10" y="563"/>
                    <a:pt x="18" y="572"/>
                    <a:pt x="27" y="580"/>
                  </a:cubicBezTo>
                  <a:cubicBezTo>
                    <a:pt x="696" y="1223"/>
                    <a:pt x="973" y="2159"/>
                    <a:pt x="1250" y="3043"/>
                  </a:cubicBezTo>
                  <a:cubicBezTo>
                    <a:pt x="1749" y="4622"/>
                    <a:pt x="2338" y="6174"/>
                    <a:pt x="3034" y="7673"/>
                  </a:cubicBezTo>
                  <a:cubicBezTo>
                    <a:pt x="3096" y="7806"/>
                    <a:pt x="3177" y="7949"/>
                    <a:pt x="3310" y="7985"/>
                  </a:cubicBezTo>
                  <a:cubicBezTo>
                    <a:pt x="3471" y="8021"/>
                    <a:pt x="3605" y="7905"/>
                    <a:pt x="3685" y="7753"/>
                  </a:cubicBezTo>
                  <a:cubicBezTo>
                    <a:pt x="3774" y="7905"/>
                    <a:pt x="3908" y="8021"/>
                    <a:pt x="4069" y="7985"/>
                  </a:cubicBezTo>
                  <a:cubicBezTo>
                    <a:pt x="4202" y="7949"/>
                    <a:pt x="4283" y="7806"/>
                    <a:pt x="4345" y="7673"/>
                  </a:cubicBezTo>
                  <a:cubicBezTo>
                    <a:pt x="5041" y="6174"/>
                    <a:pt x="5630" y="4622"/>
                    <a:pt x="6129" y="3043"/>
                  </a:cubicBezTo>
                  <a:cubicBezTo>
                    <a:pt x="6406" y="2159"/>
                    <a:pt x="6683" y="1223"/>
                    <a:pt x="7352" y="580"/>
                  </a:cubicBezTo>
                  <a:cubicBezTo>
                    <a:pt x="7361" y="572"/>
                    <a:pt x="7369" y="563"/>
                    <a:pt x="7378" y="55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402;p72">
              <a:extLst>
                <a:ext uri="{FF2B5EF4-FFF2-40B4-BE49-F238E27FC236}">
                  <a16:creationId xmlns:a16="http://schemas.microsoft.com/office/drawing/2014/main" id="{5E131A12-8AC5-36A9-0A6A-F4FE6C4E50AD}"/>
                </a:ext>
              </a:extLst>
            </p:cNvPr>
            <p:cNvSpPr/>
            <p:nvPr/>
          </p:nvSpPr>
          <p:spPr>
            <a:xfrm>
              <a:off x="5453731" y="1086184"/>
              <a:ext cx="109102" cy="273760"/>
            </a:xfrm>
            <a:custGeom>
              <a:avLst/>
              <a:gdLst/>
              <a:ahLst/>
              <a:cxnLst/>
              <a:rect l="l" t="t" r="r" b="b"/>
              <a:pathLst>
                <a:path w="2553" h="6406" extrusionOk="0">
                  <a:moveTo>
                    <a:pt x="1571" y="2266"/>
                  </a:moveTo>
                  <a:cubicBezTo>
                    <a:pt x="1482" y="2703"/>
                    <a:pt x="1437" y="3149"/>
                    <a:pt x="1277" y="3569"/>
                  </a:cubicBezTo>
                  <a:lnTo>
                    <a:pt x="1277" y="3569"/>
                  </a:lnTo>
                  <a:cubicBezTo>
                    <a:pt x="920" y="4470"/>
                    <a:pt x="55" y="5192"/>
                    <a:pt x="10" y="6156"/>
                  </a:cubicBezTo>
                  <a:lnTo>
                    <a:pt x="10" y="6156"/>
                  </a:lnTo>
                  <a:cubicBezTo>
                    <a:pt x="1" y="6227"/>
                    <a:pt x="10" y="6307"/>
                    <a:pt x="63" y="6361"/>
                  </a:cubicBezTo>
                  <a:lnTo>
                    <a:pt x="63" y="6361"/>
                  </a:lnTo>
                  <a:cubicBezTo>
                    <a:pt x="108" y="6397"/>
                    <a:pt x="170" y="6406"/>
                    <a:pt x="224" y="6406"/>
                  </a:cubicBezTo>
                  <a:lnTo>
                    <a:pt x="224" y="6406"/>
                  </a:lnTo>
                  <a:cubicBezTo>
                    <a:pt x="536" y="6388"/>
                    <a:pt x="795" y="6174"/>
                    <a:pt x="982" y="5924"/>
                  </a:cubicBezTo>
                  <a:lnTo>
                    <a:pt x="982" y="5924"/>
                  </a:lnTo>
                  <a:cubicBezTo>
                    <a:pt x="1250" y="5558"/>
                    <a:pt x="1393" y="5103"/>
                    <a:pt x="1518" y="4666"/>
                  </a:cubicBezTo>
                  <a:lnTo>
                    <a:pt x="1518" y="4666"/>
                  </a:lnTo>
                  <a:cubicBezTo>
                    <a:pt x="1919" y="3319"/>
                    <a:pt x="2258" y="1963"/>
                    <a:pt x="2552" y="589"/>
                  </a:cubicBezTo>
                  <a:lnTo>
                    <a:pt x="2552" y="589"/>
                  </a:lnTo>
                  <a:cubicBezTo>
                    <a:pt x="2552" y="580"/>
                    <a:pt x="2552" y="562"/>
                    <a:pt x="2552" y="553"/>
                  </a:cubicBezTo>
                  <a:lnTo>
                    <a:pt x="2552" y="553"/>
                  </a:lnTo>
                  <a:cubicBezTo>
                    <a:pt x="2526" y="428"/>
                    <a:pt x="2508" y="286"/>
                    <a:pt x="2490" y="143"/>
                  </a:cubicBezTo>
                  <a:lnTo>
                    <a:pt x="2490" y="143"/>
                  </a:lnTo>
                  <a:cubicBezTo>
                    <a:pt x="2490" y="98"/>
                    <a:pt x="2481" y="45"/>
                    <a:pt x="2481" y="0"/>
                  </a:cubicBezTo>
                  <a:lnTo>
                    <a:pt x="2481" y="0"/>
                  </a:lnTo>
                  <a:cubicBezTo>
                    <a:pt x="2044" y="696"/>
                    <a:pt x="1732" y="1463"/>
                    <a:pt x="1571" y="226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403;p72">
              <a:extLst>
                <a:ext uri="{FF2B5EF4-FFF2-40B4-BE49-F238E27FC236}">
                  <a16:creationId xmlns:a16="http://schemas.microsoft.com/office/drawing/2014/main" id="{58B97C30-0A01-5024-9C24-925BE5CA4946}"/>
                </a:ext>
              </a:extLst>
            </p:cNvPr>
            <p:cNvSpPr/>
            <p:nvPr/>
          </p:nvSpPr>
          <p:spPr>
            <a:xfrm>
              <a:off x="5453731" y="1086184"/>
              <a:ext cx="109102" cy="273760"/>
            </a:xfrm>
            <a:custGeom>
              <a:avLst/>
              <a:gdLst/>
              <a:ahLst/>
              <a:cxnLst/>
              <a:rect l="l" t="t" r="r" b="b"/>
              <a:pathLst>
                <a:path w="2553" h="6406" fill="none" extrusionOk="0">
                  <a:moveTo>
                    <a:pt x="2552" y="553"/>
                  </a:moveTo>
                  <a:cubicBezTo>
                    <a:pt x="2526" y="428"/>
                    <a:pt x="2508" y="286"/>
                    <a:pt x="2490" y="143"/>
                  </a:cubicBezTo>
                  <a:cubicBezTo>
                    <a:pt x="2490" y="98"/>
                    <a:pt x="2481" y="45"/>
                    <a:pt x="2481" y="0"/>
                  </a:cubicBezTo>
                  <a:cubicBezTo>
                    <a:pt x="2044" y="696"/>
                    <a:pt x="1732" y="1463"/>
                    <a:pt x="1571" y="2266"/>
                  </a:cubicBezTo>
                  <a:cubicBezTo>
                    <a:pt x="1482" y="2703"/>
                    <a:pt x="1437" y="3149"/>
                    <a:pt x="1277" y="3569"/>
                  </a:cubicBezTo>
                  <a:cubicBezTo>
                    <a:pt x="920" y="4470"/>
                    <a:pt x="55" y="5192"/>
                    <a:pt x="10" y="6156"/>
                  </a:cubicBezTo>
                  <a:cubicBezTo>
                    <a:pt x="1" y="6227"/>
                    <a:pt x="10" y="6307"/>
                    <a:pt x="63" y="6361"/>
                  </a:cubicBezTo>
                  <a:cubicBezTo>
                    <a:pt x="108" y="6397"/>
                    <a:pt x="170" y="6406"/>
                    <a:pt x="224" y="6406"/>
                  </a:cubicBezTo>
                  <a:cubicBezTo>
                    <a:pt x="536" y="6388"/>
                    <a:pt x="795" y="6174"/>
                    <a:pt x="982" y="5924"/>
                  </a:cubicBezTo>
                  <a:cubicBezTo>
                    <a:pt x="1250" y="5558"/>
                    <a:pt x="1393" y="5103"/>
                    <a:pt x="1518" y="4666"/>
                  </a:cubicBezTo>
                  <a:cubicBezTo>
                    <a:pt x="1919" y="3319"/>
                    <a:pt x="2258" y="1963"/>
                    <a:pt x="2552" y="589"/>
                  </a:cubicBezTo>
                  <a:cubicBezTo>
                    <a:pt x="2552" y="580"/>
                    <a:pt x="2552" y="562"/>
                    <a:pt x="2552" y="55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404;p72">
              <a:extLst>
                <a:ext uri="{FF2B5EF4-FFF2-40B4-BE49-F238E27FC236}">
                  <a16:creationId xmlns:a16="http://schemas.microsoft.com/office/drawing/2014/main" id="{2A14878A-04EE-49A6-50F9-A1B9BADAB40F}"/>
                </a:ext>
              </a:extLst>
            </p:cNvPr>
            <p:cNvSpPr/>
            <p:nvPr/>
          </p:nvSpPr>
          <p:spPr>
            <a:xfrm>
              <a:off x="5562791" y="569988"/>
              <a:ext cx="63718" cy="189145"/>
            </a:xfrm>
            <a:custGeom>
              <a:avLst/>
              <a:gdLst/>
              <a:ahLst/>
              <a:cxnLst/>
              <a:rect l="l" t="t" r="r" b="b"/>
              <a:pathLst>
                <a:path w="1491" h="4426" extrusionOk="0">
                  <a:moveTo>
                    <a:pt x="482" y="286"/>
                  </a:moveTo>
                  <a:cubicBezTo>
                    <a:pt x="36" y="1089"/>
                    <a:pt x="0" y="2106"/>
                    <a:pt x="384" y="2935"/>
                  </a:cubicBezTo>
                  <a:lnTo>
                    <a:pt x="384" y="2935"/>
                  </a:lnTo>
                  <a:cubicBezTo>
                    <a:pt x="482" y="3149"/>
                    <a:pt x="598" y="3346"/>
                    <a:pt x="723" y="3542"/>
                  </a:cubicBezTo>
                  <a:lnTo>
                    <a:pt x="723" y="3542"/>
                  </a:lnTo>
                  <a:cubicBezTo>
                    <a:pt x="901" y="3836"/>
                    <a:pt x="1080" y="4131"/>
                    <a:pt x="1258" y="4425"/>
                  </a:cubicBezTo>
                  <a:lnTo>
                    <a:pt x="1258" y="4425"/>
                  </a:lnTo>
                  <a:cubicBezTo>
                    <a:pt x="1258" y="4407"/>
                    <a:pt x="1258" y="4398"/>
                    <a:pt x="1258" y="4380"/>
                  </a:cubicBezTo>
                  <a:lnTo>
                    <a:pt x="1258" y="4380"/>
                  </a:lnTo>
                  <a:cubicBezTo>
                    <a:pt x="1258" y="4363"/>
                    <a:pt x="1267" y="4345"/>
                    <a:pt x="1267" y="4327"/>
                  </a:cubicBezTo>
                  <a:lnTo>
                    <a:pt x="1267" y="4327"/>
                  </a:lnTo>
                  <a:cubicBezTo>
                    <a:pt x="1294" y="3863"/>
                    <a:pt x="1330" y="3399"/>
                    <a:pt x="1392" y="2935"/>
                  </a:cubicBezTo>
                  <a:lnTo>
                    <a:pt x="1392" y="2935"/>
                  </a:lnTo>
                  <a:cubicBezTo>
                    <a:pt x="1437" y="2632"/>
                    <a:pt x="1463" y="2338"/>
                    <a:pt x="1481" y="2034"/>
                  </a:cubicBezTo>
                  <a:lnTo>
                    <a:pt x="1481" y="2034"/>
                  </a:lnTo>
                  <a:cubicBezTo>
                    <a:pt x="1481" y="2025"/>
                    <a:pt x="1481" y="2016"/>
                    <a:pt x="1481" y="2007"/>
                  </a:cubicBezTo>
                  <a:lnTo>
                    <a:pt x="1481" y="2007"/>
                  </a:lnTo>
                  <a:cubicBezTo>
                    <a:pt x="1490" y="1793"/>
                    <a:pt x="1481" y="1588"/>
                    <a:pt x="1472" y="1374"/>
                  </a:cubicBezTo>
                  <a:lnTo>
                    <a:pt x="1472" y="1374"/>
                  </a:lnTo>
                  <a:cubicBezTo>
                    <a:pt x="1419" y="1321"/>
                    <a:pt x="1356" y="1258"/>
                    <a:pt x="1303" y="1196"/>
                  </a:cubicBezTo>
                  <a:lnTo>
                    <a:pt x="1303" y="1196"/>
                  </a:lnTo>
                  <a:cubicBezTo>
                    <a:pt x="1133" y="955"/>
                    <a:pt x="1187" y="616"/>
                    <a:pt x="1124" y="321"/>
                  </a:cubicBezTo>
                  <a:lnTo>
                    <a:pt x="1124" y="321"/>
                  </a:lnTo>
                  <a:cubicBezTo>
                    <a:pt x="1089" y="179"/>
                    <a:pt x="991" y="18"/>
                    <a:pt x="839" y="0"/>
                  </a:cubicBezTo>
                  <a:lnTo>
                    <a:pt x="839" y="0"/>
                  </a:lnTo>
                  <a:cubicBezTo>
                    <a:pt x="830" y="0"/>
                    <a:pt x="821" y="0"/>
                    <a:pt x="821" y="0"/>
                  </a:cubicBezTo>
                  <a:lnTo>
                    <a:pt x="821" y="0"/>
                  </a:lnTo>
                  <a:cubicBezTo>
                    <a:pt x="669" y="0"/>
                    <a:pt x="554" y="152"/>
                    <a:pt x="482" y="286"/>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405;p72">
              <a:extLst>
                <a:ext uri="{FF2B5EF4-FFF2-40B4-BE49-F238E27FC236}">
                  <a16:creationId xmlns:a16="http://schemas.microsoft.com/office/drawing/2014/main" id="{43DFC8CE-590B-F857-9A7F-B6005D3F4BB5}"/>
                </a:ext>
              </a:extLst>
            </p:cNvPr>
            <p:cNvSpPr/>
            <p:nvPr/>
          </p:nvSpPr>
          <p:spPr>
            <a:xfrm>
              <a:off x="5562791" y="569603"/>
              <a:ext cx="63718" cy="189530"/>
            </a:xfrm>
            <a:custGeom>
              <a:avLst/>
              <a:gdLst/>
              <a:ahLst/>
              <a:cxnLst/>
              <a:rect l="l" t="t" r="r" b="b"/>
              <a:pathLst>
                <a:path w="1491" h="4435" fill="none" extrusionOk="0">
                  <a:moveTo>
                    <a:pt x="1124" y="330"/>
                  </a:moveTo>
                  <a:cubicBezTo>
                    <a:pt x="1089" y="188"/>
                    <a:pt x="991" y="27"/>
                    <a:pt x="839" y="9"/>
                  </a:cubicBezTo>
                  <a:cubicBezTo>
                    <a:pt x="678" y="0"/>
                    <a:pt x="554" y="152"/>
                    <a:pt x="482" y="295"/>
                  </a:cubicBezTo>
                  <a:cubicBezTo>
                    <a:pt x="36" y="1098"/>
                    <a:pt x="0" y="2115"/>
                    <a:pt x="384" y="2944"/>
                  </a:cubicBezTo>
                  <a:cubicBezTo>
                    <a:pt x="482" y="3158"/>
                    <a:pt x="598" y="3355"/>
                    <a:pt x="723" y="3551"/>
                  </a:cubicBezTo>
                  <a:cubicBezTo>
                    <a:pt x="901" y="3845"/>
                    <a:pt x="1080" y="4140"/>
                    <a:pt x="1258" y="4434"/>
                  </a:cubicBezTo>
                  <a:cubicBezTo>
                    <a:pt x="1258" y="4416"/>
                    <a:pt x="1258" y="4407"/>
                    <a:pt x="1258" y="4389"/>
                  </a:cubicBezTo>
                  <a:cubicBezTo>
                    <a:pt x="1258" y="4372"/>
                    <a:pt x="1267" y="4354"/>
                    <a:pt x="1267" y="4336"/>
                  </a:cubicBezTo>
                  <a:cubicBezTo>
                    <a:pt x="1294" y="3872"/>
                    <a:pt x="1330" y="3408"/>
                    <a:pt x="1392" y="2944"/>
                  </a:cubicBezTo>
                  <a:cubicBezTo>
                    <a:pt x="1437" y="2641"/>
                    <a:pt x="1463" y="2347"/>
                    <a:pt x="1481" y="2043"/>
                  </a:cubicBezTo>
                  <a:cubicBezTo>
                    <a:pt x="1481" y="2034"/>
                    <a:pt x="1481" y="2025"/>
                    <a:pt x="1481" y="2016"/>
                  </a:cubicBezTo>
                  <a:cubicBezTo>
                    <a:pt x="1490" y="1802"/>
                    <a:pt x="1481" y="1597"/>
                    <a:pt x="1472" y="1383"/>
                  </a:cubicBezTo>
                  <a:cubicBezTo>
                    <a:pt x="1419" y="1330"/>
                    <a:pt x="1356" y="1267"/>
                    <a:pt x="1303" y="1205"/>
                  </a:cubicBezTo>
                  <a:cubicBezTo>
                    <a:pt x="1133" y="964"/>
                    <a:pt x="1187" y="625"/>
                    <a:pt x="1124" y="3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406;p72">
              <a:extLst>
                <a:ext uri="{FF2B5EF4-FFF2-40B4-BE49-F238E27FC236}">
                  <a16:creationId xmlns:a16="http://schemas.microsoft.com/office/drawing/2014/main" id="{7F8B44B8-0473-C25B-9B6D-A95B5D103B2E}"/>
                </a:ext>
              </a:extLst>
            </p:cNvPr>
            <p:cNvSpPr/>
            <p:nvPr/>
          </p:nvSpPr>
          <p:spPr>
            <a:xfrm>
              <a:off x="5223475" y="464774"/>
              <a:ext cx="354230" cy="409487"/>
            </a:xfrm>
            <a:custGeom>
              <a:avLst/>
              <a:gdLst/>
              <a:ahLst/>
              <a:cxnLst/>
              <a:rect l="l" t="t" r="r" b="b"/>
              <a:pathLst>
                <a:path w="8289" h="9582" extrusionOk="0">
                  <a:moveTo>
                    <a:pt x="4140" y="776"/>
                  </a:moveTo>
                  <a:cubicBezTo>
                    <a:pt x="3640" y="259"/>
                    <a:pt x="2891" y="0"/>
                    <a:pt x="2177" y="98"/>
                  </a:cubicBezTo>
                  <a:lnTo>
                    <a:pt x="2177" y="98"/>
                  </a:lnTo>
                  <a:cubicBezTo>
                    <a:pt x="1383" y="214"/>
                    <a:pt x="670" y="758"/>
                    <a:pt x="366" y="1499"/>
                  </a:cubicBezTo>
                  <a:lnTo>
                    <a:pt x="366" y="1499"/>
                  </a:lnTo>
                  <a:cubicBezTo>
                    <a:pt x="233" y="1811"/>
                    <a:pt x="179" y="2159"/>
                    <a:pt x="250" y="2480"/>
                  </a:cubicBezTo>
                  <a:lnTo>
                    <a:pt x="250" y="2480"/>
                  </a:lnTo>
                  <a:cubicBezTo>
                    <a:pt x="349" y="2873"/>
                    <a:pt x="616" y="3203"/>
                    <a:pt x="768" y="3577"/>
                  </a:cubicBezTo>
                  <a:lnTo>
                    <a:pt x="768" y="3577"/>
                  </a:lnTo>
                  <a:cubicBezTo>
                    <a:pt x="1107" y="4425"/>
                    <a:pt x="750" y="5397"/>
                    <a:pt x="313" y="6200"/>
                  </a:cubicBezTo>
                  <a:lnTo>
                    <a:pt x="313" y="6200"/>
                  </a:lnTo>
                  <a:cubicBezTo>
                    <a:pt x="161" y="6477"/>
                    <a:pt x="1" y="6789"/>
                    <a:pt x="81" y="7092"/>
                  </a:cubicBezTo>
                  <a:lnTo>
                    <a:pt x="81" y="7092"/>
                  </a:lnTo>
                  <a:cubicBezTo>
                    <a:pt x="126" y="7244"/>
                    <a:pt x="224" y="7378"/>
                    <a:pt x="340" y="7485"/>
                  </a:cubicBezTo>
                  <a:lnTo>
                    <a:pt x="340" y="7485"/>
                  </a:lnTo>
                  <a:cubicBezTo>
                    <a:pt x="937" y="8100"/>
                    <a:pt x="1901" y="8350"/>
                    <a:pt x="2293" y="9108"/>
                  </a:cubicBezTo>
                  <a:lnTo>
                    <a:pt x="2293" y="9108"/>
                  </a:lnTo>
                  <a:cubicBezTo>
                    <a:pt x="2400" y="9314"/>
                    <a:pt x="2534" y="9581"/>
                    <a:pt x="2757" y="9537"/>
                  </a:cubicBezTo>
                  <a:lnTo>
                    <a:pt x="2757" y="9537"/>
                  </a:lnTo>
                  <a:cubicBezTo>
                    <a:pt x="2873" y="9510"/>
                    <a:pt x="2945" y="9412"/>
                    <a:pt x="3007" y="9322"/>
                  </a:cubicBezTo>
                  <a:lnTo>
                    <a:pt x="3007" y="9322"/>
                  </a:lnTo>
                  <a:cubicBezTo>
                    <a:pt x="3248" y="8992"/>
                    <a:pt x="3480" y="8653"/>
                    <a:pt x="3685" y="8305"/>
                  </a:cubicBezTo>
                  <a:lnTo>
                    <a:pt x="3685" y="8305"/>
                  </a:lnTo>
                  <a:cubicBezTo>
                    <a:pt x="3890" y="7966"/>
                    <a:pt x="4399" y="7966"/>
                    <a:pt x="4604" y="8305"/>
                  </a:cubicBezTo>
                  <a:lnTo>
                    <a:pt x="4604" y="8305"/>
                  </a:lnTo>
                  <a:cubicBezTo>
                    <a:pt x="4809" y="8653"/>
                    <a:pt x="5041" y="8992"/>
                    <a:pt x="5282" y="9322"/>
                  </a:cubicBezTo>
                  <a:lnTo>
                    <a:pt x="5282" y="9322"/>
                  </a:lnTo>
                  <a:cubicBezTo>
                    <a:pt x="5344" y="9412"/>
                    <a:pt x="5416" y="9510"/>
                    <a:pt x="5532" y="9537"/>
                  </a:cubicBezTo>
                  <a:lnTo>
                    <a:pt x="5532" y="9537"/>
                  </a:lnTo>
                  <a:cubicBezTo>
                    <a:pt x="5755" y="9581"/>
                    <a:pt x="5889" y="9314"/>
                    <a:pt x="5987" y="9108"/>
                  </a:cubicBezTo>
                  <a:lnTo>
                    <a:pt x="5987" y="9108"/>
                  </a:lnTo>
                  <a:cubicBezTo>
                    <a:pt x="6388" y="8350"/>
                    <a:pt x="7352" y="8100"/>
                    <a:pt x="7949" y="7485"/>
                  </a:cubicBezTo>
                  <a:lnTo>
                    <a:pt x="7949" y="7485"/>
                  </a:lnTo>
                  <a:cubicBezTo>
                    <a:pt x="8065" y="7378"/>
                    <a:pt x="8163" y="7244"/>
                    <a:pt x="8208" y="7092"/>
                  </a:cubicBezTo>
                  <a:lnTo>
                    <a:pt x="8208" y="7092"/>
                  </a:lnTo>
                  <a:cubicBezTo>
                    <a:pt x="8288" y="6789"/>
                    <a:pt x="8128" y="6477"/>
                    <a:pt x="7976" y="6200"/>
                  </a:cubicBezTo>
                  <a:lnTo>
                    <a:pt x="7976" y="6200"/>
                  </a:lnTo>
                  <a:cubicBezTo>
                    <a:pt x="7539" y="5397"/>
                    <a:pt x="7182" y="4425"/>
                    <a:pt x="7521" y="3577"/>
                  </a:cubicBezTo>
                  <a:lnTo>
                    <a:pt x="7521" y="3577"/>
                  </a:lnTo>
                  <a:cubicBezTo>
                    <a:pt x="7673" y="3203"/>
                    <a:pt x="7940" y="2873"/>
                    <a:pt x="8039" y="2480"/>
                  </a:cubicBezTo>
                  <a:lnTo>
                    <a:pt x="8039" y="2480"/>
                  </a:lnTo>
                  <a:cubicBezTo>
                    <a:pt x="8110" y="2159"/>
                    <a:pt x="8056" y="1811"/>
                    <a:pt x="7923" y="1499"/>
                  </a:cubicBezTo>
                  <a:lnTo>
                    <a:pt x="7923" y="1499"/>
                  </a:lnTo>
                  <a:cubicBezTo>
                    <a:pt x="7619" y="758"/>
                    <a:pt x="6906" y="214"/>
                    <a:pt x="6112" y="98"/>
                  </a:cubicBezTo>
                  <a:lnTo>
                    <a:pt x="6112" y="98"/>
                  </a:lnTo>
                  <a:cubicBezTo>
                    <a:pt x="6013" y="80"/>
                    <a:pt x="5915" y="80"/>
                    <a:pt x="5808" y="80"/>
                  </a:cubicBezTo>
                  <a:lnTo>
                    <a:pt x="5808" y="80"/>
                  </a:lnTo>
                  <a:cubicBezTo>
                    <a:pt x="5193" y="80"/>
                    <a:pt x="4577" y="330"/>
                    <a:pt x="4140" y="776"/>
                  </a:cubicBezTo>
                  <a:moveTo>
                    <a:pt x="5594" y="7547"/>
                  </a:moveTo>
                  <a:cubicBezTo>
                    <a:pt x="5407" y="7547"/>
                    <a:pt x="5219" y="7520"/>
                    <a:pt x="5068" y="7422"/>
                  </a:cubicBezTo>
                  <a:lnTo>
                    <a:pt x="5068" y="7422"/>
                  </a:lnTo>
                  <a:cubicBezTo>
                    <a:pt x="4907" y="7324"/>
                    <a:pt x="4809" y="7173"/>
                    <a:pt x="4711" y="7021"/>
                  </a:cubicBezTo>
                  <a:lnTo>
                    <a:pt x="4711" y="7021"/>
                  </a:lnTo>
                  <a:cubicBezTo>
                    <a:pt x="4586" y="6834"/>
                    <a:pt x="4470" y="6646"/>
                    <a:pt x="4345" y="6459"/>
                  </a:cubicBezTo>
                  <a:lnTo>
                    <a:pt x="4345" y="6459"/>
                  </a:lnTo>
                  <a:cubicBezTo>
                    <a:pt x="4345" y="6441"/>
                    <a:pt x="4354" y="6423"/>
                    <a:pt x="4354" y="6405"/>
                  </a:cubicBezTo>
                  <a:lnTo>
                    <a:pt x="4354" y="6405"/>
                  </a:lnTo>
                  <a:cubicBezTo>
                    <a:pt x="4586" y="5879"/>
                    <a:pt x="5166" y="5549"/>
                    <a:pt x="5737" y="5326"/>
                  </a:cubicBezTo>
                  <a:lnTo>
                    <a:pt x="5737" y="5326"/>
                  </a:lnTo>
                  <a:cubicBezTo>
                    <a:pt x="6049" y="5210"/>
                    <a:pt x="6406" y="5112"/>
                    <a:pt x="6736" y="5210"/>
                  </a:cubicBezTo>
                  <a:lnTo>
                    <a:pt x="6736" y="5210"/>
                  </a:lnTo>
                  <a:cubicBezTo>
                    <a:pt x="6923" y="5272"/>
                    <a:pt x="7084" y="5388"/>
                    <a:pt x="7236" y="5495"/>
                  </a:cubicBezTo>
                  <a:lnTo>
                    <a:pt x="7236" y="5495"/>
                  </a:lnTo>
                  <a:cubicBezTo>
                    <a:pt x="7432" y="5638"/>
                    <a:pt x="7637" y="5799"/>
                    <a:pt x="7682" y="6022"/>
                  </a:cubicBezTo>
                  <a:lnTo>
                    <a:pt x="7682" y="6022"/>
                  </a:lnTo>
                  <a:cubicBezTo>
                    <a:pt x="7726" y="6263"/>
                    <a:pt x="7575" y="6486"/>
                    <a:pt x="7414" y="6673"/>
                  </a:cubicBezTo>
                  <a:lnTo>
                    <a:pt x="7414" y="6673"/>
                  </a:lnTo>
                  <a:cubicBezTo>
                    <a:pt x="6968" y="7173"/>
                    <a:pt x="6308" y="7547"/>
                    <a:pt x="5603" y="7547"/>
                  </a:cubicBezTo>
                  <a:lnTo>
                    <a:pt x="5603" y="7547"/>
                  </a:lnTo>
                  <a:lnTo>
                    <a:pt x="5594" y="7547"/>
                  </a:lnTo>
                  <a:moveTo>
                    <a:pt x="875" y="6673"/>
                  </a:moveTo>
                  <a:cubicBezTo>
                    <a:pt x="714" y="6486"/>
                    <a:pt x="563" y="6263"/>
                    <a:pt x="607" y="6022"/>
                  </a:cubicBezTo>
                  <a:lnTo>
                    <a:pt x="607" y="6022"/>
                  </a:lnTo>
                  <a:cubicBezTo>
                    <a:pt x="652" y="5799"/>
                    <a:pt x="857" y="5638"/>
                    <a:pt x="1053" y="5495"/>
                  </a:cubicBezTo>
                  <a:lnTo>
                    <a:pt x="1053" y="5495"/>
                  </a:lnTo>
                  <a:cubicBezTo>
                    <a:pt x="1205" y="5388"/>
                    <a:pt x="1366" y="5272"/>
                    <a:pt x="1553" y="5210"/>
                  </a:cubicBezTo>
                  <a:lnTo>
                    <a:pt x="1553" y="5210"/>
                  </a:lnTo>
                  <a:cubicBezTo>
                    <a:pt x="1883" y="5112"/>
                    <a:pt x="2240" y="5210"/>
                    <a:pt x="2552" y="5326"/>
                  </a:cubicBezTo>
                  <a:lnTo>
                    <a:pt x="2552" y="5326"/>
                  </a:lnTo>
                  <a:cubicBezTo>
                    <a:pt x="3087" y="5531"/>
                    <a:pt x="3623" y="5834"/>
                    <a:pt x="3881" y="6307"/>
                  </a:cubicBezTo>
                  <a:lnTo>
                    <a:pt x="3881" y="6307"/>
                  </a:lnTo>
                  <a:cubicBezTo>
                    <a:pt x="3899" y="6370"/>
                    <a:pt x="3908" y="6432"/>
                    <a:pt x="3917" y="6495"/>
                  </a:cubicBezTo>
                  <a:lnTo>
                    <a:pt x="3917" y="6495"/>
                  </a:lnTo>
                  <a:cubicBezTo>
                    <a:pt x="3810" y="6673"/>
                    <a:pt x="3694" y="6851"/>
                    <a:pt x="3578" y="7021"/>
                  </a:cubicBezTo>
                  <a:lnTo>
                    <a:pt x="3578" y="7021"/>
                  </a:lnTo>
                  <a:cubicBezTo>
                    <a:pt x="3480" y="7173"/>
                    <a:pt x="3382" y="7324"/>
                    <a:pt x="3221" y="7422"/>
                  </a:cubicBezTo>
                  <a:lnTo>
                    <a:pt x="3221" y="7422"/>
                  </a:lnTo>
                  <a:cubicBezTo>
                    <a:pt x="3070" y="7520"/>
                    <a:pt x="2882" y="7547"/>
                    <a:pt x="2695" y="7547"/>
                  </a:cubicBezTo>
                  <a:lnTo>
                    <a:pt x="2695" y="7547"/>
                  </a:lnTo>
                  <a:lnTo>
                    <a:pt x="2686" y="7547"/>
                  </a:lnTo>
                  <a:lnTo>
                    <a:pt x="2686" y="7547"/>
                  </a:lnTo>
                  <a:cubicBezTo>
                    <a:pt x="1981" y="7547"/>
                    <a:pt x="1321" y="7173"/>
                    <a:pt x="875" y="6673"/>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407;p72">
              <a:extLst>
                <a:ext uri="{FF2B5EF4-FFF2-40B4-BE49-F238E27FC236}">
                  <a16:creationId xmlns:a16="http://schemas.microsoft.com/office/drawing/2014/main" id="{40791782-156F-05A7-C969-2CF96501D343}"/>
                </a:ext>
              </a:extLst>
            </p:cNvPr>
            <p:cNvSpPr/>
            <p:nvPr/>
          </p:nvSpPr>
          <p:spPr>
            <a:xfrm>
              <a:off x="5223475" y="464774"/>
              <a:ext cx="354230" cy="409487"/>
            </a:xfrm>
            <a:custGeom>
              <a:avLst/>
              <a:gdLst/>
              <a:ahLst/>
              <a:cxnLst/>
              <a:rect l="l" t="t" r="r" b="b"/>
              <a:pathLst>
                <a:path w="8289" h="9582" fill="none" extrusionOk="0">
                  <a:moveTo>
                    <a:pt x="7414" y="6673"/>
                  </a:moveTo>
                  <a:cubicBezTo>
                    <a:pt x="6968" y="7173"/>
                    <a:pt x="6299" y="7547"/>
                    <a:pt x="5594" y="7547"/>
                  </a:cubicBezTo>
                  <a:cubicBezTo>
                    <a:pt x="5407" y="7547"/>
                    <a:pt x="5219" y="7520"/>
                    <a:pt x="5068" y="7422"/>
                  </a:cubicBezTo>
                  <a:cubicBezTo>
                    <a:pt x="4907" y="7324"/>
                    <a:pt x="4809" y="7173"/>
                    <a:pt x="4711" y="7021"/>
                  </a:cubicBezTo>
                  <a:cubicBezTo>
                    <a:pt x="4586" y="6834"/>
                    <a:pt x="4470" y="6646"/>
                    <a:pt x="4345" y="6459"/>
                  </a:cubicBezTo>
                  <a:cubicBezTo>
                    <a:pt x="4345" y="6441"/>
                    <a:pt x="4354" y="6423"/>
                    <a:pt x="4354" y="6405"/>
                  </a:cubicBezTo>
                  <a:cubicBezTo>
                    <a:pt x="4586" y="5879"/>
                    <a:pt x="5166" y="5549"/>
                    <a:pt x="5737" y="5326"/>
                  </a:cubicBezTo>
                  <a:cubicBezTo>
                    <a:pt x="6049" y="5210"/>
                    <a:pt x="6406" y="5112"/>
                    <a:pt x="6736" y="5210"/>
                  </a:cubicBezTo>
                  <a:cubicBezTo>
                    <a:pt x="6923" y="5263"/>
                    <a:pt x="7084" y="5379"/>
                    <a:pt x="7236" y="5495"/>
                  </a:cubicBezTo>
                  <a:cubicBezTo>
                    <a:pt x="7432" y="5638"/>
                    <a:pt x="7637" y="5799"/>
                    <a:pt x="7682" y="6022"/>
                  </a:cubicBezTo>
                  <a:cubicBezTo>
                    <a:pt x="7726" y="6263"/>
                    <a:pt x="7575" y="6486"/>
                    <a:pt x="7414" y="6673"/>
                  </a:cubicBezTo>
                  <a:close/>
                  <a:moveTo>
                    <a:pt x="3221" y="7422"/>
                  </a:moveTo>
                  <a:cubicBezTo>
                    <a:pt x="3070" y="7520"/>
                    <a:pt x="2882" y="7547"/>
                    <a:pt x="2695" y="7547"/>
                  </a:cubicBezTo>
                  <a:cubicBezTo>
                    <a:pt x="1990" y="7547"/>
                    <a:pt x="1321" y="7173"/>
                    <a:pt x="875" y="6673"/>
                  </a:cubicBezTo>
                  <a:cubicBezTo>
                    <a:pt x="714" y="6486"/>
                    <a:pt x="563" y="6263"/>
                    <a:pt x="607" y="6022"/>
                  </a:cubicBezTo>
                  <a:cubicBezTo>
                    <a:pt x="652" y="5799"/>
                    <a:pt x="857" y="5638"/>
                    <a:pt x="1053" y="5495"/>
                  </a:cubicBezTo>
                  <a:cubicBezTo>
                    <a:pt x="1205" y="5379"/>
                    <a:pt x="1366" y="5263"/>
                    <a:pt x="1553" y="5210"/>
                  </a:cubicBezTo>
                  <a:cubicBezTo>
                    <a:pt x="1883" y="5112"/>
                    <a:pt x="2240" y="5210"/>
                    <a:pt x="2552" y="5326"/>
                  </a:cubicBezTo>
                  <a:cubicBezTo>
                    <a:pt x="3087" y="5531"/>
                    <a:pt x="3623" y="5834"/>
                    <a:pt x="3881" y="6307"/>
                  </a:cubicBezTo>
                  <a:cubicBezTo>
                    <a:pt x="3899" y="6370"/>
                    <a:pt x="3908" y="6432"/>
                    <a:pt x="3917" y="6495"/>
                  </a:cubicBezTo>
                  <a:cubicBezTo>
                    <a:pt x="3810" y="6673"/>
                    <a:pt x="3694" y="6851"/>
                    <a:pt x="3578" y="7021"/>
                  </a:cubicBezTo>
                  <a:cubicBezTo>
                    <a:pt x="3480" y="7173"/>
                    <a:pt x="3382" y="7324"/>
                    <a:pt x="3221" y="7422"/>
                  </a:cubicBezTo>
                  <a:close/>
                  <a:moveTo>
                    <a:pt x="7976" y="6200"/>
                  </a:moveTo>
                  <a:cubicBezTo>
                    <a:pt x="7539" y="5397"/>
                    <a:pt x="7182" y="4425"/>
                    <a:pt x="7521" y="3577"/>
                  </a:cubicBezTo>
                  <a:cubicBezTo>
                    <a:pt x="7673" y="3203"/>
                    <a:pt x="7940" y="2873"/>
                    <a:pt x="8039" y="2480"/>
                  </a:cubicBezTo>
                  <a:cubicBezTo>
                    <a:pt x="8110" y="2159"/>
                    <a:pt x="8056" y="1811"/>
                    <a:pt x="7923" y="1499"/>
                  </a:cubicBezTo>
                  <a:cubicBezTo>
                    <a:pt x="7619" y="758"/>
                    <a:pt x="6906" y="214"/>
                    <a:pt x="6112" y="98"/>
                  </a:cubicBezTo>
                  <a:cubicBezTo>
                    <a:pt x="5398" y="0"/>
                    <a:pt x="4649" y="259"/>
                    <a:pt x="4149" y="776"/>
                  </a:cubicBezTo>
                  <a:cubicBezTo>
                    <a:pt x="3640" y="259"/>
                    <a:pt x="2891" y="0"/>
                    <a:pt x="2177" y="98"/>
                  </a:cubicBezTo>
                  <a:cubicBezTo>
                    <a:pt x="1383" y="214"/>
                    <a:pt x="670" y="758"/>
                    <a:pt x="366" y="1499"/>
                  </a:cubicBezTo>
                  <a:cubicBezTo>
                    <a:pt x="233" y="1811"/>
                    <a:pt x="179" y="2159"/>
                    <a:pt x="250" y="2480"/>
                  </a:cubicBezTo>
                  <a:cubicBezTo>
                    <a:pt x="349" y="2873"/>
                    <a:pt x="616" y="3203"/>
                    <a:pt x="768" y="3577"/>
                  </a:cubicBezTo>
                  <a:cubicBezTo>
                    <a:pt x="1107" y="4425"/>
                    <a:pt x="750" y="5397"/>
                    <a:pt x="313" y="6200"/>
                  </a:cubicBezTo>
                  <a:cubicBezTo>
                    <a:pt x="161" y="6477"/>
                    <a:pt x="1" y="6789"/>
                    <a:pt x="81" y="7092"/>
                  </a:cubicBezTo>
                  <a:cubicBezTo>
                    <a:pt x="126" y="7244"/>
                    <a:pt x="224" y="7378"/>
                    <a:pt x="340" y="7485"/>
                  </a:cubicBezTo>
                  <a:cubicBezTo>
                    <a:pt x="937" y="8100"/>
                    <a:pt x="1901" y="8350"/>
                    <a:pt x="2302" y="9108"/>
                  </a:cubicBezTo>
                  <a:cubicBezTo>
                    <a:pt x="2400" y="9305"/>
                    <a:pt x="2534" y="9581"/>
                    <a:pt x="2757" y="9537"/>
                  </a:cubicBezTo>
                  <a:cubicBezTo>
                    <a:pt x="2873" y="9510"/>
                    <a:pt x="2945" y="9412"/>
                    <a:pt x="3007" y="9322"/>
                  </a:cubicBezTo>
                  <a:cubicBezTo>
                    <a:pt x="3248" y="8992"/>
                    <a:pt x="3480" y="8653"/>
                    <a:pt x="3685" y="8305"/>
                  </a:cubicBezTo>
                  <a:cubicBezTo>
                    <a:pt x="3890" y="7966"/>
                    <a:pt x="4399" y="7966"/>
                    <a:pt x="4604" y="8305"/>
                  </a:cubicBezTo>
                  <a:cubicBezTo>
                    <a:pt x="4809" y="8653"/>
                    <a:pt x="5041" y="8992"/>
                    <a:pt x="5282" y="9322"/>
                  </a:cubicBezTo>
                  <a:cubicBezTo>
                    <a:pt x="5344" y="9412"/>
                    <a:pt x="5416" y="9510"/>
                    <a:pt x="5532" y="9537"/>
                  </a:cubicBezTo>
                  <a:cubicBezTo>
                    <a:pt x="5755" y="9581"/>
                    <a:pt x="5889" y="9305"/>
                    <a:pt x="5996" y="9108"/>
                  </a:cubicBezTo>
                  <a:cubicBezTo>
                    <a:pt x="6388" y="8350"/>
                    <a:pt x="7352" y="8100"/>
                    <a:pt x="7949" y="7485"/>
                  </a:cubicBezTo>
                  <a:cubicBezTo>
                    <a:pt x="8065" y="7378"/>
                    <a:pt x="8163" y="7244"/>
                    <a:pt x="8208" y="7092"/>
                  </a:cubicBezTo>
                  <a:cubicBezTo>
                    <a:pt x="8288" y="6789"/>
                    <a:pt x="8128" y="6477"/>
                    <a:pt x="7976" y="62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408;p72">
              <a:extLst>
                <a:ext uri="{FF2B5EF4-FFF2-40B4-BE49-F238E27FC236}">
                  <a16:creationId xmlns:a16="http://schemas.microsoft.com/office/drawing/2014/main" id="{7EEB304C-666E-9267-AFB4-915D165FB764}"/>
                </a:ext>
              </a:extLst>
            </p:cNvPr>
            <p:cNvSpPr/>
            <p:nvPr/>
          </p:nvSpPr>
          <p:spPr>
            <a:xfrm>
              <a:off x="4956595" y="4146651"/>
              <a:ext cx="109872" cy="724102"/>
            </a:xfrm>
            <a:custGeom>
              <a:avLst/>
              <a:gdLst/>
              <a:ahLst/>
              <a:cxnLst/>
              <a:rect l="l" t="t" r="r" b="b"/>
              <a:pathLst>
                <a:path w="2571" h="16944" extrusionOk="0">
                  <a:moveTo>
                    <a:pt x="210" y="0"/>
                  </a:moveTo>
                  <a:cubicBezTo>
                    <a:pt x="179" y="0"/>
                    <a:pt x="148" y="15"/>
                    <a:pt x="117" y="48"/>
                  </a:cubicBezTo>
                  <a:cubicBezTo>
                    <a:pt x="63" y="101"/>
                    <a:pt x="37" y="190"/>
                    <a:pt x="19" y="271"/>
                  </a:cubicBezTo>
                  <a:cubicBezTo>
                    <a:pt x="19" y="297"/>
                    <a:pt x="10" y="324"/>
                    <a:pt x="1" y="351"/>
                  </a:cubicBezTo>
                  <a:cubicBezTo>
                    <a:pt x="108" y="449"/>
                    <a:pt x="179" y="681"/>
                    <a:pt x="188" y="868"/>
                  </a:cubicBezTo>
                  <a:cubicBezTo>
                    <a:pt x="509" y="6007"/>
                    <a:pt x="1972" y="10922"/>
                    <a:pt x="2240" y="16061"/>
                  </a:cubicBezTo>
                  <a:cubicBezTo>
                    <a:pt x="2249" y="16293"/>
                    <a:pt x="2258" y="16534"/>
                    <a:pt x="2231" y="16766"/>
                  </a:cubicBezTo>
                  <a:cubicBezTo>
                    <a:pt x="2311" y="16792"/>
                    <a:pt x="2383" y="16846"/>
                    <a:pt x="2427" y="16944"/>
                  </a:cubicBezTo>
                  <a:cubicBezTo>
                    <a:pt x="2570" y="16587"/>
                    <a:pt x="2561" y="16159"/>
                    <a:pt x="2535" y="15758"/>
                  </a:cubicBezTo>
                  <a:cubicBezTo>
                    <a:pt x="2267" y="10628"/>
                    <a:pt x="804" y="5704"/>
                    <a:pt x="492" y="574"/>
                  </a:cubicBezTo>
                  <a:cubicBezTo>
                    <a:pt x="477" y="324"/>
                    <a:pt x="353" y="0"/>
                    <a:pt x="21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409;p72">
              <a:extLst>
                <a:ext uri="{FF2B5EF4-FFF2-40B4-BE49-F238E27FC236}">
                  <a16:creationId xmlns:a16="http://schemas.microsoft.com/office/drawing/2014/main" id="{1B8D31FB-EB08-0F3F-5D74-BD3F3313ED18}"/>
                </a:ext>
              </a:extLst>
            </p:cNvPr>
            <p:cNvSpPr/>
            <p:nvPr/>
          </p:nvSpPr>
          <p:spPr>
            <a:xfrm>
              <a:off x="4956595" y="4140668"/>
              <a:ext cx="109872" cy="730085"/>
            </a:xfrm>
            <a:custGeom>
              <a:avLst/>
              <a:gdLst/>
              <a:ahLst/>
              <a:cxnLst/>
              <a:rect l="l" t="t" r="r" b="b"/>
              <a:pathLst>
                <a:path w="2571" h="17084" fill="none" extrusionOk="0">
                  <a:moveTo>
                    <a:pt x="188" y="1008"/>
                  </a:moveTo>
                  <a:cubicBezTo>
                    <a:pt x="509" y="6147"/>
                    <a:pt x="1972" y="11062"/>
                    <a:pt x="2240" y="16201"/>
                  </a:cubicBezTo>
                  <a:cubicBezTo>
                    <a:pt x="2249" y="16433"/>
                    <a:pt x="2258" y="16674"/>
                    <a:pt x="2231" y="16906"/>
                  </a:cubicBezTo>
                  <a:cubicBezTo>
                    <a:pt x="2311" y="16932"/>
                    <a:pt x="2383" y="16986"/>
                    <a:pt x="2427" y="17084"/>
                  </a:cubicBezTo>
                  <a:cubicBezTo>
                    <a:pt x="2570" y="16727"/>
                    <a:pt x="2561" y="16299"/>
                    <a:pt x="2535" y="15898"/>
                  </a:cubicBezTo>
                  <a:cubicBezTo>
                    <a:pt x="2267" y="10768"/>
                    <a:pt x="804" y="5844"/>
                    <a:pt x="492" y="714"/>
                  </a:cubicBezTo>
                  <a:cubicBezTo>
                    <a:pt x="474" y="411"/>
                    <a:pt x="295" y="0"/>
                    <a:pt x="117" y="188"/>
                  </a:cubicBezTo>
                  <a:cubicBezTo>
                    <a:pt x="63" y="241"/>
                    <a:pt x="37" y="330"/>
                    <a:pt x="19" y="411"/>
                  </a:cubicBezTo>
                  <a:cubicBezTo>
                    <a:pt x="19" y="437"/>
                    <a:pt x="10" y="464"/>
                    <a:pt x="1" y="491"/>
                  </a:cubicBezTo>
                  <a:cubicBezTo>
                    <a:pt x="108" y="589"/>
                    <a:pt x="179" y="821"/>
                    <a:pt x="188" y="10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410;p72">
              <a:extLst>
                <a:ext uri="{FF2B5EF4-FFF2-40B4-BE49-F238E27FC236}">
                  <a16:creationId xmlns:a16="http://schemas.microsoft.com/office/drawing/2014/main" id="{C0C5FDEC-DF46-7B7B-5734-B3AC38092E36}"/>
                </a:ext>
              </a:extLst>
            </p:cNvPr>
            <p:cNvSpPr/>
            <p:nvPr/>
          </p:nvSpPr>
          <p:spPr>
            <a:xfrm>
              <a:off x="4931467" y="4142548"/>
              <a:ext cx="145641" cy="1065982"/>
            </a:xfrm>
            <a:custGeom>
              <a:avLst/>
              <a:gdLst/>
              <a:ahLst/>
              <a:cxnLst/>
              <a:rect l="l" t="t" r="r" b="b"/>
              <a:pathLst>
                <a:path w="3408" h="24944" extrusionOk="0">
                  <a:moveTo>
                    <a:pt x="3399" y="23642"/>
                  </a:moveTo>
                  <a:cubicBezTo>
                    <a:pt x="2730" y="21376"/>
                    <a:pt x="1303" y="14926"/>
                    <a:pt x="1178" y="12740"/>
                  </a:cubicBezTo>
                  <a:cubicBezTo>
                    <a:pt x="1026" y="9930"/>
                    <a:pt x="812" y="7156"/>
                    <a:pt x="544" y="4363"/>
                  </a:cubicBezTo>
                  <a:cubicBezTo>
                    <a:pt x="491" y="3783"/>
                    <a:pt x="518" y="3204"/>
                    <a:pt x="544" y="2633"/>
                  </a:cubicBezTo>
                  <a:cubicBezTo>
                    <a:pt x="562" y="2579"/>
                    <a:pt x="580" y="2526"/>
                    <a:pt x="589" y="2472"/>
                  </a:cubicBezTo>
                  <a:cubicBezTo>
                    <a:pt x="741" y="1794"/>
                    <a:pt x="883" y="1116"/>
                    <a:pt x="1035" y="438"/>
                  </a:cubicBezTo>
                  <a:cubicBezTo>
                    <a:pt x="973" y="206"/>
                    <a:pt x="839" y="1"/>
                    <a:pt x="705" y="144"/>
                  </a:cubicBezTo>
                  <a:cubicBezTo>
                    <a:pt x="651" y="197"/>
                    <a:pt x="625" y="286"/>
                    <a:pt x="607" y="367"/>
                  </a:cubicBezTo>
                  <a:cubicBezTo>
                    <a:pt x="437" y="1134"/>
                    <a:pt x="268" y="1910"/>
                    <a:pt x="98" y="2677"/>
                  </a:cubicBezTo>
                  <a:cubicBezTo>
                    <a:pt x="89" y="2731"/>
                    <a:pt x="72" y="2784"/>
                    <a:pt x="54" y="2838"/>
                  </a:cubicBezTo>
                  <a:cubicBezTo>
                    <a:pt x="27" y="3409"/>
                    <a:pt x="0" y="3989"/>
                    <a:pt x="54" y="4568"/>
                  </a:cubicBezTo>
                  <a:cubicBezTo>
                    <a:pt x="321" y="7361"/>
                    <a:pt x="535" y="10135"/>
                    <a:pt x="687" y="12945"/>
                  </a:cubicBezTo>
                  <a:cubicBezTo>
                    <a:pt x="839" y="15657"/>
                    <a:pt x="3015" y="24944"/>
                    <a:pt x="3221" y="24632"/>
                  </a:cubicBezTo>
                  <a:cubicBezTo>
                    <a:pt x="3390" y="24373"/>
                    <a:pt x="3408" y="23998"/>
                    <a:pt x="3399" y="23650"/>
                  </a:cubicBezTo>
                  <a:cubicBezTo>
                    <a:pt x="3399" y="23650"/>
                    <a:pt x="3399" y="23642"/>
                    <a:pt x="3399" y="2364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411;p72">
              <a:extLst>
                <a:ext uri="{FF2B5EF4-FFF2-40B4-BE49-F238E27FC236}">
                  <a16:creationId xmlns:a16="http://schemas.microsoft.com/office/drawing/2014/main" id="{E75FC03C-E4F6-D203-3B3B-3BC023E65043}"/>
                </a:ext>
              </a:extLst>
            </p:cNvPr>
            <p:cNvSpPr/>
            <p:nvPr/>
          </p:nvSpPr>
          <p:spPr>
            <a:xfrm>
              <a:off x="4931467" y="4142548"/>
              <a:ext cx="145641" cy="1065982"/>
            </a:xfrm>
            <a:custGeom>
              <a:avLst/>
              <a:gdLst/>
              <a:ahLst/>
              <a:cxnLst/>
              <a:rect l="l" t="t" r="r" b="b"/>
              <a:pathLst>
                <a:path w="3408" h="24944" fill="none" extrusionOk="0">
                  <a:moveTo>
                    <a:pt x="3399" y="23642"/>
                  </a:moveTo>
                  <a:cubicBezTo>
                    <a:pt x="2730" y="21376"/>
                    <a:pt x="1303" y="14926"/>
                    <a:pt x="1178" y="12740"/>
                  </a:cubicBezTo>
                  <a:cubicBezTo>
                    <a:pt x="1026" y="9930"/>
                    <a:pt x="812" y="7156"/>
                    <a:pt x="544" y="4363"/>
                  </a:cubicBezTo>
                  <a:cubicBezTo>
                    <a:pt x="491" y="3783"/>
                    <a:pt x="518" y="3204"/>
                    <a:pt x="544" y="2633"/>
                  </a:cubicBezTo>
                  <a:cubicBezTo>
                    <a:pt x="562" y="2579"/>
                    <a:pt x="580" y="2526"/>
                    <a:pt x="589" y="2472"/>
                  </a:cubicBezTo>
                  <a:cubicBezTo>
                    <a:pt x="741" y="1794"/>
                    <a:pt x="883" y="1116"/>
                    <a:pt x="1035" y="438"/>
                  </a:cubicBezTo>
                  <a:cubicBezTo>
                    <a:pt x="973" y="206"/>
                    <a:pt x="839" y="1"/>
                    <a:pt x="705" y="144"/>
                  </a:cubicBezTo>
                  <a:cubicBezTo>
                    <a:pt x="651" y="197"/>
                    <a:pt x="625" y="286"/>
                    <a:pt x="607" y="367"/>
                  </a:cubicBezTo>
                  <a:cubicBezTo>
                    <a:pt x="437" y="1134"/>
                    <a:pt x="268" y="1910"/>
                    <a:pt x="98" y="2677"/>
                  </a:cubicBezTo>
                  <a:cubicBezTo>
                    <a:pt x="89" y="2731"/>
                    <a:pt x="72" y="2784"/>
                    <a:pt x="54" y="2838"/>
                  </a:cubicBezTo>
                  <a:cubicBezTo>
                    <a:pt x="27" y="3409"/>
                    <a:pt x="0" y="3989"/>
                    <a:pt x="54" y="4568"/>
                  </a:cubicBezTo>
                  <a:cubicBezTo>
                    <a:pt x="321" y="7361"/>
                    <a:pt x="535" y="10135"/>
                    <a:pt x="687" y="12945"/>
                  </a:cubicBezTo>
                  <a:cubicBezTo>
                    <a:pt x="839" y="15657"/>
                    <a:pt x="3015" y="24944"/>
                    <a:pt x="3221" y="24632"/>
                  </a:cubicBezTo>
                  <a:cubicBezTo>
                    <a:pt x="3390" y="24373"/>
                    <a:pt x="3408" y="23998"/>
                    <a:pt x="3399" y="23650"/>
                  </a:cubicBezTo>
                  <a:cubicBezTo>
                    <a:pt x="3399" y="23650"/>
                    <a:pt x="3399" y="23642"/>
                    <a:pt x="3399" y="23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412;p72">
              <a:extLst>
                <a:ext uri="{FF2B5EF4-FFF2-40B4-BE49-F238E27FC236}">
                  <a16:creationId xmlns:a16="http://schemas.microsoft.com/office/drawing/2014/main" id="{E7831878-E448-34AB-1F8E-CF1C20B4EA3B}"/>
                </a:ext>
              </a:extLst>
            </p:cNvPr>
            <p:cNvSpPr/>
            <p:nvPr/>
          </p:nvSpPr>
          <p:spPr>
            <a:xfrm>
              <a:off x="5082407" y="4269514"/>
              <a:ext cx="88504" cy="795298"/>
            </a:xfrm>
            <a:custGeom>
              <a:avLst/>
              <a:gdLst/>
              <a:ahLst/>
              <a:cxnLst/>
              <a:rect l="l" t="t" r="r" b="b"/>
              <a:pathLst>
                <a:path w="2071" h="18610" extrusionOk="0">
                  <a:moveTo>
                    <a:pt x="1455" y="13641"/>
                  </a:moveTo>
                  <a:cubicBezTo>
                    <a:pt x="1446" y="13560"/>
                    <a:pt x="1446" y="13489"/>
                    <a:pt x="1446" y="13409"/>
                  </a:cubicBezTo>
                  <a:cubicBezTo>
                    <a:pt x="1410" y="12713"/>
                    <a:pt x="1286" y="12035"/>
                    <a:pt x="1196" y="11357"/>
                  </a:cubicBezTo>
                  <a:cubicBezTo>
                    <a:pt x="795" y="8297"/>
                    <a:pt x="1116" y="5068"/>
                    <a:pt x="2071" y="2186"/>
                  </a:cubicBezTo>
                  <a:cubicBezTo>
                    <a:pt x="1972" y="1455"/>
                    <a:pt x="1865" y="732"/>
                    <a:pt x="1767" y="1"/>
                  </a:cubicBezTo>
                  <a:cubicBezTo>
                    <a:pt x="393" y="3382"/>
                    <a:pt x="1" y="7441"/>
                    <a:pt x="670" y="11179"/>
                  </a:cubicBezTo>
                  <a:cubicBezTo>
                    <a:pt x="795" y="11857"/>
                    <a:pt x="947" y="12526"/>
                    <a:pt x="1018" y="13222"/>
                  </a:cubicBezTo>
                  <a:cubicBezTo>
                    <a:pt x="1143" y="14435"/>
                    <a:pt x="991" y="15675"/>
                    <a:pt x="938" y="16906"/>
                  </a:cubicBezTo>
                  <a:cubicBezTo>
                    <a:pt x="911" y="17468"/>
                    <a:pt x="911" y="18048"/>
                    <a:pt x="955" y="18610"/>
                  </a:cubicBezTo>
                  <a:lnTo>
                    <a:pt x="1027" y="17548"/>
                  </a:lnTo>
                  <a:cubicBezTo>
                    <a:pt x="1089" y="16594"/>
                    <a:pt x="1178" y="15648"/>
                    <a:pt x="1303" y="14693"/>
                  </a:cubicBezTo>
                  <a:cubicBezTo>
                    <a:pt x="1348" y="14346"/>
                    <a:pt x="1401" y="13989"/>
                    <a:pt x="1455" y="1364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413;p72">
              <a:extLst>
                <a:ext uri="{FF2B5EF4-FFF2-40B4-BE49-F238E27FC236}">
                  <a16:creationId xmlns:a16="http://schemas.microsoft.com/office/drawing/2014/main" id="{D50237E0-5B21-D5A1-D3C8-66EE750AD551}"/>
                </a:ext>
              </a:extLst>
            </p:cNvPr>
            <p:cNvSpPr/>
            <p:nvPr/>
          </p:nvSpPr>
          <p:spPr>
            <a:xfrm>
              <a:off x="5082407" y="4269514"/>
              <a:ext cx="88504" cy="795298"/>
            </a:xfrm>
            <a:custGeom>
              <a:avLst/>
              <a:gdLst/>
              <a:ahLst/>
              <a:cxnLst/>
              <a:rect l="l" t="t" r="r" b="b"/>
              <a:pathLst>
                <a:path w="2071" h="18610" fill="none" extrusionOk="0">
                  <a:moveTo>
                    <a:pt x="1455" y="13641"/>
                  </a:moveTo>
                  <a:cubicBezTo>
                    <a:pt x="1446" y="13560"/>
                    <a:pt x="1446" y="13489"/>
                    <a:pt x="1446" y="13409"/>
                  </a:cubicBezTo>
                  <a:cubicBezTo>
                    <a:pt x="1410" y="12713"/>
                    <a:pt x="1286" y="12035"/>
                    <a:pt x="1196" y="11357"/>
                  </a:cubicBezTo>
                  <a:cubicBezTo>
                    <a:pt x="795" y="8297"/>
                    <a:pt x="1116" y="5068"/>
                    <a:pt x="2071" y="2186"/>
                  </a:cubicBezTo>
                  <a:cubicBezTo>
                    <a:pt x="1972" y="1455"/>
                    <a:pt x="1865" y="732"/>
                    <a:pt x="1767" y="1"/>
                  </a:cubicBezTo>
                  <a:cubicBezTo>
                    <a:pt x="393" y="3382"/>
                    <a:pt x="1" y="7441"/>
                    <a:pt x="670" y="11179"/>
                  </a:cubicBezTo>
                  <a:cubicBezTo>
                    <a:pt x="795" y="11857"/>
                    <a:pt x="947" y="12526"/>
                    <a:pt x="1018" y="13222"/>
                  </a:cubicBezTo>
                  <a:cubicBezTo>
                    <a:pt x="1143" y="14435"/>
                    <a:pt x="991" y="15675"/>
                    <a:pt x="938" y="16906"/>
                  </a:cubicBezTo>
                  <a:cubicBezTo>
                    <a:pt x="911" y="17468"/>
                    <a:pt x="911" y="18048"/>
                    <a:pt x="955" y="18610"/>
                  </a:cubicBezTo>
                  <a:lnTo>
                    <a:pt x="1027" y="17548"/>
                  </a:lnTo>
                  <a:cubicBezTo>
                    <a:pt x="1089" y="16594"/>
                    <a:pt x="1178" y="15648"/>
                    <a:pt x="1303" y="14693"/>
                  </a:cubicBezTo>
                  <a:cubicBezTo>
                    <a:pt x="1348" y="14346"/>
                    <a:pt x="1401" y="13989"/>
                    <a:pt x="1455" y="1364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414;p72">
              <a:extLst>
                <a:ext uri="{FF2B5EF4-FFF2-40B4-BE49-F238E27FC236}">
                  <a16:creationId xmlns:a16="http://schemas.microsoft.com/office/drawing/2014/main" id="{D3466F86-6619-EA2B-030C-B18A8D34DC7A}"/>
                </a:ext>
              </a:extLst>
            </p:cNvPr>
            <p:cNvSpPr/>
            <p:nvPr/>
          </p:nvSpPr>
          <p:spPr>
            <a:xfrm>
              <a:off x="4903219" y="2850541"/>
              <a:ext cx="143034" cy="666452"/>
            </a:xfrm>
            <a:custGeom>
              <a:avLst/>
              <a:gdLst/>
              <a:ahLst/>
              <a:cxnLst/>
              <a:rect l="l" t="t" r="r" b="b"/>
              <a:pathLst>
                <a:path w="3347" h="15595" extrusionOk="0">
                  <a:moveTo>
                    <a:pt x="278" y="11196"/>
                  </a:moveTo>
                  <a:cubicBezTo>
                    <a:pt x="286" y="11277"/>
                    <a:pt x="295" y="11348"/>
                    <a:pt x="304" y="11428"/>
                  </a:cubicBezTo>
                  <a:cubicBezTo>
                    <a:pt x="340" y="11669"/>
                    <a:pt x="376" y="11910"/>
                    <a:pt x="411" y="12151"/>
                  </a:cubicBezTo>
                  <a:cubicBezTo>
                    <a:pt x="438" y="12303"/>
                    <a:pt x="465" y="12508"/>
                    <a:pt x="501" y="12776"/>
                  </a:cubicBezTo>
                  <a:cubicBezTo>
                    <a:pt x="536" y="13061"/>
                    <a:pt x="581" y="13409"/>
                    <a:pt x="625" y="13801"/>
                  </a:cubicBezTo>
                  <a:cubicBezTo>
                    <a:pt x="643" y="13926"/>
                    <a:pt x="652" y="14051"/>
                    <a:pt x="670" y="14185"/>
                  </a:cubicBezTo>
                  <a:cubicBezTo>
                    <a:pt x="688" y="14337"/>
                    <a:pt x="706" y="14488"/>
                    <a:pt x="724" y="14649"/>
                  </a:cubicBezTo>
                  <a:cubicBezTo>
                    <a:pt x="750" y="14917"/>
                    <a:pt x="786" y="15202"/>
                    <a:pt x="813" y="15487"/>
                  </a:cubicBezTo>
                  <a:cubicBezTo>
                    <a:pt x="822" y="15523"/>
                    <a:pt x="822" y="15559"/>
                    <a:pt x="822" y="15595"/>
                  </a:cubicBezTo>
                  <a:cubicBezTo>
                    <a:pt x="857" y="15514"/>
                    <a:pt x="893" y="15434"/>
                    <a:pt x="920" y="15345"/>
                  </a:cubicBezTo>
                  <a:cubicBezTo>
                    <a:pt x="911" y="15318"/>
                    <a:pt x="902" y="15282"/>
                    <a:pt x="902" y="15256"/>
                  </a:cubicBezTo>
                  <a:cubicBezTo>
                    <a:pt x="652" y="14096"/>
                    <a:pt x="581" y="12909"/>
                    <a:pt x="554" y="11732"/>
                  </a:cubicBezTo>
                  <a:cubicBezTo>
                    <a:pt x="527" y="10322"/>
                    <a:pt x="572" y="8886"/>
                    <a:pt x="982" y="7539"/>
                  </a:cubicBezTo>
                  <a:cubicBezTo>
                    <a:pt x="1375" y="6263"/>
                    <a:pt x="2089" y="5112"/>
                    <a:pt x="2579" y="3881"/>
                  </a:cubicBezTo>
                  <a:cubicBezTo>
                    <a:pt x="3070" y="2641"/>
                    <a:pt x="3346" y="1232"/>
                    <a:pt x="2847" y="1"/>
                  </a:cubicBezTo>
                  <a:lnTo>
                    <a:pt x="19" y="7405"/>
                  </a:lnTo>
                  <a:cubicBezTo>
                    <a:pt x="10" y="7414"/>
                    <a:pt x="10" y="7423"/>
                    <a:pt x="1" y="7441"/>
                  </a:cubicBezTo>
                  <a:cubicBezTo>
                    <a:pt x="19" y="8190"/>
                    <a:pt x="55" y="8931"/>
                    <a:pt x="117" y="9671"/>
                  </a:cubicBezTo>
                  <a:cubicBezTo>
                    <a:pt x="162" y="10188"/>
                    <a:pt x="215" y="10697"/>
                    <a:pt x="278" y="1119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415;p72">
              <a:extLst>
                <a:ext uri="{FF2B5EF4-FFF2-40B4-BE49-F238E27FC236}">
                  <a16:creationId xmlns:a16="http://schemas.microsoft.com/office/drawing/2014/main" id="{40113DD1-1A0C-9CE2-28CC-F971E895AE35}"/>
                </a:ext>
              </a:extLst>
            </p:cNvPr>
            <p:cNvSpPr/>
            <p:nvPr/>
          </p:nvSpPr>
          <p:spPr>
            <a:xfrm>
              <a:off x="4903219" y="2850541"/>
              <a:ext cx="143034" cy="666452"/>
            </a:xfrm>
            <a:custGeom>
              <a:avLst/>
              <a:gdLst/>
              <a:ahLst/>
              <a:cxnLst/>
              <a:rect l="l" t="t" r="r" b="b"/>
              <a:pathLst>
                <a:path w="3347" h="15595" fill="none" extrusionOk="0">
                  <a:moveTo>
                    <a:pt x="278" y="11196"/>
                  </a:moveTo>
                  <a:cubicBezTo>
                    <a:pt x="286" y="11277"/>
                    <a:pt x="295" y="11348"/>
                    <a:pt x="304" y="11428"/>
                  </a:cubicBezTo>
                  <a:cubicBezTo>
                    <a:pt x="340" y="11669"/>
                    <a:pt x="376" y="11910"/>
                    <a:pt x="411" y="12151"/>
                  </a:cubicBezTo>
                  <a:cubicBezTo>
                    <a:pt x="438" y="12303"/>
                    <a:pt x="465" y="12508"/>
                    <a:pt x="501" y="12776"/>
                  </a:cubicBezTo>
                  <a:cubicBezTo>
                    <a:pt x="536" y="13061"/>
                    <a:pt x="581" y="13409"/>
                    <a:pt x="625" y="13801"/>
                  </a:cubicBezTo>
                  <a:cubicBezTo>
                    <a:pt x="643" y="13926"/>
                    <a:pt x="652" y="14051"/>
                    <a:pt x="670" y="14185"/>
                  </a:cubicBezTo>
                  <a:cubicBezTo>
                    <a:pt x="688" y="14337"/>
                    <a:pt x="706" y="14488"/>
                    <a:pt x="724" y="14649"/>
                  </a:cubicBezTo>
                  <a:cubicBezTo>
                    <a:pt x="750" y="14917"/>
                    <a:pt x="786" y="15202"/>
                    <a:pt x="813" y="15487"/>
                  </a:cubicBezTo>
                  <a:cubicBezTo>
                    <a:pt x="822" y="15523"/>
                    <a:pt x="822" y="15559"/>
                    <a:pt x="822" y="15595"/>
                  </a:cubicBezTo>
                  <a:cubicBezTo>
                    <a:pt x="857" y="15514"/>
                    <a:pt x="893" y="15434"/>
                    <a:pt x="920" y="15345"/>
                  </a:cubicBezTo>
                  <a:cubicBezTo>
                    <a:pt x="911" y="15318"/>
                    <a:pt x="902" y="15282"/>
                    <a:pt x="902" y="15256"/>
                  </a:cubicBezTo>
                  <a:cubicBezTo>
                    <a:pt x="652" y="14096"/>
                    <a:pt x="581" y="12909"/>
                    <a:pt x="554" y="11732"/>
                  </a:cubicBezTo>
                  <a:cubicBezTo>
                    <a:pt x="527" y="10322"/>
                    <a:pt x="572" y="8886"/>
                    <a:pt x="982" y="7539"/>
                  </a:cubicBezTo>
                  <a:cubicBezTo>
                    <a:pt x="1375" y="6263"/>
                    <a:pt x="2089" y="5112"/>
                    <a:pt x="2579" y="3881"/>
                  </a:cubicBezTo>
                  <a:cubicBezTo>
                    <a:pt x="3070" y="2641"/>
                    <a:pt x="3346" y="1232"/>
                    <a:pt x="2847" y="1"/>
                  </a:cubicBezTo>
                  <a:lnTo>
                    <a:pt x="19" y="7405"/>
                  </a:lnTo>
                  <a:cubicBezTo>
                    <a:pt x="10" y="7414"/>
                    <a:pt x="10" y="7423"/>
                    <a:pt x="1" y="7441"/>
                  </a:cubicBezTo>
                  <a:cubicBezTo>
                    <a:pt x="19" y="8190"/>
                    <a:pt x="55" y="8931"/>
                    <a:pt x="117" y="9671"/>
                  </a:cubicBezTo>
                  <a:cubicBezTo>
                    <a:pt x="162" y="10188"/>
                    <a:pt x="215" y="10697"/>
                    <a:pt x="278" y="1119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416;p72">
              <a:extLst>
                <a:ext uri="{FF2B5EF4-FFF2-40B4-BE49-F238E27FC236}">
                  <a16:creationId xmlns:a16="http://schemas.microsoft.com/office/drawing/2014/main" id="{27B96275-6584-D76D-2C29-11AA9F1C5F8E}"/>
                </a:ext>
              </a:extLst>
            </p:cNvPr>
            <p:cNvSpPr/>
            <p:nvPr/>
          </p:nvSpPr>
          <p:spPr>
            <a:xfrm>
              <a:off x="5137321" y="3414771"/>
              <a:ext cx="77051" cy="635555"/>
            </a:xfrm>
            <a:custGeom>
              <a:avLst/>
              <a:gdLst/>
              <a:ahLst/>
              <a:cxnLst/>
              <a:rect l="l" t="t" r="r" b="b"/>
              <a:pathLst>
                <a:path w="1803" h="14872" extrusionOk="0">
                  <a:moveTo>
                    <a:pt x="1339" y="14471"/>
                  </a:moveTo>
                  <a:cubicBezTo>
                    <a:pt x="554" y="13596"/>
                    <a:pt x="473" y="12276"/>
                    <a:pt x="643" y="11116"/>
                  </a:cubicBezTo>
                  <a:cubicBezTo>
                    <a:pt x="1151" y="7664"/>
                    <a:pt x="1687" y="5657"/>
                    <a:pt x="1312" y="982"/>
                  </a:cubicBezTo>
                  <a:cubicBezTo>
                    <a:pt x="1133" y="652"/>
                    <a:pt x="955" y="322"/>
                    <a:pt x="759" y="1"/>
                  </a:cubicBezTo>
                  <a:cubicBezTo>
                    <a:pt x="857" y="3712"/>
                    <a:pt x="348" y="7414"/>
                    <a:pt x="90" y="11116"/>
                  </a:cubicBezTo>
                  <a:cubicBezTo>
                    <a:pt x="9" y="12285"/>
                    <a:pt x="1" y="13596"/>
                    <a:pt x="786" y="14471"/>
                  </a:cubicBezTo>
                  <a:cubicBezTo>
                    <a:pt x="946" y="14631"/>
                    <a:pt x="1133" y="14783"/>
                    <a:pt x="1348" y="14836"/>
                  </a:cubicBezTo>
                  <a:cubicBezTo>
                    <a:pt x="1499" y="14872"/>
                    <a:pt x="1660" y="14854"/>
                    <a:pt x="1803" y="14801"/>
                  </a:cubicBezTo>
                  <a:cubicBezTo>
                    <a:pt x="1624" y="14738"/>
                    <a:pt x="1472" y="14613"/>
                    <a:pt x="1339" y="1447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417;p72">
              <a:extLst>
                <a:ext uri="{FF2B5EF4-FFF2-40B4-BE49-F238E27FC236}">
                  <a16:creationId xmlns:a16="http://schemas.microsoft.com/office/drawing/2014/main" id="{93A7C556-A341-FC51-2AF7-86A425834774}"/>
                </a:ext>
              </a:extLst>
            </p:cNvPr>
            <p:cNvSpPr/>
            <p:nvPr/>
          </p:nvSpPr>
          <p:spPr>
            <a:xfrm>
              <a:off x="5137321" y="3414771"/>
              <a:ext cx="77051" cy="635555"/>
            </a:xfrm>
            <a:custGeom>
              <a:avLst/>
              <a:gdLst/>
              <a:ahLst/>
              <a:cxnLst/>
              <a:rect l="l" t="t" r="r" b="b"/>
              <a:pathLst>
                <a:path w="1803" h="14872" fill="none" extrusionOk="0">
                  <a:moveTo>
                    <a:pt x="1339" y="14471"/>
                  </a:moveTo>
                  <a:cubicBezTo>
                    <a:pt x="554" y="13596"/>
                    <a:pt x="473" y="12276"/>
                    <a:pt x="643" y="11116"/>
                  </a:cubicBezTo>
                  <a:cubicBezTo>
                    <a:pt x="1151" y="7664"/>
                    <a:pt x="1687" y="5657"/>
                    <a:pt x="1312" y="982"/>
                  </a:cubicBezTo>
                  <a:cubicBezTo>
                    <a:pt x="1133" y="652"/>
                    <a:pt x="955" y="322"/>
                    <a:pt x="759" y="1"/>
                  </a:cubicBezTo>
                  <a:cubicBezTo>
                    <a:pt x="857" y="3712"/>
                    <a:pt x="348" y="7414"/>
                    <a:pt x="90" y="11116"/>
                  </a:cubicBezTo>
                  <a:cubicBezTo>
                    <a:pt x="9" y="12285"/>
                    <a:pt x="1" y="13596"/>
                    <a:pt x="786" y="14471"/>
                  </a:cubicBezTo>
                  <a:cubicBezTo>
                    <a:pt x="946" y="14631"/>
                    <a:pt x="1133" y="14783"/>
                    <a:pt x="1348" y="14836"/>
                  </a:cubicBezTo>
                  <a:cubicBezTo>
                    <a:pt x="1499" y="14872"/>
                    <a:pt x="1660" y="14854"/>
                    <a:pt x="1803" y="14801"/>
                  </a:cubicBezTo>
                  <a:cubicBezTo>
                    <a:pt x="1624" y="14738"/>
                    <a:pt x="1472" y="14613"/>
                    <a:pt x="1339" y="144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418;p72">
              <a:extLst>
                <a:ext uri="{FF2B5EF4-FFF2-40B4-BE49-F238E27FC236}">
                  <a16:creationId xmlns:a16="http://schemas.microsoft.com/office/drawing/2014/main" id="{9D25738D-6DFD-ECDC-BBD8-463E7C3639C7}"/>
                </a:ext>
              </a:extLst>
            </p:cNvPr>
            <p:cNvSpPr/>
            <p:nvPr/>
          </p:nvSpPr>
          <p:spPr>
            <a:xfrm>
              <a:off x="4994757" y="3101395"/>
              <a:ext cx="128120" cy="767862"/>
            </a:xfrm>
            <a:custGeom>
              <a:avLst/>
              <a:gdLst/>
              <a:ahLst/>
              <a:cxnLst/>
              <a:rect l="l" t="t" r="r" b="b"/>
              <a:pathLst>
                <a:path w="2998" h="17968" extrusionOk="0">
                  <a:moveTo>
                    <a:pt x="1740" y="11321"/>
                  </a:moveTo>
                  <a:cubicBezTo>
                    <a:pt x="1642" y="9403"/>
                    <a:pt x="1570" y="7485"/>
                    <a:pt x="1543" y="5567"/>
                  </a:cubicBezTo>
                  <a:cubicBezTo>
                    <a:pt x="1526" y="4078"/>
                    <a:pt x="1561" y="2490"/>
                    <a:pt x="2150" y="1134"/>
                  </a:cubicBezTo>
                  <a:cubicBezTo>
                    <a:pt x="1954" y="750"/>
                    <a:pt x="1749" y="375"/>
                    <a:pt x="1526" y="1"/>
                  </a:cubicBezTo>
                  <a:cubicBezTo>
                    <a:pt x="89" y="1553"/>
                    <a:pt x="0" y="3774"/>
                    <a:pt x="36" y="5799"/>
                  </a:cubicBezTo>
                  <a:cubicBezTo>
                    <a:pt x="62" y="7717"/>
                    <a:pt x="134" y="9635"/>
                    <a:pt x="232" y="11553"/>
                  </a:cubicBezTo>
                  <a:cubicBezTo>
                    <a:pt x="348" y="13757"/>
                    <a:pt x="526" y="16032"/>
                    <a:pt x="1677" y="17968"/>
                  </a:cubicBezTo>
                  <a:cubicBezTo>
                    <a:pt x="1731" y="17432"/>
                    <a:pt x="2507" y="17165"/>
                    <a:pt x="2998" y="17397"/>
                  </a:cubicBezTo>
                  <a:cubicBezTo>
                    <a:pt x="2016" y="15532"/>
                    <a:pt x="1856" y="13391"/>
                    <a:pt x="1740" y="1132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419;p72">
              <a:extLst>
                <a:ext uri="{FF2B5EF4-FFF2-40B4-BE49-F238E27FC236}">
                  <a16:creationId xmlns:a16="http://schemas.microsoft.com/office/drawing/2014/main" id="{9931D127-DF45-755C-BABD-AFC2D85E2366}"/>
                </a:ext>
              </a:extLst>
            </p:cNvPr>
            <p:cNvSpPr/>
            <p:nvPr/>
          </p:nvSpPr>
          <p:spPr>
            <a:xfrm>
              <a:off x="4994757" y="3101395"/>
              <a:ext cx="128120" cy="767862"/>
            </a:xfrm>
            <a:custGeom>
              <a:avLst/>
              <a:gdLst/>
              <a:ahLst/>
              <a:cxnLst/>
              <a:rect l="l" t="t" r="r" b="b"/>
              <a:pathLst>
                <a:path w="2998" h="17968" fill="none" extrusionOk="0">
                  <a:moveTo>
                    <a:pt x="1740" y="11321"/>
                  </a:moveTo>
                  <a:cubicBezTo>
                    <a:pt x="1642" y="9403"/>
                    <a:pt x="1570" y="7485"/>
                    <a:pt x="1543" y="5567"/>
                  </a:cubicBezTo>
                  <a:cubicBezTo>
                    <a:pt x="1526" y="4078"/>
                    <a:pt x="1561" y="2490"/>
                    <a:pt x="2150" y="1134"/>
                  </a:cubicBezTo>
                  <a:cubicBezTo>
                    <a:pt x="1954" y="750"/>
                    <a:pt x="1749" y="375"/>
                    <a:pt x="1526" y="1"/>
                  </a:cubicBezTo>
                  <a:cubicBezTo>
                    <a:pt x="89" y="1553"/>
                    <a:pt x="0" y="3774"/>
                    <a:pt x="36" y="5799"/>
                  </a:cubicBezTo>
                  <a:cubicBezTo>
                    <a:pt x="62" y="7717"/>
                    <a:pt x="134" y="9635"/>
                    <a:pt x="232" y="11553"/>
                  </a:cubicBezTo>
                  <a:cubicBezTo>
                    <a:pt x="348" y="13757"/>
                    <a:pt x="526" y="16032"/>
                    <a:pt x="1677" y="17968"/>
                  </a:cubicBezTo>
                  <a:cubicBezTo>
                    <a:pt x="1731" y="17432"/>
                    <a:pt x="2507" y="17165"/>
                    <a:pt x="2998" y="17397"/>
                  </a:cubicBezTo>
                  <a:cubicBezTo>
                    <a:pt x="2016" y="15532"/>
                    <a:pt x="1856" y="13391"/>
                    <a:pt x="1740" y="1132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420;p72">
              <a:extLst>
                <a:ext uri="{FF2B5EF4-FFF2-40B4-BE49-F238E27FC236}">
                  <a16:creationId xmlns:a16="http://schemas.microsoft.com/office/drawing/2014/main" id="{A59D13E4-5361-A8DC-7BC0-DFE3B14C2A1D}"/>
                </a:ext>
              </a:extLst>
            </p:cNvPr>
            <p:cNvSpPr/>
            <p:nvPr/>
          </p:nvSpPr>
          <p:spPr>
            <a:xfrm>
              <a:off x="5132749" y="3847848"/>
              <a:ext cx="2308" cy="5000"/>
            </a:xfrm>
            <a:custGeom>
              <a:avLst/>
              <a:gdLst/>
              <a:ahLst/>
              <a:cxnLst/>
              <a:rect l="l" t="t" r="r" b="b"/>
              <a:pathLst>
                <a:path w="54" h="117" extrusionOk="0">
                  <a:moveTo>
                    <a:pt x="0" y="108"/>
                  </a:moveTo>
                  <a:cubicBezTo>
                    <a:pt x="0" y="117"/>
                    <a:pt x="9" y="117"/>
                    <a:pt x="9" y="117"/>
                  </a:cubicBezTo>
                  <a:cubicBezTo>
                    <a:pt x="27" y="81"/>
                    <a:pt x="45" y="46"/>
                    <a:pt x="54" y="1"/>
                  </a:cubicBezTo>
                  <a:cubicBezTo>
                    <a:pt x="36" y="37"/>
                    <a:pt x="18" y="72"/>
                    <a:pt x="0" y="1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421;p72">
              <a:extLst>
                <a:ext uri="{FF2B5EF4-FFF2-40B4-BE49-F238E27FC236}">
                  <a16:creationId xmlns:a16="http://schemas.microsoft.com/office/drawing/2014/main" id="{CD0A833A-6DEA-97F9-26A1-68C74FD413A1}"/>
                </a:ext>
              </a:extLst>
            </p:cNvPr>
            <p:cNvSpPr/>
            <p:nvPr/>
          </p:nvSpPr>
          <p:spPr>
            <a:xfrm>
              <a:off x="5132749" y="3847848"/>
              <a:ext cx="2308" cy="5000"/>
            </a:xfrm>
            <a:custGeom>
              <a:avLst/>
              <a:gdLst/>
              <a:ahLst/>
              <a:cxnLst/>
              <a:rect l="l" t="t" r="r" b="b"/>
              <a:pathLst>
                <a:path w="54" h="117" fill="none" extrusionOk="0">
                  <a:moveTo>
                    <a:pt x="0" y="108"/>
                  </a:moveTo>
                  <a:cubicBezTo>
                    <a:pt x="0" y="117"/>
                    <a:pt x="9" y="117"/>
                    <a:pt x="9" y="117"/>
                  </a:cubicBezTo>
                  <a:cubicBezTo>
                    <a:pt x="27" y="81"/>
                    <a:pt x="45" y="46"/>
                    <a:pt x="54" y="1"/>
                  </a:cubicBezTo>
                  <a:cubicBezTo>
                    <a:pt x="36" y="37"/>
                    <a:pt x="18" y="72"/>
                    <a:pt x="0" y="1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422;p72">
              <a:extLst>
                <a:ext uri="{FF2B5EF4-FFF2-40B4-BE49-F238E27FC236}">
                  <a16:creationId xmlns:a16="http://schemas.microsoft.com/office/drawing/2014/main" id="{EA26E977-BF2D-0A9F-D73A-5934A29061E4}"/>
                </a:ext>
              </a:extLst>
            </p:cNvPr>
            <p:cNvSpPr/>
            <p:nvPr/>
          </p:nvSpPr>
          <p:spPr>
            <a:xfrm>
              <a:off x="5012279" y="2697293"/>
              <a:ext cx="330213" cy="925683"/>
            </a:xfrm>
            <a:custGeom>
              <a:avLst/>
              <a:gdLst/>
              <a:ahLst/>
              <a:cxnLst/>
              <a:rect l="l" t="t" r="r" b="b"/>
              <a:pathLst>
                <a:path w="7727" h="21661" extrusionOk="0">
                  <a:moveTo>
                    <a:pt x="7182" y="13534"/>
                  </a:moveTo>
                  <a:cubicBezTo>
                    <a:pt x="6575" y="11375"/>
                    <a:pt x="6656" y="8886"/>
                    <a:pt x="5308" y="7155"/>
                  </a:cubicBezTo>
                  <a:cubicBezTo>
                    <a:pt x="4952" y="6700"/>
                    <a:pt x="4514" y="6325"/>
                    <a:pt x="4113" y="5915"/>
                  </a:cubicBezTo>
                  <a:cubicBezTo>
                    <a:pt x="3435" y="5192"/>
                    <a:pt x="2873" y="4354"/>
                    <a:pt x="2320" y="3515"/>
                  </a:cubicBezTo>
                  <a:cubicBezTo>
                    <a:pt x="1544" y="2347"/>
                    <a:pt x="768" y="1178"/>
                    <a:pt x="0" y="0"/>
                  </a:cubicBezTo>
                  <a:cubicBezTo>
                    <a:pt x="348" y="830"/>
                    <a:pt x="687" y="1669"/>
                    <a:pt x="1008" y="2516"/>
                  </a:cubicBezTo>
                  <a:cubicBezTo>
                    <a:pt x="1303" y="2953"/>
                    <a:pt x="1588" y="3390"/>
                    <a:pt x="1883" y="3828"/>
                  </a:cubicBezTo>
                  <a:cubicBezTo>
                    <a:pt x="2436" y="4666"/>
                    <a:pt x="2989" y="5505"/>
                    <a:pt x="3676" y="6227"/>
                  </a:cubicBezTo>
                  <a:cubicBezTo>
                    <a:pt x="4068" y="6638"/>
                    <a:pt x="4506" y="7012"/>
                    <a:pt x="4862" y="7467"/>
                  </a:cubicBezTo>
                  <a:cubicBezTo>
                    <a:pt x="6218" y="9198"/>
                    <a:pt x="6138" y="11687"/>
                    <a:pt x="6736" y="13846"/>
                  </a:cubicBezTo>
                  <a:cubicBezTo>
                    <a:pt x="6959" y="14640"/>
                    <a:pt x="7280" y="15434"/>
                    <a:pt x="7218" y="16254"/>
                  </a:cubicBezTo>
                  <a:cubicBezTo>
                    <a:pt x="7182" y="16665"/>
                    <a:pt x="7057" y="17066"/>
                    <a:pt x="6941" y="17459"/>
                  </a:cubicBezTo>
                  <a:cubicBezTo>
                    <a:pt x="6611" y="18627"/>
                    <a:pt x="6450" y="19823"/>
                    <a:pt x="6317" y="21036"/>
                  </a:cubicBezTo>
                  <a:cubicBezTo>
                    <a:pt x="6424" y="21250"/>
                    <a:pt x="6540" y="21455"/>
                    <a:pt x="6664" y="21661"/>
                  </a:cubicBezTo>
                  <a:cubicBezTo>
                    <a:pt x="6816" y="20144"/>
                    <a:pt x="6968" y="18610"/>
                    <a:pt x="7387" y="17147"/>
                  </a:cubicBezTo>
                  <a:cubicBezTo>
                    <a:pt x="7494" y="16754"/>
                    <a:pt x="7628" y="16362"/>
                    <a:pt x="7664" y="15942"/>
                  </a:cubicBezTo>
                  <a:cubicBezTo>
                    <a:pt x="7726" y="15121"/>
                    <a:pt x="7405" y="14328"/>
                    <a:pt x="7182" y="1353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423;p72">
              <a:extLst>
                <a:ext uri="{FF2B5EF4-FFF2-40B4-BE49-F238E27FC236}">
                  <a16:creationId xmlns:a16="http://schemas.microsoft.com/office/drawing/2014/main" id="{B73A64D3-7955-B357-B4F2-84F21235FBFF}"/>
                </a:ext>
              </a:extLst>
            </p:cNvPr>
            <p:cNvSpPr/>
            <p:nvPr/>
          </p:nvSpPr>
          <p:spPr>
            <a:xfrm>
              <a:off x="5012279" y="2697293"/>
              <a:ext cx="330213" cy="925683"/>
            </a:xfrm>
            <a:custGeom>
              <a:avLst/>
              <a:gdLst/>
              <a:ahLst/>
              <a:cxnLst/>
              <a:rect l="l" t="t" r="r" b="b"/>
              <a:pathLst>
                <a:path w="7727" h="21661" fill="none" extrusionOk="0">
                  <a:moveTo>
                    <a:pt x="7182" y="13534"/>
                  </a:moveTo>
                  <a:cubicBezTo>
                    <a:pt x="6575" y="11375"/>
                    <a:pt x="6656" y="8886"/>
                    <a:pt x="5308" y="7155"/>
                  </a:cubicBezTo>
                  <a:cubicBezTo>
                    <a:pt x="4952" y="6700"/>
                    <a:pt x="4514" y="6325"/>
                    <a:pt x="4113" y="5915"/>
                  </a:cubicBezTo>
                  <a:cubicBezTo>
                    <a:pt x="3435" y="5192"/>
                    <a:pt x="2873" y="4354"/>
                    <a:pt x="2320" y="3515"/>
                  </a:cubicBezTo>
                  <a:cubicBezTo>
                    <a:pt x="1544" y="2347"/>
                    <a:pt x="768" y="1178"/>
                    <a:pt x="0" y="0"/>
                  </a:cubicBezTo>
                  <a:cubicBezTo>
                    <a:pt x="348" y="830"/>
                    <a:pt x="687" y="1669"/>
                    <a:pt x="1008" y="2516"/>
                  </a:cubicBezTo>
                  <a:cubicBezTo>
                    <a:pt x="1303" y="2953"/>
                    <a:pt x="1588" y="3390"/>
                    <a:pt x="1883" y="3828"/>
                  </a:cubicBezTo>
                  <a:cubicBezTo>
                    <a:pt x="2436" y="4666"/>
                    <a:pt x="2989" y="5505"/>
                    <a:pt x="3676" y="6227"/>
                  </a:cubicBezTo>
                  <a:cubicBezTo>
                    <a:pt x="4068" y="6638"/>
                    <a:pt x="4506" y="7012"/>
                    <a:pt x="4862" y="7467"/>
                  </a:cubicBezTo>
                  <a:cubicBezTo>
                    <a:pt x="6218" y="9198"/>
                    <a:pt x="6138" y="11687"/>
                    <a:pt x="6736" y="13846"/>
                  </a:cubicBezTo>
                  <a:cubicBezTo>
                    <a:pt x="6959" y="14640"/>
                    <a:pt x="7280" y="15434"/>
                    <a:pt x="7218" y="16254"/>
                  </a:cubicBezTo>
                  <a:cubicBezTo>
                    <a:pt x="7182" y="16665"/>
                    <a:pt x="7057" y="17066"/>
                    <a:pt x="6941" y="17459"/>
                  </a:cubicBezTo>
                  <a:cubicBezTo>
                    <a:pt x="6611" y="18627"/>
                    <a:pt x="6450" y="19823"/>
                    <a:pt x="6317" y="21036"/>
                  </a:cubicBezTo>
                  <a:cubicBezTo>
                    <a:pt x="6424" y="21250"/>
                    <a:pt x="6540" y="21455"/>
                    <a:pt x="6664" y="21661"/>
                  </a:cubicBezTo>
                  <a:cubicBezTo>
                    <a:pt x="6816" y="20144"/>
                    <a:pt x="6968" y="18610"/>
                    <a:pt x="7387" y="17147"/>
                  </a:cubicBezTo>
                  <a:cubicBezTo>
                    <a:pt x="7494" y="16754"/>
                    <a:pt x="7628" y="16362"/>
                    <a:pt x="7664" y="15942"/>
                  </a:cubicBezTo>
                  <a:cubicBezTo>
                    <a:pt x="7726" y="15121"/>
                    <a:pt x="7405" y="14328"/>
                    <a:pt x="7182" y="135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424;p72">
              <a:extLst>
                <a:ext uri="{FF2B5EF4-FFF2-40B4-BE49-F238E27FC236}">
                  <a16:creationId xmlns:a16="http://schemas.microsoft.com/office/drawing/2014/main" id="{A6F5086C-A8D1-CD9B-F421-FB4FDCCFF3A0}"/>
                </a:ext>
              </a:extLst>
            </p:cNvPr>
            <p:cNvSpPr/>
            <p:nvPr/>
          </p:nvSpPr>
          <p:spPr>
            <a:xfrm>
              <a:off x="5012279" y="2697293"/>
              <a:ext cx="289401" cy="925683"/>
            </a:xfrm>
            <a:custGeom>
              <a:avLst/>
              <a:gdLst/>
              <a:ahLst/>
              <a:cxnLst/>
              <a:rect l="l" t="t" r="r" b="b"/>
              <a:pathLst>
                <a:path w="6772" h="21661" extrusionOk="0">
                  <a:moveTo>
                    <a:pt x="6183" y="18440"/>
                  </a:moveTo>
                  <a:cubicBezTo>
                    <a:pt x="6138" y="17932"/>
                    <a:pt x="6156" y="17405"/>
                    <a:pt x="6093" y="16897"/>
                  </a:cubicBezTo>
                  <a:cubicBezTo>
                    <a:pt x="6022" y="16353"/>
                    <a:pt x="5870" y="15826"/>
                    <a:pt x="5719" y="15300"/>
                  </a:cubicBezTo>
                  <a:cubicBezTo>
                    <a:pt x="4452" y="10946"/>
                    <a:pt x="3167" y="6575"/>
                    <a:pt x="1553" y="2364"/>
                  </a:cubicBezTo>
                  <a:cubicBezTo>
                    <a:pt x="1035" y="1570"/>
                    <a:pt x="518" y="785"/>
                    <a:pt x="0" y="0"/>
                  </a:cubicBezTo>
                  <a:cubicBezTo>
                    <a:pt x="2159" y="5041"/>
                    <a:pt x="3703" y="10349"/>
                    <a:pt x="5246" y="15639"/>
                  </a:cubicBezTo>
                  <a:cubicBezTo>
                    <a:pt x="5398" y="16165"/>
                    <a:pt x="5549" y="16692"/>
                    <a:pt x="5612" y="17236"/>
                  </a:cubicBezTo>
                  <a:cubicBezTo>
                    <a:pt x="5674" y="17753"/>
                    <a:pt x="5665" y="18271"/>
                    <a:pt x="5701" y="18779"/>
                  </a:cubicBezTo>
                  <a:cubicBezTo>
                    <a:pt x="5790" y="19805"/>
                    <a:pt x="6120" y="20804"/>
                    <a:pt x="6664" y="21661"/>
                  </a:cubicBezTo>
                  <a:cubicBezTo>
                    <a:pt x="6700" y="21322"/>
                    <a:pt x="6727" y="20983"/>
                    <a:pt x="6771" y="20644"/>
                  </a:cubicBezTo>
                  <a:cubicBezTo>
                    <a:pt x="6450" y="19957"/>
                    <a:pt x="6245" y="19207"/>
                    <a:pt x="6183" y="1844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425;p72">
              <a:extLst>
                <a:ext uri="{FF2B5EF4-FFF2-40B4-BE49-F238E27FC236}">
                  <a16:creationId xmlns:a16="http://schemas.microsoft.com/office/drawing/2014/main" id="{23ABB5AD-B14F-A3B6-DF18-50E8A8144157}"/>
                </a:ext>
              </a:extLst>
            </p:cNvPr>
            <p:cNvSpPr/>
            <p:nvPr/>
          </p:nvSpPr>
          <p:spPr>
            <a:xfrm>
              <a:off x="5012279" y="2697293"/>
              <a:ext cx="289401" cy="925683"/>
            </a:xfrm>
            <a:custGeom>
              <a:avLst/>
              <a:gdLst/>
              <a:ahLst/>
              <a:cxnLst/>
              <a:rect l="l" t="t" r="r" b="b"/>
              <a:pathLst>
                <a:path w="6772" h="21661" fill="none" extrusionOk="0">
                  <a:moveTo>
                    <a:pt x="6183" y="18440"/>
                  </a:moveTo>
                  <a:cubicBezTo>
                    <a:pt x="6138" y="17932"/>
                    <a:pt x="6156" y="17405"/>
                    <a:pt x="6093" y="16897"/>
                  </a:cubicBezTo>
                  <a:cubicBezTo>
                    <a:pt x="6022" y="16353"/>
                    <a:pt x="5870" y="15826"/>
                    <a:pt x="5719" y="15300"/>
                  </a:cubicBezTo>
                  <a:cubicBezTo>
                    <a:pt x="4452" y="10946"/>
                    <a:pt x="3167" y="6575"/>
                    <a:pt x="1553" y="2364"/>
                  </a:cubicBezTo>
                  <a:cubicBezTo>
                    <a:pt x="1035" y="1570"/>
                    <a:pt x="518" y="785"/>
                    <a:pt x="0" y="0"/>
                  </a:cubicBezTo>
                  <a:cubicBezTo>
                    <a:pt x="2159" y="5041"/>
                    <a:pt x="3703" y="10349"/>
                    <a:pt x="5246" y="15639"/>
                  </a:cubicBezTo>
                  <a:cubicBezTo>
                    <a:pt x="5398" y="16165"/>
                    <a:pt x="5549" y="16692"/>
                    <a:pt x="5612" y="17236"/>
                  </a:cubicBezTo>
                  <a:cubicBezTo>
                    <a:pt x="5674" y="17753"/>
                    <a:pt x="5665" y="18271"/>
                    <a:pt x="5701" y="18779"/>
                  </a:cubicBezTo>
                  <a:cubicBezTo>
                    <a:pt x="5790" y="19805"/>
                    <a:pt x="6120" y="20804"/>
                    <a:pt x="6664" y="21661"/>
                  </a:cubicBezTo>
                  <a:cubicBezTo>
                    <a:pt x="6700" y="21322"/>
                    <a:pt x="6727" y="20983"/>
                    <a:pt x="6771" y="20644"/>
                  </a:cubicBezTo>
                  <a:cubicBezTo>
                    <a:pt x="6450" y="19957"/>
                    <a:pt x="6245" y="19207"/>
                    <a:pt x="6183" y="184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426;p72">
              <a:extLst>
                <a:ext uri="{FF2B5EF4-FFF2-40B4-BE49-F238E27FC236}">
                  <a16:creationId xmlns:a16="http://schemas.microsoft.com/office/drawing/2014/main" id="{F9024847-F237-294D-BF75-121367924F5D}"/>
                </a:ext>
              </a:extLst>
            </p:cNvPr>
            <p:cNvSpPr/>
            <p:nvPr/>
          </p:nvSpPr>
          <p:spPr>
            <a:xfrm>
              <a:off x="4579929" y="2459772"/>
              <a:ext cx="222692" cy="472008"/>
            </a:xfrm>
            <a:custGeom>
              <a:avLst/>
              <a:gdLst/>
              <a:ahLst/>
              <a:cxnLst/>
              <a:rect l="l" t="t" r="r" b="b"/>
              <a:pathLst>
                <a:path w="5211" h="11045" extrusionOk="0">
                  <a:moveTo>
                    <a:pt x="1152" y="9091"/>
                  </a:moveTo>
                  <a:cubicBezTo>
                    <a:pt x="2142" y="6941"/>
                    <a:pt x="3168" y="4532"/>
                    <a:pt x="4417" y="2409"/>
                  </a:cubicBezTo>
                  <a:cubicBezTo>
                    <a:pt x="4693" y="1597"/>
                    <a:pt x="4961" y="795"/>
                    <a:pt x="5211" y="36"/>
                  </a:cubicBezTo>
                  <a:cubicBezTo>
                    <a:pt x="5211" y="27"/>
                    <a:pt x="5211" y="10"/>
                    <a:pt x="5211" y="1"/>
                  </a:cubicBezTo>
                  <a:cubicBezTo>
                    <a:pt x="3400" y="2463"/>
                    <a:pt x="2062" y="5683"/>
                    <a:pt x="786" y="8467"/>
                  </a:cubicBezTo>
                  <a:cubicBezTo>
                    <a:pt x="474" y="9145"/>
                    <a:pt x="260" y="10171"/>
                    <a:pt x="1" y="11018"/>
                  </a:cubicBezTo>
                  <a:cubicBezTo>
                    <a:pt x="162" y="11045"/>
                    <a:pt x="349" y="11045"/>
                    <a:pt x="554" y="11027"/>
                  </a:cubicBezTo>
                  <a:cubicBezTo>
                    <a:pt x="741" y="10331"/>
                    <a:pt x="920" y="9617"/>
                    <a:pt x="1152" y="909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427;p72">
              <a:extLst>
                <a:ext uri="{FF2B5EF4-FFF2-40B4-BE49-F238E27FC236}">
                  <a16:creationId xmlns:a16="http://schemas.microsoft.com/office/drawing/2014/main" id="{FF0586FF-00E2-E132-6A60-16CBB37D5306}"/>
                </a:ext>
              </a:extLst>
            </p:cNvPr>
            <p:cNvSpPr/>
            <p:nvPr/>
          </p:nvSpPr>
          <p:spPr>
            <a:xfrm>
              <a:off x="4579929" y="2459772"/>
              <a:ext cx="222692" cy="472008"/>
            </a:xfrm>
            <a:custGeom>
              <a:avLst/>
              <a:gdLst/>
              <a:ahLst/>
              <a:cxnLst/>
              <a:rect l="l" t="t" r="r" b="b"/>
              <a:pathLst>
                <a:path w="5211" h="11045" fill="none" extrusionOk="0">
                  <a:moveTo>
                    <a:pt x="1152" y="9091"/>
                  </a:moveTo>
                  <a:cubicBezTo>
                    <a:pt x="2142" y="6941"/>
                    <a:pt x="3168" y="4532"/>
                    <a:pt x="4417" y="2409"/>
                  </a:cubicBezTo>
                  <a:cubicBezTo>
                    <a:pt x="4693" y="1597"/>
                    <a:pt x="4961" y="795"/>
                    <a:pt x="5211" y="36"/>
                  </a:cubicBezTo>
                  <a:cubicBezTo>
                    <a:pt x="5211" y="27"/>
                    <a:pt x="5211" y="10"/>
                    <a:pt x="5211" y="1"/>
                  </a:cubicBezTo>
                  <a:cubicBezTo>
                    <a:pt x="3400" y="2463"/>
                    <a:pt x="2062" y="5683"/>
                    <a:pt x="786" y="8467"/>
                  </a:cubicBezTo>
                  <a:cubicBezTo>
                    <a:pt x="474" y="9145"/>
                    <a:pt x="260" y="10171"/>
                    <a:pt x="1" y="11018"/>
                  </a:cubicBezTo>
                  <a:cubicBezTo>
                    <a:pt x="162" y="11045"/>
                    <a:pt x="349" y="11045"/>
                    <a:pt x="554" y="11027"/>
                  </a:cubicBezTo>
                  <a:cubicBezTo>
                    <a:pt x="741" y="10331"/>
                    <a:pt x="920" y="9617"/>
                    <a:pt x="1152" y="909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428;p72">
              <a:extLst>
                <a:ext uri="{FF2B5EF4-FFF2-40B4-BE49-F238E27FC236}">
                  <a16:creationId xmlns:a16="http://schemas.microsoft.com/office/drawing/2014/main" id="{01BB421D-1880-C68A-F962-7EBD6DFCFC78}"/>
                </a:ext>
              </a:extLst>
            </p:cNvPr>
            <p:cNvSpPr/>
            <p:nvPr/>
          </p:nvSpPr>
          <p:spPr>
            <a:xfrm>
              <a:off x="4567749" y="2189858"/>
              <a:ext cx="55342" cy="395384"/>
            </a:xfrm>
            <a:custGeom>
              <a:avLst/>
              <a:gdLst/>
              <a:ahLst/>
              <a:cxnLst/>
              <a:rect l="l" t="t" r="r" b="b"/>
              <a:pathLst>
                <a:path w="1295" h="9252" extrusionOk="0">
                  <a:moveTo>
                    <a:pt x="259" y="8636"/>
                  </a:moveTo>
                  <a:cubicBezTo>
                    <a:pt x="259" y="6058"/>
                    <a:pt x="563" y="3676"/>
                    <a:pt x="910" y="1901"/>
                  </a:cubicBezTo>
                  <a:cubicBezTo>
                    <a:pt x="1035" y="1267"/>
                    <a:pt x="1169" y="714"/>
                    <a:pt x="1294" y="259"/>
                  </a:cubicBezTo>
                  <a:cubicBezTo>
                    <a:pt x="1240" y="179"/>
                    <a:pt x="1178" y="99"/>
                    <a:pt x="1116" y="27"/>
                  </a:cubicBezTo>
                  <a:cubicBezTo>
                    <a:pt x="1107" y="18"/>
                    <a:pt x="1098" y="9"/>
                    <a:pt x="1089" y="1"/>
                  </a:cubicBezTo>
                  <a:cubicBezTo>
                    <a:pt x="946" y="500"/>
                    <a:pt x="794" y="1125"/>
                    <a:pt x="652" y="1847"/>
                  </a:cubicBezTo>
                  <a:cubicBezTo>
                    <a:pt x="304" y="3622"/>
                    <a:pt x="9" y="6004"/>
                    <a:pt x="9" y="8583"/>
                  </a:cubicBezTo>
                  <a:cubicBezTo>
                    <a:pt x="9" y="8823"/>
                    <a:pt x="0" y="9038"/>
                    <a:pt x="0" y="9252"/>
                  </a:cubicBezTo>
                  <a:cubicBezTo>
                    <a:pt x="81" y="9118"/>
                    <a:pt x="170" y="8984"/>
                    <a:pt x="259" y="8850"/>
                  </a:cubicBezTo>
                  <a:cubicBezTo>
                    <a:pt x="259" y="8779"/>
                    <a:pt x="259" y="8716"/>
                    <a:pt x="259" y="863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429;p72">
              <a:extLst>
                <a:ext uri="{FF2B5EF4-FFF2-40B4-BE49-F238E27FC236}">
                  <a16:creationId xmlns:a16="http://schemas.microsoft.com/office/drawing/2014/main" id="{4D34BDD0-7D3A-7E58-C242-81EEFB838692}"/>
                </a:ext>
              </a:extLst>
            </p:cNvPr>
            <p:cNvSpPr/>
            <p:nvPr/>
          </p:nvSpPr>
          <p:spPr>
            <a:xfrm>
              <a:off x="4567749" y="2189858"/>
              <a:ext cx="55342" cy="395384"/>
            </a:xfrm>
            <a:custGeom>
              <a:avLst/>
              <a:gdLst/>
              <a:ahLst/>
              <a:cxnLst/>
              <a:rect l="l" t="t" r="r" b="b"/>
              <a:pathLst>
                <a:path w="1295" h="9252" fill="none" extrusionOk="0">
                  <a:moveTo>
                    <a:pt x="259" y="8636"/>
                  </a:moveTo>
                  <a:cubicBezTo>
                    <a:pt x="259" y="6058"/>
                    <a:pt x="563" y="3676"/>
                    <a:pt x="910" y="1901"/>
                  </a:cubicBezTo>
                  <a:cubicBezTo>
                    <a:pt x="1035" y="1267"/>
                    <a:pt x="1169" y="714"/>
                    <a:pt x="1294" y="259"/>
                  </a:cubicBezTo>
                  <a:cubicBezTo>
                    <a:pt x="1240" y="179"/>
                    <a:pt x="1178" y="99"/>
                    <a:pt x="1116" y="27"/>
                  </a:cubicBezTo>
                  <a:cubicBezTo>
                    <a:pt x="1107" y="18"/>
                    <a:pt x="1098" y="9"/>
                    <a:pt x="1089" y="1"/>
                  </a:cubicBezTo>
                  <a:cubicBezTo>
                    <a:pt x="946" y="500"/>
                    <a:pt x="794" y="1125"/>
                    <a:pt x="652" y="1847"/>
                  </a:cubicBezTo>
                  <a:cubicBezTo>
                    <a:pt x="304" y="3622"/>
                    <a:pt x="9" y="6004"/>
                    <a:pt x="9" y="8583"/>
                  </a:cubicBezTo>
                  <a:cubicBezTo>
                    <a:pt x="9" y="8823"/>
                    <a:pt x="0" y="9038"/>
                    <a:pt x="0" y="9252"/>
                  </a:cubicBezTo>
                  <a:cubicBezTo>
                    <a:pt x="81" y="9118"/>
                    <a:pt x="170" y="8984"/>
                    <a:pt x="259" y="8850"/>
                  </a:cubicBezTo>
                  <a:cubicBezTo>
                    <a:pt x="259" y="8779"/>
                    <a:pt x="259" y="8716"/>
                    <a:pt x="259" y="86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430;p72">
              <a:extLst>
                <a:ext uri="{FF2B5EF4-FFF2-40B4-BE49-F238E27FC236}">
                  <a16:creationId xmlns:a16="http://schemas.microsoft.com/office/drawing/2014/main" id="{52332403-C599-0A09-30BF-94D577CD2F62}"/>
                </a:ext>
              </a:extLst>
            </p:cNvPr>
            <p:cNvSpPr/>
            <p:nvPr/>
          </p:nvSpPr>
          <p:spPr>
            <a:xfrm>
              <a:off x="4594416" y="2212721"/>
              <a:ext cx="70598" cy="475470"/>
            </a:xfrm>
            <a:custGeom>
              <a:avLst/>
              <a:gdLst/>
              <a:ahLst/>
              <a:cxnLst/>
              <a:rect l="l" t="t" r="r" b="b"/>
              <a:pathLst>
                <a:path w="1652" h="11126" extrusionOk="0">
                  <a:moveTo>
                    <a:pt x="1500" y="2525"/>
                  </a:moveTo>
                  <a:cubicBezTo>
                    <a:pt x="1419" y="1660"/>
                    <a:pt x="1286" y="741"/>
                    <a:pt x="848" y="1"/>
                  </a:cubicBezTo>
                  <a:cubicBezTo>
                    <a:pt x="1063" y="599"/>
                    <a:pt x="1152" y="1259"/>
                    <a:pt x="1214" y="1892"/>
                  </a:cubicBezTo>
                  <a:cubicBezTo>
                    <a:pt x="1303" y="2927"/>
                    <a:pt x="1357" y="3971"/>
                    <a:pt x="1179" y="4988"/>
                  </a:cubicBezTo>
                  <a:cubicBezTo>
                    <a:pt x="1009" y="5907"/>
                    <a:pt x="634" y="9100"/>
                    <a:pt x="1" y="10215"/>
                  </a:cubicBezTo>
                  <a:cubicBezTo>
                    <a:pt x="37" y="10706"/>
                    <a:pt x="63" y="11090"/>
                    <a:pt x="90" y="11125"/>
                  </a:cubicBezTo>
                  <a:cubicBezTo>
                    <a:pt x="848" y="10429"/>
                    <a:pt x="1286" y="6638"/>
                    <a:pt x="1464" y="5621"/>
                  </a:cubicBezTo>
                  <a:cubicBezTo>
                    <a:pt x="1651" y="4604"/>
                    <a:pt x="1598" y="3560"/>
                    <a:pt x="1500" y="252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431;p72">
              <a:extLst>
                <a:ext uri="{FF2B5EF4-FFF2-40B4-BE49-F238E27FC236}">
                  <a16:creationId xmlns:a16="http://schemas.microsoft.com/office/drawing/2014/main" id="{14392FB5-8013-5AAB-22B4-8BEC6B246947}"/>
                </a:ext>
              </a:extLst>
            </p:cNvPr>
            <p:cNvSpPr/>
            <p:nvPr/>
          </p:nvSpPr>
          <p:spPr>
            <a:xfrm>
              <a:off x="4594416" y="2212721"/>
              <a:ext cx="70598" cy="475470"/>
            </a:xfrm>
            <a:custGeom>
              <a:avLst/>
              <a:gdLst/>
              <a:ahLst/>
              <a:cxnLst/>
              <a:rect l="l" t="t" r="r" b="b"/>
              <a:pathLst>
                <a:path w="1652" h="11126" fill="none" extrusionOk="0">
                  <a:moveTo>
                    <a:pt x="1500" y="2525"/>
                  </a:moveTo>
                  <a:cubicBezTo>
                    <a:pt x="1419" y="1660"/>
                    <a:pt x="1286" y="741"/>
                    <a:pt x="848" y="1"/>
                  </a:cubicBezTo>
                  <a:cubicBezTo>
                    <a:pt x="1063" y="599"/>
                    <a:pt x="1152" y="1259"/>
                    <a:pt x="1214" y="1892"/>
                  </a:cubicBezTo>
                  <a:cubicBezTo>
                    <a:pt x="1303" y="2927"/>
                    <a:pt x="1357" y="3971"/>
                    <a:pt x="1179" y="4988"/>
                  </a:cubicBezTo>
                  <a:cubicBezTo>
                    <a:pt x="1009" y="5907"/>
                    <a:pt x="634" y="9100"/>
                    <a:pt x="1" y="10215"/>
                  </a:cubicBezTo>
                  <a:cubicBezTo>
                    <a:pt x="37" y="10706"/>
                    <a:pt x="63" y="11090"/>
                    <a:pt x="90" y="11125"/>
                  </a:cubicBezTo>
                  <a:cubicBezTo>
                    <a:pt x="848" y="10429"/>
                    <a:pt x="1286" y="6638"/>
                    <a:pt x="1464" y="5621"/>
                  </a:cubicBezTo>
                  <a:cubicBezTo>
                    <a:pt x="1651" y="4604"/>
                    <a:pt x="1598" y="3560"/>
                    <a:pt x="1500" y="252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432;p72">
              <a:extLst>
                <a:ext uri="{FF2B5EF4-FFF2-40B4-BE49-F238E27FC236}">
                  <a16:creationId xmlns:a16="http://schemas.microsoft.com/office/drawing/2014/main" id="{57D0BAB9-177C-3427-0C01-DDD920E0246D}"/>
                </a:ext>
              </a:extLst>
            </p:cNvPr>
            <p:cNvSpPr/>
            <p:nvPr/>
          </p:nvSpPr>
          <p:spPr>
            <a:xfrm>
              <a:off x="4892963" y="1578363"/>
              <a:ext cx="468931" cy="345812"/>
            </a:xfrm>
            <a:custGeom>
              <a:avLst/>
              <a:gdLst/>
              <a:ahLst/>
              <a:cxnLst/>
              <a:rect l="l" t="t" r="r" b="b"/>
              <a:pathLst>
                <a:path w="10973" h="8092" extrusionOk="0">
                  <a:moveTo>
                    <a:pt x="10616" y="3908"/>
                  </a:moveTo>
                  <a:cubicBezTo>
                    <a:pt x="10527" y="3952"/>
                    <a:pt x="10438" y="4006"/>
                    <a:pt x="10366" y="4077"/>
                  </a:cubicBezTo>
                  <a:cubicBezTo>
                    <a:pt x="10134" y="4309"/>
                    <a:pt x="10215" y="4702"/>
                    <a:pt x="10072" y="4996"/>
                  </a:cubicBezTo>
                  <a:cubicBezTo>
                    <a:pt x="9831" y="5478"/>
                    <a:pt x="9135" y="5451"/>
                    <a:pt x="8662" y="5719"/>
                  </a:cubicBezTo>
                  <a:cubicBezTo>
                    <a:pt x="8448" y="5844"/>
                    <a:pt x="8270" y="6031"/>
                    <a:pt x="8083" y="6183"/>
                  </a:cubicBezTo>
                  <a:cubicBezTo>
                    <a:pt x="7512" y="6655"/>
                    <a:pt x="6798" y="6869"/>
                    <a:pt x="6102" y="7084"/>
                  </a:cubicBezTo>
                  <a:cubicBezTo>
                    <a:pt x="5924" y="7137"/>
                    <a:pt x="5754" y="7191"/>
                    <a:pt x="5576" y="7164"/>
                  </a:cubicBezTo>
                  <a:cubicBezTo>
                    <a:pt x="5353" y="7137"/>
                    <a:pt x="5165" y="7003"/>
                    <a:pt x="4969" y="6905"/>
                  </a:cubicBezTo>
                  <a:cubicBezTo>
                    <a:pt x="4478" y="6655"/>
                    <a:pt x="3899" y="6611"/>
                    <a:pt x="3426" y="6334"/>
                  </a:cubicBezTo>
                  <a:cubicBezTo>
                    <a:pt x="2846" y="5995"/>
                    <a:pt x="2525" y="5353"/>
                    <a:pt x="2221" y="4746"/>
                  </a:cubicBezTo>
                  <a:cubicBezTo>
                    <a:pt x="1758" y="3783"/>
                    <a:pt x="1285" y="2828"/>
                    <a:pt x="821" y="1865"/>
                  </a:cubicBezTo>
                  <a:cubicBezTo>
                    <a:pt x="526" y="1267"/>
                    <a:pt x="232" y="652"/>
                    <a:pt x="98" y="0"/>
                  </a:cubicBezTo>
                  <a:cubicBezTo>
                    <a:pt x="98" y="0"/>
                    <a:pt x="98" y="0"/>
                    <a:pt x="98" y="9"/>
                  </a:cubicBezTo>
                  <a:cubicBezTo>
                    <a:pt x="0" y="214"/>
                    <a:pt x="9" y="464"/>
                    <a:pt x="45" y="696"/>
                  </a:cubicBezTo>
                  <a:cubicBezTo>
                    <a:pt x="143" y="1428"/>
                    <a:pt x="473" y="2106"/>
                    <a:pt x="803" y="2775"/>
                  </a:cubicBezTo>
                  <a:cubicBezTo>
                    <a:pt x="1267" y="3738"/>
                    <a:pt x="1740" y="4693"/>
                    <a:pt x="2204" y="5656"/>
                  </a:cubicBezTo>
                  <a:cubicBezTo>
                    <a:pt x="2498" y="6254"/>
                    <a:pt x="2828" y="6896"/>
                    <a:pt x="3408" y="7244"/>
                  </a:cubicBezTo>
                  <a:cubicBezTo>
                    <a:pt x="3881" y="7521"/>
                    <a:pt x="4461" y="7556"/>
                    <a:pt x="4951" y="7806"/>
                  </a:cubicBezTo>
                  <a:cubicBezTo>
                    <a:pt x="5148" y="7913"/>
                    <a:pt x="5335" y="8047"/>
                    <a:pt x="5549" y="8074"/>
                  </a:cubicBezTo>
                  <a:cubicBezTo>
                    <a:pt x="5727" y="8092"/>
                    <a:pt x="5906" y="8047"/>
                    <a:pt x="6075" y="7993"/>
                  </a:cubicBezTo>
                  <a:cubicBezTo>
                    <a:pt x="6771" y="7779"/>
                    <a:pt x="7494" y="7556"/>
                    <a:pt x="8056" y="7092"/>
                  </a:cubicBezTo>
                  <a:cubicBezTo>
                    <a:pt x="8252" y="6932"/>
                    <a:pt x="8422" y="6745"/>
                    <a:pt x="8645" y="6629"/>
                  </a:cubicBezTo>
                  <a:cubicBezTo>
                    <a:pt x="9117" y="6361"/>
                    <a:pt x="9804" y="6388"/>
                    <a:pt x="10054" y="5897"/>
                  </a:cubicBezTo>
                  <a:cubicBezTo>
                    <a:pt x="10197" y="5612"/>
                    <a:pt x="10117" y="5210"/>
                    <a:pt x="10340" y="4978"/>
                  </a:cubicBezTo>
                  <a:cubicBezTo>
                    <a:pt x="10482" y="4844"/>
                    <a:pt x="10696" y="4800"/>
                    <a:pt x="10830" y="4657"/>
                  </a:cubicBezTo>
                  <a:cubicBezTo>
                    <a:pt x="10973" y="4496"/>
                    <a:pt x="10973" y="4265"/>
                    <a:pt x="10911" y="4041"/>
                  </a:cubicBezTo>
                  <a:cubicBezTo>
                    <a:pt x="10804" y="4024"/>
                    <a:pt x="10696" y="3979"/>
                    <a:pt x="10616" y="39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433;p72">
              <a:extLst>
                <a:ext uri="{FF2B5EF4-FFF2-40B4-BE49-F238E27FC236}">
                  <a16:creationId xmlns:a16="http://schemas.microsoft.com/office/drawing/2014/main" id="{E4BD07A6-FA6E-8A9A-B872-FC331670B1A6}"/>
                </a:ext>
              </a:extLst>
            </p:cNvPr>
            <p:cNvSpPr/>
            <p:nvPr/>
          </p:nvSpPr>
          <p:spPr>
            <a:xfrm>
              <a:off x="4892963" y="1578363"/>
              <a:ext cx="468931" cy="345812"/>
            </a:xfrm>
            <a:custGeom>
              <a:avLst/>
              <a:gdLst/>
              <a:ahLst/>
              <a:cxnLst/>
              <a:rect l="l" t="t" r="r" b="b"/>
              <a:pathLst>
                <a:path w="10973" h="8092" fill="none" extrusionOk="0">
                  <a:moveTo>
                    <a:pt x="10616" y="3908"/>
                  </a:moveTo>
                  <a:cubicBezTo>
                    <a:pt x="10527" y="3952"/>
                    <a:pt x="10438" y="4006"/>
                    <a:pt x="10366" y="4077"/>
                  </a:cubicBezTo>
                  <a:cubicBezTo>
                    <a:pt x="10134" y="4309"/>
                    <a:pt x="10215" y="4702"/>
                    <a:pt x="10072" y="4996"/>
                  </a:cubicBezTo>
                  <a:cubicBezTo>
                    <a:pt x="9831" y="5478"/>
                    <a:pt x="9135" y="5451"/>
                    <a:pt x="8662" y="5719"/>
                  </a:cubicBezTo>
                  <a:cubicBezTo>
                    <a:pt x="8448" y="5844"/>
                    <a:pt x="8270" y="6031"/>
                    <a:pt x="8083" y="6183"/>
                  </a:cubicBezTo>
                  <a:cubicBezTo>
                    <a:pt x="7512" y="6655"/>
                    <a:pt x="6798" y="6869"/>
                    <a:pt x="6102" y="7084"/>
                  </a:cubicBezTo>
                  <a:cubicBezTo>
                    <a:pt x="5924" y="7137"/>
                    <a:pt x="5754" y="7191"/>
                    <a:pt x="5576" y="7164"/>
                  </a:cubicBezTo>
                  <a:cubicBezTo>
                    <a:pt x="5353" y="7137"/>
                    <a:pt x="5165" y="7003"/>
                    <a:pt x="4969" y="6905"/>
                  </a:cubicBezTo>
                  <a:cubicBezTo>
                    <a:pt x="4478" y="6655"/>
                    <a:pt x="3899" y="6611"/>
                    <a:pt x="3426" y="6334"/>
                  </a:cubicBezTo>
                  <a:cubicBezTo>
                    <a:pt x="2846" y="5995"/>
                    <a:pt x="2525" y="5353"/>
                    <a:pt x="2221" y="4746"/>
                  </a:cubicBezTo>
                  <a:cubicBezTo>
                    <a:pt x="1758" y="3783"/>
                    <a:pt x="1285" y="2828"/>
                    <a:pt x="821" y="1865"/>
                  </a:cubicBezTo>
                  <a:cubicBezTo>
                    <a:pt x="526" y="1267"/>
                    <a:pt x="232" y="652"/>
                    <a:pt x="98" y="0"/>
                  </a:cubicBezTo>
                  <a:cubicBezTo>
                    <a:pt x="98" y="0"/>
                    <a:pt x="98" y="0"/>
                    <a:pt x="98" y="9"/>
                  </a:cubicBezTo>
                  <a:cubicBezTo>
                    <a:pt x="0" y="214"/>
                    <a:pt x="9" y="464"/>
                    <a:pt x="45" y="696"/>
                  </a:cubicBezTo>
                  <a:cubicBezTo>
                    <a:pt x="143" y="1428"/>
                    <a:pt x="473" y="2106"/>
                    <a:pt x="803" y="2775"/>
                  </a:cubicBezTo>
                  <a:cubicBezTo>
                    <a:pt x="1267" y="3738"/>
                    <a:pt x="1740" y="4693"/>
                    <a:pt x="2204" y="5656"/>
                  </a:cubicBezTo>
                  <a:cubicBezTo>
                    <a:pt x="2498" y="6254"/>
                    <a:pt x="2828" y="6896"/>
                    <a:pt x="3408" y="7244"/>
                  </a:cubicBezTo>
                  <a:cubicBezTo>
                    <a:pt x="3881" y="7521"/>
                    <a:pt x="4461" y="7556"/>
                    <a:pt x="4951" y="7806"/>
                  </a:cubicBezTo>
                  <a:cubicBezTo>
                    <a:pt x="5148" y="7913"/>
                    <a:pt x="5335" y="8047"/>
                    <a:pt x="5549" y="8074"/>
                  </a:cubicBezTo>
                  <a:cubicBezTo>
                    <a:pt x="5727" y="8092"/>
                    <a:pt x="5906" y="8047"/>
                    <a:pt x="6075" y="7993"/>
                  </a:cubicBezTo>
                  <a:cubicBezTo>
                    <a:pt x="6771" y="7779"/>
                    <a:pt x="7494" y="7556"/>
                    <a:pt x="8056" y="7092"/>
                  </a:cubicBezTo>
                  <a:cubicBezTo>
                    <a:pt x="8252" y="6932"/>
                    <a:pt x="8422" y="6745"/>
                    <a:pt x="8645" y="6629"/>
                  </a:cubicBezTo>
                  <a:cubicBezTo>
                    <a:pt x="9117" y="6361"/>
                    <a:pt x="9804" y="6388"/>
                    <a:pt x="10054" y="5897"/>
                  </a:cubicBezTo>
                  <a:cubicBezTo>
                    <a:pt x="10197" y="5612"/>
                    <a:pt x="10117" y="5210"/>
                    <a:pt x="10340" y="4978"/>
                  </a:cubicBezTo>
                  <a:cubicBezTo>
                    <a:pt x="10482" y="4844"/>
                    <a:pt x="10696" y="4800"/>
                    <a:pt x="10830" y="4657"/>
                  </a:cubicBezTo>
                  <a:cubicBezTo>
                    <a:pt x="10973" y="4496"/>
                    <a:pt x="10973" y="4265"/>
                    <a:pt x="10911" y="4041"/>
                  </a:cubicBezTo>
                  <a:cubicBezTo>
                    <a:pt x="10804" y="4024"/>
                    <a:pt x="10696" y="3979"/>
                    <a:pt x="10616" y="39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434;p72">
              <a:extLst>
                <a:ext uri="{FF2B5EF4-FFF2-40B4-BE49-F238E27FC236}">
                  <a16:creationId xmlns:a16="http://schemas.microsoft.com/office/drawing/2014/main" id="{C234B5BE-640F-B4F1-2A14-FD8BF4943DDC}"/>
                </a:ext>
              </a:extLst>
            </p:cNvPr>
            <p:cNvSpPr/>
            <p:nvPr/>
          </p:nvSpPr>
          <p:spPr>
            <a:xfrm>
              <a:off x="4881894" y="1365243"/>
              <a:ext cx="391196" cy="190299"/>
            </a:xfrm>
            <a:custGeom>
              <a:avLst/>
              <a:gdLst/>
              <a:ahLst/>
              <a:cxnLst/>
              <a:rect l="l" t="t" r="r" b="b"/>
              <a:pathLst>
                <a:path w="9154" h="4453" extrusionOk="0">
                  <a:moveTo>
                    <a:pt x="9002" y="455"/>
                  </a:moveTo>
                  <a:cubicBezTo>
                    <a:pt x="9153" y="678"/>
                    <a:pt x="8823" y="919"/>
                    <a:pt x="8565" y="991"/>
                  </a:cubicBezTo>
                  <a:cubicBezTo>
                    <a:pt x="7316" y="1330"/>
                    <a:pt x="6067" y="1669"/>
                    <a:pt x="4818" y="2008"/>
                  </a:cubicBezTo>
                  <a:cubicBezTo>
                    <a:pt x="4077" y="2204"/>
                    <a:pt x="3328" y="2409"/>
                    <a:pt x="2650" y="2793"/>
                  </a:cubicBezTo>
                  <a:cubicBezTo>
                    <a:pt x="1740" y="3310"/>
                    <a:pt x="991" y="4131"/>
                    <a:pt x="0" y="4452"/>
                  </a:cubicBezTo>
                  <a:cubicBezTo>
                    <a:pt x="821" y="2944"/>
                    <a:pt x="2133" y="1704"/>
                    <a:pt x="3685" y="964"/>
                  </a:cubicBezTo>
                  <a:cubicBezTo>
                    <a:pt x="5237" y="232"/>
                    <a:pt x="7030" y="0"/>
                    <a:pt x="8716" y="322"/>
                  </a:cubicBezTo>
                  <a:cubicBezTo>
                    <a:pt x="8823" y="339"/>
                    <a:pt x="8939" y="366"/>
                    <a:pt x="9002" y="45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435;p72">
              <a:extLst>
                <a:ext uri="{FF2B5EF4-FFF2-40B4-BE49-F238E27FC236}">
                  <a16:creationId xmlns:a16="http://schemas.microsoft.com/office/drawing/2014/main" id="{5259A3D1-13CD-7F52-BF2B-84F62D3B50CD}"/>
                </a:ext>
              </a:extLst>
            </p:cNvPr>
            <p:cNvSpPr/>
            <p:nvPr/>
          </p:nvSpPr>
          <p:spPr>
            <a:xfrm>
              <a:off x="4881894" y="1365243"/>
              <a:ext cx="391196" cy="190299"/>
            </a:xfrm>
            <a:custGeom>
              <a:avLst/>
              <a:gdLst/>
              <a:ahLst/>
              <a:cxnLst/>
              <a:rect l="l" t="t" r="r" b="b"/>
              <a:pathLst>
                <a:path w="9154" h="4453" fill="none" extrusionOk="0">
                  <a:moveTo>
                    <a:pt x="9002" y="455"/>
                  </a:moveTo>
                  <a:cubicBezTo>
                    <a:pt x="9153" y="678"/>
                    <a:pt x="8823" y="919"/>
                    <a:pt x="8565" y="991"/>
                  </a:cubicBezTo>
                  <a:cubicBezTo>
                    <a:pt x="7316" y="1330"/>
                    <a:pt x="6067" y="1669"/>
                    <a:pt x="4818" y="2008"/>
                  </a:cubicBezTo>
                  <a:cubicBezTo>
                    <a:pt x="4077" y="2204"/>
                    <a:pt x="3328" y="2409"/>
                    <a:pt x="2650" y="2793"/>
                  </a:cubicBezTo>
                  <a:cubicBezTo>
                    <a:pt x="1740" y="3310"/>
                    <a:pt x="991" y="4131"/>
                    <a:pt x="0" y="4452"/>
                  </a:cubicBezTo>
                  <a:cubicBezTo>
                    <a:pt x="821" y="2944"/>
                    <a:pt x="2133" y="1704"/>
                    <a:pt x="3685" y="964"/>
                  </a:cubicBezTo>
                  <a:cubicBezTo>
                    <a:pt x="5237" y="232"/>
                    <a:pt x="7030" y="0"/>
                    <a:pt x="8716" y="322"/>
                  </a:cubicBezTo>
                  <a:cubicBezTo>
                    <a:pt x="8823" y="339"/>
                    <a:pt x="8939" y="366"/>
                    <a:pt x="9002"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436;p72">
              <a:extLst>
                <a:ext uri="{FF2B5EF4-FFF2-40B4-BE49-F238E27FC236}">
                  <a16:creationId xmlns:a16="http://schemas.microsoft.com/office/drawing/2014/main" id="{E577E9D7-470F-9466-0721-4CB5B60089B5}"/>
                </a:ext>
              </a:extLst>
            </p:cNvPr>
            <p:cNvSpPr/>
            <p:nvPr/>
          </p:nvSpPr>
          <p:spPr>
            <a:xfrm>
              <a:off x="4652749" y="2241695"/>
              <a:ext cx="97649" cy="217350"/>
            </a:xfrm>
            <a:custGeom>
              <a:avLst/>
              <a:gdLst/>
              <a:ahLst/>
              <a:cxnLst/>
              <a:rect l="l" t="t" r="r" b="b"/>
              <a:pathLst>
                <a:path w="2285" h="5086" extrusionOk="0">
                  <a:moveTo>
                    <a:pt x="1" y="1"/>
                  </a:moveTo>
                  <a:cubicBezTo>
                    <a:pt x="188" y="572"/>
                    <a:pt x="286" y="1169"/>
                    <a:pt x="286" y="1776"/>
                  </a:cubicBezTo>
                  <a:cubicBezTo>
                    <a:pt x="295" y="2169"/>
                    <a:pt x="251" y="2561"/>
                    <a:pt x="233" y="2963"/>
                  </a:cubicBezTo>
                  <a:cubicBezTo>
                    <a:pt x="197" y="3667"/>
                    <a:pt x="224" y="4381"/>
                    <a:pt x="313" y="5086"/>
                  </a:cubicBezTo>
                  <a:cubicBezTo>
                    <a:pt x="536" y="4381"/>
                    <a:pt x="1054" y="3810"/>
                    <a:pt x="1491" y="3195"/>
                  </a:cubicBezTo>
                  <a:cubicBezTo>
                    <a:pt x="1919" y="2588"/>
                    <a:pt x="2285" y="1856"/>
                    <a:pt x="2151" y="1125"/>
                  </a:cubicBezTo>
                  <a:cubicBezTo>
                    <a:pt x="2124" y="991"/>
                    <a:pt x="2062" y="848"/>
                    <a:pt x="1928" y="830"/>
                  </a:cubicBezTo>
                  <a:cubicBezTo>
                    <a:pt x="1740" y="813"/>
                    <a:pt x="1669" y="1080"/>
                    <a:pt x="1526" y="1205"/>
                  </a:cubicBezTo>
                  <a:cubicBezTo>
                    <a:pt x="1348" y="1366"/>
                    <a:pt x="1036" y="1268"/>
                    <a:pt x="884" y="1080"/>
                  </a:cubicBezTo>
                  <a:cubicBezTo>
                    <a:pt x="723" y="893"/>
                    <a:pt x="661" y="652"/>
                    <a:pt x="554" y="429"/>
                  </a:cubicBezTo>
                  <a:cubicBezTo>
                    <a:pt x="438" y="215"/>
                    <a:pt x="251" y="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437;p72">
              <a:extLst>
                <a:ext uri="{FF2B5EF4-FFF2-40B4-BE49-F238E27FC236}">
                  <a16:creationId xmlns:a16="http://schemas.microsoft.com/office/drawing/2014/main" id="{AC2A8805-7926-521B-6CF8-6B512BFBA4D2}"/>
                </a:ext>
              </a:extLst>
            </p:cNvPr>
            <p:cNvSpPr/>
            <p:nvPr/>
          </p:nvSpPr>
          <p:spPr>
            <a:xfrm>
              <a:off x="4652749" y="2241695"/>
              <a:ext cx="97649" cy="217350"/>
            </a:xfrm>
            <a:custGeom>
              <a:avLst/>
              <a:gdLst/>
              <a:ahLst/>
              <a:cxnLst/>
              <a:rect l="l" t="t" r="r" b="b"/>
              <a:pathLst>
                <a:path w="2285" h="5086" fill="none" extrusionOk="0">
                  <a:moveTo>
                    <a:pt x="1" y="1"/>
                  </a:moveTo>
                  <a:cubicBezTo>
                    <a:pt x="188" y="572"/>
                    <a:pt x="286" y="1169"/>
                    <a:pt x="286" y="1776"/>
                  </a:cubicBezTo>
                  <a:cubicBezTo>
                    <a:pt x="295" y="2169"/>
                    <a:pt x="251" y="2561"/>
                    <a:pt x="233" y="2963"/>
                  </a:cubicBezTo>
                  <a:cubicBezTo>
                    <a:pt x="197" y="3667"/>
                    <a:pt x="224" y="4381"/>
                    <a:pt x="313" y="5086"/>
                  </a:cubicBezTo>
                  <a:cubicBezTo>
                    <a:pt x="536" y="4381"/>
                    <a:pt x="1054" y="3810"/>
                    <a:pt x="1491" y="3195"/>
                  </a:cubicBezTo>
                  <a:cubicBezTo>
                    <a:pt x="1919" y="2588"/>
                    <a:pt x="2285" y="1856"/>
                    <a:pt x="2151" y="1125"/>
                  </a:cubicBezTo>
                  <a:cubicBezTo>
                    <a:pt x="2124" y="991"/>
                    <a:pt x="2062" y="848"/>
                    <a:pt x="1928" y="830"/>
                  </a:cubicBezTo>
                  <a:cubicBezTo>
                    <a:pt x="1740" y="813"/>
                    <a:pt x="1669" y="1080"/>
                    <a:pt x="1526" y="1205"/>
                  </a:cubicBezTo>
                  <a:cubicBezTo>
                    <a:pt x="1348" y="1366"/>
                    <a:pt x="1036" y="1268"/>
                    <a:pt x="884" y="1080"/>
                  </a:cubicBezTo>
                  <a:cubicBezTo>
                    <a:pt x="723" y="893"/>
                    <a:pt x="661" y="652"/>
                    <a:pt x="554" y="429"/>
                  </a:cubicBezTo>
                  <a:cubicBezTo>
                    <a:pt x="438" y="215"/>
                    <a:pt x="251" y="1"/>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438;p72">
              <a:extLst>
                <a:ext uri="{FF2B5EF4-FFF2-40B4-BE49-F238E27FC236}">
                  <a16:creationId xmlns:a16="http://schemas.microsoft.com/office/drawing/2014/main" id="{A0866ED3-B20D-0002-5715-8641D55D489E}"/>
                </a:ext>
              </a:extLst>
            </p:cNvPr>
            <p:cNvSpPr/>
            <p:nvPr/>
          </p:nvSpPr>
          <p:spPr>
            <a:xfrm>
              <a:off x="5214714" y="942081"/>
              <a:ext cx="187222" cy="160513"/>
            </a:xfrm>
            <a:custGeom>
              <a:avLst/>
              <a:gdLst/>
              <a:ahLst/>
              <a:cxnLst/>
              <a:rect l="l" t="t" r="r" b="b"/>
              <a:pathLst>
                <a:path w="4381" h="3756" extrusionOk="0">
                  <a:moveTo>
                    <a:pt x="4363" y="3212"/>
                  </a:moveTo>
                  <a:cubicBezTo>
                    <a:pt x="4211" y="3417"/>
                    <a:pt x="3890" y="3408"/>
                    <a:pt x="3640" y="3328"/>
                  </a:cubicBezTo>
                  <a:cubicBezTo>
                    <a:pt x="3123" y="3167"/>
                    <a:pt x="2686" y="2810"/>
                    <a:pt x="2266" y="2471"/>
                  </a:cubicBezTo>
                  <a:cubicBezTo>
                    <a:pt x="1740" y="2034"/>
                    <a:pt x="1205" y="1597"/>
                    <a:pt x="678" y="1160"/>
                  </a:cubicBezTo>
                  <a:cubicBezTo>
                    <a:pt x="661" y="1142"/>
                    <a:pt x="652" y="1133"/>
                    <a:pt x="634" y="1124"/>
                  </a:cubicBezTo>
                  <a:cubicBezTo>
                    <a:pt x="580" y="1026"/>
                    <a:pt x="527" y="928"/>
                    <a:pt x="473" y="821"/>
                  </a:cubicBezTo>
                  <a:cubicBezTo>
                    <a:pt x="411" y="696"/>
                    <a:pt x="357" y="571"/>
                    <a:pt x="304" y="437"/>
                  </a:cubicBezTo>
                  <a:cubicBezTo>
                    <a:pt x="241" y="295"/>
                    <a:pt x="188" y="143"/>
                    <a:pt x="143" y="0"/>
                  </a:cubicBezTo>
                  <a:cubicBezTo>
                    <a:pt x="90" y="71"/>
                    <a:pt x="36" y="143"/>
                    <a:pt x="0" y="214"/>
                  </a:cubicBezTo>
                  <a:cubicBezTo>
                    <a:pt x="63" y="402"/>
                    <a:pt x="125" y="589"/>
                    <a:pt x="206" y="767"/>
                  </a:cubicBezTo>
                  <a:cubicBezTo>
                    <a:pt x="259" y="901"/>
                    <a:pt x="313" y="1035"/>
                    <a:pt x="375" y="1160"/>
                  </a:cubicBezTo>
                  <a:cubicBezTo>
                    <a:pt x="429" y="1258"/>
                    <a:pt x="482" y="1356"/>
                    <a:pt x="536" y="1454"/>
                  </a:cubicBezTo>
                  <a:cubicBezTo>
                    <a:pt x="554" y="1472"/>
                    <a:pt x="563" y="1481"/>
                    <a:pt x="580" y="1490"/>
                  </a:cubicBezTo>
                  <a:cubicBezTo>
                    <a:pt x="1107" y="1927"/>
                    <a:pt x="1642" y="2364"/>
                    <a:pt x="2168" y="2801"/>
                  </a:cubicBezTo>
                  <a:cubicBezTo>
                    <a:pt x="2588" y="3149"/>
                    <a:pt x="3025" y="3497"/>
                    <a:pt x="3542" y="3667"/>
                  </a:cubicBezTo>
                  <a:cubicBezTo>
                    <a:pt x="3792" y="3738"/>
                    <a:pt x="4104" y="3756"/>
                    <a:pt x="4265" y="3542"/>
                  </a:cubicBezTo>
                  <a:cubicBezTo>
                    <a:pt x="4327" y="3453"/>
                    <a:pt x="4354" y="3337"/>
                    <a:pt x="4372" y="3221"/>
                  </a:cubicBezTo>
                  <a:cubicBezTo>
                    <a:pt x="4381" y="3203"/>
                    <a:pt x="4381" y="3185"/>
                    <a:pt x="4381" y="3167"/>
                  </a:cubicBezTo>
                  <a:cubicBezTo>
                    <a:pt x="4372" y="3176"/>
                    <a:pt x="4372" y="3194"/>
                    <a:pt x="4363" y="321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439;p72">
              <a:extLst>
                <a:ext uri="{FF2B5EF4-FFF2-40B4-BE49-F238E27FC236}">
                  <a16:creationId xmlns:a16="http://schemas.microsoft.com/office/drawing/2014/main" id="{FE77D852-07AC-2438-EB8C-B0F864578172}"/>
                </a:ext>
              </a:extLst>
            </p:cNvPr>
            <p:cNvSpPr/>
            <p:nvPr/>
          </p:nvSpPr>
          <p:spPr>
            <a:xfrm>
              <a:off x="5214714" y="942081"/>
              <a:ext cx="187222" cy="160513"/>
            </a:xfrm>
            <a:custGeom>
              <a:avLst/>
              <a:gdLst/>
              <a:ahLst/>
              <a:cxnLst/>
              <a:rect l="l" t="t" r="r" b="b"/>
              <a:pathLst>
                <a:path w="4381" h="3756" fill="none" extrusionOk="0">
                  <a:moveTo>
                    <a:pt x="4363" y="3212"/>
                  </a:moveTo>
                  <a:cubicBezTo>
                    <a:pt x="4211" y="3417"/>
                    <a:pt x="3890" y="3408"/>
                    <a:pt x="3640" y="3328"/>
                  </a:cubicBezTo>
                  <a:cubicBezTo>
                    <a:pt x="3123" y="3167"/>
                    <a:pt x="2686" y="2810"/>
                    <a:pt x="2266" y="2471"/>
                  </a:cubicBezTo>
                  <a:cubicBezTo>
                    <a:pt x="1740" y="2034"/>
                    <a:pt x="1205" y="1597"/>
                    <a:pt x="678" y="1160"/>
                  </a:cubicBezTo>
                  <a:cubicBezTo>
                    <a:pt x="661" y="1142"/>
                    <a:pt x="652" y="1133"/>
                    <a:pt x="634" y="1124"/>
                  </a:cubicBezTo>
                  <a:cubicBezTo>
                    <a:pt x="580" y="1026"/>
                    <a:pt x="527" y="928"/>
                    <a:pt x="473" y="821"/>
                  </a:cubicBezTo>
                  <a:cubicBezTo>
                    <a:pt x="411" y="696"/>
                    <a:pt x="357" y="571"/>
                    <a:pt x="304" y="437"/>
                  </a:cubicBezTo>
                  <a:cubicBezTo>
                    <a:pt x="241" y="295"/>
                    <a:pt x="188" y="143"/>
                    <a:pt x="143" y="0"/>
                  </a:cubicBezTo>
                  <a:cubicBezTo>
                    <a:pt x="90" y="71"/>
                    <a:pt x="36" y="143"/>
                    <a:pt x="0" y="214"/>
                  </a:cubicBezTo>
                  <a:cubicBezTo>
                    <a:pt x="63" y="402"/>
                    <a:pt x="125" y="589"/>
                    <a:pt x="206" y="767"/>
                  </a:cubicBezTo>
                  <a:cubicBezTo>
                    <a:pt x="259" y="901"/>
                    <a:pt x="313" y="1035"/>
                    <a:pt x="375" y="1160"/>
                  </a:cubicBezTo>
                  <a:cubicBezTo>
                    <a:pt x="429" y="1258"/>
                    <a:pt x="482" y="1356"/>
                    <a:pt x="536" y="1454"/>
                  </a:cubicBezTo>
                  <a:cubicBezTo>
                    <a:pt x="554" y="1472"/>
                    <a:pt x="563" y="1481"/>
                    <a:pt x="580" y="1490"/>
                  </a:cubicBezTo>
                  <a:cubicBezTo>
                    <a:pt x="1107" y="1927"/>
                    <a:pt x="1642" y="2364"/>
                    <a:pt x="2168" y="2801"/>
                  </a:cubicBezTo>
                  <a:cubicBezTo>
                    <a:pt x="2588" y="3149"/>
                    <a:pt x="3025" y="3497"/>
                    <a:pt x="3542" y="3667"/>
                  </a:cubicBezTo>
                  <a:cubicBezTo>
                    <a:pt x="3792" y="3738"/>
                    <a:pt x="4104" y="3756"/>
                    <a:pt x="4265" y="3542"/>
                  </a:cubicBezTo>
                  <a:cubicBezTo>
                    <a:pt x="4327" y="3453"/>
                    <a:pt x="4354" y="3337"/>
                    <a:pt x="4372" y="3221"/>
                  </a:cubicBezTo>
                  <a:cubicBezTo>
                    <a:pt x="4381" y="3203"/>
                    <a:pt x="4381" y="3185"/>
                    <a:pt x="4381" y="3167"/>
                  </a:cubicBezTo>
                  <a:cubicBezTo>
                    <a:pt x="4372" y="3176"/>
                    <a:pt x="4372" y="3194"/>
                    <a:pt x="4363" y="321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440;p72">
              <a:extLst>
                <a:ext uri="{FF2B5EF4-FFF2-40B4-BE49-F238E27FC236}">
                  <a16:creationId xmlns:a16="http://schemas.microsoft.com/office/drawing/2014/main" id="{C9EDDBB2-9751-5E43-A52F-7E4B47D3C21B}"/>
                </a:ext>
              </a:extLst>
            </p:cNvPr>
            <p:cNvSpPr/>
            <p:nvPr/>
          </p:nvSpPr>
          <p:spPr>
            <a:xfrm>
              <a:off x="5225014" y="747637"/>
              <a:ext cx="351153" cy="126624"/>
            </a:xfrm>
            <a:custGeom>
              <a:avLst/>
              <a:gdLst/>
              <a:ahLst/>
              <a:cxnLst/>
              <a:rect l="l" t="t" r="r" b="b"/>
              <a:pathLst>
                <a:path w="8217" h="2963" extrusionOk="0">
                  <a:moveTo>
                    <a:pt x="7913" y="304"/>
                  </a:moveTo>
                  <a:cubicBezTo>
                    <a:pt x="7316" y="910"/>
                    <a:pt x="6352" y="1169"/>
                    <a:pt x="5960" y="1927"/>
                  </a:cubicBezTo>
                  <a:cubicBezTo>
                    <a:pt x="5853" y="2124"/>
                    <a:pt x="5719" y="2391"/>
                    <a:pt x="5496" y="2347"/>
                  </a:cubicBezTo>
                  <a:cubicBezTo>
                    <a:pt x="5380" y="2329"/>
                    <a:pt x="5308" y="2231"/>
                    <a:pt x="5246" y="2141"/>
                  </a:cubicBezTo>
                  <a:cubicBezTo>
                    <a:pt x="5005" y="1811"/>
                    <a:pt x="4773" y="1472"/>
                    <a:pt x="4568" y="1124"/>
                  </a:cubicBezTo>
                  <a:cubicBezTo>
                    <a:pt x="4363" y="777"/>
                    <a:pt x="3854" y="777"/>
                    <a:pt x="3649" y="1124"/>
                  </a:cubicBezTo>
                  <a:cubicBezTo>
                    <a:pt x="3444" y="1472"/>
                    <a:pt x="3212" y="1811"/>
                    <a:pt x="2971" y="2141"/>
                  </a:cubicBezTo>
                  <a:cubicBezTo>
                    <a:pt x="2909" y="2231"/>
                    <a:pt x="2837" y="2329"/>
                    <a:pt x="2721" y="2347"/>
                  </a:cubicBezTo>
                  <a:cubicBezTo>
                    <a:pt x="2498" y="2391"/>
                    <a:pt x="2364" y="2124"/>
                    <a:pt x="2266" y="1927"/>
                  </a:cubicBezTo>
                  <a:cubicBezTo>
                    <a:pt x="1865" y="1169"/>
                    <a:pt x="901" y="910"/>
                    <a:pt x="304" y="304"/>
                  </a:cubicBezTo>
                  <a:cubicBezTo>
                    <a:pt x="214" y="215"/>
                    <a:pt x="134" y="116"/>
                    <a:pt x="81" y="0"/>
                  </a:cubicBezTo>
                  <a:cubicBezTo>
                    <a:pt x="27" y="161"/>
                    <a:pt x="0" y="322"/>
                    <a:pt x="45" y="473"/>
                  </a:cubicBezTo>
                  <a:cubicBezTo>
                    <a:pt x="90" y="625"/>
                    <a:pt x="188" y="759"/>
                    <a:pt x="304" y="866"/>
                  </a:cubicBezTo>
                  <a:cubicBezTo>
                    <a:pt x="901" y="1481"/>
                    <a:pt x="1865" y="1731"/>
                    <a:pt x="2266" y="2489"/>
                  </a:cubicBezTo>
                  <a:cubicBezTo>
                    <a:pt x="2364" y="2686"/>
                    <a:pt x="2498" y="2962"/>
                    <a:pt x="2721" y="2918"/>
                  </a:cubicBezTo>
                  <a:cubicBezTo>
                    <a:pt x="2837" y="2891"/>
                    <a:pt x="2909" y="2793"/>
                    <a:pt x="2971" y="2703"/>
                  </a:cubicBezTo>
                  <a:cubicBezTo>
                    <a:pt x="3212" y="2373"/>
                    <a:pt x="3444" y="2034"/>
                    <a:pt x="3649" y="1686"/>
                  </a:cubicBezTo>
                  <a:cubicBezTo>
                    <a:pt x="3854" y="1347"/>
                    <a:pt x="4363" y="1347"/>
                    <a:pt x="4568" y="1686"/>
                  </a:cubicBezTo>
                  <a:cubicBezTo>
                    <a:pt x="4773" y="2034"/>
                    <a:pt x="5005" y="2373"/>
                    <a:pt x="5246" y="2703"/>
                  </a:cubicBezTo>
                  <a:cubicBezTo>
                    <a:pt x="5308" y="2793"/>
                    <a:pt x="5380" y="2891"/>
                    <a:pt x="5496" y="2918"/>
                  </a:cubicBezTo>
                  <a:cubicBezTo>
                    <a:pt x="5719" y="2962"/>
                    <a:pt x="5853" y="2686"/>
                    <a:pt x="5960" y="2489"/>
                  </a:cubicBezTo>
                  <a:cubicBezTo>
                    <a:pt x="6352" y="1731"/>
                    <a:pt x="7316" y="1481"/>
                    <a:pt x="7913" y="866"/>
                  </a:cubicBezTo>
                  <a:cubicBezTo>
                    <a:pt x="8029" y="759"/>
                    <a:pt x="8127" y="625"/>
                    <a:pt x="8172" y="473"/>
                  </a:cubicBezTo>
                  <a:cubicBezTo>
                    <a:pt x="8217" y="322"/>
                    <a:pt x="8190" y="161"/>
                    <a:pt x="8136" y="0"/>
                  </a:cubicBezTo>
                  <a:cubicBezTo>
                    <a:pt x="8083" y="116"/>
                    <a:pt x="8003" y="215"/>
                    <a:pt x="7913" y="30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441;p72">
              <a:extLst>
                <a:ext uri="{FF2B5EF4-FFF2-40B4-BE49-F238E27FC236}">
                  <a16:creationId xmlns:a16="http://schemas.microsoft.com/office/drawing/2014/main" id="{2DF50069-7691-EEDB-8A0B-E53CE6579215}"/>
                </a:ext>
              </a:extLst>
            </p:cNvPr>
            <p:cNvSpPr/>
            <p:nvPr/>
          </p:nvSpPr>
          <p:spPr>
            <a:xfrm>
              <a:off x="5225014" y="747637"/>
              <a:ext cx="351153" cy="126624"/>
            </a:xfrm>
            <a:custGeom>
              <a:avLst/>
              <a:gdLst/>
              <a:ahLst/>
              <a:cxnLst/>
              <a:rect l="l" t="t" r="r" b="b"/>
              <a:pathLst>
                <a:path w="8217" h="2963" fill="none" extrusionOk="0">
                  <a:moveTo>
                    <a:pt x="7913" y="304"/>
                  </a:moveTo>
                  <a:cubicBezTo>
                    <a:pt x="7316" y="910"/>
                    <a:pt x="6352" y="1169"/>
                    <a:pt x="5960" y="1927"/>
                  </a:cubicBezTo>
                  <a:cubicBezTo>
                    <a:pt x="5853" y="2124"/>
                    <a:pt x="5719" y="2391"/>
                    <a:pt x="5496" y="2347"/>
                  </a:cubicBezTo>
                  <a:cubicBezTo>
                    <a:pt x="5380" y="2329"/>
                    <a:pt x="5308" y="2231"/>
                    <a:pt x="5246" y="2141"/>
                  </a:cubicBezTo>
                  <a:cubicBezTo>
                    <a:pt x="5005" y="1811"/>
                    <a:pt x="4773" y="1472"/>
                    <a:pt x="4568" y="1124"/>
                  </a:cubicBezTo>
                  <a:cubicBezTo>
                    <a:pt x="4363" y="777"/>
                    <a:pt x="3854" y="777"/>
                    <a:pt x="3649" y="1124"/>
                  </a:cubicBezTo>
                  <a:cubicBezTo>
                    <a:pt x="3444" y="1472"/>
                    <a:pt x="3212" y="1811"/>
                    <a:pt x="2971" y="2141"/>
                  </a:cubicBezTo>
                  <a:cubicBezTo>
                    <a:pt x="2909" y="2231"/>
                    <a:pt x="2837" y="2329"/>
                    <a:pt x="2721" y="2347"/>
                  </a:cubicBezTo>
                  <a:cubicBezTo>
                    <a:pt x="2498" y="2391"/>
                    <a:pt x="2364" y="2124"/>
                    <a:pt x="2266" y="1927"/>
                  </a:cubicBezTo>
                  <a:cubicBezTo>
                    <a:pt x="1865" y="1169"/>
                    <a:pt x="901" y="910"/>
                    <a:pt x="304" y="304"/>
                  </a:cubicBezTo>
                  <a:cubicBezTo>
                    <a:pt x="214" y="215"/>
                    <a:pt x="134" y="116"/>
                    <a:pt x="81" y="0"/>
                  </a:cubicBezTo>
                  <a:cubicBezTo>
                    <a:pt x="27" y="161"/>
                    <a:pt x="0" y="322"/>
                    <a:pt x="45" y="473"/>
                  </a:cubicBezTo>
                  <a:cubicBezTo>
                    <a:pt x="90" y="625"/>
                    <a:pt x="188" y="759"/>
                    <a:pt x="304" y="866"/>
                  </a:cubicBezTo>
                  <a:cubicBezTo>
                    <a:pt x="901" y="1481"/>
                    <a:pt x="1865" y="1731"/>
                    <a:pt x="2266" y="2489"/>
                  </a:cubicBezTo>
                  <a:cubicBezTo>
                    <a:pt x="2364" y="2686"/>
                    <a:pt x="2498" y="2962"/>
                    <a:pt x="2721" y="2918"/>
                  </a:cubicBezTo>
                  <a:cubicBezTo>
                    <a:pt x="2837" y="2891"/>
                    <a:pt x="2909" y="2793"/>
                    <a:pt x="2971" y="2703"/>
                  </a:cubicBezTo>
                  <a:cubicBezTo>
                    <a:pt x="3212" y="2373"/>
                    <a:pt x="3444" y="2034"/>
                    <a:pt x="3649" y="1686"/>
                  </a:cubicBezTo>
                  <a:cubicBezTo>
                    <a:pt x="3854" y="1347"/>
                    <a:pt x="4363" y="1347"/>
                    <a:pt x="4568" y="1686"/>
                  </a:cubicBezTo>
                  <a:cubicBezTo>
                    <a:pt x="4773" y="2034"/>
                    <a:pt x="5005" y="2373"/>
                    <a:pt x="5246" y="2703"/>
                  </a:cubicBezTo>
                  <a:cubicBezTo>
                    <a:pt x="5308" y="2793"/>
                    <a:pt x="5380" y="2891"/>
                    <a:pt x="5496" y="2918"/>
                  </a:cubicBezTo>
                  <a:cubicBezTo>
                    <a:pt x="5719" y="2962"/>
                    <a:pt x="5853" y="2686"/>
                    <a:pt x="5960" y="2489"/>
                  </a:cubicBezTo>
                  <a:cubicBezTo>
                    <a:pt x="6352" y="1731"/>
                    <a:pt x="7316" y="1481"/>
                    <a:pt x="7913" y="866"/>
                  </a:cubicBezTo>
                  <a:cubicBezTo>
                    <a:pt x="8029" y="759"/>
                    <a:pt x="8127" y="625"/>
                    <a:pt x="8172" y="473"/>
                  </a:cubicBezTo>
                  <a:cubicBezTo>
                    <a:pt x="8217" y="322"/>
                    <a:pt x="8190" y="161"/>
                    <a:pt x="8136" y="0"/>
                  </a:cubicBezTo>
                  <a:cubicBezTo>
                    <a:pt x="8083" y="116"/>
                    <a:pt x="8003" y="215"/>
                    <a:pt x="7913" y="30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442;p72">
              <a:extLst>
                <a:ext uri="{FF2B5EF4-FFF2-40B4-BE49-F238E27FC236}">
                  <a16:creationId xmlns:a16="http://schemas.microsoft.com/office/drawing/2014/main" id="{D692780A-D8A8-ECE2-ED0D-3BA2784898E4}"/>
                </a:ext>
              </a:extLst>
            </p:cNvPr>
            <p:cNvSpPr/>
            <p:nvPr/>
          </p:nvSpPr>
          <p:spPr>
            <a:xfrm>
              <a:off x="5735099" y="4140668"/>
              <a:ext cx="109487" cy="730085"/>
            </a:xfrm>
            <a:custGeom>
              <a:avLst/>
              <a:gdLst/>
              <a:ahLst/>
              <a:cxnLst/>
              <a:rect l="l" t="t" r="r" b="b"/>
              <a:pathLst>
                <a:path w="2562" h="17084" extrusionOk="0">
                  <a:moveTo>
                    <a:pt x="2374" y="1008"/>
                  </a:moveTo>
                  <a:cubicBezTo>
                    <a:pt x="2061" y="6147"/>
                    <a:pt x="590" y="11062"/>
                    <a:pt x="322" y="16201"/>
                  </a:cubicBezTo>
                  <a:cubicBezTo>
                    <a:pt x="313" y="16433"/>
                    <a:pt x="313" y="16674"/>
                    <a:pt x="331" y="16906"/>
                  </a:cubicBezTo>
                  <a:cubicBezTo>
                    <a:pt x="251" y="16932"/>
                    <a:pt x="179" y="16986"/>
                    <a:pt x="135" y="17084"/>
                  </a:cubicBezTo>
                  <a:cubicBezTo>
                    <a:pt x="1" y="16727"/>
                    <a:pt x="10" y="16299"/>
                    <a:pt x="27" y="15898"/>
                  </a:cubicBezTo>
                  <a:cubicBezTo>
                    <a:pt x="295" y="10768"/>
                    <a:pt x="1758" y="5844"/>
                    <a:pt x="2079" y="714"/>
                  </a:cubicBezTo>
                  <a:cubicBezTo>
                    <a:pt x="2097" y="411"/>
                    <a:pt x="2276" y="0"/>
                    <a:pt x="2454" y="188"/>
                  </a:cubicBezTo>
                  <a:cubicBezTo>
                    <a:pt x="2508" y="241"/>
                    <a:pt x="2525" y="330"/>
                    <a:pt x="2543" y="411"/>
                  </a:cubicBezTo>
                  <a:cubicBezTo>
                    <a:pt x="2552" y="437"/>
                    <a:pt x="2552" y="464"/>
                    <a:pt x="2561" y="491"/>
                  </a:cubicBezTo>
                  <a:cubicBezTo>
                    <a:pt x="2463" y="589"/>
                    <a:pt x="2383" y="821"/>
                    <a:pt x="2374" y="10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443;p72">
              <a:extLst>
                <a:ext uri="{FF2B5EF4-FFF2-40B4-BE49-F238E27FC236}">
                  <a16:creationId xmlns:a16="http://schemas.microsoft.com/office/drawing/2014/main" id="{77464B11-101F-1C70-BECB-DE427CCBFF0E}"/>
                </a:ext>
              </a:extLst>
            </p:cNvPr>
            <p:cNvSpPr/>
            <p:nvPr/>
          </p:nvSpPr>
          <p:spPr>
            <a:xfrm>
              <a:off x="5735099" y="4140668"/>
              <a:ext cx="109487" cy="730085"/>
            </a:xfrm>
            <a:custGeom>
              <a:avLst/>
              <a:gdLst/>
              <a:ahLst/>
              <a:cxnLst/>
              <a:rect l="l" t="t" r="r" b="b"/>
              <a:pathLst>
                <a:path w="2562" h="17084" fill="none" extrusionOk="0">
                  <a:moveTo>
                    <a:pt x="2374" y="1008"/>
                  </a:moveTo>
                  <a:cubicBezTo>
                    <a:pt x="2061" y="6147"/>
                    <a:pt x="590" y="11062"/>
                    <a:pt x="322" y="16201"/>
                  </a:cubicBezTo>
                  <a:cubicBezTo>
                    <a:pt x="313" y="16433"/>
                    <a:pt x="313" y="16674"/>
                    <a:pt x="331" y="16906"/>
                  </a:cubicBezTo>
                  <a:cubicBezTo>
                    <a:pt x="251" y="16932"/>
                    <a:pt x="179" y="16986"/>
                    <a:pt x="135" y="17084"/>
                  </a:cubicBezTo>
                  <a:cubicBezTo>
                    <a:pt x="1" y="16727"/>
                    <a:pt x="10" y="16299"/>
                    <a:pt x="27" y="15898"/>
                  </a:cubicBezTo>
                  <a:cubicBezTo>
                    <a:pt x="295" y="10768"/>
                    <a:pt x="1758" y="5844"/>
                    <a:pt x="2079" y="714"/>
                  </a:cubicBezTo>
                  <a:cubicBezTo>
                    <a:pt x="2097" y="411"/>
                    <a:pt x="2276" y="0"/>
                    <a:pt x="2454" y="188"/>
                  </a:cubicBezTo>
                  <a:cubicBezTo>
                    <a:pt x="2508" y="241"/>
                    <a:pt x="2525" y="330"/>
                    <a:pt x="2543" y="411"/>
                  </a:cubicBezTo>
                  <a:cubicBezTo>
                    <a:pt x="2552" y="437"/>
                    <a:pt x="2552" y="464"/>
                    <a:pt x="2561" y="491"/>
                  </a:cubicBezTo>
                  <a:cubicBezTo>
                    <a:pt x="2463" y="589"/>
                    <a:pt x="2383" y="821"/>
                    <a:pt x="2374" y="10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44;p72">
              <a:extLst>
                <a:ext uri="{FF2B5EF4-FFF2-40B4-BE49-F238E27FC236}">
                  <a16:creationId xmlns:a16="http://schemas.microsoft.com/office/drawing/2014/main" id="{11506F39-FBFF-25B2-A852-43AF3B2A32AE}"/>
                </a:ext>
              </a:extLst>
            </p:cNvPr>
            <p:cNvSpPr/>
            <p:nvPr/>
          </p:nvSpPr>
          <p:spPr>
            <a:xfrm>
              <a:off x="5724073" y="4142548"/>
              <a:ext cx="145641" cy="1065982"/>
            </a:xfrm>
            <a:custGeom>
              <a:avLst/>
              <a:gdLst/>
              <a:ahLst/>
              <a:cxnLst/>
              <a:rect l="l" t="t" r="r" b="b"/>
              <a:pathLst>
                <a:path w="3408" h="24944" extrusionOk="0">
                  <a:moveTo>
                    <a:pt x="18" y="23642"/>
                  </a:moveTo>
                  <a:cubicBezTo>
                    <a:pt x="678" y="21376"/>
                    <a:pt x="2114" y="14926"/>
                    <a:pt x="2230" y="12740"/>
                  </a:cubicBezTo>
                  <a:cubicBezTo>
                    <a:pt x="2382" y="9930"/>
                    <a:pt x="2605" y="7156"/>
                    <a:pt x="2864" y="4363"/>
                  </a:cubicBezTo>
                  <a:cubicBezTo>
                    <a:pt x="2917" y="3783"/>
                    <a:pt x="2899" y="3204"/>
                    <a:pt x="2873" y="2633"/>
                  </a:cubicBezTo>
                  <a:cubicBezTo>
                    <a:pt x="2855" y="2579"/>
                    <a:pt x="2837" y="2526"/>
                    <a:pt x="2828" y="2472"/>
                  </a:cubicBezTo>
                  <a:cubicBezTo>
                    <a:pt x="2676" y="1794"/>
                    <a:pt x="2525" y="1116"/>
                    <a:pt x="2373" y="438"/>
                  </a:cubicBezTo>
                  <a:cubicBezTo>
                    <a:pt x="2435" y="206"/>
                    <a:pt x="2578" y="1"/>
                    <a:pt x="2712" y="144"/>
                  </a:cubicBezTo>
                  <a:cubicBezTo>
                    <a:pt x="2766" y="197"/>
                    <a:pt x="2783" y="286"/>
                    <a:pt x="2801" y="367"/>
                  </a:cubicBezTo>
                  <a:cubicBezTo>
                    <a:pt x="2971" y="1134"/>
                    <a:pt x="3140" y="1910"/>
                    <a:pt x="3310" y="2677"/>
                  </a:cubicBezTo>
                  <a:cubicBezTo>
                    <a:pt x="3328" y="2731"/>
                    <a:pt x="3345" y="2784"/>
                    <a:pt x="3363" y="2838"/>
                  </a:cubicBezTo>
                  <a:cubicBezTo>
                    <a:pt x="3390" y="3409"/>
                    <a:pt x="3408" y="3989"/>
                    <a:pt x="3354" y="4568"/>
                  </a:cubicBezTo>
                  <a:cubicBezTo>
                    <a:pt x="3096" y="7361"/>
                    <a:pt x="2873" y="10135"/>
                    <a:pt x="2721" y="12945"/>
                  </a:cubicBezTo>
                  <a:cubicBezTo>
                    <a:pt x="2578" y="15657"/>
                    <a:pt x="393" y="24944"/>
                    <a:pt x="187" y="24632"/>
                  </a:cubicBezTo>
                  <a:cubicBezTo>
                    <a:pt x="18" y="24373"/>
                    <a:pt x="0" y="23998"/>
                    <a:pt x="18" y="23650"/>
                  </a:cubicBezTo>
                  <a:cubicBezTo>
                    <a:pt x="18" y="23650"/>
                    <a:pt x="18" y="23642"/>
                    <a:pt x="18" y="2364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445;p72">
              <a:extLst>
                <a:ext uri="{FF2B5EF4-FFF2-40B4-BE49-F238E27FC236}">
                  <a16:creationId xmlns:a16="http://schemas.microsoft.com/office/drawing/2014/main" id="{190EE003-B079-3093-96CF-46B48AC94625}"/>
                </a:ext>
              </a:extLst>
            </p:cNvPr>
            <p:cNvSpPr/>
            <p:nvPr/>
          </p:nvSpPr>
          <p:spPr>
            <a:xfrm>
              <a:off x="5724073" y="4142548"/>
              <a:ext cx="145641" cy="1065982"/>
            </a:xfrm>
            <a:custGeom>
              <a:avLst/>
              <a:gdLst/>
              <a:ahLst/>
              <a:cxnLst/>
              <a:rect l="l" t="t" r="r" b="b"/>
              <a:pathLst>
                <a:path w="3408" h="24944" fill="none" extrusionOk="0">
                  <a:moveTo>
                    <a:pt x="18" y="23642"/>
                  </a:moveTo>
                  <a:cubicBezTo>
                    <a:pt x="678" y="21376"/>
                    <a:pt x="2114" y="14926"/>
                    <a:pt x="2230" y="12740"/>
                  </a:cubicBezTo>
                  <a:cubicBezTo>
                    <a:pt x="2382" y="9930"/>
                    <a:pt x="2605" y="7156"/>
                    <a:pt x="2864" y="4363"/>
                  </a:cubicBezTo>
                  <a:cubicBezTo>
                    <a:pt x="2917" y="3783"/>
                    <a:pt x="2899" y="3204"/>
                    <a:pt x="2873" y="2633"/>
                  </a:cubicBezTo>
                  <a:cubicBezTo>
                    <a:pt x="2855" y="2579"/>
                    <a:pt x="2837" y="2526"/>
                    <a:pt x="2828" y="2472"/>
                  </a:cubicBezTo>
                  <a:cubicBezTo>
                    <a:pt x="2676" y="1794"/>
                    <a:pt x="2525" y="1116"/>
                    <a:pt x="2373" y="438"/>
                  </a:cubicBezTo>
                  <a:cubicBezTo>
                    <a:pt x="2435" y="206"/>
                    <a:pt x="2578" y="1"/>
                    <a:pt x="2712" y="144"/>
                  </a:cubicBezTo>
                  <a:cubicBezTo>
                    <a:pt x="2766" y="197"/>
                    <a:pt x="2783" y="286"/>
                    <a:pt x="2801" y="367"/>
                  </a:cubicBezTo>
                  <a:cubicBezTo>
                    <a:pt x="2971" y="1134"/>
                    <a:pt x="3140" y="1910"/>
                    <a:pt x="3310" y="2677"/>
                  </a:cubicBezTo>
                  <a:cubicBezTo>
                    <a:pt x="3328" y="2731"/>
                    <a:pt x="3345" y="2784"/>
                    <a:pt x="3363" y="2838"/>
                  </a:cubicBezTo>
                  <a:cubicBezTo>
                    <a:pt x="3390" y="3409"/>
                    <a:pt x="3408" y="3989"/>
                    <a:pt x="3354" y="4568"/>
                  </a:cubicBezTo>
                  <a:cubicBezTo>
                    <a:pt x="3096" y="7361"/>
                    <a:pt x="2873" y="10135"/>
                    <a:pt x="2721" y="12945"/>
                  </a:cubicBezTo>
                  <a:cubicBezTo>
                    <a:pt x="2578" y="15657"/>
                    <a:pt x="393" y="24944"/>
                    <a:pt x="187" y="24632"/>
                  </a:cubicBezTo>
                  <a:cubicBezTo>
                    <a:pt x="18" y="24373"/>
                    <a:pt x="0" y="23998"/>
                    <a:pt x="18" y="23650"/>
                  </a:cubicBezTo>
                  <a:cubicBezTo>
                    <a:pt x="18" y="23650"/>
                    <a:pt x="18" y="23642"/>
                    <a:pt x="18" y="23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446;p72">
              <a:extLst>
                <a:ext uri="{FF2B5EF4-FFF2-40B4-BE49-F238E27FC236}">
                  <a16:creationId xmlns:a16="http://schemas.microsoft.com/office/drawing/2014/main" id="{D62AC204-BA8F-3D59-AB4C-37DE17BF68D9}"/>
                </a:ext>
              </a:extLst>
            </p:cNvPr>
            <p:cNvSpPr/>
            <p:nvPr/>
          </p:nvSpPr>
          <p:spPr>
            <a:xfrm>
              <a:off x="5630270" y="4269514"/>
              <a:ext cx="88889" cy="795298"/>
            </a:xfrm>
            <a:custGeom>
              <a:avLst/>
              <a:gdLst/>
              <a:ahLst/>
              <a:cxnLst/>
              <a:rect l="l" t="t" r="r" b="b"/>
              <a:pathLst>
                <a:path w="2080" h="18610" extrusionOk="0">
                  <a:moveTo>
                    <a:pt x="625" y="13641"/>
                  </a:moveTo>
                  <a:cubicBezTo>
                    <a:pt x="625" y="13560"/>
                    <a:pt x="625" y="13489"/>
                    <a:pt x="625" y="13409"/>
                  </a:cubicBezTo>
                  <a:cubicBezTo>
                    <a:pt x="670" y="12713"/>
                    <a:pt x="785" y="12035"/>
                    <a:pt x="875" y="11357"/>
                  </a:cubicBezTo>
                  <a:cubicBezTo>
                    <a:pt x="1276" y="8297"/>
                    <a:pt x="955" y="5068"/>
                    <a:pt x="0" y="2186"/>
                  </a:cubicBezTo>
                  <a:cubicBezTo>
                    <a:pt x="99" y="1455"/>
                    <a:pt x="206" y="732"/>
                    <a:pt x="313" y="1"/>
                  </a:cubicBezTo>
                  <a:cubicBezTo>
                    <a:pt x="1678" y="3382"/>
                    <a:pt x="2079" y="7441"/>
                    <a:pt x="1401" y="11179"/>
                  </a:cubicBezTo>
                  <a:cubicBezTo>
                    <a:pt x="1285" y="11857"/>
                    <a:pt x="1124" y="12526"/>
                    <a:pt x="1053" y="13222"/>
                  </a:cubicBezTo>
                  <a:cubicBezTo>
                    <a:pt x="937" y="14435"/>
                    <a:pt x="1080" y="15675"/>
                    <a:pt x="1133" y="16906"/>
                  </a:cubicBezTo>
                  <a:cubicBezTo>
                    <a:pt x="1160" y="17468"/>
                    <a:pt x="1169" y="18048"/>
                    <a:pt x="1116" y="18610"/>
                  </a:cubicBezTo>
                  <a:lnTo>
                    <a:pt x="1044" y="17548"/>
                  </a:lnTo>
                  <a:cubicBezTo>
                    <a:pt x="982" y="16594"/>
                    <a:pt x="893" y="15648"/>
                    <a:pt x="777" y="14693"/>
                  </a:cubicBezTo>
                  <a:cubicBezTo>
                    <a:pt x="732" y="14346"/>
                    <a:pt x="678" y="13989"/>
                    <a:pt x="625" y="1364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447;p72">
              <a:extLst>
                <a:ext uri="{FF2B5EF4-FFF2-40B4-BE49-F238E27FC236}">
                  <a16:creationId xmlns:a16="http://schemas.microsoft.com/office/drawing/2014/main" id="{AB196441-5B67-3398-D775-BF4C7E859470}"/>
                </a:ext>
              </a:extLst>
            </p:cNvPr>
            <p:cNvSpPr/>
            <p:nvPr/>
          </p:nvSpPr>
          <p:spPr>
            <a:xfrm>
              <a:off x="5630270" y="4269514"/>
              <a:ext cx="88889" cy="795298"/>
            </a:xfrm>
            <a:custGeom>
              <a:avLst/>
              <a:gdLst/>
              <a:ahLst/>
              <a:cxnLst/>
              <a:rect l="l" t="t" r="r" b="b"/>
              <a:pathLst>
                <a:path w="2080" h="18610" fill="none" extrusionOk="0">
                  <a:moveTo>
                    <a:pt x="625" y="13641"/>
                  </a:moveTo>
                  <a:cubicBezTo>
                    <a:pt x="625" y="13560"/>
                    <a:pt x="625" y="13489"/>
                    <a:pt x="625" y="13409"/>
                  </a:cubicBezTo>
                  <a:cubicBezTo>
                    <a:pt x="670" y="12713"/>
                    <a:pt x="785" y="12035"/>
                    <a:pt x="875" y="11357"/>
                  </a:cubicBezTo>
                  <a:cubicBezTo>
                    <a:pt x="1276" y="8297"/>
                    <a:pt x="955" y="5068"/>
                    <a:pt x="0" y="2186"/>
                  </a:cubicBezTo>
                  <a:cubicBezTo>
                    <a:pt x="99" y="1455"/>
                    <a:pt x="206" y="732"/>
                    <a:pt x="313" y="1"/>
                  </a:cubicBezTo>
                  <a:cubicBezTo>
                    <a:pt x="1678" y="3382"/>
                    <a:pt x="2079" y="7441"/>
                    <a:pt x="1401" y="11179"/>
                  </a:cubicBezTo>
                  <a:cubicBezTo>
                    <a:pt x="1285" y="11857"/>
                    <a:pt x="1124" y="12526"/>
                    <a:pt x="1053" y="13222"/>
                  </a:cubicBezTo>
                  <a:cubicBezTo>
                    <a:pt x="937" y="14435"/>
                    <a:pt x="1080" y="15675"/>
                    <a:pt x="1133" y="16906"/>
                  </a:cubicBezTo>
                  <a:cubicBezTo>
                    <a:pt x="1160" y="17468"/>
                    <a:pt x="1169" y="18048"/>
                    <a:pt x="1116" y="18610"/>
                  </a:cubicBezTo>
                  <a:lnTo>
                    <a:pt x="1044" y="17548"/>
                  </a:lnTo>
                  <a:cubicBezTo>
                    <a:pt x="982" y="16594"/>
                    <a:pt x="893" y="15648"/>
                    <a:pt x="777" y="14693"/>
                  </a:cubicBezTo>
                  <a:cubicBezTo>
                    <a:pt x="732" y="14346"/>
                    <a:pt x="678" y="13989"/>
                    <a:pt x="625" y="1364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448;p72">
              <a:extLst>
                <a:ext uri="{FF2B5EF4-FFF2-40B4-BE49-F238E27FC236}">
                  <a16:creationId xmlns:a16="http://schemas.microsoft.com/office/drawing/2014/main" id="{329E29E1-A9DA-77DA-0485-08EC0451483D}"/>
                </a:ext>
              </a:extLst>
            </p:cNvPr>
            <p:cNvSpPr/>
            <p:nvPr/>
          </p:nvSpPr>
          <p:spPr>
            <a:xfrm>
              <a:off x="5754928" y="2850541"/>
              <a:ext cx="142991" cy="666452"/>
            </a:xfrm>
            <a:custGeom>
              <a:avLst/>
              <a:gdLst/>
              <a:ahLst/>
              <a:cxnLst/>
              <a:rect l="l" t="t" r="r" b="b"/>
              <a:pathLst>
                <a:path w="3346" h="15595" extrusionOk="0">
                  <a:moveTo>
                    <a:pt x="3078" y="11196"/>
                  </a:moveTo>
                  <a:cubicBezTo>
                    <a:pt x="3061" y="11277"/>
                    <a:pt x="3052" y="11348"/>
                    <a:pt x="3043" y="11428"/>
                  </a:cubicBezTo>
                  <a:cubicBezTo>
                    <a:pt x="3007" y="11669"/>
                    <a:pt x="2980" y="11910"/>
                    <a:pt x="2936" y="12151"/>
                  </a:cubicBezTo>
                  <a:cubicBezTo>
                    <a:pt x="2918" y="12303"/>
                    <a:pt x="2882" y="12508"/>
                    <a:pt x="2846" y="12776"/>
                  </a:cubicBezTo>
                  <a:cubicBezTo>
                    <a:pt x="2811" y="13061"/>
                    <a:pt x="2775" y="13409"/>
                    <a:pt x="2722" y="13801"/>
                  </a:cubicBezTo>
                  <a:cubicBezTo>
                    <a:pt x="2713" y="13926"/>
                    <a:pt x="2695" y="14051"/>
                    <a:pt x="2677" y="14185"/>
                  </a:cubicBezTo>
                  <a:cubicBezTo>
                    <a:pt x="2668" y="14337"/>
                    <a:pt x="2650" y="14488"/>
                    <a:pt x="2632" y="14649"/>
                  </a:cubicBezTo>
                  <a:cubicBezTo>
                    <a:pt x="2597" y="14917"/>
                    <a:pt x="2570" y="15202"/>
                    <a:pt x="2534" y="15487"/>
                  </a:cubicBezTo>
                  <a:cubicBezTo>
                    <a:pt x="2534" y="15523"/>
                    <a:pt x="2525" y="15559"/>
                    <a:pt x="2525" y="15595"/>
                  </a:cubicBezTo>
                  <a:cubicBezTo>
                    <a:pt x="2490" y="15514"/>
                    <a:pt x="2463" y="15434"/>
                    <a:pt x="2427" y="15345"/>
                  </a:cubicBezTo>
                  <a:cubicBezTo>
                    <a:pt x="2436" y="15318"/>
                    <a:pt x="2445" y="15282"/>
                    <a:pt x="2454" y="15256"/>
                  </a:cubicBezTo>
                  <a:cubicBezTo>
                    <a:pt x="2695" y="14096"/>
                    <a:pt x="2766" y="12909"/>
                    <a:pt x="2793" y="11732"/>
                  </a:cubicBezTo>
                  <a:cubicBezTo>
                    <a:pt x="2820" y="10322"/>
                    <a:pt x="2775" y="8886"/>
                    <a:pt x="2365" y="7539"/>
                  </a:cubicBezTo>
                  <a:cubicBezTo>
                    <a:pt x="1972" y="6263"/>
                    <a:pt x="1267" y="5112"/>
                    <a:pt x="768" y="3881"/>
                  </a:cubicBezTo>
                  <a:cubicBezTo>
                    <a:pt x="277" y="2641"/>
                    <a:pt x="1" y="1232"/>
                    <a:pt x="500" y="1"/>
                  </a:cubicBezTo>
                  <a:lnTo>
                    <a:pt x="3328" y="7405"/>
                  </a:lnTo>
                  <a:cubicBezTo>
                    <a:pt x="3337" y="7414"/>
                    <a:pt x="3346" y="7423"/>
                    <a:pt x="3346" y="7441"/>
                  </a:cubicBezTo>
                  <a:cubicBezTo>
                    <a:pt x="3328" y="8190"/>
                    <a:pt x="3292" y="8931"/>
                    <a:pt x="3230" y="9671"/>
                  </a:cubicBezTo>
                  <a:cubicBezTo>
                    <a:pt x="3194" y="10188"/>
                    <a:pt x="3141" y="10697"/>
                    <a:pt x="3078" y="1119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449;p72">
              <a:extLst>
                <a:ext uri="{FF2B5EF4-FFF2-40B4-BE49-F238E27FC236}">
                  <a16:creationId xmlns:a16="http://schemas.microsoft.com/office/drawing/2014/main" id="{9BC1CBBD-267B-49B5-4D14-C064A684ED36}"/>
                </a:ext>
              </a:extLst>
            </p:cNvPr>
            <p:cNvSpPr/>
            <p:nvPr/>
          </p:nvSpPr>
          <p:spPr>
            <a:xfrm>
              <a:off x="5754928" y="2850541"/>
              <a:ext cx="142991" cy="666452"/>
            </a:xfrm>
            <a:custGeom>
              <a:avLst/>
              <a:gdLst/>
              <a:ahLst/>
              <a:cxnLst/>
              <a:rect l="l" t="t" r="r" b="b"/>
              <a:pathLst>
                <a:path w="3346" h="15595" fill="none" extrusionOk="0">
                  <a:moveTo>
                    <a:pt x="3078" y="11196"/>
                  </a:moveTo>
                  <a:cubicBezTo>
                    <a:pt x="3061" y="11277"/>
                    <a:pt x="3052" y="11348"/>
                    <a:pt x="3043" y="11428"/>
                  </a:cubicBezTo>
                  <a:cubicBezTo>
                    <a:pt x="3007" y="11669"/>
                    <a:pt x="2980" y="11910"/>
                    <a:pt x="2936" y="12151"/>
                  </a:cubicBezTo>
                  <a:cubicBezTo>
                    <a:pt x="2918" y="12303"/>
                    <a:pt x="2882" y="12508"/>
                    <a:pt x="2846" y="12776"/>
                  </a:cubicBezTo>
                  <a:cubicBezTo>
                    <a:pt x="2811" y="13061"/>
                    <a:pt x="2775" y="13409"/>
                    <a:pt x="2722" y="13801"/>
                  </a:cubicBezTo>
                  <a:cubicBezTo>
                    <a:pt x="2713" y="13926"/>
                    <a:pt x="2695" y="14051"/>
                    <a:pt x="2677" y="14185"/>
                  </a:cubicBezTo>
                  <a:cubicBezTo>
                    <a:pt x="2668" y="14337"/>
                    <a:pt x="2650" y="14488"/>
                    <a:pt x="2632" y="14649"/>
                  </a:cubicBezTo>
                  <a:cubicBezTo>
                    <a:pt x="2597" y="14917"/>
                    <a:pt x="2570" y="15202"/>
                    <a:pt x="2534" y="15487"/>
                  </a:cubicBezTo>
                  <a:cubicBezTo>
                    <a:pt x="2534" y="15523"/>
                    <a:pt x="2525" y="15559"/>
                    <a:pt x="2525" y="15595"/>
                  </a:cubicBezTo>
                  <a:cubicBezTo>
                    <a:pt x="2490" y="15514"/>
                    <a:pt x="2463" y="15434"/>
                    <a:pt x="2427" y="15345"/>
                  </a:cubicBezTo>
                  <a:cubicBezTo>
                    <a:pt x="2436" y="15318"/>
                    <a:pt x="2445" y="15282"/>
                    <a:pt x="2454" y="15256"/>
                  </a:cubicBezTo>
                  <a:cubicBezTo>
                    <a:pt x="2695" y="14096"/>
                    <a:pt x="2766" y="12909"/>
                    <a:pt x="2793" y="11732"/>
                  </a:cubicBezTo>
                  <a:cubicBezTo>
                    <a:pt x="2820" y="10322"/>
                    <a:pt x="2775" y="8886"/>
                    <a:pt x="2365" y="7539"/>
                  </a:cubicBezTo>
                  <a:cubicBezTo>
                    <a:pt x="1972" y="6263"/>
                    <a:pt x="1267" y="5112"/>
                    <a:pt x="768" y="3881"/>
                  </a:cubicBezTo>
                  <a:cubicBezTo>
                    <a:pt x="277" y="2641"/>
                    <a:pt x="1" y="1232"/>
                    <a:pt x="500" y="1"/>
                  </a:cubicBezTo>
                  <a:lnTo>
                    <a:pt x="3328" y="7405"/>
                  </a:lnTo>
                  <a:cubicBezTo>
                    <a:pt x="3337" y="7414"/>
                    <a:pt x="3346" y="7423"/>
                    <a:pt x="3346" y="7441"/>
                  </a:cubicBezTo>
                  <a:cubicBezTo>
                    <a:pt x="3328" y="8190"/>
                    <a:pt x="3292" y="8931"/>
                    <a:pt x="3230" y="9671"/>
                  </a:cubicBezTo>
                  <a:cubicBezTo>
                    <a:pt x="3194" y="10188"/>
                    <a:pt x="3141" y="10697"/>
                    <a:pt x="3078" y="1119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450;p72">
              <a:extLst>
                <a:ext uri="{FF2B5EF4-FFF2-40B4-BE49-F238E27FC236}">
                  <a16:creationId xmlns:a16="http://schemas.microsoft.com/office/drawing/2014/main" id="{1DCCBB94-4122-A7E9-CE68-7333279DAAE0}"/>
                </a:ext>
              </a:extLst>
            </p:cNvPr>
            <p:cNvSpPr/>
            <p:nvPr/>
          </p:nvSpPr>
          <p:spPr>
            <a:xfrm>
              <a:off x="5586808" y="3414771"/>
              <a:ext cx="77436" cy="635555"/>
            </a:xfrm>
            <a:custGeom>
              <a:avLst/>
              <a:gdLst/>
              <a:ahLst/>
              <a:cxnLst/>
              <a:rect l="l" t="t" r="r" b="b"/>
              <a:pathLst>
                <a:path w="1812" h="14872" extrusionOk="0">
                  <a:moveTo>
                    <a:pt x="464" y="14471"/>
                  </a:moveTo>
                  <a:cubicBezTo>
                    <a:pt x="1258" y="13596"/>
                    <a:pt x="1339" y="12276"/>
                    <a:pt x="1160" y="11116"/>
                  </a:cubicBezTo>
                  <a:cubicBezTo>
                    <a:pt x="652" y="7664"/>
                    <a:pt x="116" y="5657"/>
                    <a:pt x="491" y="982"/>
                  </a:cubicBezTo>
                  <a:cubicBezTo>
                    <a:pt x="670" y="652"/>
                    <a:pt x="848" y="322"/>
                    <a:pt x="1053" y="1"/>
                  </a:cubicBezTo>
                  <a:cubicBezTo>
                    <a:pt x="955" y="3712"/>
                    <a:pt x="1455" y="7414"/>
                    <a:pt x="1713" y="11116"/>
                  </a:cubicBezTo>
                  <a:cubicBezTo>
                    <a:pt x="1794" y="12285"/>
                    <a:pt x="1811" y="13596"/>
                    <a:pt x="1017" y="14471"/>
                  </a:cubicBezTo>
                  <a:cubicBezTo>
                    <a:pt x="866" y="14631"/>
                    <a:pt x="678" y="14783"/>
                    <a:pt x="455" y="14836"/>
                  </a:cubicBezTo>
                  <a:cubicBezTo>
                    <a:pt x="304" y="14872"/>
                    <a:pt x="152" y="14854"/>
                    <a:pt x="0" y="14801"/>
                  </a:cubicBezTo>
                  <a:cubicBezTo>
                    <a:pt x="179" y="14738"/>
                    <a:pt x="339" y="14613"/>
                    <a:pt x="464" y="1447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451;p72">
              <a:extLst>
                <a:ext uri="{FF2B5EF4-FFF2-40B4-BE49-F238E27FC236}">
                  <a16:creationId xmlns:a16="http://schemas.microsoft.com/office/drawing/2014/main" id="{93B21B89-5D7D-FEB0-D430-D07277C464BC}"/>
                </a:ext>
              </a:extLst>
            </p:cNvPr>
            <p:cNvSpPr/>
            <p:nvPr/>
          </p:nvSpPr>
          <p:spPr>
            <a:xfrm>
              <a:off x="5586808" y="3414771"/>
              <a:ext cx="77436" cy="635555"/>
            </a:xfrm>
            <a:custGeom>
              <a:avLst/>
              <a:gdLst/>
              <a:ahLst/>
              <a:cxnLst/>
              <a:rect l="l" t="t" r="r" b="b"/>
              <a:pathLst>
                <a:path w="1812" h="14872" fill="none" extrusionOk="0">
                  <a:moveTo>
                    <a:pt x="464" y="14471"/>
                  </a:moveTo>
                  <a:cubicBezTo>
                    <a:pt x="1258" y="13596"/>
                    <a:pt x="1339" y="12276"/>
                    <a:pt x="1160" y="11116"/>
                  </a:cubicBezTo>
                  <a:cubicBezTo>
                    <a:pt x="652" y="7664"/>
                    <a:pt x="116" y="5657"/>
                    <a:pt x="491" y="982"/>
                  </a:cubicBezTo>
                  <a:cubicBezTo>
                    <a:pt x="670" y="652"/>
                    <a:pt x="848" y="322"/>
                    <a:pt x="1053" y="1"/>
                  </a:cubicBezTo>
                  <a:cubicBezTo>
                    <a:pt x="955" y="3712"/>
                    <a:pt x="1455" y="7414"/>
                    <a:pt x="1713" y="11116"/>
                  </a:cubicBezTo>
                  <a:cubicBezTo>
                    <a:pt x="1794" y="12285"/>
                    <a:pt x="1811" y="13596"/>
                    <a:pt x="1017" y="14471"/>
                  </a:cubicBezTo>
                  <a:cubicBezTo>
                    <a:pt x="866" y="14631"/>
                    <a:pt x="678" y="14783"/>
                    <a:pt x="455" y="14836"/>
                  </a:cubicBezTo>
                  <a:cubicBezTo>
                    <a:pt x="304" y="14872"/>
                    <a:pt x="152" y="14854"/>
                    <a:pt x="0" y="14801"/>
                  </a:cubicBezTo>
                  <a:cubicBezTo>
                    <a:pt x="179" y="14738"/>
                    <a:pt x="339" y="14613"/>
                    <a:pt x="464" y="144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452;p72">
              <a:extLst>
                <a:ext uri="{FF2B5EF4-FFF2-40B4-BE49-F238E27FC236}">
                  <a16:creationId xmlns:a16="http://schemas.microsoft.com/office/drawing/2014/main" id="{C730E7E3-A57C-5DCA-0AEA-B6981786F569}"/>
                </a:ext>
              </a:extLst>
            </p:cNvPr>
            <p:cNvSpPr/>
            <p:nvPr/>
          </p:nvSpPr>
          <p:spPr>
            <a:xfrm>
              <a:off x="5678304" y="3101395"/>
              <a:ext cx="128120" cy="767862"/>
            </a:xfrm>
            <a:custGeom>
              <a:avLst/>
              <a:gdLst/>
              <a:ahLst/>
              <a:cxnLst/>
              <a:rect l="l" t="t" r="r" b="b"/>
              <a:pathLst>
                <a:path w="2998" h="17968" extrusionOk="0">
                  <a:moveTo>
                    <a:pt x="1258" y="11321"/>
                  </a:moveTo>
                  <a:cubicBezTo>
                    <a:pt x="1356" y="9403"/>
                    <a:pt x="1428" y="7485"/>
                    <a:pt x="1455" y="5567"/>
                  </a:cubicBezTo>
                  <a:cubicBezTo>
                    <a:pt x="1481" y="4078"/>
                    <a:pt x="1437" y="2490"/>
                    <a:pt x="848" y="1134"/>
                  </a:cubicBezTo>
                  <a:cubicBezTo>
                    <a:pt x="1044" y="750"/>
                    <a:pt x="1249" y="375"/>
                    <a:pt x="1481" y="1"/>
                  </a:cubicBezTo>
                  <a:cubicBezTo>
                    <a:pt x="2918" y="1553"/>
                    <a:pt x="2998" y="3774"/>
                    <a:pt x="2971" y="5799"/>
                  </a:cubicBezTo>
                  <a:cubicBezTo>
                    <a:pt x="2936" y="7717"/>
                    <a:pt x="2873" y="9635"/>
                    <a:pt x="2766" y="11553"/>
                  </a:cubicBezTo>
                  <a:cubicBezTo>
                    <a:pt x="2650" y="13757"/>
                    <a:pt x="2472" y="16032"/>
                    <a:pt x="1321" y="17968"/>
                  </a:cubicBezTo>
                  <a:cubicBezTo>
                    <a:pt x="1276" y="17432"/>
                    <a:pt x="491" y="17165"/>
                    <a:pt x="0" y="17397"/>
                  </a:cubicBezTo>
                  <a:cubicBezTo>
                    <a:pt x="982" y="15532"/>
                    <a:pt x="1151" y="13391"/>
                    <a:pt x="1258" y="1132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453;p72">
              <a:extLst>
                <a:ext uri="{FF2B5EF4-FFF2-40B4-BE49-F238E27FC236}">
                  <a16:creationId xmlns:a16="http://schemas.microsoft.com/office/drawing/2014/main" id="{E14CA9A6-8D3E-FF39-1AB7-184A05145E09}"/>
                </a:ext>
              </a:extLst>
            </p:cNvPr>
            <p:cNvSpPr/>
            <p:nvPr/>
          </p:nvSpPr>
          <p:spPr>
            <a:xfrm>
              <a:off x="5678304" y="3101395"/>
              <a:ext cx="128120" cy="767862"/>
            </a:xfrm>
            <a:custGeom>
              <a:avLst/>
              <a:gdLst/>
              <a:ahLst/>
              <a:cxnLst/>
              <a:rect l="l" t="t" r="r" b="b"/>
              <a:pathLst>
                <a:path w="2998" h="17968" fill="none" extrusionOk="0">
                  <a:moveTo>
                    <a:pt x="1258" y="11321"/>
                  </a:moveTo>
                  <a:cubicBezTo>
                    <a:pt x="1356" y="9403"/>
                    <a:pt x="1428" y="7485"/>
                    <a:pt x="1455" y="5567"/>
                  </a:cubicBezTo>
                  <a:cubicBezTo>
                    <a:pt x="1481" y="4078"/>
                    <a:pt x="1437" y="2490"/>
                    <a:pt x="848" y="1134"/>
                  </a:cubicBezTo>
                  <a:cubicBezTo>
                    <a:pt x="1044" y="750"/>
                    <a:pt x="1249" y="375"/>
                    <a:pt x="1481" y="1"/>
                  </a:cubicBezTo>
                  <a:cubicBezTo>
                    <a:pt x="2918" y="1553"/>
                    <a:pt x="2998" y="3774"/>
                    <a:pt x="2971" y="5799"/>
                  </a:cubicBezTo>
                  <a:cubicBezTo>
                    <a:pt x="2936" y="7717"/>
                    <a:pt x="2873" y="9635"/>
                    <a:pt x="2766" y="11553"/>
                  </a:cubicBezTo>
                  <a:cubicBezTo>
                    <a:pt x="2650" y="13757"/>
                    <a:pt x="2472" y="16032"/>
                    <a:pt x="1321" y="17968"/>
                  </a:cubicBezTo>
                  <a:cubicBezTo>
                    <a:pt x="1276" y="17432"/>
                    <a:pt x="491" y="17165"/>
                    <a:pt x="0" y="17397"/>
                  </a:cubicBezTo>
                  <a:cubicBezTo>
                    <a:pt x="982" y="15532"/>
                    <a:pt x="1151" y="13391"/>
                    <a:pt x="1258" y="1132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454;p72">
              <a:extLst>
                <a:ext uri="{FF2B5EF4-FFF2-40B4-BE49-F238E27FC236}">
                  <a16:creationId xmlns:a16="http://schemas.microsoft.com/office/drawing/2014/main" id="{DA64E1B5-A920-4D2F-2B50-61D32E25C97A}"/>
                </a:ext>
              </a:extLst>
            </p:cNvPr>
            <p:cNvSpPr/>
            <p:nvPr/>
          </p:nvSpPr>
          <p:spPr>
            <a:xfrm>
              <a:off x="5666124" y="3847848"/>
              <a:ext cx="2308" cy="5000"/>
            </a:xfrm>
            <a:custGeom>
              <a:avLst/>
              <a:gdLst/>
              <a:ahLst/>
              <a:cxnLst/>
              <a:rect l="l" t="t" r="r" b="b"/>
              <a:pathLst>
                <a:path w="54" h="117" extrusionOk="0">
                  <a:moveTo>
                    <a:pt x="54" y="108"/>
                  </a:moveTo>
                  <a:cubicBezTo>
                    <a:pt x="54" y="117"/>
                    <a:pt x="54" y="117"/>
                    <a:pt x="45" y="117"/>
                  </a:cubicBezTo>
                  <a:cubicBezTo>
                    <a:pt x="27" y="81"/>
                    <a:pt x="18" y="46"/>
                    <a:pt x="0" y="1"/>
                  </a:cubicBezTo>
                  <a:cubicBezTo>
                    <a:pt x="18" y="37"/>
                    <a:pt x="45" y="72"/>
                    <a:pt x="54" y="1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455;p72">
              <a:extLst>
                <a:ext uri="{FF2B5EF4-FFF2-40B4-BE49-F238E27FC236}">
                  <a16:creationId xmlns:a16="http://schemas.microsoft.com/office/drawing/2014/main" id="{DAE7BA70-7C8E-2EBF-4B5A-E5A77DE07BD2}"/>
                </a:ext>
              </a:extLst>
            </p:cNvPr>
            <p:cNvSpPr/>
            <p:nvPr/>
          </p:nvSpPr>
          <p:spPr>
            <a:xfrm>
              <a:off x="5666124" y="3847848"/>
              <a:ext cx="2308" cy="5000"/>
            </a:xfrm>
            <a:custGeom>
              <a:avLst/>
              <a:gdLst/>
              <a:ahLst/>
              <a:cxnLst/>
              <a:rect l="l" t="t" r="r" b="b"/>
              <a:pathLst>
                <a:path w="54" h="117" fill="none" extrusionOk="0">
                  <a:moveTo>
                    <a:pt x="54" y="108"/>
                  </a:moveTo>
                  <a:cubicBezTo>
                    <a:pt x="54" y="117"/>
                    <a:pt x="54" y="117"/>
                    <a:pt x="45" y="117"/>
                  </a:cubicBezTo>
                  <a:cubicBezTo>
                    <a:pt x="27" y="81"/>
                    <a:pt x="18" y="46"/>
                    <a:pt x="0" y="1"/>
                  </a:cubicBezTo>
                  <a:cubicBezTo>
                    <a:pt x="18" y="37"/>
                    <a:pt x="45" y="72"/>
                    <a:pt x="54" y="1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456;p72">
              <a:extLst>
                <a:ext uri="{FF2B5EF4-FFF2-40B4-BE49-F238E27FC236}">
                  <a16:creationId xmlns:a16="http://schemas.microsoft.com/office/drawing/2014/main" id="{D4069FC6-5A11-0E45-B601-CE1031E94DC2}"/>
                </a:ext>
              </a:extLst>
            </p:cNvPr>
            <p:cNvSpPr/>
            <p:nvPr/>
          </p:nvSpPr>
          <p:spPr>
            <a:xfrm>
              <a:off x="5458689" y="2697293"/>
              <a:ext cx="330598" cy="925683"/>
            </a:xfrm>
            <a:custGeom>
              <a:avLst/>
              <a:gdLst/>
              <a:ahLst/>
              <a:cxnLst/>
              <a:rect l="l" t="t" r="r" b="b"/>
              <a:pathLst>
                <a:path w="7736" h="21661" extrusionOk="0">
                  <a:moveTo>
                    <a:pt x="554" y="13534"/>
                  </a:moveTo>
                  <a:cubicBezTo>
                    <a:pt x="1152" y="11375"/>
                    <a:pt x="1071" y="8886"/>
                    <a:pt x="2427" y="7155"/>
                  </a:cubicBezTo>
                  <a:cubicBezTo>
                    <a:pt x="2784" y="6700"/>
                    <a:pt x="3221" y="6325"/>
                    <a:pt x="3614" y="5915"/>
                  </a:cubicBezTo>
                  <a:cubicBezTo>
                    <a:pt x="4301" y="5192"/>
                    <a:pt x="4854" y="4354"/>
                    <a:pt x="5407" y="3515"/>
                  </a:cubicBezTo>
                  <a:cubicBezTo>
                    <a:pt x="6183" y="2347"/>
                    <a:pt x="6959" y="1178"/>
                    <a:pt x="7736" y="0"/>
                  </a:cubicBezTo>
                  <a:cubicBezTo>
                    <a:pt x="7379" y="830"/>
                    <a:pt x="7040" y="1669"/>
                    <a:pt x="6719" y="2516"/>
                  </a:cubicBezTo>
                  <a:cubicBezTo>
                    <a:pt x="6433" y="2953"/>
                    <a:pt x="6139" y="3390"/>
                    <a:pt x="5853" y="3828"/>
                  </a:cubicBezTo>
                  <a:cubicBezTo>
                    <a:pt x="5300" y="4666"/>
                    <a:pt x="4738" y="5505"/>
                    <a:pt x="4051" y="6227"/>
                  </a:cubicBezTo>
                  <a:cubicBezTo>
                    <a:pt x="3659" y="6638"/>
                    <a:pt x="3221" y="7012"/>
                    <a:pt x="2865" y="7467"/>
                  </a:cubicBezTo>
                  <a:cubicBezTo>
                    <a:pt x="1518" y="9198"/>
                    <a:pt x="1598" y="11687"/>
                    <a:pt x="991" y="13846"/>
                  </a:cubicBezTo>
                  <a:cubicBezTo>
                    <a:pt x="768" y="14640"/>
                    <a:pt x="447" y="15434"/>
                    <a:pt x="509" y="16254"/>
                  </a:cubicBezTo>
                  <a:cubicBezTo>
                    <a:pt x="545" y="16665"/>
                    <a:pt x="679" y="17066"/>
                    <a:pt x="786" y="17459"/>
                  </a:cubicBezTo>
                  <a:cubicBezTo>
                    <a:pt x="1116" y="18627"/>
                    <a:pt x="1277" y="19823"/>
                    <a:pt x="1410" y="21036"/>
                  </a:cubicBezTo>
                  <a:cubicBezTo>
                    <a:pt x="1312" y="21250"/>
                    <a:pt x="1196" y="21455"/>
                    <a:pt x="1071" y="21661"/>
                  </a:cubicBezTo>
                  <a:cubicBezTo>
                    <a:pt x="911" y="20144"/>
                    <a:pt x="759" y="18610"/>
                    <a:pt x="349" y="17147"/>
                  </a:cubicBezTo>
                  <a:cubicBezTo>
                    <a:pt x="233" y="16754"/>
                    <a:pt x="108" y="16362"/>
                    <a:pt x="72" y="15942"/>
                  </a:cubicBezTo>
                  <a:cubicBezTo>
                    <a:pt x="1" y="15121"/>
                    <a:pt x="331" y="14328"/>
                    <a:pt x="554" y="1353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457;p72">
              <a:extLst>
                <a:ext uri="{FF2B5EF4-FFF2-40B4-BE49-F238E27FC236}">
                  <a16:creationId xmlns:a16="http://schemas.microsoft.com/office/drawing/2014/main" id="{459302D3-6FC9-96B5-B8C2-91C9AD001119}"/>
                </a:ext>
              </a:extLst>
            </p:cNvPr>
            <p:cNvSpPr/>
            <p:nvPr/>
          </p:nvSpPr>
          <p:spPr>
            <a:xfrm>
              <a:off x="5458689" y="2697293"/>
              <a:ext cx="330598" cy="925683"/>
            </a:xfrm>
            <a:custGeom>
              <a:avLst/>
              <a:gdLst/>
              <a:ahLst/>
              <a:cxnLst/>
              <a:rect l="l" t="t" r="r" b="b"/>
              <a:pathLst>
                <a:path w="7736" h="21661" fill="none" extrusionOk="0">
                  <a:moveTo>
                    <a:pt x="554" y="13534"/>
                  </a:moveTo>
                  <a:cubicBezTo>
                    <a:pt x="1152" y="11375"/>
                    <a:pt x="1071" y="8886"/>
                    <a:pt x="2427" y="7155"/>
                  </a:cubicBezTo>
                  <a:cubicBezTo>
                    <a:pt x="2784" y="6700"/>
                    <a:pt x="3221" y="6325"/>
                    <a:pt x="3614" y="5915"/>
                  </a:cubicBezTo>
                  <a:cubicBezTo>
                    <a:pt x="4301" y="5192"/>
                    <a:pt x="4854" y="4354"/>
                    <a:pt x="5407" y="3515"/>
                  </a:cubicBezTo>
                  <a:cubicBezTo>
                    <a:pt x="6183" y="2347"/>
                    <a:pt x="6959" y="1178"/>
                    <a:pt x="7736" y="0"/>
                  </a:cubicBezTo>
                  <a:cubicBezTo>
                    <a:pt x="7379" y="830"/>
                    <a:pt x="7040" y="1669"/>
                    <a:pt x="6719" y="2516"/>
                  </a:cubicBezTo>
                  <a:cubicBezTo>
                    <a:pt x="6433" y="2953"/>
                    <a:pt x="6139" y="3390"/>
                    <a:pt x="5853" y="3828"/>
                  </a:cubicBezTo>
                  <a:cubicBezTo>
                    <a:pt x="5300" y="4666"/>
                    <a:pt x="4738" y="5505"/>
                    <a:pt x="4051" y="6227"/>
                  </a:cubicBezTo>
                  <a:cubicBezTo>
                    <a:pt x="3659" y="6638"/>
                    <a:pt x="3221" y="7012"/>
                    <a:pt x="2865" y="7467"/>
                  </a:cubicBezTo>
                  <a:cubicBezTo>
                    <a:pt x="1518" y="9198"/>
                    <a:pt x="1598" y="11687"/>
                    <a:pt x="991" y="13846"/>
                  </a:cubicBezTo>
                  <a:cubicBezTo>
                    <a:pt x="768" y="14640"/>
                    <a:pt x="447" y="15434"/>
                    <a:pt x="509" y="16254"/>
                  </a:cubicBezTo>
                  <a:cubicBezTo>
                    <a:pt x="545" y="16665"/>
                    <a:pt x="679" y="17066"/>
                    <a:pt x="786" y="17459"/>
                  </a:cubicBezTo>
                  <a:cubicBezTo>
                    <a:pt x="1116" y="18627"/>
                    <a:pt x="1277" y="19823"/>
                    <a:pt x="1410" y="21036"/>
                  </a:cubicBezTo>
                  <a:cubicBezTo>
                    <a:pt x="1312" y="21250"/>
                    <a:pt x="1196" y="21455"/>
                    <a:pt x="1071" y="21661"/>
                  </a:cubicBezTo>
                  <a:cubicBezTo>
                    <a:pt x="911" y="20144"/>
                    <a:pt x="759" y="18610"/>
                    <a:pt x="349" y="17147"/>
                  </a:cubicBezTo>
                  <a:cubicBezTo>
                    <a:pt x="233" y="16754"/>
                    <a:pt x="108" y="16362"/>
                    <a:pt x="72" y="15942"/>
                  </a:cubicBezTo>
                  <a:cubicBezTo>
                    <a:pt x="1" y="15121"/>
                    <a:pt x="331" y="14328"/>
                    <a:pt x="554" y="135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458;p72">
              <a:extLst>
                <a:ext uri="{FF2B5EF4-FFF2-40B4-BE49-F238E27FC236}">
                  <a16:creationId xmlns:a16="http://schemas.microsoft.com/office/drawing/2014/main" id="{41878894-8A2E-EB5C-2F45-3670801EC8D5}"/>
                </a:ext>
              </a:extLst>
            </p:cNvPr>
            <p:cNvSpPr/>
            <p:nvPr/>
          </p:nvSpPr>
          <p:spPr>
            <a:xfrm>
              <a:off x="5499885" y="2697293"/>
              <a:ext cx="289401" cy="925683"/>
            </a:xfrm>
            <a:custGeom>
              <a:avLst/>
              <a:gdLst/>
              <a:ahLst/>
              <a:cxnLst/>
              <a:rect l="l" t="t" r="r" b="b"/>
              <a:pathLst>
                <a:path w="6772" h="21661" extrusionOk="0">
                  <a:moveTo>
                    <a:pt x="589" y="18440"/>
                  </a:moveTo>
                  <a:cubicBezTo>
                    <a:pt x="634" y="17932"/>
                    <a:pt x="616" y="17405"/>
                    <a:pt x="678" y="16897"/>
                  </a:cubicBezTo>
                  <a:cubicBezTo>
                    <a:pt x="741" y="16353"/>
                    <a:pt x="893" y="15826"/>
                    <a:pt x="1044" y="15300"/>
                  </a:cubicBezTo>
                  <a:cubicBezTo>
                    <a:pt x="2320" y="10946"/>
                    <a:pt x="3596" y="6575"/>
                    <a:pt x="5210" y="2364"/>
                  </a:cubicBezTo>
                  <a:cubicBezTo>
                    <a:pt x="5728" y="1570"/>
                    <a:pt x="6245" y="785"/>
                    <a:pt x="6772" y="0"/>
                  </a:cubicBezTo>
                  <a:cubicBezTo>
                    <a:pt x="4613" y="5041"/>
                    <a:pt x="3060" y="10349"/>
                    <a:pt x="1526" y="15639"/>
                  </a:cubicBezTo>
                  <a:cubicBezTo>
                    <a:pt x="1365" y="16165"/>
                    <a:pt x="1214" y="16692"/>
                    <a:pt x="1151" y="17236"/>
                  </a:cubicBezTo>
                  <a:cubicBezTo>
                    <a:pt x="1089" y="17753"/>
                    <a:pt x="1107" y="18271"/>
                    <a:pt x="1062" y="18779"/>
                  </a:cubicBezTo>
                  <a:cubicBezTo>
                    <a:pt x="973" y="19805"/>
                    <a:pt x="643" y="20804"/>
                    <a:pt x="107" y="21661"/>
                  </a:cubicBezTo>
                  <a:cubicBezTo>
                    <a:pt x="72" y="21322"/>
                    <a:pt x="36" y="20983"/>
                    <a:pt x="0" y="20644"/>
                  </a:cubicBezTo>
                  <a:cubicBezTo>
                    <a:pt x="322" y="19957"/>
                    <a:pt x="518" y="19207"/>
                    <a:pt x="589" y="1844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459;p72">
              <a:extLst>
                <a:ext uri="{FF2B5EF4-FFF2-40B4-BE49-F238E27FC236}">
                  <a16:creationId xmlns:a16="http://schemas.microsoft.com/office/drawing/2014/main" id="{7C96672F-5236-50A1-8BDC-747ED1894020}"/>
                </a:ext>
              </a:extLst>
            </p:cNvPr>
            <p:cNvSpPr/>
            <p:nvPr/>
          </p:nvSpPr>
          <p:spPr>
            <a:xfrm>
              <a:off x="5499885" y="2697293"/>
              <a:ext cx="289401" cy="925683"/>
            </a:xfrm>
            <a:custGeom>
              <a:avLst/>
              <a:gdLst/>
              <a:ahLst/>
              <a:cxnLst/>
              <a:rect l="l" t="t" r="r" b="b"/>
              <a:pathLst>
                <a:path w="6772" h="21661" fill="none" extrusionOk="0">
                  <a:moveTo>
                    <a:pt x="589" y="18440"/>
                  </a:moveTo>
                  <a:cubicBezTo>
                    <a:pt x="634" y="17932"/>
                    <a:pt x="616" y="17405"/>
                    <a:pt x="678" y="16897"/>
                  </a:cubicBezTo>
                  <a:cubicBezTo>
                    <a:pt x="741" y="16353"/>
                    <a:pt x="893" y="15826"/>
                    <a:pt x="1044" y="15300"/>
                  </a:cubicBezTo>
                  <a:cubicBezTo>
                    <a:pt x="2320" y="10946"/>
                    <a:pt x="3596" y="6575"/>
                    <a:pt x="5210" y="2364"/>
                  </a:cubicBezTo>
                  <a:cubicBezTo>
                    <a:pt x="5728" y="1570"/>
                    <a:pt x="6245" y="785"/>
                    <a:pt x="6772" y="0"/>
                  </a:cubicBezTo>
                  <a:cubicBezTo>
                    <a:pt x="4613" y="5041"/>
                    <a:pt x="3060" y="10349"/>
                    <a:pt x="1526" y="15639"/>
                  </a:cubicBezTo>
                  <a:cubicBezTo>
                    <a:pt x="1365" y="16165"/>
                    <a:pt x="1214" y="16692"/>
                    <a:pt x="1151" y="17236"/>
                  </a:cubicBezTo>
                  <a:cubicBezTo>
                    <a:pt x="1089" y="17753"/>
                    <a:pt x="1107" y="18271"/>
                    <a:pt x="1062" y="18779"/>
                  </a:cubicBezTo>
                  <a:cubicBezTo>
                    <a:pt x="973" y="19805"/>
                    <a:pt x="643" y="20804"/>
                    <a:pt x="107" y="21661"/>
                  </a:cubicBezTo>
                  <a:cubicBezTo>
                    <a:pt x="72" y="21322"/>
                    <a:pt x="36" y="20983"/>
                    <a:pt x="0" y="20644"/>
                  </a:cubicBezTo>
                  <a:cubicBezTo>
                    <a:pt x="322" y="19957"/>
                    <a:pt x="518" y="19207"/>
                    <a:pt x="589" y="184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460;p72">
              <a:extLst>
                <a:ext uri="{FF2B5EF4-FFF2-40B4-BE49-F238E27FC236}">
                  <a16:creationId xmlns:a16="http://schemas.microsoft.com/office/drawing/2014/main" id="{8A9A4F62-3A9A-B036-96CD-48F43E9AC7FC}"/>
                </a:ext>
              </a:extLst>
            </p:cNvPr>
            <p:cNvSpPr/>
            <p:nvPr/>
          </p:nvSpPr>
          <p:spPr>
            <a:xfrm>
              <a:off x="5998560" y="2459772"/>
              <a:ext cx="218461" cy="454871"/>
            </a:xfrm>
            <a:custGeom>
              <a:avLst/>
              <a:gdLst/>
              <a:ahLst/>
              <a:cxnLst/>
              <a:rect l="l" t="t" r="r" b="b"/>
              <a:pathLst>
                <a:path w="5112" h="10644" extrusionOk="0">
                  <a:moveTo>
                    <a:pt x="4059" y="9091"/>
                  </a:moveTo>
                  <a:cubicBezTo>
                    <a:pt x="3069" y="6941"/>
                    <a:pt x="2043" y="4532"/>
                    <a:pt x="794" y="2409"/>
                  </a:cubicBezTo>
                  <a:cubicBezTo>
                    <a:pt x="526" y="1597"/>
                    <a:pt x="259" y="795"/>
                    <a:pt x="0" y="36"/>
                  </a:cubicBezTo>
                  <a:cubicBezTo>
                    <a:pt x="0" y="27"/>
                    <a:pt x="0" y="10"/>
                    <a:pt x="0" y="1"/>
                  </a:cubicBezTo>
                  <a:cubicBezTo>
                    <a:pt x="1811" y="2463"/>
                    <a:pt x="3149" y="5683"/>
                    <a:pt x="4434" y="8467"/>
                  </a:cubicBezTo>
                  <a:cubicBezTo>
                    <a:pt x="4746" y="9145"/>
                    <a:pt x="4853" y="9769"/>
                    <a:pt x="5112" y="10617"/>
                  </a:cubicBezTo>
                  <a:cubicBezTo>
                    <a:pt x="4951" y="10643"/>
                    <a:pt x="4764" y="10643"/>
                    <a:pt x="4559" y="10626"/>
                  </a:cubicBezTo>
                  <a:cubicBezTo>
                    <a:pt x="4380" y="9939"/>
                    <a:pt x="4300" y="9617"/>
                    <a:pt x="4059" y="909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461;p72">
              <a:extLst>
                <a:ext uri="{FF2B5EF4-FFF2-40B4-BE49-F238E27FC236}">
                  <a16:creationId xmlns:a16="http://schemas.microsoft.com/office/drawing/2014/main" id="{3B1E2A95-C6CD-B4D8-01EA-8BABCB16B6C8}"/>
                </a:ext>
              </a:extLst>
            </p:cNvPr>
            <p:cNvSpPr/>
            <p:nvPr/>
          </p:nvSpPr>
          <p:spPr>
            <a:xfrm>
              <a:off x="5998560" y="2459772"/>
              <a:ext cx="218461" cy="454871"/>
            </a:xfrm>
            <a:custGeom>
              <a:avLst/>
              <a:gdLst/>
              <a:ahLst/>
              <a:cxnLst/>
              <a:rect l="l" t="t" r="r" b="b"/>
              <a:pathLst>
                <a:path w="5112" h="10644" fill="none" extrusionOk="0">
                  <a:moveTo>
                    <a:pt x="4059" y="9091"/>
                  </a:moveTo>
                  <a:cubicBezTo>
                    <a:pt x="3069" y="6941"/>
                    <a:pt x="2043" y="4532"/>
                    <a:pt x="794" y="2409"/>
                  </a:cubicBezTo>
                  <a:cubicBezTo>
                    <a:pt x="526" y="1597"/>
                    <a:pt x="259" y="795"/>
                    <a:pt x="0" y="36"/>
                  </a:cubicBezTo>
                  <a:cubicBezTo>
                    <a:pt x="0" y="27"/>
                    <a:pt x="0" y="10"/>
                    <a:pt x="0" y="1"/>
                  </a:cubicBezTo>
                  <a:cubicBezTo>
                    <a:pt x="1811" y="2463"/>
                    <a:pt x="3149" y="5683"/>
                    <a:pt x="4434" y="8467"/>
                  </a:cubicBezTo>
                  <a:cubicBezTo>
                    <a:pt x="4746" y="9145"/>
                    <a:pt x="4853" y="9769"/>
                    <a:pt x="5112" y="10617"/>
                  </a:cubicBezTo>
                  <a:cubicBezTo>
                    <a:pt x="4951" y="10643"/>
                    <a:pt x="4764" y="10643"/>
                    <a:pt x="4559" y="10626"/>
                  </a:cubicBezTo>
                  <a:cubicBezTo>
                    <a:pt x="4380" y="9939"/>
                    <a:pt x="4300" y="9617"/>
                    <a:pt x="4059" y="909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462;p72">
              <a:extLst>
                <a:ext uri="{FF2B5EF4-FFF2-40B4-BE49-F238E27FC236}">
                  <a16:creationId xmlns:a16="http://schemas.microsoft.com/office/drawing/2014/main" id="{FE649FEB-13F6-4926-1C03-715F6BB88615}"/>
                </a:ext>
              </a:extLst>
            </p:cNvPr>
            <p:cNvSpPr/>
            <p:nvPr/>
          </p:nvSpPr>
          <p:spPr>
            <a:xfrm>
              <a:off x="6178090" y="2189858"/>
              <a:ext cx="55726" cy="395384"/>
            </a:xfrm>
            <a:custGeom>
              <a:avLst/>
              <a:gdLst/>
              <a:ahLst/>
              <a:cxnLst/>
              <a:rect l="l" t="t" r="r" b="b"/>
              <a:pathLst>
                <a:path w="1304" h="9252" extrusionOk="0">
                  <a:moveTo>
                    <a:pt x="1036" y="8636"/>
                  </a:moveTo>
                  <a:cubicBezTo>
                    <a:pt x="1036" y="6058"/>
                    <a:pt x="741" y="3676"/>
                    <a:pt x="385" y="1901"/>
                  </a:cubicBezTo>
                  <a:cubicBezTo>
                    <a:pt x="260" y="1267"/>
                    <a:pt x="135" y="714"/>
                    <a:pt x="1" y="259"/>
                  </a:cubicBezTo>
                  <a:cubicBezTo>
                    <a:pt x="63" y="179"/>
                    <a:pt x="117" y="99"/>
                    <a:pt x="188" y="27"/>
                  </a:cubicBezTo>
                  <a:cubicBezTo>
                    <a:pt x="188" y="18"/>
                    <a:pt x="197" y="9"/>
                    <a:pt x="206" y="1"/>
                  </a:cubicBezTo>
                  <a:cubicBezTo>
                    <a:pt x="349" y="500"/>
                    <a:pt x="501" y="1125"/>
                    <a:pt x="643" y="1847"/>
                  </a:cubicBezTo>
                  <a:cubicBezTo>
                    <a:pt x="991" y="3622"/>
                    <a:pt x="1295" y="6004"/>
                    <a:pt x="1295" y="8583"/>
                  </a:cubicBezTo>
                  <a:cubicBezTo>
                    <a:pt x="1295" y="8823"/>
                    <a:pt x="1295" y="9038"/>
                    <a:pt x="1303" y="9252"/>
                  </a:cubicBezTo>
                  <a:cubicBezTo>
                    <a:pt x="1214" y="9118"/>
                    <a:pt x="1125" y="8984"/>
                    <a:pt x="1036" y="8850"/>
                  </a:cubicBezTo>
                  <a:cubicBezTo>
                    <a:pt x="1036" y="8779"/>
                    <a:pt x="1036" y="8716"/>
                    <a:pt x="1036" y="8636"/>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463;p72">
              <a:extLst>
                <a:ext uri="{FF2B5EF4-FFF2-40B4-BE49-F238E27FC236}">
                  <a16:creationId xmlns:a16="http://schemas.microsoft.com/office/drawing/2014/main" id="{DD4E83C6-1175-7EBF-0FC0-C856AF275296}"/>
                </a:ext>
              </a:extLst>
            </p:cNvPr>
            <p:cNvSpPr/>
            <p:nvPr/>
          </p:nvSpPr>
          <p:spPr>
            <a:xfrm>
              <a:off x="6178090" y="2189858"/>
              <a:ext cx="55726" cy="395384"/>
            </a:xfrm>
            <a:custGeom>
              <a:avLst/>
              <a:gdLst/>
              <a:ahLst/>
              <a:cxnLst/>
              <a:rect l="l" t="t" r="r" b="b"/>
              <a:pathLst>
                <a:path w="1304" h="9252" fill="none" extrusionOk="0">
                  <a:moveTo>
                    <a:pt x="1036" y="8636"/>
                  </a:moveTo>
                  <a:cubicBezTo>
                    <a:pt x="1036" y="6058"/>
                    <a:pt x="741" y="3676"/>
                    <a:pt x="385" y="1901"/>
                  </a:cubicBezTo>
                  <a:cubicBezTo>
                    <a:pt x="260" y="1267"/>
                    <a:pt x="135" y="714"/>
                    <a:pt x="1" y="259"/>
                  </a:cubicBezTo>
                  <a:cubicBezTo>
                    <a:pt x="63" y="179"/>
                    <a:pt x="117" y="99"/>
                    <a:pt x="188" y="27"/>
                  </a:cubicBezTo>
                  <a:cubicBezTo>
                    <a:pt x="188" y="18"/>
                    <a:pt x="197" y="9"/>
                    <a:pt x="206" y="1"/>
                  </a:cubicBezTo>
                  <a:cubicBezTo>
                    <a:pt x="349" y="500"/>
                    <a:pt x="501" y="1125"/>
                    <a:pt x="643" y="1847"/>
                  </a:cubicBezTo>
                  <a:cubicBezTo>
                    <a:pt x="991" y="3622"/>
                    <a:pt x="1295" y="6004"/>
                    <a:pt x="1295" y="8583"/>
                  </a:cubicBezTo>
                  <a:cubicBezTo>
                    <a:pt x="1295" y="8823"/>
                    <a:pt x="1295" y="9038"/>
                    <a:pt x="1303" y="9252"/>
                  </a:cubicBezTo>
                  <a:cubicBezTo>
                    <a:pt x="1214" y="9118"/>
                    <a:pt x="1125" y="8984"/>
                    <a:pt x="1036" y="8850"/>
                  </a:cubicBezTo>
                  <a:cubicBezTo>
                    <a:pt x="1036" y="8779"/>
                    <a:pt x="1036" y="8716"/>
                    <a:pt x="1036" y="863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464;p72">
              <a:extLst>
                <a:ext uri="{FF2B5EF4-FFF2-40B4-BE49-F238E27FC236}">
                  <a16:creationId xmlns:a16="http://schemas.microsoft.com/office/drawing/2014/main" id="{44BE27A0-ADBD-86C6-DF1B-B133228FEC93}"/>
                </a:ext>
              </a:extLst>
            </p:cNvPr>
            <p:cNvSpPr/>
            <p:nvPr/>
          </p:nvSpPr>
          <p:spPr>
            <a:xfrm>
              <a:off x="6136551" y="2212721"/>
              <a:ext cx="70214" cy="475470"/>
            </a:xfrm>
            <a:custGeom>
              <a:avLst/>
              <a:gdLst/>
              <a:ahLst/>
              <a:cxnLst/>
              <a:rect l="l" t="t" r="r" b="b"/>
              <a:pathLst>
                <a:path w="1643" h="11126" extrusionOk="0">
                  <a:moveTo>
                    <a:pt x="143" y="2525"/>
                  </a:moveTo>
                  <a:cubicBezTo>
                    <a:pt x="224" y="1660"/>
                    <a:pt x="366" y="741"/>
                    <a:pt x="795" y="1"/>
                  </a:cubicBezTo>
                  <a:cubicBezTo>
                    <a:pt x="580" y="599"/>
                    <a:pt x="491" y="1259"/>
                    <a:pt x="438" y="1892"/>
                  </a:cubicBezTo>
                  <a:cubicBezTo>
                    <a:pt x="340" y="2927"/>
                    <a:pt x="286" y="3971"/>
                    <a:pt x="464" y="4988"/>
                  </a:cubicBezTo>
                  <a:cubicBezTo>
                    <a:pt x="634" y="5907"/>
                    <a:pt x="1009" y="9100"/>
                    <a:pt x="1642" y="10215"/>
                  </a:cubicBezTo>
                  <a:cubicBezTo>
                    <a:pt x="1615" y="10706"/>
                    <a:pt x="1580" y="11090"/>
                    <a:pt x="1553" y="11125"/>
                  </a:cubicBezTo>
                  <a:cubicBezTo>
                    <a:pt x="795" y="10429"/>
                    <a:pt x="357" y="6638"/>
                    <a:pt x="179" y="5621"/>
                  </a:cubicBezTo>
                  <a:cubicBezTo>
                    <a:pt x="1" y="4604"/>
                    <a:pt x="54" y="3560"/>
                    <a:pt x="143" y="252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465;p72">
              <a:extLst>
                <a:ext uri="{FF2B5EF4-FFF2-40B4-BE49-F238E27FC236}">
                  <a16:creationId xmlns:a16="http://schemas.microsoft.com/office/drawing/2014/main" id="{A521DB94-8050-39DD-45DD-226C1B7BFF64}"/>
                </a:ext>
              </a:extLst>
            </p:cNvPr>
            <p:cNvSpPr/>
            <p:nvPr/>
          </p:nvSpPr>
          <p:spPr>
            <a:xfrm>
              <a:off x="6136551" y="2212721"/>
              <a:ext cx="70214" cy="475470"/>
            </a:xfrm>
            <a:custGeom>
              <a:avLst/>
              <a:gdLst/>
              <a:ahLst/>
              <a:cxnLst/>
              <a:rect l="l" t="t" r="r" b="b"/>
              <a:pathLst>
                <a:path w="1643" h="11126" fill="none" extrusionOk="0">
                  <a:moveTo>
                    <a:pt x="143" y="2525"/>
                  </a:moveTo>
                  <a:cubicBezTo>
                    <a:pt x="224" y="1660"/>
                    <a:pt x="366" y="741"/>
                    <a:pt x="795" y="1"/>
                  </a:cubicBezTo>
                  <a:cubicBezTo>
                    <a:pt x="580" y="599"/>
                    <a:pt x="491" y="1259"/>
                    <a:pt x="438" y="1892"/>
                  </a:cubicBezTo>
                  <a:cubicBezTo>
                    <a:pt x="340" y="2927"/>
                    <a:pt x="286" y="3971"/>
                    <a:pt x="464" y="4988"/>
                  </a:cubicBezTo>
                  <a:cubicBezTo>
                    <a:pt x="634" y="5907"/>
                    <a:pt x="1009" y="9100"/>
                    <a:pt x="1642" y="10215"/>
                  </a:cubicBezTo>
                  <a:cubicBezTo>
                    <a:pt x="1615" y="10706"/>
                    <a:pt x="1580" y="11090"/>
                    <a:pt x="1553" y="11125"/>
                  </a:cubicBezTo>
                  <a:cubicBezTo>
                    <a:pt x="795" y="10429"/>
                    <a:pt x="357" y="6638"/>
                    <a:pt x="179" y="5621"/>
                  </a:cubicBezTo>
                  <a:cubicBezTo>
                    <a:pt x="1" y="4604"/>
                    <a:pt x="54" y="3560"/>
                    <a:pt x="143" y="252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466;p72">
              <a:extLst>
                <a:ext uri="{FF2B5EF4-FFF2-40B4-BE49-F238E27FC236}">
                  <a16:creationId xmlns:a16="http://schemas.microsoft.com/office/drawing/2014/main" id="{02D78E0E-050F-A116-500B-5A6155A5D1D9}"/>
                </a:ext>
              </a:extLst>
            </p:cNvPr>
            <p:cNvSpPr/>
            <p:nvPr/>
          </p:nvSpPr>
          <p:spPr>
            <a:xfrm>
              <a:off x="5439244" y="1578363"/>
              <a:ext cx="468974" cy="345812"/>
            </a:xfrm>
            <a:custGeom>
              <a:avLst/>
              <a:gdLst/>
              <a:ahLst/>
              <a:cxnLst/>
              <a:rect l="l" t="t" r="r" b="b"/>
              <a:pathLst>
                <a:path w="10974" h="8092" extrusionOk="0">
                  <a:moveTo>
                    <a:pt x="358" y="3908"/>
                  </a:moveTo>
                  <a:cubicBezTo>
                    <a:pt x="447" y="3952"/>
                    <a:pt x="545" y="4006"/>
                    <a:pt x="617" y="4077"/>
                  </a:cubicBezTo>
                  <a:cubicBezTo>
                    <a:pt x="840" y="4309"/>
                    <a:pt x="759" y="4702"/>
                    <a:pt x="902" y="4996"/>
                  </a:cubicBezTo>
                  <a:cubicBezTo>
                    <a:pt x="1143" y="5478"/>
                    <a:pt x="1839" y="5451"/>
                    <a:pt x="2312" y="5719"/>
                  </a:cubicBezTo>
                  <a:cubicBezTo>
                    <a:pt x="2535" y="5844"/>
                    <a:pt x="2704" y="6031"/>
                    <a:pt x="2900" y="6183"/>
                  </a:cubicBezTo>
                  <a:cubicBezTo>
                    <a:pt x="3462" y="6655"/>
                    <a:pt x="4176" y="6869"/>
                    <a:pt x="4881" y="7084"/>
                  </a:cubicBezTo>
                  <a:cubicBezTo>
                    <a:pt x="5050" y="7137"/>
                    <a:pt x="5229" y="7191"/>
                    <a:pt x="5407" y="7164"/>
                  </a:cubicBezTo>
                  <a:cubicBezTo>
                    <a:pt x="5621" y="7137"/>
                    <a:pt x="5809" y="7003"/>
                    <a:pt x="6005" y="6905"/>
                  </a:cubicBezTo>
                  <a:cubicBezTo>
                    <a:pt x="6496" y="6655"/>
                    <a:pt x="7075" y="6611"/>
                    <a:pt x="7548" y="6334"/>
                  </a:cubicBezTo>
                  <a:cubicBezTo>
                    <a:pt x="8128" y="5995"/>
                    <a:pt x="8458" y="5353"/>
                    <a:pt x="8753" y="4746"/>
                  </a:cubicBezTo>
                  <a:cubicBezTo>
                    <a:pt x="9216" y="3783"/>
                    <a:pt x="9689" y="2828"/>
                    <a:pt x="10153" y="1865"/>
                  </a:cubicBezTo>
                  <a:cubicBezTo>
                    <a:pt x="10448" y="1267"/>
                    <a:pt x="10742" y="652"/>
                    <a:pt x="10876" y="0"/>
                  </a:cubicBezTo>
                  <a:cubicBezTo>
                    <a:pt x="10876" y="0"/>
                    <a:pt x="10876" y="0"/>
                    <a:pt x="10876" y="9"/>
                  </a:cubicBezTo>
                  <a:cubicBezTo>
                    <a:pt x="10974" y="214"/>
                    <a:pt x="10974" y="464"/>
                    <a:pt x="10938" y="696"/>
                  </a:cubicBezTo>
                  <a:cubicBezTo>
                    <a:pt x="10831" y="1428"/>
                    <a:pt x="10501" y="2106"/>
                    <a:pt x="10180" y="2775"/>
                  </a:cubicBezTo>
                  <a:cubicBezTo>
                    <a:pt x="9707" y="3738"/>
                    <a:pt x="9243" y="4693"/>
                    <a:pt x="8770" y="5656"/>
                  </a:cubicBezTo>
                  <a:cubicBezTo>
                    <a:pt x="8476" y="6254"/>
                    <a:pt x="8155" y="6896"/>
                    <a:pt x="7575" y="7244"/>
                  </a:cubicBezTo>
                  <a:cubicBezTo>
                    <a:pt x="7093" y="7521"/>
                    <a:pt x="6513" y="7556"/>
                    <a:pt x="6032" y="7806"/>
                  </a:cubicBezTo>
                  <a:cubicBezTo>
                    <a:pt x="5835" y="7913"/>
                    <a:pt x="5648" y="8047"/>
                    <a:pt x="5425" y="8074"/>
                  </a:cubicBezTo>
                  <a:cubicBezTo>
                    <a:pt x="5247" y="8092"/>
                    <a:pt x="5068" y="8047"/>
                    <a:pt x="4899" y="7993"/>
                  </a:cubicBezTo>
                  <a:cubicBezTo>
                    <a:pt x="4203" y="7779"/>
                    <a:pt x="3480" y="7556"/>
                    <a:pt x="2918" y="7092"/>
                  </a:cubicBezTo>
                  <a:cubicBezTo>
                    <a:pt x="2731" y="6932"/>
                    <a:pt x="2552" y="6745"/>
                    <a:pt x="2338" y="6629"/>
                  </a:cubicBezTo>
                  <a:cubicBezTo>
                    <a:pt x="1865" y="6361"/>
                    <a:pt x="1170" y="6388"/>
                    <a:pt x="929" y="5897"/>
                  </a:cubicBezTo>
                  <a:cubicBezTo>
                    <a:pt x="786" y="5612"/>
                    <a:pt x="866" y="5210"/>
                    <a:pt x="634" y="4978"/>
                  </a:cubicBezTo>
                  <a:cubicBezTo>
                    <a:pt x="501" y="4844"/>
                    <a:pt x="278" y="4800"/>
                    <a:pt x="144" y="4657"/>
                  </a:cubicBezTo>
                  <a:cubicBezTo>
                    <a:pt x="1" y="4496"/>
                    <a:pt x="1" y="4265"/>
                    <a:pt x="72" y="4041"/>
                  </a:cubicBezTo>
                  <a:cubicBezTo>
                    <a:pt x="170" y="4024"/>
                    <a:pt x="278" y="3979"/>
                    <a:pt x="358" y="3908"/>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467;p72">
              <a:extLst>
                <a:ext uri="{FF2B5EF4-FFF2-40B4-BE49-F238E27FC236}">
                  <a16:creationId xmlns:a16="http://schemas.microsoft.com/office/drawing/2014/main" id="{CD5CABCF-8B52-7619-3117-B4C816FC5B99}"/>
                </a:ext>
              </a:extLst>
            </p:cNvPr>
            <p:cNvSpPr/>
            <p:nvPr/>
          </p:nvSpPr>
          <p:spPr>
            <a:xfrm>
              <a:off x="5439244" y="1578363"/>
              <a:ext cx="468974" cy="345812"/>
            </a:xfrm>
            <a:custGeom>
              <a:avLst/>
              <a:gdLst/>
              <a:ahLst/>
              <a:cxnLst/>
              <a:rect l="l" t="t" r="r" b="b"/>
              <a:pathLst>
                <a:path w="10974" h="8092" fill="none" extrusionOk="0">
                  <a:moveTo>
                    <a:pt x="358" y="3908"/>
                  </a:moveTo>
                  <a:cubicBezTo>
                    <a:pt x="447" y="3952"/>
                    <a:pt x="545" y="4006"/>
                    <a:pt x="617" y="4077"/>
                  </a:cubicBezTo>
                  <a:cubicBezTo>
                    <a:pt x="840" y="4309"/>
                    <a:pt x="759" y="4702"/>
                    <a:pt x="902" y="4996"/>
                  </a:cubicBezTo>
                  <a:cubicBezTo>
                    <a:pt x="1143" y="5478"/>
                    <a:pt x="1839" y="5451"/>
                    <a:pt x="2312" y="5719"/>
                  </a:cubicBezTo>
                  <a:cubicBezTo>
                    <a:pt x="2535" y="5844"/>
                    <a:pt x="2704" y="6031"/>
                    <a:pt x="2900" y="6183"/>
                  </a:cubicBezTo>
                  <a:cubicBezTo>
                    <a:pt x="3462" y="6655"/>
                    <a:pt x="4176" y="6869"/>
                    <a:pt x="4881" y="7084"/>
                  </a:cubicBezTo>
                  <a:cubicBezTo>
                    <a:pt x="5050" y="7137"/>
                    <a:pt x="5229" y="7191"/>
                    <a:pt x="5407" y="7164"/>
                  </a:cubicBezTo>
                  <a:cubicBezTo>
                    <a:pt x="5621" y="7137"/>
                    <a:pt x="5809" y="7003"/>
                    <a:pt x="6005" y="6905"/>
                  </a:cubicBezTo>
                  <a:cubicBezTo>
                    <a:pt x="6496" y="6655"/>
                    <a:pt x="7075" y="6611"/>
                    <a:pt x="7548" y="6334"/>
                  </a:cubicBezTo>
                  <a:cubicBezTo>
                    <a:pt x="8128" y="5995"/>
                    <a:pt x="8458" y="5353"/>
                    <a:pt x="8753" y="4746"/>
                  </a:cubicBezTo>
                  <a:cubicBezTo>
                    <a:pt x="9216" y="3783"/>
                    <a:pt x="9689" y="2828"/>
                    <a:pt x="10153" y="1865"/>
                  </a:cubicBezTo>
                  <a:cubicBezTo>
                    <a:pt x="10448" y="1267"/>
                    <a:pt x="10742" y="652"/>
                    <a:pt x="10876" y="0"/>
                  </a:cubicBezTo>
                  <a:cubicBezTo>
                    <a:pt x="10876" y="0"/>
                    <a:pt x="10876" y="0"/>
                    <a:pt x="10876" y="9"/>
                  </a:cubicBezTo>
                  <a:cubicBezTo>
                    <a:pt x="10974" y="214"/>
                    <a:pt x="10974" y="464"/>
                    <a:pt x="10938" y="696"/>
                  </a:cubicBezTo>
                  <a:cubicBezTo>
                    <a:pt x="10831" y="1428"/>
                    <a:pt x="10501" y="2106"/>
                    <a:pt x="10180" y="2775"/>
                  </a:cubicBezTo>
                  <a:cubicBezTo>
                    <a:pt x="9707" y="3738"/>
                    <a:pt x="9243" y="4693"/>
                    <a:pt x="8770" y="5656"/>
                  </a:cubicBezTo>
                  <a:cubicBezTo>
                    <a:pt x="8476" y="6254"/>
                    <a:pt x="8155" y="6896"/>
                    <a:pt x="7575" y="7244"/>
                  </a:cubicBezTo>
                  <a:cubicBezTo>
                    <a:pt x="7093" y="7521"/>
                    <a:pt x="6513" y="7556"/>
                    <a:pt x="6032" y="7806"/>
                  </a:cubicBezTo>
                  <a:cubicBezTo>
                    <a:pt x="5835" y="7913"/>
                    <a:pt x="5648" y="8047"/>
                    <a:pt x="5425" y="8074"/>
                  </a:cubicBezTo>
                  <a:cubicBezTo>
                    <a:pt x="5247" y="8092"/>
                    <a:pt x="5068" y="8047"/>
                    <a:pt x="4899" y="7993"/>
                  </a:cubicBezTo>
                  <a:cubicBezTo>
                    <a:pt x="4203" y="7779"/>
                    <a:pt x="3480" y="7556"/>
                    <a:pt x="2918" y="7092"/>
                  </a:cubicBezTo>
                  <a:cubicBezTo>
                    <a:pt x="2731" y="6932"/>
                    <a:pt x="2552" y="6745"/>
                    <a:pt x="2338" y="6629"/>
                  </a:cubicBezTo>
                  <a:cubicBezTo>
                    <a:pt x="1865" y="6361"/>
                    <a:pt x="1170" y="6388"/>
                    <a:pt x="929" y="5897"/>
                  </a:cubicBezTo>
                  <a:cubicBezTo>
                    <a:pt x="786" y="5612"/>
                    <a:pt x="866" y="5210"/>
                    <a:pt x="634" y="4978"/>
                  </a:cubicBezTo>
                  <a:cubicBezTo>
                    <a:pt x="501" y="4844"/>
                    <a:pt x="278" y="4800"/>
                    <a:pt x="144" y="4657"/>
                  </a:cubicBezTo>
                  <a:cubicBezTo>
                    <a:pt x="1" y="4496"/>
                    <a:pt x="1" y="4265"/>
                    <a:pt x="72" y="4041"/>
                  </a:cubicBezTo>
                  <a:cubicBezTo>
                    <a:pt x="170" y="4024"/>
                    <a:pt x="278" y="3979"/>
                    <a:pt x="358" y="39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468;p72">
              <a:extLst>
                <a:ext uri="{FF2B5EF4-FFF2-40B4-BE49-F238E27FC236}">
                  <a16:creationId xmlns:a16="http://schemas.microsoft.com/office/drawing/2014/main" id="{8E50BCBD-6D08-C5D8-6A88-A4CE230BF01E}"/>
                </a:ext>
              </a:extLst>
            </p:cNvPr>
            <p:cNvSpPr/>
            <p:nvPr/>
          </p:nvSpPr>
          <p:spPr>
            <a:xfrm>
              <a:off x="5528090" y="1365243"/>
              <a:ext cx="391581" cy="190299"/>
            </a:xfrm>
            <a:custGeom>
              <a:avLst/>
              <a:gdLst/>
              <a:ahLst/>
              <a:cxnLst/>
              <a:rect l="l" t="t" r="r" b="b"/>
              <a:pathLst>
                <a:path w="9163" h="4453" extrusionOk="0">
                  <a:moveTo>
                    <a:pt x="161" y="455"/>
                  </a:moveTo>
                  <a:cubicBezTo>
                    <a:pt x="1" y="678"/>
                    <a:pt x="331" y="919"/>
                    <a:pt x="598" y="991"/>
                  </a:cubicBezTo>
                  <a:cubicBezTo>
                    <a:pt x="1838" y="1330"/>
                    <a:pt x="3087" y="1669"/>
                    <a:pt x="4336" y="2008"/>
                  </a:cubicBezTo>
                  <a:cubicBezTo>
                    <a:pt x="5077" y="2204"/>
                    <a:pt x="5835" y="2409"/>
                    <a:pt x="6504" y="2793"/>
                  </a:cubicBezTo>
                  <a:cubicBezTo>
                    <a:pt x="7423" y="3310"/>
                    <a:pt x="8163" y="4131"/>
                    <a:pt x="9163" y="4452"/>
                  </a:cubicBezTo>
                  <a:cubicBezTo>
                    <a:pt x="8342" y="2944"/>
                    <a:pt x="7030" y="1704"/>
                    <a:pt x="5469" y="964"/>
                  </a:cubicBezTo>
                  <a:cubicBezTo>
                    <a:pt x="3917" y="232"/>
                    <a:pt x="2133" y="0"/>
                    <a:pt x="438" y="322"/>
                  </a:cubicBezTo>
                  <a:cubicBezTo>
                    <a:pt x="331" y="339"/>
                    <a:pt x="215" y="366"/>
                    <a:pt x="161" y="455"/>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469;p72">
              <a:extLst>
                <a:ext uri="{FF2B5EF4-FFF2-40B4-BE49-F238E27FC236}">
                  <a16:creationId xmlns:a16="http://schemas.microsoft.com/office/drawing/2014/main" id="{4E9F57BC-ED45-F76E-4799-E22714740326}"/>
                </a:ext>
              </a:extLst>
            </p:cNvPr>
            <p:cNvSpPr/>
            <p:nvPr/>
          </p:nvSpPr>
          <p:spPr>
            <a:xfrm>
              <a:off x="5528090" y="1365243"/>
              <a:ext cx="391581" cy="190299"/>
            </a:xfrm>
            <a:custGeom>
              <a:avLst/>
              <a:gdLst/>
              <a:ahLst/>
              <a:cxnLst/>
              <a:rect l="l" t="t" r="r" b="b"/>
              <a:pathLst>
                <a:path w="9163" h="4453" fill="none" extrusionOk="0">
                  <a:moveTo>
                    <a:pt x="161" y="455"/>
                  </a:moveTo>
                  <a:cubicBezTo>
                    <a:pt x="1" y="678"/>
                    <a:pt x="331" y="919"/>
                    <a:pt x="598" y="991"/>
                  </a:cubicBezTo>
                  <a:cubicBezTo>
                    <a:pt x="1838" y="1330"/>
                    <a:pt x="3087" y="1669"/>
                    <a:pt x="4336" y="2008"/>
                  </a:cubicBezTo>
                  <a:cubicBezTo>
                    <a:pt x="5077" y="2204"/>
                    <a:pt x="5835" y="2409"/>
                    <a:pt x="6504" y="2793"/>
                  </a:cubicBezTo>
                  <a:cubicBezTo>
                    <a:pt x="7423" y="3310"/>
                    <a:pt x="8163" y="4131"/>
                    <a:pt x="9163" y="4452"/>
                  </a:cubicBezTo>
                  <a:cubicBezTo>
                    <a:pt x="8342" y="2944"/>
                    <a:pt x="7030" y="1704"/>
                    <a:pt x="5469" y="964"/>
                  </a:cubicBezTo>
                  <a:cubicBezTo>
                    <a:pt x="3917" y="232"/>
                    <a:pt x="2133" y="0"/>
                    <a:pt x="438" y="322"/>
                  </a:cubicBezTo>
                  <a:cubicBezTo>
                    <a:pt x="331" y="339"/>
                    <a:pt x="215" y="366"/>
                    <a:pt x="161"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470;p72">
              <a:extLst>
                <a:ext uri="{FF2B5EF4-FFF2-40B4-BE49-F238E27FC236}">
                  <a16:creationId xmlns:a16="http://schemas.microsoft.com/office/drawing/2014/main" id="{852A7D84-65A5-EDF4-8B36-C3BA83A85C7C}"/>
                </a:ext>
              </a:extLst>
            </p:cNvPr>
            <p:cNvSpPr/>
            <p:nvPr/>
          </p:nvSpPr>
          <p:spPr>
            <a:xfrm>
              <a:off x="6050782" y="2241695"/>
              <a:ext cx="97649" cy="217350"/>
            </a:xfrm>
            <a:custGeom>
              <a:avLst/>
              <a:gdLst/>
              <a:ahLst/>
              <a:cxnLst/>
              <a:rect l="l" t="t" r="r" b="b"/>
              <a:pathLst>
                <a:path w="2285" h="5086" extrusionOk="0">
                  <a:moveTo>
                    <a:pt x="2284" y="1"/>
                  </a:moveTo>
                  <a:cubicBezTo>
                    <a:pt x="2097" y="572"/>
                    <a:pt x="1999" y="1169"/>
                    <a:pt x="1999" y="1776"/>
                  </a:cubicBezTo>
                  <a:cubicBezTo>
                    <a:pt x="1999" y="2169"/>
                    <a:pt x="2034" y="2561"/>
                    <a:pt x="2052" y="2963"/>
                  </a:cubicBezTo>
                  <a:cubicBezTo>
                    <a:pt x="2088" y="3667"/>
                    <a:pt x="2061" y="4381"/>
                    <a:pt x="1981" y="5086"/>
                  </a:cubicBezTo>
                  <a:cubicBezTo>
                    <a:pt x="1749" y="4381"/>
                    <a:pt x="1231" y="3810"/>
                    <a:pt x="803" y="3195"/>
                  </a:cubicBezTo>
                  <a:cubicBezTo>
                    <a:pt x="366" y="2588"/>
                    <a:pt x="0" y="1856"/>
                    <a:pt x="143" y="1125"/>
                  </a:cubicBezTo>
                  <a:cubicBezTo>
                    <a:pt x="161" y="991"/>
                    <a:pt x="232" y="848"/>
                    <a:pt x="357" y="830"/>
                  </a:cubicBezTo>
                  <a:cubicBezTo>
                    <a:pt x="553" y="813"/>
                    <a:pt x="616" y="1080"/>
                    <a:pt x="759" y="1205"/>
                  </a:cubicBezTo>
                  <a:cubicBezTo>
                    <a:pt x="946" y="1366"/>
                    <a:pt x="1249" y="1268"/>
                    <a:pt x="1410" y="1080"/>
                  </a:cubicBezTo>
                  <a:cubicBezTo>
                    <a:pt x="1562" y="893"/>
                    <a:pt x="1633" y="652"/>
                    <a:pt x="1740" y="429"/>
                  </a:cubicBezTo>
                  <a:cubicBezTo>
                    <a:pt x="1847" y="215"/>
                    <a:pt x="2043" y="1"/>
                    <a:pt x="2284"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471;p72">
              <a:extLst>
                <a:ext uri="{FF2B5EF4-FFF2-40B4-BE49-F238E27FC236}">
                  <a16:creationId xmlns:a16="http://schemas.microsoft.com/office/drawing/2014/main" id="{B3CAB823-ECE1-E779-81F8-C6BF27E95514}"/>
                </a:ext>
              </a:extLst>
            </p:cNvPr>
            <p:cNvSpPr/>
            <p:nvPr/>
          </p:nvSpPr>
          <p:spPr>
            <a:xfrm>
              <a:off x="6050782" y="2241695"/>
              <a:ext cx="97649" cy="217350"/>
            </a:xfrm>
            <a:custGeom>
              <a:avLst/>
              <a:gdLst/>
              <a:ahLst/>
              <a:cxnLst/>
              <a:rect l="l" t="t" r="r" b="b"/>
              <a:pathLst>
                <a:path w="2285" h="5086" fill="none" extrusionOk="0">
                  <a:moveTo>
                    <a:pt x="2284" y="1"/>
                  </a:moveTo>
                  <a:cubicBezTo>
                    <a:pt x="2097" y="572"/>
                    <a:pt x="1999" y="1169"/>
                    <a:pt x="1999" y="1776"/>
                  </a:cubicBezTo>
                  <a:cubicBezTo>
                    <a:pt x="1999" y="2169"/>
                    <a:pt x="2034" y="2561"/>
                    <a:pt x="2052" y="2963"/>
                  </a:cubicBezTo>
                  <a:cubicBezTo>
                    <a:pt x="2088" y="3667"/>
                    <a:pt x="2061" y="4381"/>
                    <a:pt x="1981" y="5086"/>
                  </a:cubicBezTo>
                  <a:cubicBezTo>
                    <a:pt x="1749" y="4381"/>
                    <a:pt x="1231" y="3810"/>
                    <a:pt x="803" y="3195"/>
                  </a:cubicBezTo>
                  <a:cubicBezTo>
                    <a:pt x="366" y="2588"/>
                    <a:pt x="0" y="1856"/>
                    <a:pt x="143" y="1125"/>
                  </a:cubicBezTo>
                  <a:cubicBezTo>
                    <a:pt x="161" y="991"/>
                    <a:pt x="232" y="848"/>
                    <a:pt x="357" y="830"/>
                  </a:cubicBezTo>
                  <a:cubicBezTo>
                    <a:pt x="553" y="813"/>
                    <a:pt x="616" y="1080"/>
                    <a:pt x="759" y="1205"/>
                  </a:cubicBezTo>
                  <a:cubicBezTo>
                    <a:pt x="946" y="1366"/>
                    <a:pt x="1249" y="1268"/>
                    <a:pt x="1410" y="1080"/>
                  </a:cubicBezTo>
                  <a:cubicBezTo>
                    <a:pt x="1562" y="893"/>
                    <a:pt x="1633" y="652"/>
                    <a:pt x="1740" y="429"/>
                  </a:cubicBezTo>
                  <a:cubicBezTo>
                    <a:pt x="1847" y="215"/>
                    <a:pt x="2043" y="1"/>
                    <a:pt x="2284"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472;p72">
              <a:extLst>
                <a:ext uri="{FF2B5EF4-FFF2-40B4-BE49-F238E27FC236}">
                  <a16:creationId xmlns:a16="http://schemas.microsoft.com/office/drawing/2014/main" id="{2C0A7369-1FE5-2BEB-9F5F-E2E66E936E62}"/>
                </a:ext>
              </a:extLst>
            </p:cNvPr>
            <p:cNvSpPr/>
            <p:nvPr/>
          </p:nvSpPr>
          <p:spPr>
            <a:xfrm>
              <a:off x="5399244" y="942081"/>
              <a:ext cx="187607" cy="160513"/>
            </a:xfrm>
            <a:custGeom>
              <a:avLst/>
              <a:gdLst/>
              <a:ahLst/>
              <a:cxnLst/>
              <a:rect l="l" t="t" r="r" b="b"/>
              <a:pathLst>
                <a:path w="4390" h="3756" extrusionOk="0">
                  <a:moveTo>
                    <a:pt x="18" y="3212"/>
                  </a:moveTo>
                  <a:cubicBezTo>
                    <a:pt x="179" y="3417"/>
                    <a:pt x="491" y="3408"/>
                    <a:pt x="741" y="3328"/>
                  </a:cubicBezTo>
                  <a:cubicBezTo>
                    <a:pt x="1258" y="3167"/>
                    <a:pt x="1695" y="2810"/>
                    <a:pt x="2115" y="2471"/>
                  </a:cubicBezTo>
                  <a:cubicBezTo>
                    <a:pt x="2650" y="2034"/>
                    <a:pt x="3176" y="1597"/>
                    <a:pt x="3711" y="1160"/>
                  </a:cubicBezTo>
                  <a:cubicBezTo>
                    <a:pt x="3720" y="1142"/>
                    <a:pt x="3738" y="1133"/>
                    <a:pt x="3747" y="1124"/>
                  </a:cubicBezTo>
                  <a:cubicBezTo>
                    <a:pt x="3801" y="1026"/>
                    <a:pt x="3854" y="928"/>
                    <a:pt x="3908" y="821"/>
                  </a:cubicBezTo>
                  <a:cubicBezTo>
                    <a:pt x="3970" y="696"/>
                    <a:pt x="4033" y="571"/>
                    <a:pt x="4086" y="437"/>
                  </a:cubicBezTo>
                  <a:cubicBezTo>
                    <a:pt x="4140" y="295"/>
                    <a:pt x="4193" y="143"/>
                    <a:pt x="4247" y="0"/>
                  </a:cubicBezTo>
                  <a:cubicBezTo>
                    <a:pt x="4291" y="71"/>
                    <a:pt x="4345" y="143"/>
                    <a:pt x="4389" y="214"/>
                  </a:cubicBezTo>
                  <a:cubicBezTo>
                    <a:pt x="4327" y="402"/>
                    <a:pt x="4256" y="589"/>
                    <a:pt x="4184" y="767"/>
                  </a:cubicBezTo>
                  <a:cubicBezTo>
                    <a:pt x="4131" y="901"/>
                    <a:pt x="4068" y="1035"/>
                    <a:pt x="4006" y="1160"/>
                  </a:cubicBezTo>
                  <a:cubicBezTo>
                    <a:pt x="3952" y="1258"/>
                    <a:pt x="3899" y="1356"/>
                    <a:pt x="3845" y="1454"/>
                  </a:cubicBezTo>
                  <a:cubicBezTo>
                    <a:pt x="3836" y="1472"/>
                    <a:pt x="3818" y="1481"/>
                    <a:pt x="3810" y="1490"/>
                  </a:cubicBezTo>
                  <a:cubicBezTo>
                    <a:pt x="3274" y="1927"/>
                    <a:pt x="2748" y="2364"/>
                    <a:pt x="2213" y="2801"/>
                  </a:cubicBezTo>
                  <a:cubicBezTo>
                    <a:pt x="1793" y="3149"/>
                    <a:pt x="1365" y="3497"/>
                    <a:pt x="839" y="3667"/>
                  </a:cubicBezTo>
                  <a:cubicBezTo>
                    <a:pt x="598" y="3738"/>
                    <a:pt x="277" y="3756"/>
                    <a:pt x="125" y="3542"/>
                  </a:cubicBezTo>
                  <a:cubicBezTo>
                    <a:pt x="54" y="3453"/>
                    <a:pt x="27" y="3337"/>
                    <a:pt x="9" y="3221"/>
                  </a:cubicBezTo>
                  <a:cubicBezTo>
                    <a:pt x="9" y="3203"/>
                    <a:pt x="9" y="3185"/>
                    <a:pt x="0" y="3167"/>
                  </a:cubicBezTo>
                  <a:cubicBezTo>
                    <a:pt x="9" y="3176"/>
                    <a:pt x="9" y="3194"/>
                    <a:pt x="18" y="3212"/>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473;p72">
              <a:extLst>
                <a:ext uri="{FF2B5EF4-FFF2-40B4-BE49-F238E27FC236}">
                  <a16:creationId xmlns:a16="http://schemas.microsoft.com/office/drawing/2014/main" id="{497354DD-F456-7CC9-41AF-5161FA1B9C54}"/>
                </a:ext>
              </a:extLst>
            </p:cNvPr>
            <p:cNvSpPr/>
            <p:nvPr/>
          </p:nvSpPr>
          <p:spPr>
            <a:xfrm>
              <a:off x="5399244" y="942081"/>
              <a:ext cx="187607" cy="160513"/>
            </a:xfrm>
            <a:custGeom>
              <a:avLst/>
              <a:gdLst/>
              <a:ahLst/>
              <a:cxnLst/>
              <a:rect l="l" t="t" r="r" b="b"/>
              <a:pathLst>
                <a:path w="4390" h="3756" fill="none" extrusionOk="0">
                  <a:moveTo>
                    <a:pt x="18" y="3212"/>
                  </a:moveTo>
                  <a:cubicBezTo>
                    <a:pt x="179" y="3417"/>
                    <a:pt x="491" y="3408"/>
                    <a:pt x="741" y="3328"/>
                  </a:cubicBezTo>
                  <a:cubicBezTo>
                    <a:pt x="1258" y="3167"/>
                    <a:pt x="1695" y="2810"/>
                    <a:pt x="2115" y="2471"/>
                  </a:cubicBezTo>
                  <a:cubicBezTo>
                    <a:pt x="2650" y="2034"/>
                    <a:pt x="3176" y="1597"/>
                    <a:pt x="3711" y="1160"/>
                  </a:cubicBezTo>
                  <a:cubicBezTo>
                    <a:pt x="3720" y="1142"/>
                    <a:pt x="3738" y="1133"/>
                    <a:pt x="3747" y="1124"/>
                  </a:cubicBezTo>
                  <a:cubicBezTo>
                    <a:pt x="3801" y="1026"/>
                    <a:pt x="3854" y="928"/>
                    <a:pt x="3908" y="821"/>
                  </a:cubicBezTo>
                  <a:cubicBezTo>
                    <a:pt x="3970" y="696"/>
                    <a:pt x="4033" y="571"/>
                    <a:pt x="4086" y="437"/>
                  </a:cubicBezTo>
                  <a:cubicBezTo>
                    <a:pt x="4140" y="295"/>
                    <a:pt x="4193" y="143"/>
                    <a:pt x="4247" y="0"/>
                  </a:cubicBezTo>
                  <a:cubicBezTo>
                    <a:pt x="4291" y="71"/>
                    <a:pt x="4345" y="143"/>
                    <a:pt x="4389" y="214"/>
                  </a:cubicBezTo>
                  <a:cubicBezTo>
                    <a:pt x="4327" y="402"/>
                    <a:pt x="4256" y="589"/>
                    <a:pt x="4184" y="767"/>
                  </a:cubicBezTo>
                  <a:cubicBezTo>
                    <a:pt x="4131" y="901"/>
                    <a:pt x="4068" y="1035"/>
                    <a:pt x="4006" y="1160"/>
                  </a:cubicBezTo>
                  <a:cubicBezTo>
                    <a:pt x="3952" y="1258"/>
                    <a:pt x="3899" y="1356"/>
                    <a:pt x="3845" y="1454"/>
                  </a:cubicBezTo>
                  <a:cubicBezTo>
                    <a:pt x="3836" y="1472"/>
                    <a:pt x="3818" y="1481"/>
                    <a:pt x="3810" y="1490"/>
                  </a:cubicBezTo>
                  <a:cubicBezTo>
                    <a:pt x="3274" y="1927"/>
                    <a:pt x="2748" y="2364"/>
                    <a:pt x="2213" y="2801"/>
                  </a:cubicBezTo>
                  <a:cubicBezTo>
                    <a:pt x="1793" y="3149"/>
                    <a:pt x="1365" y="3497"/>
                    <a:pt x="839" y="3667"/>
                  </a:cubicBezTo>
                  <a:cubicBezTo>
                    <a:pt x="598" y="3738"/>
                    <a:pt x="277" y="3756"/>
                    <a:pt x="125" y="3542"/>
                  </a:cubicBezTo>
                  <a:cubicBezTo>
                    <a:pt x="54" y="3453"/>
                    <a:pt x="27" y="3337"/>
                    <a:pt x="9" y="3221"/>
                  </a:cubicBezTo>
                  <a:cubicBezTo>
                    <a:pt x="9" y="3203"/>
                    <a:pt x="9" y="3185"/>
                    <a:pt x="0" y="3167"/>
                  </a:cubicBezTo>
                  <a:cubicBezTo>
                    <a:pt x="9" y="3176"/>
                    <a:pt x="9" y="3194"/>
                    <a:pt x="18" y="321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474;p72">
              <a:extLst>
                <a:ext uri="{FF2B5EF4-FFF2-40B4-BE49-F238E27FC236}">
                  <a16:creationId xmlns:a16="http://schemas.microsoft.com/office/drawing/2014/main" id="{1ABD1345-8067-EA70-183F-63CB7B0A7270}"/>
                </a:ext>
              </a:extLst>
            </p:cNvPr>
            <p:cNvSpPr/>
            <p:nvPr/>
          </p:nvSpPr>
          <p:spPr>
            <a:xfrm>
              <a:off x="5398475" y="811312"/>
              <a:ext cx="200555" cy="130043"/>
            </a:xfrm>
            <a:custGeom>
              <a:avLst/>
              <a:gdLst/>
              <a:ahLst/>
              <a:cxnLst/>
              <a:rect l="l" t="t" r="r" b="b"/>
              <a:pathLst>
                <a:path w="4693" h="3043" extrusionOk="0">
                  <a:moveTo>
                    <a:pt x="3631" y="152"/>
                  </a:moveTo>
                  <a:cubicBezTo>
                    <a:pt x="3319" y="312"/>
                    <a:pt x="3069" y="580"/>
                    <a:pt x="2811" y="812"/>
                  </a:cubicBezTo>
                  <a:lnTo>
                    <a:pt x="2811" y="812"/>
                  </a:lnTo>
                  <a:cubicBezTo>
                    <a:pt x="2525" y="1062"/>
                    <a:pt x="2222" y="1285"/>
                    <a:pt x="1901" y="1481"/>
                  </a:cubicBezTo>
                  <a:lnTo>
                    <a:pt x="1901" y="1481"/>
                  </a:lnTo>
                  <a:cubicBezTo>
                    <a:pt x="1838" y="1517"/>
                    <a:pt x="1767" y="1561"/>
                    <a:pt x="1687" y="1570"/>
                  </a:cubicBezTo>
                  <a:lnTo>
                    <a:pt x="1687" y="1570"/>
                  </a:lnTo>
                  <a:cubicBezTo>
                    <a:pt x="1579" y="1579"/>
                    <a:pt x="1481" y="1526"/>
                    <a:pt x="1374" y="1517"/>
                  </a:cubicBezTo>
                  <a:lnTo>
                    <a:pt x="1374" y="1517"/>
                  </a:lnTo>
                  <a:cubicBezTo>
                    <a:pt x="1178" y="1490"/>
                    <a:pt x="1000" y="1597"/>
                    <a:pt x="830" y="1695"/>
                  </a:cubicBezTo>
                  <a:lnTo>
                    <a:pt x="830" y="1695"/>
                  </a:lnTo>
                  <a:cubicBezTo>
                    <a:pt x="554" y="1856"/>
                    <a:pt x="277" y="2016"/>
                    <a:pt x="0" y="2177"/>
                  </a:cubicBezTo>
                  <a:lnTo>
                    <a:pt x="0" y="2177"/>
                  </a:lnTo>
                  <a:cubicBezTo>
                    <a:pt x="411" y="2400"/>
                    <a:pt x="812" y="2614"/>
                    <a:pt x="1223" y="2828"/>
                  </a:cubicBezTo>
                  <a:lnTo>
                    <a:pt x="1223" y="2828"/>
                  </a:lnTo>
                  <a:cubicBezTo>
                    <a:pt x="1348" y="2900"/>
                    <a:pt x="1481" y="2971"/>
                    <a:pt x="1633" y="2998"/>
                  </a:cubicBezTo>
                  <a:lnTo>
                    <a:pt x="1633" y="2998"/>
                  </a:lnTo>
                  <a:cubicBezTo>
                    <a:pt x="1981" y="3042"/>
                    <a:pt x="2302" y="2784"/>
                    <a:pt x="2498" y="2489"/>
                  </a:cubicBezTo>
                  <a:lnTo>
                    <a:pt x="2498" y="2489"/>
                  </a:lnTo>
                  <a:cubicBezTo>
                    <a:pt x="2695" y="2195"/>
                    <a:pt x="2811" y="1856"/>
                    <a:pt x="3025" y="1579"/>
                  </a:cubicBezTo>
                  <a:lnTo>
                    <a:pt x="3025" y="1579"/>
                  </a:lnTo>
                  <a:cubicBezTo>
                    <a:pt x="3292" y="1231"/>
                    <a:pt x="3685" y="1017"/>
                    <a:pt x="4077" y="830"/>
                  </a:cubicBezTo>
                  <a:lnTo>
                    <a:pt x="4077" y="830"/>
                  </a:lnTo>
                  <a:cubicBezTo>
                    <a:pt x="4229" y="767"/>
                    <a:pt x="4381" y="696"/>
                    <a:pt x="4506" y="580"/>
                  </a:cubicBezTo>
                  <a:lnTo>
                    <a:pt x="4506" y="580"/>
                  </a:lnTo>
                  <a:cubicBezTo>
                    <a:pt x="4622" y="464"/>
                    <a:pt x="4693" y="286"/>
                    <a:pt x="4639" y="125"/>
                  </a:cubicBezTo>
                  <a:lnTo>
                    <a:pt x="4639" y="125"/>
                  </a:lnTo>
                  <a:cubicBezTo>
                    <a:pt x="4506" y="45"/>
                    <a:pt x="4354" y="0"/>
                    <a:pt x="4193" y="0"/>
                  </a:cubicBezTo>
                  <a:lnTo>
                    <a:pt x="4193" y="0"/>
                  </a:lnTo>
                  <a:cubicBezTo>
                    <a:pt x="4006" y="0"/>
                    <a:pt x="3801" y="63"/>
                    <a:pt x="3631" y="152"/>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475;p72">
              <a:extLst>
                <a:ext uri="{FF2B5EF4-FFF2-40B4-BE49-F238E27FC236}">
                  <a16:creationId xmlns:a16="http://schemas.microsoft.com/office/drawing/2014/main" id="{68A53B92-414A-8935-99BA-3331C25EBD3B}"/>
                </a:ext>
              </a:extLst>
            </p:cNvPr>
            <p:cNvSpPr/>
            <p:nvPr/>
          </p:nvSpPr>
          <p:spPr>
            <a:xfrm>
              <a:off x="5398475" y="808620"/>
              <a:ext cx="200555" cy="132735"/>
            </a:xfrm>
            <a:custGeom>
              <a:avLst/>
              <a:gdLst/>
              <a:ahLst/>
              <a:cxnLst/>
              <a:rect l="l" t="t" r="r" b="b"/>
              <a:pathLst>
                <a:path w="4693" h="3106" fill="none" extrusionOk="0">
                  <a:moveTo>
                    <a:pt x="4077" y="893"/>
                  </a:moveTo>
                  <a:cubicBezTo>
                    <a:pt x="3685" y="1080"/>
                    <a:pt x="3292" y="1294"/>
                    <a:pt x="3025" y="1642"/>
                  </a:cubicBezTo>
                  <a:cubicBezTo>
                    <a:pt x="2811" y="1919"/>
                    <a:pt x="2695" y="2258"/>
                    <a:pt x="2498" y="2552"/>
                  </a:cubicBezTo>
                  <a:cubicBezTo>
                    <a:pt x="2302" y="2847"/>
                    <a:pt x="1981" y="3105"/>
                    <a:pt x="1633" y="3061"/>
                  </a:cubicBezTo>
                  <a:cubicBezTo>
                    <a:pt x="1481" y="3034"/>
                    <a:pt x="1348" y="2963"/>
                    <a:pt x="1223" y="2891"/>
                  </a:cubicBezTo>
                  <a:cubicBezTo>
                    <a:pt x="812" y="2677"/>
                    <a:pt x="411" y="2463"/>
                    <a:pt x="0" y="2240"/>
                  </a:cubicBezTo>
                  <a:cubicBezTo>
                    <a:pt x="277" y="2079"/>
                    <a:pt x="554" y="1919"/>
                    <a:pt x="830" y="1758"/>
                  </a:cubicBezTo>
                  <a:cubicBezTo>
                    <a:pt x="1000" y="1660"/>
                    <a:pt x="1178" y="1553"/>
                    <a:pt x="1374" y="1580"/>
                  </a:cubicBezTo>
                  <a:cubicBezTo>
                    <a:pt x="1481" y="1589"/>
                    <a:pt x="1579" y="1642"/>
                    <a:pt x="1687" y="1633"/>
                  </a:cubicBezTo>
                  <a:cubicBezTo>
                    <a:pt x="1767" y="1624"/>
                    <a:pt x="1838" y="1580"/>
                    <a:pt x="1901" y="1544"/>
                  </a:cubicBezTo>
                  <a:cubicBezTo>
                    <a:pt x="2222" y="1348"/>
                    <a:pt x="2525" y="1125"/>
                    <a:pt x="2811" y="875"/>
                  </a:cubicBezTo>
                  <a:cubicBezTo>
                    <a:pt x="3069" y="643"/>
                    <a:pt x="3319" y="375"/>
                    <a:pt x="3631" y="215"/>
                  </a:cubicBezTo>
                  <a:cubicBezTo>
                    <a:pt x="3944" y="45"/>
                    <a:pt x="4345" y="1"/>
                    <a:pt x="4639" y="188"/>
                  </a:cubicBezTo>
                  <a:cubicBezTo>
                    <a:pt x="4693" y="349"/>
                    <a:pt x="4622" y="527"/>
                    <a:pt x="4506" y="643"/>
                  </a:cubicBezTo>
                  <a:cubicBezTo>
                    <a:pt x="4381" y="759"/>
                    <a:pt x="4229" y="830"/>
                    <a:pt x="4077" y="89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476;p72">
              <a:extLst>
                <a:ext uri="{FF2B5EF4-FFF2-40B4-BE49-F238E27FC236}">
                  <a16:creationId xmlns:a16="http://schemas.microsoft.com/office/drawing/2014/main" id="{E6FC3E94-C951-E30F-2955-DA46C7D64CE8}"/>
                </a:ext>
              </a:extLst>
            </p:cNvPr>
            <p:cNvSpPr/>
            <p:nvPr/>
          </p:nvSpPr>
          <p:spPr>
            <a:xfrm>
              <a:off x="5564714" y="860842"/>
              <a:ext cx="39273" cy="84316"/>
            </a:xfrm>
            <a:custGeom>
              <a:avLst/>
              <a:gdLst/>
              <a:ahLst/>
              <a:cxnLst/>
              <a:rect l="l" t="t" r="r" b="b"/>
              <a:pathLst>
                <a:path w="919" h="1973" extrusionOk="0">
                  <a:moveTo>
                    <a:pt x="143" y="90"/>
                  </a:moveTo>
                  <a:cubicBezTo>
                    <a:pt x="36" y="170"/>
                    <a:pt x="27" y="304"/>
                    <a:pt x="27" y="429"/>
                  </a:cubicBezTo>
                  <a:lnTo>
                    <a:pt x="27" y="429"/>
                  </a:lnTo>
                  <a:cubicBezTo>
                    <a:pt x="9" y="857"/>
                    <a:pt x="0" y="1303"/>
                    <a:pt x="205" y="1696"/>
                  </a:cubicBezTo>
                  <a:lnTo>
                    <a:pt x="205" y="1696"/>
                  </a:lnTo>
                  <a:cubicBezTo>
                    <a:pt x="277" y="1830"/>
                    <a:pt x="410" y="1955"/>
                    <a:pt x="553" y="1972"/>
                  </a:cubicBezTo>
                  <a:lnTo>
                    <a:pt x="553" y="1972"/>
                  </a:lnTo>
                  <a:cubicBezTo>
                    <a:pt x="696" y="1526"/>
                    <a:pt x="803" y="1063"/>
                    <a:pt x="892" y="634"/>
                  </a:cubicBezTo>
                  <a:lnTo>
                    <a:pt x="892" y="634"/>
                  </a:lnTo>
                  <a:cubicBezTo>
                    <a:pt x="892" y="643"/>
                    <a:pt x="901" y="652"/>
                    <a:pt x="910" y="661"/>
                  </a:cubicBezTo>
                  <a:lnTo>
                    <a:pt x="910" y="661"/>
                  </a:lnTo>
                  <a:cubicBezTo>
                    <a:pt x="910" y="527"/>
                    <a:pt x="919" y="402"/>
                    <a:pt x="910" y="269"/>
                  </a:cubicBezTo>
                  <a:lnTo>
                    <a:pt x="910" y="269"/>
                  </a:lnTo>
                  <a:cubicBezTo>
                    <a:pt x="910" y="206"/>
                    <a:pt x="910" y="135"/>
                    <a:pt x="865" y="90"/>
                  </a:cubicBezTo>
                  <a:lnTo>
                    <a:pt x="865" y="90"/>
                  </a:lnTo>
                  <a:cubicBezTo>
                    <a:pt x="794" y="10"/>
                    <a:pt x="660" y="1"/>
                    <a:pt x="544" y="1"/>
                  </a:cubicBezTo>
                  <a:lnTo>
                    <a:pt x="544" y="1"/>
                  </a:lnTo>
                  <a:cubicBezTo>
                    <a:pt x="535" y="1"/>
                    <a:pt x="535" y="1"/>
                    <a:pt x="526" y="1"/>
                  </a:cubicBezTo>
                  <a:lnTo>
                    <a:pt x="526" y="1"/>
                  </a:lnTo>
                  <a:cubicBezTo>
                    <a:pt x="384" y="1"/>
                    <a:pt x="232" y="10"/>
                    <a:pt x="143" y="90"/>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477;p72">
              <a:extLst>
                <a:ext uri="{FF2B5EF4-FFF2-40B4-BE49-F238E27FC236}">
                  <a16:creationId xmlns:a16="http://schemas.microsoft.com/office/drawing/2014/main" id="{0C7CBF2F-948B-669B-1F7B-74197E42CCD5}"/>
                </a:ext>
              </a:extLst>
            </p:cNvPr>
            <p:cNvSpPr/>
            <p:nvPr/>
          </p:nvSpPr>
          <p:spPr>
            <a:xfrm>
              <a:off x="5564714" y="860842"/>
              <a:ext cx="39273" cy="84316"/>
            </a:xfrm>
            <a:custGeom>
              <a:avLst/>
              <a:gdLst/>
              <a:ahLst/>
              <a:cxnLst/>
              <a:rect l="l" t="t" r="r" b="b"/>
              <a:pathLst>
                <a:path w="919" h="1973" fill="none" extrusionOk="0">
                  <a:moveTo>
                    <a:pt x="892" y="634"/>
                  </a:moveTo>
                  <a:lnTo>
                    <a:pt x="892" y="634"/>
                  </a:lnTo>
                  <a:cubicBezTo>
                    <a:pt x="892" y="643"/>
                    <a:pt x="901" y="652"/>
                    <a:pt x="910" y="661"/>
                  </a:cubicBezTo>
                  <a:cubicBezTo>
                    <a:pt x="910" y="527"/>
                    <a:pt x="919" y="402"/>
                    <a:pt x="910" y="269"/>
                  </a:cubicBezTo>
                  <a:cubicBezTo>
                    <a:pt x="910" y="206"/>
                    <a:pt x="910" y="135"/>
                    <a:pt x="865" y="90"/>
                  </a:cubicBezTo>
                  <a:cubicBezTo>
                    <a:pt x="794" y="10"/>
                    <a:pt x="660" y="1"/>
                    <a:pt x="544" y="1"/>
                  </a:cubicBezTo>
                  <a:cubicBezTo>
                    <a:pt x="401" y="1"/>
                    <a:pt x="241" y="1"/>
                    <a:pt x="143" y="90"/>
                  </a:cubicBezTo>
                  <a:cubicBezTo>
                    <a:pt x="36" y="170"/>
                    <a:pt x="27" y="304"/>
                    <a:pt x="27" y="429"/>
                  </a:cubicBezTo>
                  <a:cubicBezTo>
                    <a:pt x="9" y="857"/>
                    <a:pt x="0" y="1303"/>
                    <a:pt x="205" y="1696"/>
                  </a:cubicBezTo>
                  <a:cubicBezTo>
                    <a:pt x="277" y="1830"/>
                    <a:pt x="410" y="1955"/>
                    <a:pt x="553" y="1972"/>
                  </a:cubicBezTo>
                  <a:cubicBezTo>
                    <a:pt x="696" y="1526"/>
                    <a:pt x="803" y="1063"/>
                    <a:pt x="892" y="6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478;p72">
              <a:extLst>
                <a:ext uri="{FF2B5EF4-FFF2-40B4-BE49-F238E27FC236}">
                  <a16:creationId xmlns:a16="http://schemas.microsoft.com/office/drawing/2014/main" id="{D7CB1FAF-C09F-9A2E-ABD4-DA936D701C7D}"/>
                </a:ext>
              </a:extLst>
            </p:cNvPr>
            <p:cNvSpPr/>
            <p:nvPr/>
          </p:nvSpPr>
          <p:spPr>
            <a:xfrm>
              <a:off x="5464030" y="860500"/>
              <a:ext cx="103376" cy="111709"/>
            </a:xfrm>
            <a:custGeom>
              <a:avLst/>
              <a:gdLst/>
              <a:ahLst/>
              <a:cxnLst/>
              <a:rect l="l" t="t" r="r" b="b"/>
              <a:pathLst>
                <a:path w="2419" h="2614" extrusionOk="0">
                  <a:moveTo>
                    <a:pt x="1678" y="294"/>
                  </a:moveTo>
                  <a:cubicBezTo>
                    <a:pt x="1491" y="500"/>
                    <a:pt x="1366" y="758"/>
                    <a:pt x="1214" y="999"/>
                  </a:cubicBezTo>
                  <a:lnTo>
                    <a:pt x="1214" y="999"/>
                  </a:lnTo>
                  <a:cubicBezTo>
                    <a:pt x="973" y="1374"/>
                    <a:pt x="634" y="1695"/>
                    <a:pt x="242" y="1909"/>
                  </a:cubicBezTo>
                  <a:lnTo>
                    <a:pt x="242" y="1909"/>
                  </a:lnTo>
                  <a:cubicBezTo>
                    <a:pt x="144" y="1963"/>
                    <a:pt x="37" y="2025"/>
                    <a:pt x="19" y="2132"/>
                  </a:cubicBezTo>
                  <a:lnTo>
                    <a:pt x="19" y="2132"/>
                  </a:lnTo>
                  <a:cubicBezTo>
                    <a:pt x="1" y="2257"/>
                    <a:pt x="117" y="2355"/>
                    <a:pt x="224" y="2427"/>
                  </a:cubicBezTo>
                  <a:lnTo>
                    <a:pt x="224" y="2427"/>
                  </a:lnTo>
                  <a:cubicBezTo>
                    <a:pt x="367" y="2516"/>
                    <a:pt x="518" y="2614"/>
                    <a:pt x="679" y="2605"/>
                  </a:cubicBezTo>
                  <a:lnTo>
                    <a:pt x="679" y="2605"/>
                  </a:lnTo>
                  <a:cubicBezTo>
                    <a:pt x="804" y="2596"/>
                    <a:pt x="920" y="2525"/>
                    <a:pt x="1027" y="2462"/>
                  </a:cubicBezTo>
                  <a:lnTo>
                    <a:pt x="1027" y="2462"/>
                  </a:lnTo>
                  <a:cubicBezTo>
                    <a:pt x="1437" y="2221"/>
                    <a:pt x="1865" y="1954"/>
                    <a:pt x="2071" y="1517"/>
                  </a:cubicBezTo>
                  <a:lnTo>
                    <a:pt x="2071" y="1517"/>
                  </a:lnTo>
                  <a:cubicBezTo>
                    <a:pt x="2169" y="1329"/>
                    <a:pt x="2204" y="1124"/>
                    <a:pt x="2249" y="919"/>
                  </a:cubicBezTo>
                  <a:lnTo>
                    <a:pt x="2249" y="919"/>
                  </a:lnTo>
                  <a:cubicBezTo>
                    <a:pt x="2302" y="616"/>
                    <a:pt x="2356" y="321"/>
                    <a:pt x="2418" y="18"/>
                  </a:cubicBezTo>
                  <a:lnTo>
                    <a:pt x="2418" y="18"/>
                  </a:lnTo>
                  <a:cubicBezTo>
                    <a:pt x="2365" y="9"/>
                    <a:pt x="2320" y="0"/>
                    <a:pt x="2267" y="0"/>
                  </a:cubicBezTo>
                  <a:lnTo>
                    <a:pt x="2267" y="0"/>
                  </a:lnTo>
                  <a:cubicBezTo>
                    <a:pt x="2053" y="0"/>
                    <a:pt x="1830" y="134"/>
                    <a:pt x="1678" y="294"/>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479;p72">
              <a:extLst>
                <a:ext uri="{FF2B5EF4-FFF2-40B4-BE49-F238E27FC236}">
                  <a16:creationId xmlns:a16="http://schemas.microsoft.com/office/drawing/2014/main" id="{36C90EC6-6BCC-7160-5FF7-A5A4CCF9AF1A}"/>
                </a:ext>
              </a:extLst>
            </p:cNvPr>
            <p:cNvSpPr/>
            <p:nvPr/>
          </p:nvSpPr>
          <p:spPr>
            <a:xfrm>
              <a:off x="5464030" y="858193"/>
              <a:ext cx="103376" cy="114017"/>
            </a:xfrm>
            <a:custGeom>
              <a:avLst/>
              <a:gdLst/>
              <a:ahLst/>
              <a:cxnLst/>
              <a:rect l="l" t="t" r="r" b="b"/>
              <a:pathLst>
                <a:path w="2419" h="2668" fill="none" extrusionOk="0">
                  <a:moveTo>
                    <a:pt x="679" y="2659"/>
                  </a:moveTo>
                  <a:cubicBezTo>
                    <a:pt x="518" y="2668"/>
                    <a:pt x="367" y="2570"/>
                    <a:pt x="224" y="2481"/>
                  </a:cubicBezTo>
                  <a:cubicBezTo>
                    <a:pt x="117" y="2409"/>
                    <a:pt x="1" y="2311"/>
                    <a:pt x="19" y="2186"/>
                  </a:cubicBezTo>
                  <a:cubicBezTo>
                    <a:pt x="37" y="2079"/>
                    <a:pt x="144" y="2017"/>
                    <a:pt x="242" y="1963"/>
                  </a:cubicBezTo>
                  <a:cubicBezTo>
                    <a:pt x="634" y="1749"/>
                    <a:pt x="973" y="1428"/>
                    <a:pt x="1214" y="1053"/>
                  </a:cubicBezTo>
                  <a:cubicBezTo>
                    <a:pt x="1366" y="812"/>
                    <a:pt x="1491" y="554"/>
                    <a:pt x="1678" y="348"/>
                  </a:cubicBezTo>
                  <a:cubicBezTo>
                    <a:pt x="1865" y="143"/>
                    <a:pt x="2151" y="1"/>
                    <a:pt x="2418" y="72"/>
                  </a:cubicBezTo>
                  <a:cubicBezTo>
                    <a:pt x="2356" y="375"/>
                    <a:pt x="2302" y="670"/>
                    <a:pt x="2249" y="973"/>
                  </a:cubicBezTo>
                  <a:cubicBezTo>
                    <a:pt x="2204" y="1178"/>
                    <a:pt x="2169" y="1383"/>
                    <a:pt x="2071" y="1571"/>
                  </a:cubicBezTo>
                  <a:cubicBezTo>
                    <a:pt x="1865" y="2008"/>
                    <a:pt x="1437" y="2275"/>
                    <a:pt x="1027" y="2516"/>
                  </a:cubicBezTo>
                  <a:cubicBezTo>
                    <a:pt x="920" y="2579"/>
                    <a:pt x="804" y="2650"/>
                    <a:pt x="679" y="265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480;p72">
              <a:extLst>
                <a:ext uri="{FF2B5EF4-FFF2-40B4-BE49-F238E27FC236}">
                  <a16:creationId xmlns:a16="http://schemas.microsoft.com/office/drawing/2014/main" id="{D3E21C1E-6EFF-B9B0-4EE8-C8B7D075685D}"/>
                </a:ext>
              </a:extLst>
            </p:cNvPr>
            <p:cNvSpPr/>
            <p:nvPr/>
          </p:nvSpPr>
          <p:spPr>
            <a:xfrm>
              <a:off x="5395056" y="930244"/>
              <a:ext cx="191410" cy="171966"/>
            </a:xfrm>
            <a:custGeom>
              <a:avLst/>
              <a:gdLst/>
              <a:ahLst/>
              <a:cxnLst/>
              <a:rect l="l" t="t" r="r" b="b"/>
              <a:pathLst>
                <a:path w="4479" h="4024" extrusionOk="0">
                  <a:moveTo>
                    <a:pt x="2882" y="803"/>
                  </a:moveTo>
                  <a:cubicBezTo>
                    <a:pt x="2605" y="937"/>
                    <a:pt x="2275" y="955"/>
                    <a:pt x="1990" y="1089"/>
                  </a:cubicBezTo>
                  <a:lnTo>
                    <a:pt x="1990" y="1089"/>
                  </a:lnTo>
                  <a:cubicBezTo>
                    <a:pt x="1758" y="1214"/>
                    <a:pt x="1570" y="1410"/>
                    <a:pt x="1347" y="1571"/>
                  </a:cubicBezTo>
                  <a:lnTo>
                    <a:pt x="1347" y="1571"/>
                  </a:lnTo>
                  <a:cubicBezTo>
                    <a:pt x="910" y="1892"/>
                    <a:pt x="312" y="2070"/>
                    <a:pt x="116" y="2570"/>
                  </a:cubicBezTo>
                  <a:lnTo>
                    <a:pt x="116" y="2570"/>
                  </a:lnTo>
                  <a:cubicBezTo>
                    <a:pt x="0" y="2864"/>
                    <a:pt x="54" y="3194"/>
                    <a:pt x="107" y="3498"/>
                  </a:cubicBezTo>
                  <a:lnTo>
                    <a:pt x="107" y="3498"/>
                  </a:lnTo>
                  <a:cubicBezTo>
                    <a:pt x="125" y="3614"/>
                    <a:pt x="152" y="3730"/>
                    <a:pt x="214" y="3819"/>
                  </a:cubicBezTo>
                  <a:lnTo>
                    <a:pt x="214" y="3819"/>
                  </a:lnTo>
                  <a:cubicBezTo>
                    <a:pt x="375" y="4024"/>
                    <a:pt x="687" y="4015"/>
                    <a:pt x="937" y="3944"/>
                  </a:cubicBezTo>
                  <a:lnTo>
                    <a:pt x="937" y="3944"/>
                  </a:lnTo>
                  <a:cubicBezTo>
                    <a:pt x="1454" y="3774"/>
                    <a:pt x="1891" y="3426"/>
                    <a:pt x="2311" y="3078"/>
                  </a:cubicBezTo>
                  <a:lnTo>
                    <a:pt x="2311" y="3078"/>
                  </a:lnTo>
                  <a:cubicBezTo>
                    <a:pt x="2837" y="2641"/>
                    <a:pt x="3372" y="2204"/>
                    <a:pt x="3899" y="1767"/>
                  </a:cubicBezTo>
                  <a:lnTo>
                    <a:pt x="3899" y="1767"/>
                  </a:lnTo>
                  <a:cubicBezTo>
                    <a:pt x="3916" y="1758"/>
                    <a:pt x="3925" y="1749"/>
                    <a:pt x="3943" y="1731"/>
                  </a:cubicBezTo>
                  <a:lnTo>
                    <a:pt x="3943" y="1731"/>
                  </a:lnTo>
                  <a:cubicBezTo>
                    <a:pt x="4166" y="1357"/>
                    <a:pt x="4336" y="928"/>
                    <a:pt x="4479" y="491"/>
                  </a:cubicBezTo>
                  <a:lnTo>
                    <a:pt x="4479" y="491"/>
                  </a:lnTo>
                  <a:cubicBezTo>
                    <a:pt x="4389" y="331"/>
                    <a:pt x="4238" y="188"/>
                    <a:pt x="4220" y="1"/>
                  </a:cubicBezTo>
                  <a:lnTo>
                    <a:pt x="4220" y="1"/>
                  </a:lnTo>
                  <a:cubicBezTo>
                    <a:pt x="3693" y="36"/>
                    <a:pt x="3363" y="572"/>
                    <a:pt x="2882" y="803"/>
                  </a:cubicBezTo>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481;p72">
              <a:extLst>
                <a:ext uri="{FF2B5EF4-FFF2-40B4-BE49-F238E27FC236}">
                  <a16:creationId xmlns:a16="http://schemas.microsoft.com/office/drawing/2014/main" id="{8FC26C7E-5A3C-5F40-CDC7-4BBAE6C3340A}"/>
                </a:ext>
              </a:extLst>
            </p:cNvPr>
            <p:cNvSpPr/>
            <p:nvPr/>
          </p:nvSpPr>
          <p:spPr>
            <a:xfrm>
              <a:off x="5395056" y="930244"/>
              <a:ext cx="191410" cy="171966"/>
            </a:xfrm>
            <a:custGeom>
              <a:avLst/>
              <a:gdLst/>
              <a:ahLst/>
              <a:cxnLst/>
              <a:rect l="l" t="t" r="r" b="b"/>
              <a:pathLst>
                <a:path w="4479" h="4024" fill="none" extrusionOk="0">
                  <a:moveTo>
                    <a:pt x="3943" y="1731"/>
                  </a:moveTo>
                  <a:cubicBezTo>
                    <a:pt x="4166" y="1357"/>
                    <a:pt x="4336" y="928"/>
                    <a:pt x="4479" y="491"/>
                  </a:cubicBezTo>
                  <a:cubicBezTo>
                    <a:pt x="4389" y="331"/>
                    <a:pt x="4238" y="188"/>
                    <a:pt x="4220" y="1"/>
                  </a:cubicBezTo>
                  <a:cubicBezTo>
                    <a:pt x="3693" y="36"/>
                    <a:pt x="3363" y="572"/>
                    <a:pt x="2882" y="803"/>
                  </a:cubicBezTo>
                  <a:cubicBezTo>
                    <a:pt x="2605" y="937"/>
                    <a:pt x="2275" y="955"/>
                    <a:pt x="1990" y="1089"/>
                  </a:cubicBezTo>
                  <a:cubicBezTo>
                    <a:pt x="1758" y="1214"/>
                    <a:pt x="1570" y="1410"/>
                    <a:pt x="1347" y="1571"/>
                  </a:cubicBezTo>
                  <a:cubicBezTo>
                    <a:pt x="910" y="1892"/>
                    <a:pt x="312" y="2070"/>
                    <a:pt x="116" y="2570"/>
                  </a:cubicBezTo>
                  <a:cubicBezTo>
                    <a:pt x="0" y="2864"/>
                    <a:pt x="54" y="3194"/>
                    <a:pt x="107" y="3498"/>
                  </a:cubicBezTo>
                  <a:cubicBezTo>
                    <a:pt x="125" y="3614"/>
                    <a:pt x="152" y="3730"/>
                    <a:pt x="214" y="3819"/>
                  </a:cubicBezTo>
                  <a:cubicBezTo>
                    <a:pt x="375" y="4024"/>
                    <a:pt x="687" y="4015"/>
                    <a:pt x="937" y="3944"/>
                  </a:cubicBezTo>
                  <a:cubicBezTo>
                    <a:pt x="1454" y="3774"/>
                    <a:pt x="1891" y="3426"/>
                    <a:pt x="2311" y="3078"/>
                  </a:cubicBezTo>
                  <a:cubicBezTo>
                    <a:pt x="2837" y="2641"/>
                    <a:pt x="3372" y="2204"/>
                    <a:pt x="3899" y="1767"/>
                  </a:cubicBezTo>
                  <a:cubicBezTo>
                    <a:pt x="3916" y="1758"/>
                    <a:pt x="3925" y="1749"/>
                    <a:pt x="3943" y="173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482;p72">
              <a:extLst>
                <a:ext uri="{FF2B5EF4-FFF2-40B4-BE49-F238E27FC236}">
                  <a16:creationId xmlns:a16="http://schemas.microsoft.com/office/drawing/2014/main" id="{60F2FC00-248A-9227-38DB-E907655FF6A7}"/>
                </a:ext>
              </a:extLst>
            </p:cNvPr>
            <p:cNvSpPr/>
            <p:nvPr/>
          </p:nvSpPr>
          <p:spPr>
            <a:xfrm>
              <a:off x="5141894" y="4478061"/>
              <a:ext cx="19487" cy="280641"/>
            </a:xfrm>
            <a:custGeom>
              <a:avLst/>
              <a:gdLst/>
              <a:ahLst/>
              <a:cxnLst/>
              <a:rect l="l" t="t" r="r" b="b"/>
              <a:pathLst>
                <a:path w="456" h="6567" extrusionOk="0">
                  <a:moveTo>
                    <a:pt x="81" y="0"/>
                  </a:moveTo>
                  <a:cubicBezTo>
                    <a:pt x="1" y="250"/>
                    <a:pt x="1" y="527"/>
                    <a:pt x="1" y="794"/>
                  </a:cubicBezTo>
                  <a:cubicBezTo>
                    <a:pt x="18" y="2721"/>
                    <a:pt x="224" y="4648"/>
                    <a:pt x="81" y="6566"/>
                  </a:cubicBezTo>
                  <a:cubicBezTo>
                    <a:pt x="286" y="5406"/>
                    <a:pt x="402" y="4220"/>
                    <a:pt x="429" y="3034"/>
                  </a:cubicBezTo>
                  <a:cubicBezTo>
                    <a:pt x="456" y="2008"/>
                    <a:pt x="411" y="964"/>
                    <a:pt x="8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483;p72">
              <a:extLst>
                <a:ext uri="{FF2B5EF4-FFF2-40B4-BE49-F238E27FC236}">
                  <a16:creationId xmlns:a16="http://schemas.microsoft.com/office/drawing/2014/main" id="{B5CEFB60-83DC-AD17-8185-F6E273BE83D9}"/>
                </a:ext>
              </a:extLst>
            </p:cNvPr>
            <p:cNvSpPr/>
            <p:nvPr/>
          </p:nvSpPr>
          <p:spPr>
            <a:xfrm>
              <a:off x="5141894" y="4478061"/>
              <a:ext cx="19487" cy="280641"/>
            </a:xfrm>
            <a:custGeom>
              <a:avLst/>
              <a:gdLst/>
              <a:ahLst/>
              <a:cxnLst/>
              <a:rect l="l" t="t" r="r" b="b"/>
              <a:pathLst>
                <a:path w="456" h="6567" fill="none" extrusionOk="0">
                  <a:moveTo>
                    <a:pt x="1" y="794"/>
                  </a:moveTo>
                  <a:cubicBezTo>
                    <a:pt x="18" y="2721"/>
                    <a:pt x="224" y="4648"/>
                    <a:pt x="81" y="6566"/>
                  </a:cubicBezTo>
                  <a:cubicBezTo>
                    <a:pt x="286" y="5406"/>
                    <a:pt x="402" y="4220"/>
                    <a:pt x="429" y="3034"/>
                  </a:cubicBezTo>
                  <a:cubicBezTo>
                    <a:pt x="456" y="2008"/>
                    <a:pt x="411" y="964"/>
                    <a:pt x="81" y="0"/>
                  </a:cubicBezTo>
                  <a:cubicBezTo>
                    <a:pt x="1" y="250"/>
                    <a:pt x="1" y="527"/>
                    <a:pt x="1" y="7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484;p72">
              <a:extLst>
                <a:ext uri="{FF2B5EF4-FFF2-40B4-BE49-F238E27FC236}">
                  <a16:creationId xmlns:a16="http://schemas.microsoft.com/office/drawing/2014/main" id="{530D2B0E-E560-0833-0AA6-5B5591BA6CF0}"/>
                </a:ext>
              </a:extLst>
            </p:cNvPr>
            <p:cNvSpPr/>
            <p:nvPr/>
          </p:nvSpPr>
          <p:spPr>
            <a:xfrm>
              <a:off x="4970356" y="4404086"/>
              <a:ext cx="68632" cy="382436"/>
            </a:xfrm>
            <a:custGeom>
              <a:avLst/>
              <a:gdLst/>
              <a:ahLst/>
              <a:cxnLst/>
              <a:rect l="l" t="t" r="r" b="b"/>
              <a:pathLst>
                <a:path w="1606" h="8949" extrusionOk="0">
                  <a:moveTo>
                    <a:pt x="0" y="1"/>
                  </a:moveTo>
                  <a:cubicBezTo>
                    <a:pt x="80" y="3043"/>
                    <a:pt x="625" y="6067"/>
                    <a:pt x="1606" y="8948"/>
                  </a:cubicBezTo>
                  <a:cubicBezTo>
                    <a:pt x="1570" y="7592"/>
                    <a:pt x="1151" y="6290"/>
                    <a:pt x="839" y="4970"/>
                  </a:cubicBezTo>
                  <a:cubicBezTo>
                    <a:pt x="446" y="3328"/>
                    <a:pt x="223" y="1660"/>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485;p72">
              <a:extLst>
                <a:ext uri="{FF2B5EF4-FFF2-40B4-BE49-F238E27FC236}">
                  <a16:creationId xmlns:a16="http://schemas.microsoft.com/office/drawing/2014/main" id="{8966814D-3A23-221A-63D0-980388143050}"/>
                </a:ext>
              </a:extLst>
            </p:cNvPr>
            <p:cNvSpPr/>
            <p:nvPr/>
          </p:nvSpPr>
          <p:spPr>
            <a:xfrm>
              <a:off x="4970356" y="4404086"/>
              <a:ext cx="68632" cy="382436"/>
            </a:xfrm>
            <a:custGeom>
              <a:avLst/>
              <a:gdLst/>
              <a:ahLst/>
              <a:cxnLst/>
              <a:rect l="l" t="t" r="r" b="b"/>
              <a:pathLst>
                <a:path w="1606" h="8949" fill="none" extrusionOk="0">
                  <a:moveTo>
                    <a:pt x="839" y="4970"/>
                  </a:moveTo>
                  <a:cubicBezTo>
                    <a:pt x="446" y="3328"/>
                    <a:pt x="223" y="1660"/>
                    <a:pt x="0" y="1"/>
                  </a:cubicBezTo>
                  <a:cubicBezTo>
                    <a:pt x="80" y="3043"/>
                    <a:pt x="625" y="6067"/>
                    <a:pt x="1606" y="8948"/>
                  </a:cubicBezTo>
                  <a:cubicBezTo>
                    <a:pt x="1570" y="7592"/>
                    <a:pt x="1151" y="6290"/>
                    <a:pt x="839" y="497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486;p72">
              <a:extLst>
                <a:ext uri="{FF2B5EF4-FFF2-40B4-BE49-F238E27FC236}">
                  <a16:creationId xmlns:a16="http://schemas.microsoft.com/office/drawing/2014/main" id="{F2A5804D-279B-3B15-1DD5-815733DC8815}"/>
                </a:ext>
              </a:extLst>
            </p:cNvPr>
            <p:cNvSpPr/>
            <p:nvPr/>
          </p:nvSpPr>
          <p:spPr>
            <a:xfrm>
              <a:off x="4926125" y="4395326"/>
              <a:ext cx="70555" cy="664529"/>
            </a:xfrm>
            <a:custGeom>
              <a:avLst/>
              <a:gdLst/>
              <a:ahLst/>
              <a:cxnLst/>
              <a:rect l="l" t="t" r="r" b="b"/>
              <a:pathLst>
                <a:path w="1651" h="15550" extrusionOk="0">
                  <a:moveTo>
                    <a:pt x="107" y="1"/>
                  </a:moveTo>
                  <a:cubicBezTo>
                    <a:pt x="0" y="3738"/>
                    <a:pt x="1026" y="10037"/>
                    <a:pt x="1597" y="15550"/>
                  </a:cubicBezTo>
                  <a:cubicBezTo>
                    <a:pt x="1651" y="12758"/>
                    <a:pt x="714" y="5567"/>
                    <a:pt x="375" y="2793"/>
                  </a:cubicBezTo>
                  <a:cubicBezTo>
                    <a:pt x="268" y="1865"/>
                    <a:pt x="259" y="928"/>
                    <a:pt x="107"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487;p72">
              <a:extLst>
                <a:ext uri="{FF2B5EF4-FFF2-40B4-BE49-F238E27FC236}">
                  <a16:creationId xmlns:a16="http://schemas.microsoft.com/office/drawing/2014/main" id="{A58C235A-EE31-65A7-3B3B-7127F95894E4}"/>
                </a:ext>
              </a:extLst>
            </p:cNvPr>
            <p:cNvSpPr/>
            <p:nvPr/>
          </p:nvSpPr>
          <p:spPr>
            <a:xfrm>
              <a:off x="4926125" y="4395326"/>
              <a:ext cx="70555" cy="664529"/>
            </a:xfrm>
            <a:custGeom>
              <a:avLst/>
              <a:gdLst/>
              <a:ahLst/>
              <a:cxnLst/>
              <a:rect l="l" t="t" r="r" b="b"/>
              <a:pathLst>
                <a:path w="1651" h="15550" fill="none" extrusionOk="0">
                  <a:moveTo>
                    <a:pt x="107" y="1"/>
                  </a:moveTo>
                  <a:cubicBezTo>
                    <a:pt x="0" y="3738"/>
                    <a:pt x="1026" y="10037"/>
                    <a:pt x="1597" y="15550"/>
                  </a:cubicBezTo>
                  <a:cubicBezTo>
                    <a:pt x="1651" y="12758"/>
                    <a:pt x="714" y="5567"/>
                    <a:pt x="375" y="2793"/>
                  </a:cubicBezTo>
                  <a:cubicBezTo>
                    <a:pt x="268" y="1865"/>
                    <a:pt x="259" y="928"/>
                    <a:pt x="107"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488;p72">
              <a:extLst>
                <a:ext uri="{FF2B5EF4-FFF2-40B4-BE49-F238E27FC236}">
                  <a16:creationId xmlns:a16="http://schemas.microsoft.com/office/drawing/2014/main" id="{D5B831AA-CB47-0AA6-F987-9369DACB22BA}"/>
                </a:ext>
              </a:extLst>
            </p:cNvPr>
            <p:cNvSpPr/>
            <p:nvPr/>
          </p:nvSpPr>
          <p:spPr>
            <a:xfrm>
              <a:off x="4963475" y="3528788"/>
              <a:ext cx="68291" cy="304615"/>
            </a:xfrm>
            <a:custGeom>
              <a:avLst/>
              <a:gdLst/>
              <a:ahLst/>
              <a:cxnLst/>
              <a:rect l="l" t="t" r="r" b="b"/>
              <a:pathLst>
                <a:path w="1598" h="7128" extrusionOk="0">
                  <a:moveTo>
                    <a:pt x="679" y="0"/>
                  </a:moveTo>
                  <a:lnTo>
                    <a:pt x="679" y="0"/>
                  </a:lnTo>
                  <a:cubicBezTo>
                    <a:pt x="1" y="2302"/>
                    <a:pt x="1125" y="4728"/>
                    <a:pt x="1160" y="7128"/>
                  </a:cubicBezTo>
                  <a:cubicBezTo>
                    <a:pt x="1410" y="6575"/>
                    <a:pt x="1481" y="5950"/>
                    <a:pt x="1544" y="5344"/>
                  </a:cubicBezTo>
                  <a:cubicBezTo>
                    <a:pt x="1571" y="5085"/>
                    <a:pt x="1597" y="4826"/>
                    <a:pt x="1571" y="4568"/>
                  </a:cubicBezTo>
                  <a:cubicBezTo>
                    <a:pt x="1526" y="4157"/>
                    <a:pt x="1357" y="3774"/>
                    <a:pt x="1241" y="3381"/>
                  </a:cubicBezTo>
                  <a:cubicBezTo>
                    <a:pt x="1107" y="2926"/>
                    <a:pt x="1035" y="2453"/>
                    <a:pt x="964" y="1981"/>
                  </a:cubicBezTo>
                  <a:cubicBezTo>
                    <a:pt x="875" y="1320"/>
                    <a:pt x="777" y="660"/>
                    <a:pt x="67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489;p72">
              <a:extLst>
                <a:ext uri="{FF2B5EF4-FFF2-40B4-BE49-F238E27FC236}">
                  <a16:creationId xmlns:a16="http://schemas.microsoft.com/office/drawing/2014/main" id="{961CA9DD-0669-61A9-43D5-6BA56690C7AB}"/>
                </a:ext>
              </a:extLst>
            </p:cNvPr>
            <p:cNvSpPr/>
            <p:nvPr/>
          </p:nvSpPr>
          <p:spPr>
            <a:xfrm>
              <a:off x="4963475" y="3528788"/>
              <a:ext cx="68291" cy="304615"/>
            </a:xfrm>
            <a:custGeom>
              <a:avLst/>
              <a:gdLst/>
              <a:ahLst/>
              <a:cxnLst/>
              <a:rect l="l" t="t" r="r" b="b"/>
              <a:pathLst>
                <a:path w="1598" h="7128" fill="none" extrusionOk="0">
                  <a:moveTo>
                    <a:pt x="964" y="1981"/>
                  </a:moveTo>
                  <a:cubicBezTo>
                    <a:pt x="875" y="1320"/>
                    <a:pt x="777" y="660"/>
                    <a:pt x="679" y="0"/>
                  </a:cubicBezTo>
                  <a:cubicBezTo>
                    <a:pt x="1" y="2302"/>
                    <a:pt x="1125" y="4728"/>
                    <a:pt x="1160" y="7128"/>
                  </a:cubicBezTo>
                  <a:cubicBezTo>
                    <a:pt x="1410" y="6575"/>
                    <a:pt x="1481" y="5950"/>
                    <a:pt x="1544" y="5344"/>
                  </a:cubicBezTo>
                  <a:cubicBezTo>
                    <a:pt x="1571" y="5085"/>
                    <a:pt x="1597" y="4826"/>
                    <a:pt x="1571" y="4568"/>
                  </a:cubicBezTo>
                  <a:cubicBezTo>
                    <a:pt x="1526" y="4157"/>
                    <a:pt x="1357" y="3774"/>
                    <a:pt x="1241" y="3381"/>
                  </a:cubicBezTo>
                  <a:cubicBezTo>
                    <a:pt x="1107" y="2926"/>
                    <a:pt x="1035" y="2453"/>
                    <a:pt x="964" y="198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490;p72">
              <a:extLst>
                <a:ext uri="{FF2B5EF4-FFF2-40B4-BE49-F238E27FC236}">
                  <a16:creationId xmlns:a16="http://schemas.microsoft.com/office/drawing/2014/main" id="{99D15954-2CDA-918C-C055-3D857F9E1044}"/>
                </a:ext>
              </a:extLst>
            </p:cNvPr>
            <p:cNvSpPr/>
            <p:nvPr/>
          </p:nvSpPr>
          <p:spPr>
            <a:xfrm>
              <a:off x="5168945" y="3655711"/>
              <a:ext cx="74402" cy="306966"/>
            </a:xfrm>
            <a:custGeom>
              <a:avLst/>
              <a:gdLst/>
              <a:ahLst/>
              <a:cxnLst/>
              <a:rect l="l" t="t" r="r" b="b"/>
              <a:pathLst>
                <a:path w="1741" h="7183" extrusionOk="0">
                  <a:moveTo>
                    <a:pt x="1410" y="1"/>
                  </a:moveTo>
                  <a:lnTo>
                    <a:pt x="1410" y="1"/>
                  </a:lnTo>
                  <a:cubicBezTo>
                    <a:pt x="1375" y="786"/>
                    <a:pt x="1268" y="1571"/>
                    <a:pt x="1089" y="2329"/>
                  </a:cubicBezTo>
                  <a:cubicBezTo>
                    <a:pt x="706" y="3935"/>
                    <a:pt x="1" y="5603"/>
                    <a:pt x="474" y="7182"/>
                  </a:cubicBezTo>
                  <a:cubicBezTo>
                    <a:pt x="759" y="5791"/>
                    <a:pt x="1045" y="4408"/>
                    <a:pt x="1330" y="3016"/>
                  </a:cubicBezTo>
                  <a:cubicBezTo>
                    <a:pt x="1535" y="2017"/>
                    <a:pt x="1741" y="964"/>
                    <a:pt x="141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491;p72">
              <a:extLst>
                <a:ext uri="{FF2B5EF4-FFF2-40B4-BE49-F238E27FC236}">
                  <a16:creationId xmlns:a16="http://schemas.microsoft.com/office/drawing/2014/main" id="{AF20DB84-2B3E-BD7D-718B-C6BD1A44408D}"/>
                </a:ext>
              </a:extLst>
            </p:cNvPr>
            <p:cNvSpPr/>
            <p:nvPr/>
          </p:nvSpPr>
          <p:spPr>
            <a:xfrm>
              <a:off x="5168945" y="3655711"/>
              <a:ext cx="74402" cy="306966"/>
            </a:xfrm>
            <a:custGeom>
              <a:avLst/>
              <a:gdLst/>
              <a:ahLst/>
              <a:cxnLst/>
              <a:rect l="l" t="t" r="r" b="b"/>
              <a:pathLst>
                <a:path w="1741" h="7183" fill="none" extrusionOk="0">
                  <a:moveTo>
                    <a:pt x="1330" y="3016"/>
                  </a:moveTo>
                  <a:cubicBezTo>
                    <a:pt x="1535" y="2017"/>
                    <a:pt x="1741" y="964"/>
                    <a:pt x="1410" y="1"/>
                  </a:cubicBezTo>
                  <a:cubicBezTo>
                    <a:pt x="1375" y="786"/>
                    <a:pt x="1268" y="1571"/>
                    <a:pt x="1089" y="2329"/>
                  </a:cubicBezTo>
                  <a:cubicBezTo>
                    <a:pt x="706" y="3935"/>
                    <a:pt x="1" y="5603"/>
                    <a:pt x="474" y="7182"/>
                  </a:cubicBezTo>
                  <a:cubicBezTo>
                    <a:pt x="759" y="5791"/>
                    <a:pt x="1045" y="4408"/>
                    <a:pt x="1330" y="301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492;p72">
              <a:extLst>
                <a:ext uri="{FF2B5EF4-FFF2-40B4-BE49-F238E27FC236}">
                  <a16:creationId xmlns:a16="http://schemas.microsoft.com/office/drawing/2014/main" id="{DA605E77-A4C6-65BA-A8E3-3502CB62E36A}"/>
                </a:ext>
              </a:extLst>
            </p:cNvPr>
            <p:cNvSpPr/>
            <p:nvPr/>
          </p:nvSpPr>
          <p:spPr>
            <a:xfrm>
              <a:off x="5196424" y="3759814"/>
              <a:ext cx="57607" cy="242863"/>
            </a:xfrm>
            <a:custGeom>
              <a:avLst/>
              <a:gdLst/>
              <a:ahLst/>
              <a:cxnLst/>
              <a:rect l="l" t="t" r="r" b="b"/>
              <a:pathLst>
                <a:path w="1348" h="5683" extrusionOk="0">
                  <a:moveTo>
                    <a:pt x="1347" y="0"/>
                  </a:moveTo>
                  <a:lnTo>
                    <a:pt x="1347" y="0"/>
                  </a:lnTo>
                  <a:cubicBezTo>
                    <a:pt x="812" y="1883"/>
                    <a:pt x="999" y="3997"/>
                    <a:pt x="0" y="5683"/>
                  </a:cubicBezTo>
                  <a:cubicBezTo>
                    <a:pt x="544" y="5032"/>
                    <a:pt x="919" y="4238"/>
                    <a:pt x="1080" y="3399"/>
                  </a:cubicBezTo>
                  <a:cubicBezTo>
                    <a:pt x="1115" y="3194"/>
                    <a:pt x="1142" y="2989"/>
                    <a:pt x="1160" y="2784"/>
                  </a:cubicBezTo>
                  <a:cubicBezTo>
                    <a:pt x="1267" y="1856"/>
                    <a:pt x="1330" y="928"/>
                    <a:pt x="1347"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493;p72">
              <a:extLst>
                <a:ext uri="{FF2B5EF4-FFF2-40B4-BE49-F238E27FC236}">
                  <a16:creationId xmlns:a16="http://schemas.microsoft.com/office/drawing/2014/main" id="{A29442B1-4522-66FB-195D-FD1AF39AF808}"/>
                </a:ext>
              </a:extLst>
            </p:cNvPr>
            <p:cNvSpPr/>
            <p:nvPr/>
          </p:nvSpPr>
          <p:spPr>
            <a:xfrm>
              <a:off x="5196424" y="3759814"/>
              <a:ext cx="57607" cy="242863"/>
            </a:xfrm>
            <a:custGeom>
              <a:avLst/>
              <a:gdLst/>
              <a:ahLst/>
              <a:cxnLst/>
              <a:rect l="l" t="t" r="r" b="b"/>
              <a:pathLst>
                <a:path w="1348" h="5683" fill="none" extrusionOk="0">
                  <a:moveTo>
                    <a:pt x="1160" y="2784"/>
                  </a:moveTo>
                  <a:cubicBezTo>
                    <a:pt x="1267" y="1856"/>
                    <a:pt x="1330" y="928"/>
                    <a:pt x="1347" y="0"/>
                  </a:cubicBezTo>
                  <a:cubicBezTo>
                    <a:pt x="812" y="1883"/>
                    <a:pt x="999" y="3997"/>
                    <a:pt x="0" y="5683"/>
                  </a:cubicBezTo>
                  <a:cubicBezTo>
                    <a:pt x="544" y="5032"/>
                    <a:pt x="919" y="4238"/>
                    <a:pt x="1080" y="3399"/>
                  </a:cubicBezTo>
                  <a:cubicBezTo>
                    <a:pt x="1115" y="3194"/>
                    <a:pt x="1142" y="2989"/>
                    <a:pt x="1160" y="278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494;p72">
              <a:extLst>
                <a:ext uri="{FF2B5EF4-FFF2-40B4-BE49-F238E27FC236}">
                  <a16:creationId xmlns:a16="http://schemas.microsoft.com/office/drawing/2014/main" id="{CC4AA2C5-B33B-296B-872C-82BACED8E04F}"/>
                </a:ext>
              </a:extLst>
            </p:cNvPr>
            <p:cNvSpPr/>
            <p:nvPr/>
          </p:nvSpPr>
          <p:spPr>
            <a:xfrm>
              <a:off x="5074415" y="3274088"/>
              <a:ext cx="48461" cy="432008"/>
            </a:xfrm>
            <a:custGeom>
              <a:avLst/>
              <a:gdLst/>
              <a:ahLst/>
              <a:cxnLst/>
              <a:rect l="l" t="t" r="r" b="b"/>
              <a:pathLst>
                <a:path w="1134" h="10109" extrusionOk="0">
                  <a:moveTo>
                    <a:pt x="348" y="1"/>
                  </a:moveTo>
                  <a:lnTo>
                    <a:pt x="348" y="1"/>
                  </a:lnTo>
                  <a:cubicBezTo>
                    <a:pt x="72" y="2838"/>
                    <a:pt x="1" y="5701"/>
                    <a:pt x="134" y="8547"/>
                  </a:cubicBezTo>
                  <a:cubicBezTo>
                    <a:pt x="161" y="9100"/>
                    <a:pt x="224" y="9716"/>
                    <a:pt x="625" y="10108"/>
                  </a:cubicBezTo>
                  <a:cubicBezTo>
                    <a:pt x="304" y="6745"/>
                    <a:pt x="1134" y="3293"/>
                    <a:pt x="348"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495;p72">
              <a:extLst>
                <a:ext uri="{FF2B5EF4-FFF2-40B4-BE49-F238E27FC236}">
                  <a16:creationId xmlns:a16="http://schemas.microsoft.com/office/drawing/2014/main" id="{60079D2C-87C1-75DB-C50D-BF976A3A66C0}"/>
                </a:ext>
              </a:extLst>
            </p:cNvPr>
            <p:cNvSpPr/>
            <p:nvPr/>
          </p:nvSpPr>
          <p:spPr>
            <a:xfrm>
              <a:off x="5074415" y="3274088"/>
              <a:ext cx="48461" cy="432008"/>
            </a:xfrm>
            <a:custGeom>
              <a:avLst/>
              <a:gdLst/>
              <a:ahLst/>
              <a:cxnLst/>
              <a:rect l="l" t="t" r="r" b="b"/>
              <a:pathLst>
                <a:path w="1134" h="10109" fill="none" extrusionOk="0">
                  <a:moveTo>
                    <a:pt x="625" y="10108"/>
                  </a:moveTo>
                  <a:cubicBezTo>
                    <a:pt x="304" y="6745"/>
                    <a:pt x="1134" y="3293"/>
                    <a:pt x="348" y="1"/>
                  </a:cubicBezTo>
                  <a:cubicBezTo>
                    <a:pt x="72" y="2838"/>
                    <a:pt x="1" y="5701"/>
                    <a:pt x="134" y="8547"/>
                  </a:cubicBezTo>
                  <a:cubicBezTo>
                    <a:pt x="161" y="9100"/>
                    <a:pt x="224" y="9716"/>
                    <a:pt x="625" y="101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496;p72">
              <a:extLst>
                <a:ext uri="{FF2B5EF4-FFF2-40B4-BE49-F238E27FC236}">
                  <a16:creationId xmlns:a16="http://schemas.microsoft.com/office/drawing/2014/main" id="{42441DF6-DD78-E098-F2B0-AFE38E800A5A}"/>
                </a:ext>
              </a:extLst>
            </p:cNvPr>
            <p:cNvSpPr/>
            <p:nvPr/>
          </p:nvSpPr>
          <p:spPr>
            <a:xfrm>
              <a:off x="5100356" y="3364087"/>
              <a:ext cx="56838" cy="428931"/>
            </a:xfrm>
            <a:custGeom>
              <a:avLst/>
              <a:gdLst/>
              <a:ahLst/>
              <a:cxnLst/>
              <a:rect l="l" t="t" r="r" b="b"/>
              <a:pathLst>
                <a:path w="1330" h="10037" extrusionOk="0">
                  <a:moveTo>
                    <a:pt x="750" y="0"/>
                  </a:moveTo>
                  <a:lnTo>
                    <a:pt x="750" y="0"/>
                  </a:lnTo>
                  <a:cubicBezTo>
                    <a:pt x="910" y="2043"/>
                    <a:pt x="857" y="4104"/>
                    <a:pt x="527" y="6129"/>
                  </a:cubicBezTo>
                  <a:cubicBezTo>
                    <a:pt x="312" y="7440"/>
                    <a:pt x="0" y="8877"/>
                    <a:pt x="642" y="10036"/>
                  </a:cubicBezTo>
                  <a:cubicBezTo>
                    <a:pt x="607" y="9037"/>
                    <a:pt x="669" y="8029"/>
                    <a:pt x="812" y="7030"/>
                  </a:cubicBezTo>
                  <a:cubicBezTo>
                    <a:pt x="901" y="6405"/>
                    <a:pt x="1026" y="5781"/>
                    <a:pt x="1106" y="5148"/>
                  </a:cubicBezTo>
                  <a:cubicBezTo>
                    <a:pt x="1329" y="3426"/>
                    <a:pt x="1205" y="1668"/>
                    <a:pt x="75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497;p72">
              <a:extLst>
                <a:ext uri="{FF2B5EF4-FFF2-40B4-BE49-F238E27FC236}">
                  <a16:creationId xmlns:a16="http://schemas.microsoft.com/office/drawing/2014/main" id="{17AC4575-BA0C-A01D-A9E3-42A261AADAFC}"/>
                </a:ext>
              </a:extLst>
            </p:cNvPr>
            <p:cNvSpPr/>
            <p:nvPr/>
          </p:nvSpPr>
          <p:spPr>
            <a:xfrm>
              <a:off x="5100356" y="3364087"/>
              <a:ext cx="56838" cy="428931"/>
            </a:xfrm>
            <a:custGeom>
              <a:avLst/>
              <a:gdLst/>
              <a:ahLst/>
              <a:cxnLst/>
              <a:rect l="l" t="t" r="r" b="b"/>
              <a:pathLst>
                <a:path w="1330" h="10037" fill="none" extrusionOk="0">
                  <a:moveTo>
                    <a:pt x="527" y="6129"/>
                  </a:moveTo>
                  <a:cubicBezTo>
                    <a:pt x="312" y="7440"/>
                    <a:pt x="0" y="8877"/>
                    <a:pt x="642" y="10036"/>
                  </a:cubicBezTo>
                  <a:cubicBezTo>
                    <a:pt x="607" y="9037"/>
                    <a:pt x="669" y="8029"/>
                    <a:pt x="812" y="7030"/>
                  </a:cubicBezTo>
                  <a:cubicBezTo>
                    <a:pt x="901" y="6405"/>
                    <a:pt x="1026" y="5781"/>
                    <a:pt x="1106" y="5148"/>
                  </a:cubicBezTo>
                  <a:cubicBezTo>
                    <a:pt x="1329" y="3426"/>
                    <a:pt x="1205" y="1668"/>
                    <a:pt x="750" y="0"/>
                  </a:cubicBezTo>
                  <a:cubicBezTo>
                    <a:pt x="910" y="2043"/>
                    <a:pt x="857" y="4104"/>
                    <a:pt x="527" y="612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498;p72">
              <a:extLst>
                <a:ext uri="{FF2B5EF4-FFF2-40B4-BE49-F238E27FC236}">
                  <a16:creationId xmlns:a16="http://schemas.microsoft.com/office/drawing/2014/main" id="{101FA5C8-29D9-410E-1942-C3CE8793E85C}"/>
                </a:ext>
              </a:extLst>
            </p:cNvPr>
            <p:cNvSpPr/>
            <p:nvPr/>
          </p:nvSpPr>
          <p:spPr>
            <a:xfrm>
              <a:off x="4946339" y="3190626"/>
              <a:ext cx="27479" cy="268034"/>
            </a:xfrm>
            <a:custGeom>
              <a:avLst/>
              <a:gdLst/>
              <a:ahLst/>
              <a:cxnLst/>
              <a:rect l="l" t="t" r="r" b="b"/>
              <a:pathLst>
                <a:path w="643" h="6272" extrusionOk="0">
                  <a:moveTo>
                    <a:pt x="642" y="0"/>
                  </a:moveTo>
                  <a:lnTo>
                    <a:pt x="642" y="0"/>
                  </a:lnTo>
                  <a:cubicBezTo>
                    <a:pt x="321" y="1276"/>
                    <a:pt x="116" y="2587"/>
                    <a:pt x="45" y="3908"/>
                  </a:cubicBezTo>
                  <a:cubicBezTo>
                    <a:pt x="0" y="4693"/>
                    <a:pt x="0" y="5478"/>
                    <a:pt x="0" y="6272"/>
                  </a:cubicBezTo>
                  <a:cubicBezTo>
                    <a:pt x="446" y="5281"/>
                    <a:pt x="491" y="4166"/>
                    <a:pt x="526" y="3078"/>
                  </a:cubicBezTo>
                  <a:cubicBezTo>
                    <a:pt x="562" y="2052"/>
                    <a:pt x="607" y="1026"/>
                    <a:pt x="64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499;p72">
              <a:extLst>
                <a:ext uri="{FF2B5EF4-FFF2-40B4-BE49-F238E27FC236}">
                  <a16:creationId xmlns:a16="http://schemas.microsoft.com/office/drawing/2014/main" id="{3E362B49-0CB8-D709-5C16-3D8C9DF8BC6B}"/>
                </a:ext>
              </a:extLst>
            </p:cNvPr>
            <p:cNvSpPr/>
            <p:nvPr/>
          </p:nvSpPr>
          <p:spPr>
            <a:xfrm>
              <a:off x="4946339" y="3190626"/>
              <a:ext cx="27479" cy="268034"/>
            </a:xfrm>
            <a:custGeom>
              <a:avLst/>
              <a:gdLst/>
              <a:ahLst/>
              <a:cxnLst/>
              <a:rect l="l" t="t" r="r" b="b"/>
              <a:pathLst>
                <a:path w="643" h="6272" fill="none" extrusionOk="0">
                  <a:moveTo>
                    <a:pt x="642" y="0"/>
                  </a:moveTo>
                  <a:cubicBezTo>
                    <a:pt x="321" y="1276"/>
                    <a:pt x="116" y="2587"/>
                    <a:pt x="45" y="3908"/>
                  </a:cubicBezTo>
                  <a:cubicBezTo>
                    <a:pt x="0" y="4693"/>
                    <a:pt x="0" y="5478"/>
                    <a:pt x="0" y="6272"/>
                  </a:cubicBezTo>
                  <a:cubicBezTo>
                    <a:pt x="446" y="5281"/>
                    <a:pt x="491" y="4166"/>
                    <a:pt x="526" y="3078"/>
                  </a:cubicBezTo>
                  <a:cubicBezTo>
                    <a:pt x="562" y="2052"/>
                    <a:pt x="607" y="1026"/>
                    <a:pt x="642"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500;p72">
              <a:extLst>
                <a:ext uri="{FF2B5EF4-FFF2-40B4-BE49-F238E27FC236}">
                  <a16:creationId xmlns:a16="http://schemas.microsoft.com/office/drawing/2014/main" id="{148FC201-A668-379A-94AA-67472E623C5D}"/>
                </a:ext>
              </a:extLst>
            </p:cNvPr>
            <p:cNvSpPr/>
            <p:nvPr/>
          </p:nvSpPr>
          <p:spPr>
            <a:xfrm>
              <a:off x="5067920" y="2950413"/>
              <a:ext cx="109872" cy="420555"/>
            </a:xfrm>
            <a:custGeom>
              <a:avLst/>
              <a:gdLst/>
              <a:ahLst/>
              <a:cxnLst/>
              <a:rect l="l" t="t" r="r" b="b"/>
              <a:pathLst>
                <a:path w="2571" h="9841" extrusionOk="0">
                  <a:moveTo>
                    <a:pt x="1" y="1"/>
                  </a:moveTo>
                  <a:lnTo>
                    <a:pt x="1" y="1"/>
                  </a:lnTo>
                  <a:cubicBezTo>
                    <a:pt x="500" y="3346"/>
                    <a:pt x="1500" y="6602"/>
                    <a:pt x="2481" y="9841"/>
                  </a:cubicBezTo>
                  <a:cubicBezTo>
                    <a:pt x="2570" y="8886"/>
                    <a:pt x="2392" y="7932"/>
                    <a:pt x="2187" y="7004"/>
                  </a:cubicBezTo>
                  <a:cubicBezTo>
                    <a:pt x="1669" y="4613"/>
                    <a:pt x="929" y="2267"/>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501;p72">
              <a:extLst>
                <a:ext uri="{FF2B5EF4-FFF2-40B4-BE49-F238E27FC236}">
                  <a16:creationId xmlns:a16="http://schemas.microsoft.com/office/drawing/2014/main" id="{4B4CD5AC-7468-4674-428E-9ECB9C541CA3}"/>
                </a:ext>
              </a:extLst>
            </p:cNvPr>
            <p:cNvSpPr/>
            <p:nvPr/>
          </p:nvSpPr>
          <p:spPr>
            <a:xfrm>
              <a:off x="5067920" y="2950413"/>
              <a:ext cx="109872" cy="420555"/>
            </a:xfrm>
            <a:custGeom>
              <a:avLst/>
              <a:gdLst/>
              <a:ahLst/>
              <a:cxnLst/>
              <a:rect l="l" t="t" r="r" b="b"/>
              <a:pathLst>
                <a:path w="2571" h="9841" fill="none" extrusionOk="0">
                  <a:moveTo>
                    <a:pt x="1" y="1"/>
                  </a:moveTo>
                  <a:cubicBezTo>
                    <a:pt x="500" y="3346"/>
                    <a:pt x="1500" y="6602"/>
                    <a:pt x="2481" y="9841"/>
                  </a:cubicBezTo>
                  <a:cubicBezTo>
                    <a:pt x="2570" y="8886"/>
                    <a:pt x="2392" y="7932"/>
                    <a:pt x="2187" y="7004"/>
                  </a:cubicBezTo>
                  <a:cubicBezTo>
                    <a:pt x="1669" y="4613"/>
                    <a:pt x="929" y="2267"/>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502;p72">
              <a:extLst>
                <a:ext uri="{FF2B5EF4-FFF2-40B4-BE49-F238E27FC236}">
                  <a16:creationId xmlns:a16="http://schemas.microsoft.com/office/drawing/2014/main" id="{C2AF5745-B8FB-BFA4-AEF0-828F1C7BF2F0}"/>
                </a:ext>
              </a:extLst>
            </p:cNvPr>
            <p:cNvSpPr/>
            <p:nvPr/>
          </p:nvSpPr>
          <p:spPr>
            <a:xfrm>
              <a:off x="4923048" y="2763618"/>
              <a:ext cx="62949" cy="266538"/>
            </a:xfrm>
            <a:custGeom>
              <a:avLst/>
              <a:gdLst/>
              <a:ahLst/>
              <a:cxnLst/>
              <a:rect l="l" t="t" r="r" b="b"/>
              <a:pathLst>
                <a:path w="1473" h="6237" extrusionOk="0">
                  <a:moveTo>
                    <a:pt x="1473" y="1"/>
                  </a:moveTo>
                  <a:lnTo>
                    <a:pt x="1473" y="1"/>
                  </a:lnTo>
                  <a:cubicBezTo>
                    <a:pt x="634" y="1981"/>
                    <a:pt x="1" y="4086"/>
                    <a:pt x="45" y="6236"/>
                  </a:cubicBezTo>
                  <a:cubicBezTo>
                    <a:pt x="697" y="4202"/>
                    <a:pt x="1170" y="2115"/>
                    <a:pt x="147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503;p72">
              <a:extLst>
                <a:ext uri="{FF2B5EF4-FFF2-40B4-BE49-F238E27FC236}">
                  <a16:creationId xmlns:a16="http://schemas.microsoft.com/office/drawing/2014/main" id="{30CF6ED4-6D5B-6D2C-FACA-BBBD55E8ECA1}"/>
                </a:ext>
              </a:extLst>
            </p:cNvPr>
            <p:cNvSpPr/>
            <p:nvPr/>
          </p:nvSpPr>
          <p:spPr>
            <a:xfrm>
              <a:off x="4923048" y="2763618"/>
              <a:ext cx="62949" cy="266538"/>
            </a:xfrm>
            <a:custGeom>
              <a:avLst/>
              <a:gdLst/>
              <a:ahLst/>
              <a:cxnLst/>
              <a:rect l="l" t="t" r="r" b="b"/>
              <a:pathLst>
                <a:path w="1473" h="6237" fill="none" extrusionOk="0">
                  <a:moveTo>
                    <a:pt x="1473" y="1"/>
                  </a:moveTo>
                  <a:cubicBezTo>
                    <a:pt x="634" y="1981"/>
                    <a:pt x="1" y="4086"/>
                    <a:pt x="45" y="6236"/>
                  </a:cubicBezTo>
                  <a:cubicBezTo>
                    <a:pt x="697" y="4202"/>
                    <a:pt x="1170" y="2115"/>
                    <a:pt x="147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504;p72">
              <a:extLst>
                <a:ext uri="{FF2B5EF4-FFF2-40B4-BE49-F238E27FC236}">
                  <a16:creationId xmlns:a16="http://schemas.microsoft.com/office/drawing/2014/main" id="{A4A00E61-5C2B-2EEE-BE70-6C15BF05BBD4}"/>
                </a:ext>
              </a:extLst>
            </p:cNvPr>
            <p:cNvSpPr/>
            <p:nvPr/>
          </p:nvSpPr>
          <p:spPr>
            <a:xfrm>
              <a:off x="5149159" y="2975199"/>
              <a:ext cx="56453" cy="99188"/>
            </a:xfrm>
            <a:custGeom>
              <a:avLst/>
              <a:gdLst/>
              <a:ahLst/>
              <a:cxnLst/>
              <a:rect l="l" t="t" r="r" b="b"/>
              <a:pathLst>
                <a:path w="1321" h="2321" extrusionOk="0">
                  <a:moveTo>
                    <a:pt x="1160" y="1"/>
                  </a:moveTo>
                  <a:lnTo>
                    <a:pt x="1160" y="1"/>
                  </a:lnTo>
                  <a:cubicBezTo>
                    <a:pt x="696" y="732"/>
                    <a:pt x="303" y="1508"/>
                    <a:pt x="0" y="2320"/>
                  </a:cubicBezTo>
                  <a:cubicBezTo>
                    <a:pt x="357" y="2017"/>
                    <a:pt x="705" y="1714"/>
                    <a:pt x="955" y="1321"/>
                  </a:cubicBezTo>
                  <a:cubicBezTo>
                    <a:pt x="1195" y="929"/>
                    <a:pt x="1320" y="438"/>
                    <a:pt x="116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505;p72">
              <a:extLst>
                <a:ext uri="{FF2B5EF4-FFF2-40B4-BE49-F238E27FC236}">
                  <a16:creationId xmlns:a16="http://schemas.microsoft.com/office/drawing/2014/main" id="{017BB41E-0D60-98DE-5A20-B6CFDED286B5}"/>
                </a:ext>
              </a:extLst>
            </p:cNvPr>
            <p:cNvSpPr/>
            <p:nvPr/>
          </p:nvSpPr>
          <p:spPr>
            <a:xfrm>
              <a:off x="5149159" y="2975199"/>
              <a:ext cx="56453" cy="99188"/>
            </a:xfrm>
            <a:custGeom>
              <a:avLst/>
              <a:gdLst/>
              <a:ahLst/>
              <a:cxnLst/>
              <a:rect l="l" t="t" r="r" b="b"/>
              <a:pathLst>
                <a:path w="1321" h="2321" fill="none" extrusionOk="0">
                  <a:moveTo>
                    <a:pt x="0" y="2320"/>
                  </a:moveTo>
                  <a:cubicBezTo>
                    <a:pt x="357" y="2017"/>
                    <a:pt x="705" y="1714"/>
                    <a:pt x="955" y="1321"/>
                  </a:cubicBezTo>
                  <a:cubicBezTo>
                    <a:pt x="1195" y="929"/>
                    <a:pt x="1320" y="438"/>
                    <a:pt x="1160" y="1"/>
                  </a:cubicBezTo>
                  <a:cubicBezTo>
                    <a:pt x="696" y="732"/>
                    <a:pt x="303" y="1508"/>
                    <a:pt x="0" y="232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506;p72">
              <a:extLst>
                <a:ext uri="{FF2B5EF4-FFF2-40B4-BE49-F238E27FC236}">
                  <a16:creationId xmlns:a16="http://schemas.microsoft.com/office/drawing/2014/main" id="{7D44D78C-A73D-E67F-2D34-E0F2EEA9A629}"/>
                </a:ext>
              </a:extLst>
            </p:cNvPr>
            <p:cNvSpPr/>
            <p:nvPr/>
          </p:nvSpPr>
          <p:spPr>
            <a:xfrm>
              <a:off x="5182706" y="3051823"/>
              <a:ext cx="68632" cy="108718"/>
            </a:xfrm>
            <a:custGeom>
              <a:avLst/>
              <a:gdLst/>
              <a:ahLst/>
              <a:cxnLst/>
              <a:rect l="l" t="t" r="r" b="b"/>
              <a:pathLst>
                <a:path w="1606" h="2544" extrusionOk="0">
                  <a:moveTo>
                    <a:pt x="1472" y="1"/>
                  </a:moveTo>
                  <a:lnTo>
                    <a:pt x="1472" y="1"/>
                  </a:lnTo>
                  <a:cubicBezTo>
                    <a:pt x="910" y="804"/>
                    <a:pt x="419" y="1660"/>
                    <a:pt x="0" y="2543"/>
                  </a:cubicBezTo>
                  <a:cubicBezTo>
                    <a:pt x="410" y="2222"/>
                    <a:pt x="830" y="1892"/>
                    <a:pt x="1133" y="1473"/>
                  </a:cubicBezTo>
                  <a:cubicBezTo>
                    <a:pt x="1427" y="1045"/>
                    <a:pt x="1606" y="500"/>
                    <a:pt x="147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507;p72">
              <a:extLst>
                <a:ext uri="{FF2B5EF4-FFF2-40B4-BE49-F238E27FC236}">
                  <a16:creationId xmlns:a16="http://schemas.microsoft.com/office/drawing/2014/main" id="{E998D8D1-58C2-DF07-4F49-C57C4E862111}"/>
                </a:ext>
              </a:extLst>
            </p:cNvPr>
            <p:cNvSpPr/>
            <p:nvPr/>
          </p:nvSpPr>
          <p:spPr>
            <a:xfrm>
              <a:off x="5182706" y="3051823"/>
              <a:ext cx="68632" cy="108718"/>
            </a:xfrm>
            <a:custGeom>
              <a:avLst/>
              <a:gdLst/>
              <a:ahLst/>
              <a:cxnLst/>
              <a:rect l="l" t="t" r="r" b="b"/>
              <a:pathLst>
                <a:path w="1606" h="2544" fill="none" extrusionOk="0">
                  <a:moveTo>
                    <a:pt x="1472" y="1"/>
                  </a:moveTo>
                  <a:cubicBezTo>
                    <a:pt x="910" y="804"/>
                    <a:pt x="419" y="1660"/>
                    <a:pt x="0" y="2543"/>
                  </a:cubicBezTo>
                  <a:cubicBezTo>
                    <a:pt x="410" y="2222"/>
                    <a:pt x="830" y="1892"/>
                    <a:pt x="1133" y="1473"/>
                  </a:cubicBezTo>
                  <a:cubicBezTo>
                    <a:pt x="1427" y="1045"/>
                    <a:pt x="1606" y="500"/>
                    <a:pt x="1472"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508;p72">
              <a:extLst>
                <a:ext uri="{FF2B5EF4-FFF2-40B4-BE49-F238E27FC236}">
                  <a16:creationId xmlns:a16="http://schemas.microsoft.com/office/drawing/2014/main" id="{6F9D67F4-5B9E-8F69-D6DB-011981EC28A2}"/>
                </a:ext>
              </a:extLst>
            </p:cNvPr>
            <p:cNvSpPr/>
            <p:nvPr/>
          </p:nvSpPr>
          <p:spPr>
            <a:xfrm>
              <a:off x="5209757" y="3152122"/>
              <a:ext cx="58761" cy="88846"/>
            </a:xfrm>
            <a:custGeom>
              <a:avLst/>
              <a:gdLst/>
              <a:ahLst/>
              <a:cxnLst/>
              <a:rect l="l" t="t" r="r" b="b"/>
              <a:pathLst>
                <a:path w="1375" h="2079" extrusionOk="0">
                  <a:moveTo>
                    <a:pt x="1365" y="0"/>
                  </a:moveTo>
                  <a:cubicBezTo>
                    <a:pt x="910" y="696"/>
                    <a:pt x="455" y="1392"/>
                    <a:pt x="1" y="2079"/>
                  </a:cubicBezTo>
                  <a:cubicBezTo>
                    <a:pt x="812" y="1740"/>
                    <a:pt x="1374" y="883"/>
                    <a:pt x="136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509;p72">
              <a:extLst>
                <a:ext uri="{FF2B5EF4-FFF2-40B4-BE49-F238E27FC236}">
                  <a16:creationId xmlns:a16="http://schemas.microsoft.com/office/drawing/2014/main" id="{05CF06DA-9B1D-DEB8-1F86-8543FF66160C}"/>
                </a:ext>
              </a:extLst>
            </p:cNvPr>
            <p:cNvSpPr/>
            <p:nvPr/>
          </p:nvSpPr>
          <p:spPr>
            <a:xfrm>
              <a:off x="5209757" y="3152122"/>
              <a:ext cx="58761" cy="88846"/>
            </a:xfrm>
            <a:custGeom>
              <a:avLst/>
              <a:gdLst/>
              <a:ahLst/>
              <a:cxnLst/>
              <a:rect l="l" t="t" r="r" b="b"/>
              <a:pathLst>
                <a:path w="1375" h="2079" fill="none" extrusionOk="0">
                  <a:moveTo>
                    <a:pt x="1365" y="0"/>
                  </a:moveTo>
                  <a:cubicBezTo>
                    <a:pt x="910" y="696"/>
                    <a:pt x="455" y="1392"/>
                    <a:pt x="1" y="2079"/>
                  </a:cubicBezTo>
                  <a:cubicBezTo>
                    <a:pt x="812" y="1740"/>
                    <a:pt x="1374" y="883"/>
                    <a:pt x="1365"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510;p72">
              <a:extLst>
                <a:ext uri="{FF2B5EF4-FFF2-40B4-BE49-F238E27FC236}">
                  <a16:creationId xmlns:a16="http://schemas.microsoft.com/office/drawing/2014/main" id="{0765327F-9CFC-6811-A4C6-465074C42E2A}"/>
                </a:ext>
              </a:extLst>
            </p:cNvPr>
            <p:cNvSpPr/>
            <p:nvPr/>
          </p:nvSpPr>
          <p:spPr>
            <a:xfrm>
              <a:off x="5240655" y="3219985"/>
              <a:ext cx="58718" cy="106410"/>
            </a:xfrm>
            <a:custGeom>
              <a:avLst/>
              <a:gdLst/>
              <a:ahLst/>
              <a:cxnLst/>
              <a:rect l="l" t="t" r="r" b="b"/>
              <a:pathLst>
                <a:path w="1374" h="2490" extrusionOk="0">
                  <a:moveTo>
                    <a:pt x="1124" y="0"/>
                  </a:moveTo>
                  <a:lnTo>
                    <a:pt x="1124" y="0"/>
                  </a:lnTo>
                  <a:cubicBezTo>
                    <a:pt x="848" y="874"/>
                    <a:pt x="473" y="1713"/>
                    <a:pt x="0" y="2489"/>
                  </a:cubicBezTo>
                  <a:cubicBezTo>
                    <a:pt x="464" y="2204"/>
                    <a:pt x="839" y="1784"/>
                    <a:pt x="1080" y="1294"/>
                  </a:cubicBezTo>
                  <a:cubicBezTo>
                    <a:pt x="1276" y="883"/>
                    <a:pt x="1374" y="375"/>
                    <a:pt x="112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511;p72">
              <a:extLst>
                <a:ext uri="{FF2B5EF4-FFF2-40B4-BE49-F238E27FC236}">
                  <a16:creationId xmlns:a16="http://schemas.microsoft.com/office/drawing/2014/main" id="{D24BAEE8-1DFE-5BCB-F13C-21863113FBA5}"/>
                </a:ext>
              </a:extLst>
            </p:cNvPr>
            <p:cNvSpPr/>
            <p:nvPr/>
          </p:nvSpPr>
          <p:spPr>
            <a:xfrm>
              <a:off x="5240655" y="3219985"/>
              <a:ext cx="58718" cy="106410"/>
            </a:xfrm>
            <a:custGeom>
              <a:avLst/>
              <a:gdLst/>
              <a:ahLst/>
              <a:cxnLst/>
              <a:rect l="l" t="t" r="r" b="b"/>
              <a:pathLst>
                <a:path w="1374" h="2490" fill="none" extrusionOk="0">
                  <a:moveTo>
                    <a:pt x="1080" y="1294"/>
                  </a:moveTo>
                  <a:cubicBezTo>
                    <a:pt x="1276" y="883"/>
                    <a:pt x="1374" y="375"/>
                    <a:pt x="1124" y="0"/>
                  </a:cubicBezTo>
                  <a:cubicBezTo>
                    <a:pt x="848" y="874"/>
                    <a:pt x="473" y="1713"/>
                    <a:pt x="0" y="2489"/>
                  </a:cubicBezTo>
                  <a:cubicBezTo>
                    <a:pt x="464" y="2204"/>
                    <a:pt x="839" y="1784"/>
                    <a:pt x="1080" y="12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512;p72">
              <a:extLst>
                <a:ext uri="{FF2B5EF4-FFF2-40B4-BE49-F238E27FC236}">
                  <a16:creationId xmlns:a16="http://schemas.microsoft.com/office/drawing/2014/main" id="{813AB309-86DB-6B3D-06EC-34AF126F0074}"/>
                </a:ext>
              </a:extLst>
            </p:cNvPr>
            <p:cNvSpPr/>
            <p:nvPr/>
          </p:nvSpPr>
          <p:spPr>
            <a:xfrm>
              <a:off x="5266552" y="3320241"/>
              <a:ext cx="43889" cy="96496"/>
            </a:xfrm>
            <a:custGeom>
              <a:avLst/>
              <a:gdLst/>
              <a:ahLst/>
              <a:cxnLst/>
              <a:rect l="l" t="t" r="r" b="b"/>
              <a:pathLst>
                <a:path w="1027" h="2258" extrusionOk="0">
                  <a:moveTo>
                    <a:pt x="991" y="0"/>
                  </a:moveTo>
                  <a:cubicBezTo>
                    <a:pt x="563" y="696"/>
                    <a:pt x="224" y="1463"/>
                    <a:pt x="1" y="2257"/>
                  </a:cubicBezTo>
                  <a:cubicBezTo>
                    <a:pt x="652" y="1704"/>
                    <a:pt x="1027" y="848"/>
                    <a:pt x="99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513;p72">
              <a:extLst>
                <a:ext uri="{FF2B5EF4-FFF2-40B4-BE49-F238E27FC236}">
                  <a16:creationId xmlns:a16="http://schemas.microsoft.com/office/drawing/2014/main" id="{DF0695ED-FAC6-C4AD-4508-A8DBCA676B16}"/>
                </a:ext>
              </a:extLst>
            </p:cNvPr>
            <p:cNvSpPr/>
            <p:nvPr/>
          </p:nvSpPr>
          <p:spPr>
            <a:xfrm>
              <a:off x="5266552" y="3320241"/>
              <a:ext cx="43889" cy="96496"/>
            </a:xfrm>
            <a:custGeom>
              <a:avLst/>
              <a:gdLst/>
              <a:ahLst/>
              <a:cxnLst/>
              <a:rect l="l" t="t" r="r" b="b"/>
              <a:pathLst>
                <a:path w="1027" h="2258" fill="none" extrusionOk="0">
                  <a:moveTo>
                    <a:pt x="991" y="0"/>
                  </a:moveTo>
                  <a:cubicBezTo>
                    <a:pt x="563" y="696"/>
                    <a:pt x="224" y="1463"/>
                    <a:pt x="1" y="2257"/>
                  </a:cubicBezTo>
                  <a:cubicBezTo>
                    <a:pt x="652" y="1704"/>
                    <a:pt x="1027" y="848"/>
                    <a:pt x="99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514;p72">
              <a:extLst>
                <a:ext uri="{FF2B5EF4-FFF2-40B4-BE49-F238E27FC236}">
                  <a16:creationId xmlns:a16="http://schemas.microsoft.com/office/drawing/2014/main" id="{3D153C90-BC01-D33B-27F2-6CEF99137EBF}"/>
                </a:ext>
              </a:extLst>
            </p:cNvPr>
            <p:cNvSpPr/>
            <p:nvPr/>
          </p:nvSpPr>
          <p:spPr>
            <a:xfrm>
              <a:off x="5275697" y="3401438"/>
              <a:ext cx="32094" cy="119359"/>
            </a:xfrm>
            <a:custGeom>
              <a:avLst/>
              <a:gdLst/>
              <a:ahLst/>
              <a:cxnLst/>
              <a:rect l="l" t="t" r="r" b="b"/>
              <a:pathLst>
                <a:path w="751" h="2793" extrusionOk="0">
                  <a:moveTo>
                    <a:pt x="750" y="0"/>
                  </a:moveTo>
                  <a:cubicBezTo>
                    <a:pt x="206" y="803"/>
                    <a:pt x="1" y="1838"/>
                    <a:pt x="197" y="2793"/>
                  </a:cubicBezTo>
                  <a:cubicBezTo>
                    <a:pt x="384" y="1865"/>
                    <a:pt x="572" y="928"/>
                    <a:pt x="75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515;p72">
              <a:extLst>
                <a:ext uri="{FF2B5EF4-FFF2-40B4-BE49-F238E27FC236}">
                  <a16:creationId xmlns:a16="http://schemas.microsoft.com/office/drawing/2014/main" id="{254C9E50-A5A6-23E2-ECBC-00A776A66C41}"/>
                </a:ext>
              </a:extLst>
            </p:cNvPr>
            <p:cNvSpPr/>
            <p:nvPr/>
          </p:nvSpPr>
          <p:spPr>
            <a:xfrm>
              <a:off x="5275697" y="3401438"/>
              <a:ext cx="32094" cy="119359"/>
            </a:xfrm>
            <a:custGeom>
              <a:avLst/>
              <a:gdLst/>
              <a:ahLst/>
              <a:cxnLst/>
              <a:rect l="l" t="t" r="r" b="b"/>
              <a:pathLst>
                <a:path w="751" h="2793" fill="none" extrusionOk="0">
                  <a:moveTo>
                    <a:pt x="197" y="2793"/>
                  </a:moveTo>
                  <a:cubicBezTo>
                    <a:pt x="384" y="1865"/>
                    <a:pt x="572" y="928"/>
                    <a:pt x="750" y="0"/>
                  </a:cubicBezTo>
                  <a:cubicBezTo>
                    <a:pt x="206" y="803"/>
                    <a:pt x="1" y="1838"/>
                    <a:pt x="197" y="279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516;p72">
              <a:extLst>
                <a:ext uri="{FF2B5EF4-FFF2-40B4-BE49-F238E27FC236}">
                  <a16:creationId xmlns:a16="http://schemas.microsoft.com/office/drawing/2014/main" id="{1B2CE17E-08AC-7498-9363-C97CCE618748}"/>
                </a:ext>
              </a:extLst>
            </p:cNvPr>
            <p:cNvSpPr/>
            <p:nvPr/>
          </p:nvSpPr>
          <p:spPr>
            <a:xfrm>
              <a:off x="5190697" y="2354174"/>
              <a:ext cx="20641" cy="100684"/>
            </a:xfrm>
            <a:custGeom>
              <a:avLst/>
              <a:gdLst/>
              <a:ahLst/>
              <a:cxnLst/>
              <a:rect l="l" t="t" r="r" b="b"/>
              <a:pathLst>
                <a:path w="483" h="2356" extrusionOk="0">
                  <a:moveTo>
                    <a:pt x="215" y="0"/>
                  </a:moveTo>
                  <a:lnTo>
                    <a:pt x="215" y="0"/>
                  </a:lnTo>
                  <a:cubicBezTo>
                    <a:pt x="116" y="786"/>
                    <a:pt x="54" y="1571"/>
                    <a:pt x="0" y="2356"/>
                  </a:cubicBezTo>
                  <a:cubicBezTo>
                    <a:pt x="402" y="1651"/>
                    <a:pt x="482" y="768"/>
                    <a:pt x="21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517;p72">
              <a:extLst>
                <a:ext uri="{FF2B5EF4-FFF2-40B4-BE49-F238E27FC236}">
                  <a16:creationId xmlns:a16="http://schemas.microsoft.com/office/drawing/2014/main" id="{0C3F4195-6136-6870-407A-BCEE92DEACDC}"/>
                </a:ext>
              </a:extLst>
            </p:cNvPr>
            <p:cNvSpPr/>
            <p:nvPr/>
          </p:nvSpPr>
          <p:spPr>
            <a:xfrm>
              <a:off x="5190697" y="2354174"/>
              <a:ext cx="20641" cy="100684"/>
            </a:xfrm>
            <a:custGeom>
              <a:avLst/>
              <a:gdLst/>
              <a:ahLst/>
              <a:cxnLst/>
              <a:rect l="l" t="t" r="r" b="b"/>
              <a:pathLst>
                <a:path w="483" h="2356" fill="none" extrusionOk="0">
                  <a:moveTo>
                    <a:pt x="0" y="2356"/>
                  </a:moveTo>
                  <a:cubicBezTo>
                    <a:pt x="402" y="1651"/>
                    <a:pt x="482" y="768"/>
                    <a:pt x="215" y="0"/>
                  </a:cubicBezTo>
                  <a:cubicBezTo>
                    <a:pt x="116" y="786"/>
                    <a:pt x="54" y="1571"/>
                    <a:pt x="0" y="235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518;p72">
              <a:extLst>
                <a:ext uri="{FF2B5EF4-FFF2-40B4-BE49-F238E27FC236}">
                  <a16:creationId xmlns:a16="http://schemas.microsoft.com/office/drawing/2014/main" id="{C895B02A-6B63-3D8C-7140-82CB2EDFE54A}"/>
                </a:ext>
              </a:extLst>
            </p:cNvPr>
            <p:cNvSpPr/>
            <p:nvPr/>
          </p:nvSpPr>
          <p:spPr>
            <a:xfrm>
              <a:off x="5239501" y="2325969"/>
              <a:ext cx="25214" cy="127008"/>
            </a:xfrm>
            <a:custGeom>
              <a:avLst/>
              <a:gdLst/>
              <a:ahLst/>
              <a:cxnLst/>
              <a:rect l="l" t="t" r="r" b="b"/>
              <a:pathLst>
                <a:path w="590" h="2972" extrusionOk="0">
                  <a:moveTo>
                    <a:pt x="214" y="0"/>
                  </a:moveTo>
                  <a:cubicBezTo>
                    <a:pt x="27" y="982"/>
                    <a:pt x="0" y="1990"/>
                    <a:pt x="152" y="2971"/>
                  </a:cubicBezTo>
                  <a:cubicBezTo>
                    <a:pt x="170" y="2454"/>
                    <a:pt x="375" y="1972"/>
                    <a:pt x="482" y="1463"/>
                  </a:cubicBezTo>
                  <a:cubicBezTo>
                    <a:pt x="589" y="955"/>
                    <a:pt x="571" y="375"/>
                    <a:pt x="21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519;p72">
              <a:extLst>
                <a:ext uri="{FF2B5EF4-FFF2-40B4-BE49-F238E27FC236}">
                  <a16:creationId xmlns:a16="http://schemas.microsoft.com/office/drawing/2014/main" id="{90A85784-6324-A90B-9EA3-C2446BDFADE0}"/>
                </a:ext>
              </a:extLst>
            </p:cNvPr>
            <p:cNvSpPr/>
            <p:nvPr/>
          </p:nvSpPr>
          <p:spPr>
            <a:xfrm>
              <a:off x="5239501" y="2325969"/>
              <a:ext cx="25214" cy="127008"/>
            </a:xfrm>
            <a:custGeom>
              <a:avLst/>
              <a:gdLst/>
              <a:ahLst/>
              <a:cxnLst/>
              <a:rect l="l" t="t" r="r" b="b"/>
              <a:pathLst>
                <a:path w="590" h="2972" fill="none" extrusionOk="0">
                  <a:moveTo>
                    <a:pt x="152" y="2971"/>
                  </a:moveTo>
                  <a:cubicBezTo>
                    <a:pt x="170" y="2454"/>
                    <a:pt x="375" y="1972"/>
                    <a:pt x="482" y="1463"/>
                  </a:cubicBezTo>
                  <a:cubicBezTo>
                    <a:pt x="589" y="955"/>
                    <a:pt x="571" y="375"/>
                    <a:pt x="214" y="0"/>
                  </a:cubicBezTo>
                  <a:cubicBezTo>
                    <a:pt x="27" y="982"/>
                    <a:pt x="0" y="1990"/>
                    <a:pt x="152"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520;p72">
              <a:extLst>
                <a:ext uri="{FF2B5EF4-FFF2-40B4-BE49-F238E27FC236}">
                  <a16:creationId xmlns:a16="http://schemas.microsoft.com/office/drawing/2014/main" id="{5CAD3896-E9CB-C57F-9913-C58130F65553}"/>
                </a:ext>
              </a:extLst>
            </p:cNvPr>
            <p:cNvSpPr/>
            <p:nvPr/>
          </p:nvSpPr>
          <p:spPr>
            <a:xfrm>
              <a:off x="5290184" y="2317977"/>
              <a:ext cx="27521" cy="127735"/>
            </a:xfrm>
            <a:custGeom>
              <a:avLst/>
              <a:gdLst/>
              <a:ahLst/>
              <a:cxnLst/>
              <a:rect l="l" t="t" r="r" b="b"/>
              <a:pathLst>
                <a:path w="644" h="2989" extrusionOk="0">
                  <a:moveTo>
                    <a:pt x="411" y="0"/>
                  </a:moveTo>
                  <a:lnTo>
                    <a:pt x="411" y="0"/>
                  </a:lnTo>
                  <a:cubicBezTo>
                    <a:pt x="215" y="107"/>
                    <a:pt x="161" y="366"/>
                    <a:pt x="135" y="598"/>
                  </a:cubicBezTo>
                  <a:cubicBezTo>
                    <a:pt x="37" y="1392"/>
                    <a:pt x="1" y="2186"/>
                    <a:pt x="28" y="2989"/>
                  </a:cubicBezTo>
                  <a:cubicBezTo>
                    <a:pt x="331" y="2016"/>
                    <a:pt x="643" y="990"/>
                    <a:pt x="41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521;p72">
              <a:extLst>
                <a:ext uri="{FF2B5EF4-FFF2-40B4-BE49-F238E27FC236}">
                  <a16:creationId xmlns:a16="http://schemas.microsoft.com/office/drawing/2014/main" id="{81070604-59B7-2097-886B-F11B83ADDD34}"/>
                </a:ext>
              </a:extLst>
            </p:cNvPr>
            <p:cNvSpPr/>
            <p:nvPr/>
          </p:nvSpPr>
          <p:spPr>
            <a:xfrm>
              <a:off x="5290184" y="2317977"/>
              <a:ext cx="27521" cy="127735"/>
            </a:xfrm>
            <a:custGeom>
              <a:avLst/>
              <a:gdLst/>
              <a:ahLst/>
              <a:cxnLst/>
              <a:rect l="l" t="t" r="r" b="b"/>
              <a:pathLst>
                <a:path w="644" h="2989" fill="none" extrusionOk="0">
                  <a:moveTo>
                    <a:pt x="135" y="598"/>
                  </a:moveTo>
                  <a:cubicBezTo>
                    <a:pt x="37" y="1392"/>
                    <a:pt x="1" y="2186"/>
                    <a:pt x="28" y="2989"/>
                  </a:cubicBezTo>
                  <a:cubicBezTo>
                    <a:pt x="331" y="2016"/>
                    <a:pt x="643" y="990"/>
                    <a:pt x="411" y="0"/>
                  </a:cubicBezTo>
                  <a:cubicBezTo>
                    <a:pt x="215" y="107"/>
                    <a:pt x="161" y="366"/>
                    <a:pt x="135" y="59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522;p72">
              <a:extLst>
                <a:ext uri="{FF2B5EF4-FFF2-40B4-BE49-F238E27FC236}">
                  <a16:creationId xmlns:a16="http://schemas.microsoft.com/office/drawing/2014/main" id="{6789AA66-5CBF-22A7-5816-6703BDC51BD4}"/>
                </a:ext>
              </a:extLst>
            </p:cNvPr>
            <p:cNvSpPr/>
            <p:nvPr/>
          </p:nvSpPr>
          <p:spPr>
            <a:xfrm>
              <a:off x="5327193" y="2314516"/>
              <a:ext cx="32820" cy="127008"/>
            </a:xfrm>
            <a:custGeom>
              <a:avLst/>
              <a:gdLst/>
              <a:ahLst/>
              <a:cxnLst/>
              <a:rect l="l" t="t" r="r" b="b"/>
              <a:pathLst>
                <a:path w="768" h="2972" extrusionOk="0">
                  <a:moveTo>
                    <a:pt x="446" y="1"/>
                  </a:moveTo>
                  <a:lnTo>
                    <a:pt x="446" y="1"/>
                  </a:lnTo>
                  <a:cubicBezTo>
                    <a:pt x="170" y="964"/>
                    <a:pt x="18" y="1963"/>
                    <a:pt x="0" y="2971"/>
                  </a:cubicBezTo>
                  <a:cubicBezTo>
                    <a:pt x="598" y="2124"/>
                    <a:pt x="767" y="991"/>
                    <a:pt x="446"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523;p72">
              <a:extLst>
                <a:ext uri="{FF2B5EF4-FFF2-40B4-BE49-F238E27FC236}">
                  <a16:creationId xmlns:a16="http://schemas.microsoft.com/office/drawing/2014/main" id="{18151353-0BC6-C89E-494F-AAAD456FF5AB}"/>
                </a:ext>
              </a:extLst>
            </p:cNvPr>
            <p:cNvSpPr/>
            <p:nvPr/>
          </p:nvSpPr>
          <p:spPr>
            <a:xfrm>
              <a:off x="5327193" y="2314516"/>
              <a:ext cx="32820" cy="127008"/>
            </a:xfrm>
            <a:custGeom>
              <a:avLst/>
              <a:gdLst/>
              <a:ahLst/>
              <a:cxnLst/>
              <a:rect l="l" t="t" r="r" b="b"/>
              <a:pathLst>
                <a:path w="768" h="2972" fill="none" extrusionOk="0">
                  <a:moveTo>
                    <a:pt x="0" y="2971"/>
                  </a:moveTo>
                  <a:cubicBezTo>
                    <a:pt x="598" y="2124"/>
                    <a:pt x="767" y="991"/>
                    <a:pt x="446" y="1"/>
                  </a:cubicBezTo>
                  <a:cubicBezTo>
                    <a:pt x="170" y="964"/>
                    <a:pt x="18" y="1963"/>
                    <a:pt x="0"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524;p72">
              <a:extLst>
                <a:ext uri="{FF2B5EF4-FFF2-40B4-BE49-F238E27FC236}">
                  <a16:creationId xmlns:a16="http://schemas.microsoft.com/office/drawing/2014/main" id="{11FA906B-29CC-9E6A-6E4D-E4A46CAE503E}"/>
                </a:ext>
              </a:extLst>
            </p:cNvPr>
            <p:cNvSpPr/>
            <p:nvPr/>
          </p:nvSpPr>
          <p:spPr>
            <a:xfrm>
              <a:off x="5192962" y="2162807"/>
              <a:ext cx="24444" cy="101068"/>
            </a:xfrm>
            <a:custGeom>
              <a:avLst/>
              <a:gdLst/>
              <a:ahLst/>
              <a:cxnLst/>
              <a:rect l="l" t="t" r="r" b="b"/>
              <a:pathLst>
                <a:path w="572" h="2365" extrusionOk="0">
                  <a:moveTo>
                    <a:pt x="456" y="0"/>
                  </a:moveTo>
                  <a:lnTo>
                    <a:pt x="456" y="0"/>
                  </a:lnTo>
                  <a:cubicBezTo>
                    <a:pt x="162" y="750"/>
                    <a:pt x="1" y="1552"/>
                    <a:pt x="1" y="2364"/>
                  </a:cubicBezTo>
                  <a:cubicBezTo>
                    <a:pt x="411" y="1651"/>
                    <a:pt x="572" y="812"/>
                    <a:pt x="45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525;p72">
              <a:extLst>
                <a:ext uri="{FF2B5EF4-FFF2-40B4-BE49-F238E27FC236}">
                  <a16:creationId xmlns:a16="http://schemas.microsoft.com/office/drawing/2014/main" id="{1E4778C3-08B1-60E4-A5D3-0657A97F0E38}"/>
                </a:ext>
              </a:extLst>
            </p:cNvPr>
            <p:cNvSpPr/>
            <p:nvPr/>
          </p:nvSpPr>
          <p:spPr>
            <a:xfrm>
              <a:off x="5192962" y="2162807"/>
              <a:ext cx="24444" cy="101068"/>
            </a:xfrm>
            <a:custGeom>
              <a:avLst/>
              <a:gdLst/>
              <a:ahLst/>
              <a:cxnLst/>
              <a:rect l="l" t="t" r="r" b="b"/>
              <a:pathLst>
                <a:path w="572" h="2365" fill="none" extrusionOk="0">
                  <a:moveTo>
                    <a:pt x="1" y="2364"/>
                  </a:moveTo>
                  <a:cubicBezTo>
                    <a:pt x="411" y="1651"/>
                    <a:pt x="572" y="812"/>
                    <a:pt x="456" y="0"/>
                  </a:cubicBezTo>
                  <a:cubicBezTo>
                    <a:pt x="162" y="750"/>
                    <a:pt x="1" y="1552"/>
                    <a:pt x="1" y="236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526;p72">
              <a:extLst>
                <a:ext uri="{FF2B5EF4-FFF2-40B4-BE49-F238E27FC236}">
                  <a16:creationId xmlns:a16="http://schemas.microsoft.com/office/drawing/2014/main" id="{F588D31E-44C0-FB2C-4CB1-9F0307FBA77A}"/>
                </a:ext>
              </a:extLst>
            </p:cNvPr>
            <p:cNvSpPr/>
            <p:nvPr/>
          </p:nvSpPr>
          <p:spPr>
            <a:xfrm>
              <a:off x="5245996" y="2141439"/>
              <a:ext cx="22137" cy="94231"/>
            </a:xfrm>
            <a:custGeom>
              <a:avLst/>
              <a:gdLst/>
              <a:ahLst/>
              <a:cxnLst/>
              <a:rect l="l" t="t" r="r" b="b"/>
              <a:pathLst>
                <a:path w="518" h="2205" extrusionOk="0">
                  <a:moveTo>
                    <a:pt x="250" y="1"/>
                  </a:moveTo>
                  <a:cubicBezTo>
                    <a:pt x="54" y="714"/>
                    <a:pt x="0" y="1473"/>
                    <a:pt x="80" y="2204"/>
                  </a:cubicBezTo>
                  <a:cubicBezTo>
                    <a:pt x="205" y="1749"/>
                    <a:pt x="321" y="1294"/>
                    <a:pt x="437" y="839"/>
                  </a:cubicBezTo>
                  <a:cubicBezTo>
                    <a:pt x="473" y="696"/>
                    <a:pt x="517" y="554"/>
                    <a:pt x="491" y="402"/>
                  </a:cubicBezTo>
                  <a:cubicBezTo>
                    <a:pt x="473" y="241"/>
                    <a:pt x="384" y="90"/>
                    <a:pt x="25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527;p72">
              <a:extLst>
                <a:ext uri="{FF2B5EF4-FFF2-40B4-BE49-F238E27FC236}">
                  <a16:creationId xmlns:a16="http://schemas.microsoft.com/office/drawing/2014/main" id="{FE4707FB-CF1C-8AAD-E7A0-ACB7DA1C64CA}"/>
                </a:ext>
              </a:extLst>
            </p:cNvPr>
            <p:cNvSpPr/>
            <p:nvPr/>
          </p:nvSpPr>
          <p:spPr>
            <a:xfrm>
              <a:off x="5245996" y="2141439"/>
              <a:ext cx="22137" cy="94231"/>
            </a:xfrm>
            <a:custGeom>
              <a:avLst/>
              <a:gdLst/>
              <a:ahLst/>
              <a:cxnLst/>
              <a:rect l="l" t="t" r="r" b="b"/>
              <a:pathLst>
                <a:path w="518" h="2205" fill="none" extrusionOk="0">
                  <a:moveTo>
                    <a:pt x="437" y="839"/>
                  </a:moveTo>
                  <a:cubicBezTo>
                    <a:pt x="473" y="696"/>
                    <a:pt x="517" y="554"/>
                    <a:pt x="491" y="402"/>
                  </a:cubicBezTo>
                  <a:cubicBezTo>
                    <a:pt x="473" y="241"/>
                    <a:pt x="384" y="90"/>
                    <a:pt x="250" y="1"/>
                  </a:cubicBezTo>
                  <a:cubicBezTo>
                    <a:pt x="54" y="714"/>
                    <a:pt x="0" y="1473"/>
                    <a:pt x="80" y="2204"/>
                  </a:cubicBezTo>
                  <a:cubicBezTo>
                    <a:pt x="205" y="1749"/>
                    <a:pt x="321" y="1294"/>
                    <a:pt x="437" y="83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528;p72">
              <a:extLst>
                <a:ext uri="{FF2B5EF4-FFF2-40B4-BE49-F238E27FC236}">
                  <a16:creationId xmlns:a16="http://schemas.microsoft.com/office/drawing/2014/main" id="{32D153F4-1C47-D6DA-2A3A-098D205F7A61}"/>
                </a:ext>
              </a:extLst>
            </p:cNvPr>
            <p:cNvSpPr/>
            <p:nvPr/>
          </p:nvSpPr>
          <p:spPr>
            <a:xfrm>
              <a:off x="5288304" y="2120456"/>
              <a:ext cx="35470" cy="117094"/>
            </a:xfrm>
            <a:custGeom>
              <a:avLst/>
              <a:gdLst/>
              <a:ahLst/>
              <a:cxnLst/>
              <a:rect l="l" t="t" r="r" b="b"/>
              <a:pathLst>
                <a:path w="830" h="2740" extrusionOk="0">
                  <a:moveTo>
                    <a:pt x="491" y="1"/>
                  </a:moveTo>
                  <a:lnTo>
                    <a:pt x="491" y="1"/>
                  </a:lnTo>
                  <a:cubicBezTo>
                    <a:pt x="152" y="866"/>
                    <a:pt x="0" y="1812"/>
                    <a:pt x="72" y="2740"/>
                  </a:cubicBezTo>
                  <a:cubicBezTo>
                    <a:pt x="669" y="1981"/>
                    <a:pt x="830" y="902"/>
                    <a:pt x="49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529;p72">
              <a:extLst>
                <a:ext uri="{FF2B5EF4-FFF2-40B4-BE49-F238E27FC236}">
                  <a16:creationId xmlns:a16="http://schemas.microsoft.com/office/drawing/2014/main" id="{EDDAEC1D-421A-0D7F-9650-23BC79122384}"/>
                </a:ext>
              </a:extLst>
            </p:cNvPr>
            <p:cNvSpPr/>
            <p:nvPr/>
          </p:nvSpPr>
          <p:spPr>
            <a:xfrm>
              <a:off x="5288304" y="2120456"/>
              <a:ext cx="35470" cy="117094"/>
            </a:xfrm>
            <a:custGeom>
              <a:avLst/>
              <a:gdLst/>
              <a:ahLst/>
              <a:cxnLst/>
              <a:rect l="l" t="t" r="r" b="b"/>
              <a:pathLst>
                <a:path w="830" h="2740" fill="none" extrusionOk="0">
                  <a:moveTo>
                    <a:pt x="72" y="2740"/>
                  </a:moveTo>
                  <a:cubicBezTo>
                    <a:pt x="669" y="1981"/>
                    <a:pt x="830" y="902"/>
                    <a:pt x="491" y="1"/>
                  </a:cubicBezTo>
                  <a:cubicBezTo>
                    <a:pt x="152" y="866"/>
                    <a:pt x="0" y="1812"/>
                    <a:pt x="72" y="27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530;p72">
              <a:extLst>
                <a:ext uri="{FF2B5EF4-FFF2-40B4-BE49-F238E27FC236}">
                  <a16:creationId xmlns:a16="http://schemas.microsoft.com/office/drawing/2014/main" id="{7951DB6F-C7AF-4147-9153-66B5F2F63245}"/>
                </a:ext>
              </a:extLst>
            </p:cNvPr>
            <p:cNvSpPr/>
            <p:nvPr/>
          </p:nvSpPr>
          <p:spPr>
            <a:xfrm>
              <a:off x="5342065" y="2105969"/>
              <a:ext cx="30513" cy="133504"/>
            </a:xfrm>
            <a:custGeom>
              <a:avLst/>
              <a:gdLst/>
              <a:ahLst/>
              <a:cxnLst/>
              <a:rect l="l" t="t" r="r" b="b"/>
              <a:pathLst>
                <a:path w="714" h="3124" extrusionOk="0">
                  <a:moveTo>
                    <a:pt x="482" y="1"/>
                  </a:moveTo>
                  <a:lnTo>
                    <a:pt x="482" y="1"/>
                  </a:lnTo>
                  <a:cubicBezTo>
                    <a:pt x="161" y="1009"/>
                    <a:pt x="0" y="2071"/>
                    <a:pt x="9" y="3123"/>
                  </a:cubicBezTo>
                  <a:cubicBezTo>
                    <a:pt x="544" y="2187"/>
                    <a:pt x="714" y="1054"/>
                    <a:pt x="48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531;p72">
              <a:extLst>
                <a:ext uri="{FF2B5EF4-FFF2-40B4-BE49-F238E27FC236}">
                  <a16:creationId xmlns:a16="http://schemas.microsoft.com/office/drawing/2014/main" id="{974B2D1A-7B13-01EF-8440-733C36853EE0}"/>
                </a:ext>
              </a:extLst>
            </p:cNvPr>
            <p:cNvSpPr/>
            <p:nvPr/>
          </p:nvSpPr>
          <p:spPr>
            <a:xfrm>
              <a:off x="5342065" y="2105969"/>
              <a:ext cx="30513" cy="133504"/>
            </a:xfrm>
            <a:custGeom>
              <a:avLst/>
              <a:gdLst/>
              <a:ahLst/>
              <a:cxnLst/>
              <a:rect l="l" t="t" r="r" b="b"/>
              <a:pathLst>
                <a:path w="714" h="3124" fill="none" extrusionOk="0">
                  <a:moveTo>
                    <a:pt x="482" y="1"/>
                  </a:moveTo>
                  <a:cubicBezTo>
                    <a:pt x="161" y="1009"/>
                    <a:pt x="0" y="2071"/>
                    <a:pt x="9" y="3123"/>
                  </a:cubicBezTo>
                  <a:cubicBezTo>
                    <a:pt x="544" y="2187"/>
                    <a:pt x="714" y="1054"/>
                    <a:pt x="482"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532;p72">
              <a:extLst>
                <a:ext uri="{FF2B5EF4-FFF2-40B4-BE49-F238E27FC236}">
                  <a16:creationId xmlns:a16="http://schemas.microsoft.com/office/drawing/2014/main" id="{C815C11F-0EF6-90E2-7E51-AF3AD065BCB2}"/>
                </a:ext>
              </a:extLst>
            </p:cNvPr>
            <p:cNvSpPr/>
            <p:nvPr/>
          </p:nvSpPr>
          <p:spPr>
            <a:xfrm>
              <a:off x="5180783" y="1944730"/>
              <a:ext cx="25214" cy="156709"/>
            </a:xfrm>
            <a:custGeom>
              <a:avLst/>
              <a:gdLst/>
              <a:ahLst/>
              <a:cxnLst/>
              <a:rect l="l" t="t" r="r" b="b"/>
              <a:pathLst>
                <a:path w="590" h="3667" extrusionOk="0">
                  <a:moveTo>
                    <a:pt x="179" y="0"/>
                  </a:moveTo>
                  <a:cubicBezTo>
                    <a:pt x="27" y="1214"/>
                    <a:pt x="1" y="2445"/>
                    <a:pt x="90" y="3667"/>
                  </a:cubicBezTo>
                  <a:cubicBezTo>
                    <a:pt x="482" y="2837"/>
                    <a:pt x="589" y="1874"/>
                    <a:pt x="384" y="982"/>
                  </a:cubicBezTo>
                  <a:cubicBezTo>
                    <a:pt x="304" y="661"/>
                    <a:pt x="188" y="339"/>
                    <a:pt x="17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533;p72">
              <a:extLst>
                <a:ext uri="{FF2B5EF4-FFF2-40B4-BE49-F238E27FC236}">
                  <a16:creationId xmlns:a16="http://schemas.microsoft.com/office/drawing/2014/main" id="{D12E981B-3950-2DB5-4609-5189551A6916}"/>
                </a:ext>
              </a:extLst>
            </p:cNvPr>
            <p:cNvSpPr/>
            <p:nvPr/>
          </p:nvSpPr>
          <p:spPr>
            <a:xfrm>
              <a:off x="5180783" y="1944730"/>
              <a:ext cx="25214" cy="156709"/>
            </a:xfrm>
            <a:custGeom>
              <a:avLst/>
              <a:gdLst/>
              <a:ahLst/>
              <a:cxnLst/>
              <a:rect l="l" t="t" r="r" b="b"/>
              <a:pathLst>
                <a:path w="590" h="3667" fill="none" extrusionOk="0">
                  <a:moveTo>
                    <a:pt x="384" y="982"/>
                  </a:moveTo>
                  <a:cubicBezTo>
                    <a:pt x="304" y="661"/>
                    <a:pt x="188" y="339"/>
                    <a:pt x="179" y="0"/>
                  </a:cubicBezTo>
                  <a:cubicBezTo>
                    <a:pt x="27" y="1214"/>
                    <a:pt x="1" y="2445"/>
                    <a:pt x="90" y="3667"/>
                  </a:cubicBezTo>
                  <a:cubicBezTo>
                    <a:pt x="482" y="2837"/>
                    <a:pt x="589" y="1874"/>
                    <a:pt x="384" y="98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534;p72">
              <a:extLst>
                <a:ext uri="{FF2B5EF4-FFF2-40B4-BE49-F238E27FC236}">
                  <a16:creationId xmlns:a16="http://schemas.microsoft.com/office/drawing/2014/main" id="{574440B9-473B-9262-1672-34D34459247F}"/>
                </a:ext>
              </a:extLst>
            </p:cNvPr>
            <p:cNvSpPr/>
            <p:nvPr/>
          </p:nvSpPr>
          <p:spPr>
            <a:xfrm>
              <a:off x="5212065" y="1931012"/>
              <a:ext cx="25940" cy="154060"/>
            </a:xfrm>
            <a:custGeom>
              <a:avLst/>
              <a:gdLst/>
              <a:ahLst/>
              <a:cxnLst/>
              <a:rect l="l" t="t" r="r" b="b"/>
              <a:pathLst>
                <a:path w="607" h="3605" extrusionOk="0">
                  <a:moveTo>
                    <a:pt x="455" y="0"/>
                  </a:moveTo>
                  <a:lnTo>
                    <a:pt x="455" y="0"/>
                  </a:lnTo>
                  <a:cubicBezTo>
                    <a:pt x="80" y="1151"/>
                    <a:pt x="0" y="2409"/>
                    <a:pt x="232" y="3604"/>
                  </a:cubicBezTo>
                  <a:cubicBezTo>
                    <a:pt x="535" y="2427"/>
                    <a:pt x="607" y="1196"/>
                    <a:pt x="45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535;p72">
              <a:extLst>
                <a:ext uri="{FF2B5EF4-FFF2-40B4-BE49-F238E27FC236}">
                  <a16:creationId xmlns:a16="http://schemas.microsoft.com/office/drawing/2014/main" id="{933086C3-4FC8-7B48-2F28-661C631B59E7}"/>
                </a:ext>
              </a:extLst>
            </p:cNvPr>
            <p:cNvSpPr/>
            <p:nvPr/>
          </p:nvSpPr>
          <p:spPr>
            <a:xfrm>
              <a:off x="5212065" y="1931012"/>
              <a:ext cx="25940" cy="154060"/>
            </a:xfrm>
            <a:custGeom>
              <a:avLst/>
              <a:gdLst/>
              <a:ahLst/>
              <a:cxnLst/>
              <a:rect l="l" t="t" r="r" b="b"/>
              <a:pathLst>
                <a:path w="607" h="3605" fill="none" extrusionOk="0">
                  <a:moveTo>
                    <a:pt x="455" y="0"/>
                  </a:moveTo>
                  <a:cubicBezTo>
                    <a:pt x="80" y="1151"/>
                    <a:pt x="0" y="2409"/>
                    <a:pt x="232" y="3604"/>
                  </a:cubicBezTo>
                  <a:cubicBezTo>
                    <a:pt x="535" y="2427"/>
                    <a:pt x="607" y="1196"/>
                    <a:pt x="455"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536;p72">
              <a:extLst>
                <a:ext uri="{FF2B5EF4-FFF2-40B4-BE49-F238E27FC236}">
                  <a16:creationId xmlns:a16="http://schemas.microsoft.com/office/drawing/2014/main" id="{671A8D31-7348-DF4A-A44C-DC2BFCBA30B7}"/>
                </a:ext>
              </a:extLst>
            </p:cNvPr>
            <p:cNvSpPr/>
            <p:nvPr/>
          </p:nvSpPr>
          <p:spPr>
            <a:xfrm>
              <a:off x="5251296" y="1897850"/>
              <a:ext cx="31709" cy="148718"/>
            </a:xfrm>
            <a:custGeom>
              <a:avLst/>
              <a:gdLst/>
              <a:ahLst/>
              <a:cxnLst/>
              <a:rect l="l" t="t" r="r" b="b"/>
              <a:pathLst>
                <a:path w="742" h="3480" extrusionOk="0">
                  <a:moveTo>
                    <a:pt x="483" y="0"/>
                  </a:moveTo>
                  <a:lnTo>
                    <a:pt x="483" y="0"/>
                  </a:lnTo>
                  <a:cubicBezTo>
                    <a:pt x="117" y="1115"/>
                    <a:pt x="1" y="2311"/>
                    <a:pt x="126" y="3479"/>
                  </a:cubicBezTo>
                  <a:cubicBezTo>
                    <a:pt x="616" y="2400"/>
                    <a:pt x="741" y="1160"/>
                    <a:pt x="48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537;p72">
              <a:extLst>
                <a:ext uri="{FF2B5EF4-FFF2-40B4-BE49-F238E27FC236}">
                  <a16:creationId xmlns:a16="http://schemas.microsoft.com/office/drawing/2014/main" id="{FFB0E043-3A06-AF49-40B0-CBF75F102400}"/>
                </a:ext>
              </a:extLst>
            </p:cNvPr>
            <p:cNvSpPr/>
            <p:nvPr/>
          </p:nvSpPr>
          <p:spPr>
            <a:xfrm>
              <a:off x="5251296" y="1897850"/>
              <a:ext cx="31709" cy="148718"/>
            </a:xfrm>
            <a:custGeom>
              <a:avLst/>
              <a:gdLst/>
              <a:ahLst/>
              <a:cxnLst/>
              <a:rect l="l" t="t" r="r" b="b"/>
              <a:pathLst>
                <a:path w="742" h="3480" fill="none" extrusionOk="0">
                  <a:moveTo>
                    <a:pt x="126" y="3479"/>
                  </a:moveTo>
                  <a:cubicBezTo>
                    <a:pt x="616" y="2400"/>
                    <a:pt x="741" y="1160"/>
                    <a:pt x="483" y="0"/>
                  </a:cubicBezTo>
                  <a:cubicBezTo>
                    <a:pt x="117" y="1115"/>
                    <a:pt x="1" y="2311"/>
                    <a:pt x="126" y="34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538;p72">
              <a:extLst>
                <a:ext uri="{FF2B5EF4-FFF2-40B4-BE49-F238E27FC236}">
                  <a16:creationId xmlns:a16="http://schemas.microsoft.com/office/drawing/2014/main" id="{2226B6E3-3490-9CEC-A2F0-123BD52C42AC}"/>
                </a:ext>
              </a:extLst>
            </p:cNvPr>
            <p:cNvSpPr/>
            <p:nvPr/>
          </p:nvSpPr>
          <p:spPr>
            <a:xfrm>
              <a:off x="5293646" y="1901268"/>
              <a:ext cx="25556" cy="123931"/>
            </a:xfrm>
            <a:custGeom>
              <a:avLst/>
              <a:gdLst/>
              <a:ahLst/>
              <a:cxnLst/>
              <a:rect l="l" t="t" r="r" b="b"/>
              <a:pathLst>
                <a:path w="598" h="2900" extrusionOk="0">
                  <a:moveTo>
                    <a:pt x="179" y="0"/>
                  </a:moveTo>
                  <a:lnTo>
                    <a:pt x="179" y="0"/>
                  </a:lnTo>
                  <a:cubicBezTo>
                    <a:pt x="45" y="955"/>
                    <a:pt x="0" y="1936"/>
                    <a:pt x="63" y="2900"/>
                  </a:cubicBezTo>
                  <a:cubicBezTo>
                    <a:pt x="553" y="2025"/>
                    <a:pt x="598" y="910"/>
                    <a:pt x="17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539;p72">
              <a:extLst>
                <a:ext uri="{FF2B5EF4-FFF2-40B4-BE49-F238E27FC236}">
                  <a16:creationId xmlns:a16="http://schemas.microsoft.com/office/drawing/2014/main" id="{88D2E434-C222-26B9-F69C-7448485C2B73}"/>
                </a:ext>
              </a:extLst>
            </p:cNvPr>
            <p:cNvSpPr/>
            <p:nvPr/>
          </p:nvSpPr>
          <p:spPr>
            <a:xfrm>
              <a:off x="5293646" y="1901268"/>
              <a:ext cx="25556" cy="123931"/>
            </a:xfrm>
            <a:custGeom>
              <a:avLst/>
              <a:gdLst/>
              <a:ahLst/>
              <a:cxnLst/>
              <a:rect l="l" t="t" r="r" b="b"/>
              <a:pathLst>
                <a:path w="598" h="2900" fill="none" extrusionOk="0">
                  <a:moveTo>
                    <a:pt x="179" y="0"/>
                  </a:moveTo>
                  <a:cubicBezTo>
                    <a:pt x="45" y="955"/>
                    <a:pt x="0" y="1936"/>
                    <a:pt x="63" y="2900"/>
                  </a:cubicBezTo>
                  <a:cubicBezTo>
                    <a:pt x="553" y="2025"/>
                    <a:pt x="598" y="910"/>
                    <a:pt x="179"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540;p72">
              <a:extLst>
                <a:ext uri="{FF2B5EF4-FFF2-40B4-BE49-F238E27FC236}">
                  <a16:creationId xmlns:a16="http://schemas.microsoft.com/office/drawing/2014/main" id="{503A67D0-CBEC-6B61-95F6-FDBBC3B1AFA4}"/>
                </a:ext>
              </a:extLst>
            </p:cNvPr>
            <p:cNvSpPr/>
            <p:nvPr/>
          </p:nvSpPr>
          <p:spPr>
            <a:xfrm>
              <a:off x="5324116" y="1886781"/>
              <a:ext cx="27137" cy="123931"/>
            </a:xfrm>
            <a:custGeom>
              <a:avLst/>
              <a:gdLst/>
              <a:ahLst/>
              <a:cxnLst/>
              <a:rect l="l" t="t" r="r" b="b"/>
              <a:pathLst>
                <a:path w="635" h="2900" extrusionOk="0">
                  <a:moveTo>
                    <a:pt x="456" y="0"/>
                  </a:moveTo>
                  <a:lnTo>
                    <a:pt x="456" y="0"/>
                  </a:lnTo>
                  <a:cubicBezTo>
                    <a:pt x="81" y="910"/>
                    <a:pt x="1" y="1945"/>
                    <a:pt x="233" y="2900"/>
                  </a:cubicBezTo>
                  <a:cubicBezTo>
                    <a:pt x="554" y="1972"/>
                    <a:pt x="634" y="964"/>
                    <a:pt x="45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541;p72">
              <a:extLst>
                <a:ext uri="{FF2B5EF4-FFF2-40B4-BE49-F238E27FC236}">
                  <a16:creationId xmlns:a16="http://schemas.microsoft.com/office/drawing/2014/main" id="{3A144089-D96F-91AE-FE2C-0B96EF77E545}"/>
                </a:ext>
              </a:extLst>
            </p:cNvPr>
            <p:cNvSpPr/>
            <p:nvPr/>
          </p:nvSpPr>
          <p:spPr>
            <a:xfrm>
              <a:off x="5324116" y="1886781"/>
              <a:ext cx="27137" cy="123931"/>
            </a:xfrm>
            <a:custGeom>
              <a:avLst/>
              <a:gdLst/>
              <a:ahLst/>
              <a:cxnLst/>
              <a:rect l="l" t="t" r="r" b="b"/>
              <a:pathLst>
                <a:path w="635" h="2900" fill="none" extrusionOk="0">
                  <a:moveTo>
                    <a:pt x="233" y="2900"/>
                  </a:moveTo>
                  <a:cubicBezTo>
                    <a:pt x="554" y="1972"/>
                    <a:pt x="634" y="964"/>
                    <a:pt x="456" y="0"/>
                  </a:cubicBezTo>
                  <a:cubicBezTo>
                    <a:pt x="81" y="910"/>
                    <a:pt x="1" y="1945"/>
                    <a:pt x="233" y="29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542;p72">
              <a:extLst>
                <a:ext uri="{FF2B5EF4-FFF2-40B4-BE49-F238E27FC236}">
                  <a16:creationId xmlns:a16="http://schemas.microsoft.com/office/drawing/2014/main" id="{9C2BE55C-5ABC-011F-764C-3D6A47351458}"/>
                </a:ext>
              </a:extLst>
            </p:cNvPr>
            <p:cNvSpPr/>
            <p:nvPr/>
          </p:nvSpPr>
          <p:spPr>
            <a:xfrm>
              <a:off x="5030569" y="1989858"/>
              <a:ext cx="65641" cy="25000"/>
            </a:xfrm>
            <a:custGeom>
              <a:avLst/>
              <a:gdLst/>
              <a:ahLst/>
              <a:cxnLst/>
              <a:rect l="l" t="t" r="r" b="b"/>
              <a:pathLst>
                <a:path w="1536" h="585" extrusionOk="0">
                  <a:moveTo>
                    <a:pt x="1092" y="0"/>
                  </a:moveTo>
                  <a:cubicBezTo>
                    <a:pt x="715" y="0"/>
                    <a:pt x="340" y="87"/>
                    <a:pt x="1" y="247"/>
                  </a:cubicBezTo>
                  <a:cubicBezTo>
                    <a:pt x="133" y="467"/>
                    <a:pt x="392" y="585"/>
                    <a:pt x="643" y="585"/>
                  </a:cubicBezTo>
                  <a:cubicBezTo>
                    <a:pt x="697" y="585"/>
                    <a:pt x="751" y="579"/>
                    <a:pt x="804" y="568"/>
                  </a:cubicBezTo>
                  <a:cubicBezTo>
                    <a:pt x="1107" y="506"/>
                    <a:pt x="1366" y="291"/>
                    <a:pt x="1535" y="42"/>
                  </a:cubicBezTo>
                  <a:cubicBezTo>
                    <a:pt x="1389" y="14"/>
                    <a:pt x="1240" y="0"/>
                    <a:pt x="109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543;p72">
              <a:extLst>
                <a:ext uri="{FF2B5EF4-FFF2-40B4-BE49-F238E27FC236}">
                  <a16:creationId xmlns:a16="http://schemas.microsoft.com/office/drawing/2014/main" id="{1CD796E9-4D45-27D2-45B9-F7084D9146F3}"/>
                </a:ext>
              </a:extLst>
            </p:cNvPr>
            <p:cNvSpPr/>
            <p:nvPr/>
          </p:nvSpPr>
          <p:spPr>
            <a:xfrm>
              <a:off x="5030569" y="1987422"/>
              <a:ext cx="65641" cy="29402"/>
            </a:xfrm>
            <a:custGeom>
              <a:avLst/>
              <a:gdLst/>
              <a:ahLst/>
              <a:cxnLst/>
              <a:rect l="l" t="t" r="r" b="b"/>
              <a:pathLst>
                <a:path w="1536" h="688" fill="none" extrusionOk="0">
                  <a:moveTo>
                    <a:pt x="1535" y="99"/>
                  </a:moveTo>
                  <a:cubicBezTo>
                    <a:pt x="1366" y="348"/>
                    <a:pt x="1107" y="563"/>
                    <a:pt x="804" y="625"/>
                  </a:cubicBezTo>
                  <a:cubicBezTo>
                    <a:pt x="509" y="687"/>
                    <a:pt x="161" y="571"/>
                    <a:pt x="1" y="304"/>
                  </a:cubicBezTo>
                  <a:cubicBezTo>
                    <a:pt x="473" y="81"/>
                    <a:pt x="1018" y="1"/>
                    <a:pt x="1535" y="9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544;p72">
              <a:extLst>
                <a:ext uri="{FF2B5EF4-FFF2-40B4-BE49-F238E27FC236}">
                  <a16:creationId xmlns:a16="http://schemas.microsoft.com/office/drawing/2014/main" id="{58922DBE-BD6A-C49A-878E-E95FE4094952}"/>
                </a:ext>
              </a:extLst>
            </p:cNvPr>
            <p:cNvSpPr/>
            <p:nvPr/>
          </p:nvSpPr>
          <p:spPr>
            <a:xfrm>
              <a:off x="5062578" y="2115157"/>
              <a:ext cx="35513" cy="65598"/>
            </a:xfrm>
            <a:custGeom>
              <a:avLst/>
              <a:gdLst/>
              <a:ahLst/>
              <a:cxnLst/>
              <a:rect l="l" t="t" r="r" b="b"/>
              <a:pathLst>
                <a:path w="831" h="1535" extrusionOk="0">
                  <a:moveTo>
                    <a:pt x="1" y="0"/>
                  </a:moveTo>
                  <a:lnTo>
                    <a:pt x="1" y="0"/>
                  </a:lnTo>
                  <a:cubicBezTo>
                    <a:pt x="242" y="509"/>
                    <a:pt x="492" y="1026"/>
                    <a:pt x="733" y="1534"/>
                  </a:cubicBezTo>
                  <a:cubicBezTo>
                    <a:pt x="831" y="937"/>
                    <a:pt x="518" y="303"/>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545;p72">
              <a:extLst>
                <a:ext uri="{FF2B5EF4-FFF2-40B4-BE49-F238E27FC236}">
                  <a16:creationId xmlns:a16="http://schemas.microsoft.com/office/drawing/2014/main" id="{71BBC011-85F6-A57C-05F4-CAF5745C340F}"/>
                </a:ext>
              </a:extLst>
            </p:cNvPr>
            <p:cNvSpPr/>
            <p:nvPr/>
          </p:nvSpPr>
          <p:spPr>
            <a:xfrm>
              <a:off x="5062578" y="2115157"/>
              <a:ext cx="35513" cy="65598"/>
            </a:xfrm>
            <a:custGeom>
              <a:avLst/>
              <a:gdLst/>
              <a:ahLst/>
              <a:cxnLst/>
              <a:rect l="l" t="t" r="r" b="b"/>
              <a:pathLst>
                <a:path w="831" h="1535" fill="none" extrusionOk="0">
                  <a:moveTo>
                    <a:pt x="733" y="1534"/>
                  </a:moveTo>
                  <a:cubicBezTo>
                    <a:pt x="492" y="1026"/>
                    <a:pt x="242" y="509"/>
                    <a:pt x="1" y="0"/>
                  </a:cubicBezTo>
                  <a:cubicBezTo>
                    <a:pt x="518" y="303"/>
                    <a:pt x="831" y="937"/>
                    <a:pt x="733" y="15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546;p72">
              <a:extLst>
                <a:ext uri="{FF2B5EF4-FFF2-40B4-BE49-F238E27FC236}">
                  <a16:creationId xmlns:a16="http://schemas.microsoft.com/office/drawing/2014/main" id="{1F5B4003-C359-E058-E34D-4A13F2CC8863}"/>
                </a:ext>
              </a:extLst>
            </p:cNvPr>
            <p:cNvSpPr/>
            <p:nvPr/>
          </p:nvSpPr>
          <p:spPr>
            <a:xfrm>
              <a:off x="5040868" y="2136866"/>
              <a:ext cx="20641" cy="74786"/>
            </a:xfrm>
            <a:custGeom>
              <a:avLst/>
              <a:gdLst/>
              <a:ahLst/>
              <a:cxnLst/>
              <a:rect l="l" t="t" r="r" b="b"/>
              <a:pathLst>
                <a:path w="483" h="1750" extrusionOk="0">
                  <a:moveTo>
                    <a:pt x="259" y="1"/>
                  </a:moveTo>
                  <a:lnTo>
                    <a:pt x="259" y="1"/>
                  </a:lnTo>
                  <a:cubicBezTo>
                    <a:pt x="0" y="563"/>
                    <a:pt x="90" y="1267"/>
                    <a:pt x="473" y="1749"/>
                  </a:cubicBezTo>
                  <a:cubicBezTo>
                    <a:pt x="482" y="1160"/>
                    <a:pt x="411" y="571"/>
                    <a:pt x="25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547;p72">
              <a:extLst>
                <a:ext uri="{FF2B5EF4-FFF2-40B4-BE49-F238E27FC236}">
                  <a16:creationId xmlns:a16="http://schemas.microsoft.com/office/drawing/2014/main" id="{356844DF-F7FD-C4FF-8E6F-35341BEFBA9F}"/>
                </a:ext>
              </a:extLst>
            </p:cNvPr>
            <p:cNvSpPr/>
            <p:nvPr/>
          </p:nvSpPr>
          <p:spPr>
            <a:xfrm>
              <a:off x="5040868" y="2136866"/>
              <a:ext cx="20641" cy="74786"/>
            </a:xfrm>
            <a:custGeom>
              <a:avLst/>
              <a:gdLst/>
              <a:ahLst/>
              <a:cxnLst/>
              <a:rect l="l" t="t" r="r" b="b"/>
              <a:pathLst>
                <a:path w="483" h="1750" fill="none" extrusionOk="0">
                  <a:moveTo>
                    <a:pt x="259" y="1"/>
                  </a:moveTo>
                  <a:cubicBezTo>
                    <a:pt x="0" y="563"/>
                    <a:pt x="90" y="1267"/>
                    <a:pt x="473" y="1749"/>
                  </a:cubicBezTo>
                  <a:cubicBezTo>
                    <a:pt x="482" y="1160"/>
                    <a:pt x="411" y="571"/>
                    <a:pt x="259"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548;p72">
              <a:extLst>
                <a:ext uri="{FF2B5EF4-FFF2-40B4-BE49-F238E27FC236}">
                  <a16:creationId xmlns:a16="http://schemas.microsoft.com/office/drawing/2014/main" id="{2E2DB7FA-F630-81A1-9AF0-2F0D8B2A8435}"/>
                </a:ext>
              </a:extLst>
            </p:cNvPr>
            <p:cNvSpPr/>
            <p:nvPr/>
          </p:nvSpPr>
          <p:spPr>
            <a:xfrm>
              <a:off x="5034373" y="2268448"/>
              <a:ext cx="53803" cy="60214"/>
            </a:xfrm>
            <a:custGeom>
              <a:avLst/>
              <a:gdLst/>
              <a:ahLst/>
              <a:cxnLst/>
              <a:rect l="l" t="t" r="r" b="b"/>
              <a:pathLst>
                <a:path w="1259" h="1409" extrusionOk="0">
                  <a:moveTo>
                    <a:pt x="260" y="1"/>
                  </a:moveTo>
                  <a:cubicBezTo>
                    <a:pt x="172" y="1"/>
                    <a:pt x="84" y="16"/>
                    <a:pt x="1" y="44"/>
                  </a:cubicBezTo>
                  <a:cubicBezTo>
                    <a:pt x="135" y="677"/>
                    <a:pt x="634" y="1221"/>
                    <a:pt x="1259" y="1409"/>
                  </a:cubicBezTo>
                  <a:cubicBezTo>
                    <a:pt x="848" y="1177"/>
                    <a:pt x="1009" y="499"/>
                    <a:pt x="679" y="160"/>
                  </a:cubicBezTo>
                  <a:cubicBezTo>
                    <a:pt x="643" y="133"/>
                    <a:pt x="607" y="97"/>
                    <a:pt x="572" y="80"/>
                  </a:cubicBezTo>
                  <a:cubicBezTo>
                    <a:pt x="477" y="25"/>
                    <a:pt x="369" y="1"/>
                    <a:pt x="26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549;p72">
              <a:extLst>
                <a:ext uri="{FF2B5EF4-FFF2-40B4-BE49-F238E27FC236}">
                  <a16:creationId xmlns:a16="http://schemas.microsoft.com/office/drawing/2014/main" id="{E20D3A2E-7291-798C-B1F7-FF04110FF545}"/>
                </a:ext>
              </a:extLst>
            </p:cNvPr>
            <p:cNvSpPr/>
            <p:nvPr/>
          </p:nvSpPr>
          <p:spPr>
            <a:xfrm>
              <a:off x="5034373" y="2267636"/>
              <a:ext cx="53803" cy="61026"/>
            </a:xfrm>
            <a:custGeom>
              <a:avLst/>
              <a:gdLst/>
              <a:ahLst/>
              <a:cxnLst/>
              <a:rect l="l" t="t" r="r" b="b"/>
              <a:pathLst>
                <a:path w="1259" h="1428" fill="none" extrusionOk="0">
                  <a:moveTo>
                    <a:pt x="679" y="179"/>
                  </a:moveTo>
                  <a:cubicBezTo>
                    <a:pt x="643" y="152"/>
                    <a:pt x="607" y="116"/>
                    <a:pt x="572" y="99"/>
                  </a:cubicBezTo>
                  <a:cubicBezTo>
                    <a:pt x="402" y="0"/>
                    <a:pt x="188" y="0"/>
                    <a:pt x="1" y="63"/>
                  </a:cubicBezTo>
                  <a:cubicBezTo>
                    <a:pt x="135" y="696"/>
                    <a:pt x="634" y="1240"/>
                    <a:pt x="1259" y="1428"/>
                  </a:cubicBezTo>
                  <a:cubicBezTo>
                    <a:pt x="848" y="1196"/>
                    <a:pt x="1009" y="518"/>
                    <a:pt x="679" y="1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550;p72">
              <a:extLst>
                <a:ext uri="{FF2B5EF4-FFF2-40B4-BE49-F238E27FC236}">
                  <a16:creationId xmlns:a16="http://schemas.microsoft.com/office/drawing/2014/main" id="{2C63307B-D594-3E9A-4B2D-9ACB6AE3DF37}"/>
                </a:ext>
              </a:extLst>
            </p:cNvPr>
            <p:cNvSpPr/>
            <p:nvPr/>
          </p:nvSpPr>
          <p:spPr>
            <a:xfrm>
              <a:off x="5048860" y="2245071"/>
              <a:ext cx="36667" cy="67607"/>
            </a:xfrm>
            <a:custGeom>
              <a:avLst/>
              <a:gdLst/>
              <a:ahLst/>
              <a:cxnLst/>
              <a:rect l="l" t="t" r="r" b="b"/>
              <a:pathLst>
                <a:path w="858" h="1582" extrusionOk="0">
                  <a:moveTo>
                    <a:pt x="142" y="0"/>
                  </a:moveTo>
                  <a:cubicBezTo>
                    <a:pt x="95" y="0"/>
                    <a:pt x="48" y="12"/>
                    <a:pt x="1" y="38"/>
                  </a:cubicBezTo>
                  <a:cubicBezTo>
                    <a:pt x="331" y="520"/>
                    <a:pt x="599" y="1037"/>
                    <a:pt x="822" y="1581"/>
                  </a:cubicBezTo>
                  <a:cubicBezTo>
                    <a:pt x="857" y="1198"/>
                    <a:pt x="795" y="814"/>
                    <a:pt x="652" y="457"/>
                  </a:cubicBezTo>
                  <a:cubicBezTo>
                    <a:pt x="564" y="238"/>
                    <a:pt x="357" y="0"/>
                    <a:pt x="14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551;p72">
              <a:extLst>
                <a:ext uri="{FF2B5EF4-FFF2-40B4-BE49-F238E27FC236}">
                  <a16:creationId xmlns:a16="http://schemas.microsoft.com/office/drawing/2014/main" id="{39DE6391-8353-3D33-B050-18B1289CF2B7}"/>
                </a:ext>
              </a:extLst>
            </p:cNvPr>
            <p:cNvSpPr/>
            <p:nvPr/>
          </p:nvSpPr>
          <p:spPr>
            <a:xfrm>
              <a:off x="5048860" y="2240584"/>
              <a:ext cx="36667" cy="72094"/>
            </a:xfrm>
            <a:custGeom>
              <a:avLst/>
              <a:gdLst/>
              <a:ahLst/>
              <a:cxnLst/>
              <a:rect l="l" t="t" r="r" b="b"/>
              <a:pathLst>
                <a:path w="858" h="1687" fill="none" extrusionOk="0">
                  <a:moveTo>
                    <a:pt x="652" y="562"/>
                  </a:moveTo>
                  <a:cubicBezTo>
                    <a:pt x="545" y="294"/>
                    <a:pt x="260" y="0"/>
                    <a:pt x="1" y="143"/>
                  </a:cubicBezTo>
                  <a:cubicBezTo>
                    <a:pt x="331" y="625"/>
                    <a:pt x="599" y="1142"/>
                    <a:pt x="822" y="1686"/>
                  </a:cubicBezTo>
                  <a:cubicBezTo>
                    <a:pt x="857" y="1303"/>
                    <a:pt x="795" y="919"/>
                    <a:pt x="652" y="56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552;p72">
              <a:extLst>
                <a:ext uri="{FF2B5EF4-FFF2-40B4-BE49-F238E27FC236}">
                  <a16:creationId xmlns:a16="http://schemas.microsoft.com/office/drawing/2014/main" id="{29784089-8BF9-2A14-6701-A0855F641942}"/>
                </a:ext>
              </a:extLst>
            </p:cNvPr>
            <p:cNvSpPr/>
            <p:nvPr/>
          </p:nvSpPr>
          <p:spPr>
            <a:xfrm>
              <a:off x="5010740" y="2400499"/>
              <a:ext cx="81624" cy="46667"/>
            </a:xfrm>
            <a:custGeom>
              <a:avLst/>
              <a:gdLst/>
              <a:ahLst/>
              <a:cxnLst/>
              <a:rect l="l" t="t" r="r" b="b"/>
              <a:pathLst>
                <a:path w="1910" h="1092" extrusionOk="0">
                  <a:moveTo>
                    <a:pt x="279" y="0"/>
                  </a:moveTo>
                  <a:cubicBezTo>
                    <a:pt x="185" y="0"/>
                    <a:pt x="91" y="10"/>
                    <a:pt x="1" y="32"/>
                  </a:cubicBezTo>
                  <a:cubicBezTo>
                    <a:pt x="289" y="673"/>
                    <a:pt x="982" y="1091"/>
                    <a:pt x="1677" y="1091"/>
                  </a:cubicBezTo>
                  <a:cubicBezTo>
                    <a:pt x="1755" y="1091"/>
                    <a:pt x="1832" y="1086"/>
                    <a:pt x="1910" y="1075"/>
                  </a:cubicBezTo>
                  <a:cubicBezTo>
                    <a:pt x="1589" y="986"/>
                    <a:pt x="1428" y="629"/>
                    <a:pt x="1196" y="388"/>
                  </a:cubicBezTo>
                  <a:cubicBezTo>
                    <a:pt x="965" y="137"/>
                    <a:pt x="619" y="0"/>
                    <a:pt x="27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553;p72">
              <a:extLst>
                <a:ext uri="{FF2B5EF4-FFF2-40B4-BE49-F238E27FC236}">
                  <a16:creationId xmlns:a16="http://schemas.microsoft.com/office/drawing/2014/main" id="{4DBCCFAE-91BA-F8EB-2DD6-2A02F5BF9B86}"/>
                </a:ext>
              </a:extLst>
            </p:cNvPr>
            <p:cNvSpPr/>
            <p:nvPr/>
          </p:nvSpPr>
          <p:spPr>
            <a:xfrm>
              <a:off x="5010740" y="2397635"/>
              <a:ext cx="81624" cy="53419"/>
            </a:xfrm>
            <a:custGeom>
              <a:avLst/>
              <a:gdLst/>
              <a:ahLst/>
              <a:cxnLst/>
              <a:rect l="l" t="t" r="r" b="b"/>
              <a:pathLst>
                <a:path w="1910" h="1250" fill="none" extrusionOk="0">
                  <a:moveTo>
                    <a:pt x="1196" y="455"/>
                  </a:moveTo>
                  <a:cubicBezTo>
                    <a:pt x="902" y="134"/>
                    <a:pt x="420" y="0"/>
                    <a:pt x="1" y="99"/>
                  </a:cubicBezTo>
                  <a:cubicBezTo>
                    <a:pt x="322" y="812"/>
                    <a:pt x="1143" y="1249"/>
                    <a:pt x="1910" y="1142"/>
                  </a:cubicBezTo>
                  <a:cubicBezTo>
                    <a:pt x="1589" y="1053"/>
                    <a:pt x="1428" y="696"/>
                    <a:pt x="1196"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554;p72">
              <a:extLst>
                <a:ext uri="{FF2B5EF4-FFF2-40B4-BE49-F238E27FC236}">
                  <a16:creationId xmlns:a16="http://schemas.microsoft.com/office/drawing/2014/main" id="{638BE552-DA28-AE8F-A00C-9D3580507E85}"/>
                </a:ext>
              </a:extLst>
            </p:cNvPr>
            <p:cNvSpPr/>
            <p:nvPr/>
          </p:nvSpPr>
          <p:spPr>
            <a:xfrm>
              <a:off x="5029800" y="2372849"/>
              <a:ext cx="66026" cy="56838"/>
            </a:xfrm>
            <a:custGeom>
              <a:avLst/>
              <a:gdLst/>
              <a:ahLst/>
              <a:cxnLst/>
              <a:rect l="l" t="t" r="r" b="b"/>
              <a:pathLst>
                <a:path w="1545" h="1330" extrusionOk="0">
                  <a:moveTo>
                    <a:pt x="1" y="1"/>
                  </a:moveTo>
                  <a:cubicBezTo>
                    <a:pt x="233" y="661"/>
                    <a:pt x="902" y="1044"/>
                    <a:pt x="1544" y="1330"/>
                  </a:cubicBezTo>
                  <a:cubicBezTo>
                    <a:pt x="1384" y="643"/>
                    <a:pt x="670" y="24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555;p72">
              <a:extLst>
                <a:ext uri="{FF2B5EF4-FFF2-40B4-BE49-F238E27FC236}">
                  <a16:creationId xmlns:a16="http://schemas.microsoft.com/office/drawing/2014/main" id="{65276557-1326-56B9-1436-AD3C192B4E14}"/>
                </a:ext>
              </a:extLst>
            </p:cNvPr>
            <p:cNvSpPr/>
            <p:nvPr/>
          </p:nvSpPr>
          <p:spPr>
            <a:xfrm>
              <a:off x="5029800" y="2372849"/>
              <a:ext cx="66026" cy="56838"/>
            </a:xfrm>
            <a:custGeom>
              <a:avLst/>
              <a:gdLst/>
              <a:ahLst/>
              <a:cxnLst/>
              <a:rect l="l" t="t" r="r" b="b"/>
              <a:pathLst>
                <a:path w="1545" h="1330" fill="none" extrusionOk="0">
                  <a:moveTo>
                    <a:pt x="1544" y="1330"/>
                  </a:moveTo>
                  <a:cubicBezTo>
                    <a:pt x="902" y="1044"/>
                    <a:pt x="233" y="661"/>
                    <a:pt x="1" y="1"/>
                  </a:cubicBezTo>
                  <a:cubicBezTo>
                    <a:pt x="670" y="241"/>
                    <a:pt x="1384" y="643"/>
                    <a:pt x="1544" y="13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556;p72">
              <a:extLst>
                <a:ext uri="{FF2B5EF4-FFF2-40B4-BE49-F238E27FC236}">
                  <a16:creationId xmlns:a16="http://schemas.microsoft.com/office/drawing/2014/main" id="{49CB9545-25FD-1846-BBF3-5B4CA28C8A21}"/>
                </a:ext>
              </a:extLst>
            </p:cNvPr>
            <p:cNvSpPr/>
            <p:nvPr/>
          </p:nvSpPr>
          <p:spPr>
            <a:xfrm>
              <a:off x="4986339" y="2565370"/>
              <a:ext cx="120513" cy="37692"/>
            </a:xfrm>
            <a:custGeom>
              <a:avLst/>
              <a:gdLst/>
              <a:ahLst/>
              <a:cxnLst/>
              <a:rect l="l" t="t" r="r" b="b"/>
              <a:pathLst>
                <a:path w="2820" h="882" extrusionOk="0">
                  <a:moveTo>
                    <a:pt x="1" y="1"/>
                  </a:moveTo>
                  <a:cubicBezTo>
                    <a:pt x="1" y="99"/>
                    <a:pt x="10" y="197"/>
                    <a:pt x="10" y="295"/>
                  </a:cubicBezTo>
                  <a:cubicBezTo>
                    <a:pt x="52" y="297"/>
                    <a:pt x="94" y="299"/>
                    <a:pt x="137" y="301"/>
                  </a:cubicBezTo>
                  <a:lnTo>
                    <a:pt x="137" y="301"/>
                  </a:lnTo>
                  <a:cubicBezTo>
                    <a:pt x="74" y="211"/>
                    <a:pt x="27" y="111"/>
                    <a:pt x="1" y="1"/>
                  </a:cubicBezTo>
                  <a:close/>
                  <a:moveTo>
                    <a:pt x="137" y="301"/>
                  </a:moveTo>
                  <a:lnTo>
                    <a:pt x="137" y="301"/>
                  </a:lnTo>
                  <a:cubicBezTo>
                    <a:pt x="367" y="633"/>
                    <a:pt x="809" y="824"/>
                    <a:pt x="1223" y="866"/>
                  </a:cubicBezTo>
                  <a:cubicBezTo>
                    <a:pt x="1336" y="877"/>
                    <a:pt x="1449" y="882"/>
                    <a:pt x="1562" y="882"/>
                  </a:cubicBezTo>
                  <a:cubicBezTo>
                    <a:pt x="1871" y="882"/>
                    <a:pt x="2179" y="851"/>
                    <a:pt x="2485" y="851"/>
                  </a:cubicBezTo>
                  <a:cubicBezTo>
                    <a:pt x="2597" y="851"/>
                    <a:pt x="2709" y="855"/>
                    <a:pt x="2820" y="866"/>
                  </a:cubicBezTo>
                  <a:cubicBezTo>
                    <a:pt x="2641" y="482"/>
                    <a:pt x="2133" y="411"/>
                    <a:pt x="1714" y="384"/>
                  </a:cubicBezTo>
                  <a:cubicBezTo>
                    <a:pt x="1193" y="360"/>
                    <a:pt x="665" y="327"/>
                    <a:pt x="137" y="30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557;p72">
              <a:extLst>
                <a:ext uri="{FF2B5EF4-FFF2-40B4-BE49-F238E27FC236}">
                  <a16:creationId xmlns:a16="http://schemas.microsoft.com/office/drawing/2014/main" id="{E9F6C268-0F75-C45C-2D48-FF95F313DC49}"/>
                </a:ext>
              </a:extLst>
            </p:cNvPr>
            <p:cNvSpPr/>
            <p:nvPr/>
          </p:nvSpPr>
          <p:spPr>
            <a:xfrm>
              <a:off x="4986339" y="2565370"/>
              <a:ext cx="120513" cy="39316"/>
            </a:xfrm>
            <a:custGeom>
              <a:avLst/>
              <a:gdLst/>
              <a:ahLst/>
              <a:cxnLst/>
              <a:rect l="l" t="t" r="r" b="b"/>
              <a:pathLst>
                <a:path w="2820" h="920" fill="none" extrusionOk="0">
                  <a:moveTo>
                    <a:pt x="10" y="295"/>
                  </a:moveTo>
                  <a:cubicBezTo>
                    <a:pt x="10" y="197"/>
                    <a:pt x="1" y="99"/>
                    <a:pt x="1" y="1"/>
                  </a:cubicBezTo>
                  <a:cubicBezTo>
                    <a:pt x="126" y="518"/>
                    <a:pt x="697" y="813"/>
                    <a:pt x="1223" y="866"/>
                  </a:cubicBezTo>
                  <a:cubicBezTo>
                    <a:pt x="1758" y="920"/>
                    <a:pt x="2293" y="813"/>
                    <a:pt x="2820" y="866"/>
                  </a:cubicBezTo>
                  <a:cubicBezTo>
                    <a:pt x="2641" y="482"/>
                    <a:pt x="2133" y="411"/>
                    <a:pt x="1714" y="384"/>
                  </a:cubicBezTo>
                  <a:cubicBezTo>
                    <a:pt x="1152" y="358"/>
                    <a:pt x="581" y="322"/>
                    <a:pt x="10" y="29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558;p72">
              <a:extLst>
                <a:ext uri="{FF2B5EF4-FFF2-40B4-BE49-F238E27FC236}">
                  <a16:creationId xmlns:a16="http://schemas.microsoft.com/office/drawing/2014/main" id="{52F3A33B-D89F-AE0F-9661-BC564DFFEA20}"/>
                </a:ext>
              </a:extLst>
            </p:cNvPr>
            <p:cNvSpPr/>
            <p:nvPr/>
          </p:nvSpPr>
          <p:spPr>
            <a:xfrm>
              <a:off x="4990527" y="2534900"/>
              <a:ext cx="115940" cy="36239"/>
            </a:xfrm>
            <a:custGeom>
              <a:avLst/>
              <a:gdLst/>
              <a:ahLst/>
              <a:cxnLst/>
              <a:rect l="l" t="t" r="r" b="b"/>
              <a:pathLst>
                <a:path w="2713" h="848" extrusionOk="0">
                  <a:moveTo>
                    <a:pt x="1" y="0"/>
                  </a:moveTo>
                  <a:lnTo>
                    <a:pt x="1" y="0"/>
                  </a:lnTo>
                  <a:cubicBezTo>
                    <a:pt x="857" y="401"/>
                    <a:pt x="1776" y="678"/>
                    <a:pt x="2713" y="848"/>
                  </a:cubicBezTo>
                  <a:cubicBezTo>
                    <a:pt x="2490" y="401"/>
                    <a:pt x="1981" y="161"/>
                    <a:pt x="1491" y="80"/>
                  </a:cubicBezTo>
                  <a:cubicBezTo>
                    <a:pt x="1000" y="0"/>
                    <a:pt x="492" y="45"/>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559;p72">
              <a:extLst>
                <a:ext uri="{FF2B5EF4-FFF2-40B4-BE49-F238E27FC236}">
                  <a16:creationId xmlns:a16="http://schemas.microsoft.com/office/drawing/2014/main" id="{D88C33FD-2657-310F-6E4E-1D48DE87EAC6}"/>
                </a:ext>
              </a:extLst>
            </p:cNvPr>
            <p:cNvSpPr/>
            <p:nvPr/>
          </p:nvSpPr>
          <p:spPr>
            <a:xfrm>
              <a:off x="4990527" y="2534900"/>
              <a:ext cx="115940" cy="36239"/>
            </a:xfrm>
            <a:custGeom>
              <a:avLst/>
              <a:gdLst/>
              <a:ahLst/>
              <a:cxnLst/>
              <a:rect l="l" t="t" r="r" b="b"/>
              <a:pathLst>
                <a:path w="2713" h="848" fill="none" extrusionOk="0">
                  <a:moveTo>
                    <a:pt x="1" y="0"/>
                  </a:moveTo>
                  <a:cubicBezTo>
                    <a:pt x="857" y="401"/>
                    <a:pt x="1776" y="678"/>
                    <a:pt x="2713" y="848"/>
                  </a:cubicBezTo>
                  <a:cubicBezTo>
                    <a:pt x="2490" y="401"/>
                    <a:pt x="1981" y="161"/>
                    <a:pt x="1491" y="80"/>
                  </a:cubicBezTo>
                  <a:cubicBezTo>
                    <a:pt x="1000" y="0"/>
                    <a:pt x="492" y="45"/>
                    <a:pt x="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560;p72">
              <a:extLst>
                <a:ext uri="{FF2B5EF4-FFF2-40B4-BE49-F238E27FC236}">
                  <a16:creationId xmlns:a16="http://schemas.microsoft.com/office/drawing/2014/main" id="{344DEA74-76F2-0241-A031-E9BDC63FA35E}"/>
                </a:ext>
              </a:extLst>
            </p:cNvPr>
            <p:cNvSpPr/>
            <p:nvPr/>
          </p:nvSpPr>
          <p:spPr>
            <a:xfrm>
              <a:off x="5036296" y="2621054"/>
              <a:ext cx="86966" cy="47308"/>
            </a:xfrm>
            <a:custGeom>
              <a:avLst/>
              <a:gdLst/>
              <a:ahLst/>
              <a:cxnLst/>
              <a:rect l="l" t="t" r="r" b="b"/>
              <a:pathLst>
                <a:path w="2035" h="1107" extrusionOk="0">
                  <a:moveTo>
                    <a:pt x="0" y="0"/>
                  </a:moveTo>
                  <a:cubicBezTo>
                    <a:pt x="670" y="384"/>
                    <a:pt x="1348" y="750"/>
                    <a:pt x="2034" y="1106"/>
                  </a:cubicBezTo>
                  <a:cubicBezTo>
                    <a:pt x="1963" y="732"/>
                    <a:pt x="1847" y="312"/>
                    <a:pt x="1508" y="143"/>
                  </a:cubicBezTo>
                  <a:cubicBezTo>
                    <a:pt x="1365" y="72"/>
                    <a:pt x="1196" y="63"/>
                    <a:pt x="1035" y="54"/>
                  </a:cubicBezTo>
                  <a:lnTo>
                    <a:pt x="0" y="0"/>
                  </a:ln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561;p72">
              <a:extLst>
                <a:ext uri="{FF2B5EF4-FFF2-40B4-BE49-F238E27FC236}">
                  <a16:creationId xmlns:a16="http://schemas.microsoft.com/office/drawing/2014/main" id="{BEC325B9-6ED9-B181-5719-F3ADD844CE40}"/>
                </a:ext>
              </a:extLst>
            </p:cNvPr>
            <p:cNvSpPr/>
            <p:nvPr/>
          </p:nvSpPr>
          <p:spPr>
            <a:xfrm>
              <a:off x="5036296" y="2621054"/>
              <a:ext cx="86966" cy="47308"/>
            </a:xfrm>
            <a:custGeom>
              <a:avLst/>
              <a:gdLst/>
              <a:ahLst/>
              <a:cxnLst/>
              <a:rect l="l" t="t" r="r" b="b"/>
              <a:pathLst>
                <a:path w="2035" h="1107" fill="none" extrusionOk="0">
                  <a:moveTo>
                    <a:pt x="2034" y="1106"/>
                  </a:moveTo>
                  <a:cubicBezTo>
                    <a:pt x="1348" y="750"/>
                    <a:pt x="670" y="384"/>
                    <a:pt x="0" y="0"/>
                  </a:cubicBezTo>
                  <a:lnTo>
                    <a:pt x="1035" y="54"/>
                  </a:lnTo>
                  <a:cubicBezTo>
                    <a:pt x="1196" y="63"/>
                    <a:pt x="1365" y="72"/>
                    <a:pt x="1508" y="143"/>
                  </a:cubicBezTo>
                  <a:cubicBezTo>
                    <a:pt x="1847" y="312"/>
                    <a:pt x="1963" y="732"/>
                    <a:pt x="2034" y="11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562;p72">
              <a:extLst>
                <a:ext uri="{FF2B5EF4-FFF2-40B4-BE49-F238E27FC236}">
                  <a16:creationId xmlns:a16="http://schemas.microsoft.com/office/drawing/2014/main" id="{B0CE1681-A3A8-DF7B-D655-2BAF3CFFA047}"/>
                </a:ext>
              </a:extLst>
            </p:cNvPr>
            <p:cNvSpPr/>
            <p:nvPr/>
          </p:nvSpPr>
          <p:spPr>
            <a:xfrm>
              <a:off x="4905911" y="1723234"/>
              <a:ext cx="31667" cy="116325"/>
            </a:xfrm>
            <a:custGeom>
              <a:avLst/>
              <a:gdLst/>
              <a:ahLst/>
              <a:cxnLst/>
              <a:rect l="l" t="t" r="r" b="b"/>
              <a:pathLst>
                <a:path w="741" h="2722" extrusionOk="0">
                  <a:moveTo>
                    <a:pt x="36" y="0"/>
                  </a:moveTo>
                  <a:cubicBezTo>
                    <a:pt x="0" y="946"/>
                    <a:pt x="241" y="1900"/>
                    <a:pt x="723" y="2721"/>
                  </a:cubicBezTo>
                  <a:cubicBezTo>
                    <a:pt x="652" y="2231"/>
                    <a:pt x="741" y="1731"/>
                    <a:pt x="714" y="1231"/>
                  </a:cubicBezTo>
                  <a:cubicBezTo>
                    <a:pt x="687" y="741"/>
                    <a:pt x="491" y="197"/>
                    <a:pt x="3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563;p72">
              <a:extLst>
                <a:ext uri="{FF2B5EF4-FFF2-40B4-BE49-F238E27FC236}">
                  <a16:creationId xmlns:a16="http://schemas.microsoft.com/office/drawing/2014/main" id="{02176DDD-D740-87DF-F068-4E02F26A0E58}"/>
                </a:ext>
              </a:extLst>
            </p:cNvPr>
            <p:cNvSpPr/>
            <p:nvPr/>
          </p:nvSpPr>
          <p:spPr>
            <a:xfrm>
              <a:off x="4905911" y="1723234"/>
              <a:ext cx="31667" cy="116325"/>
            </a:xfrm>
            <a:custGeom>
              <a:avLst/>
              <a:gdLst/>
              <a:ahLst/>
              <a:cxnLst/>
              <a:rect l="l" t="t" r="r" b="b"/>
              <a:pathLst>
                <a:path w="741" h="2722" fill="none" extrusionOk="0">
                  <a:moveTo>
                    <a:pt x="36" y="0"/>
                  </a:moveTo>
                  <a:cubicBezTo>
                    <a:pt x="0" y="946"/>
                    <a:pt x="241" y="1900"/>
                    <a:pt x="723" y="2721"/>
                  </a:cubicBezTo>
                  <a:cubicBezTo>
                    <a:pt x="652" y="2231"/>
                    <a:pt x="741" y="1731"/>
                    <a:pt x="714" y="1231"/>
                  </a:cubicBezTo>
                  <a:cubicBezTo>
                    <a:pt x="687" y="741"/>
                    <a:pt x="491" y="197"/>
                    <a:pt x="36"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564;p72">
              <a:extLst>
                <a:ext uri="{FF2B5EF4-FFF2-40B4-BE49-F238E27FC236}">
                  <a16:creationId xmlns:a16="http://schemas.microsoft.com/office/drawing/2014/main" id="{4435C3FF-80A8-3E65-A5C1-958FEA226981}"/>
                </a:ext>
              </a:extLst>
            </p:cNvPr>
            <p:cNvSpPr/>
            <p:nvPr/>
          </p:nvSpPr>
          <p:spPr>
            <a:xfrm>
              <a:off x="5225398" y="2566140"/>
              <a:ext cx="104872" cy="431239"/>
            </a:xfrm>
            <a:custGeom>
              <a:avLst/>
              <a:gdLst/>
              <a:ahLst/>
              <a:cxnLst/>
              <a:rect l="l" t="t" r="r" b="b"/>
              <a:pathLst>
                <a:path w="2454" h="10091" extrusionOk="0">
                  <a:moveTo>
                    <a:pt x="0" y="1"/>
                  </a:moveTo>
                  <a:lnTo>
                    <a:pt x="0" y="1"/>
                  </a:lnTo>
                  <a:cubicBezTo>
                    <a:pt x="286" y="1285"/>
                    <a:pt x="571" y="2570"/>
                    <a:pt x="776" y="3872"/>
                  </a:cubicBezTo>
                  <a:cubicBezTo>
                    <a:pt x="1106" y="6013"/>
                    <a:pt x="1231" y="8306"/>
                    <a:pt x="2454" y="10090"/>
                  </a:cubicBezTo>
                  <a:cubicBezTo>
                    <a:pt x="2231" y="8993"/>
                    <a:pt x="2052" y="7878"/>
                    <a:pt x="1909" y="6763"/>
                  </a:cubicBezTo>
                  <a:cubicBezTo>
                    <a:pt x="1838" y="6227"/>
                    <a:pt x="1784" y="5683"/>
                    <a:pt x="1695" y="5148"/>
                  </a:cubicBezTo>
                  <a:cubicBezTo>
                    <a:pt x="1401" y="3364"/>
                    <a:pt x="767" y="1642"/>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565;p72">
              <a:extLst>
                <a:ext uri="{FF2B5EF4-FFF2-40B4-BE49-F238E27FC236}">
                  <a16:creationId xmlns:a16="http://schemas.microsoft.com/office/drawing/2014/main" id="{316ABE67-4BEC-720B-04FA-86921140C7DF}"/>
                </a:ext>
              </a:extLst>
            </p:cNvPr>
            <p:cNvSpPr/>
            <p:nvPr/>
          </p:nvSpPr>
          <p:spPr>
            <a:xfrm>
              <a:off x="5225398" y="2566140"/>
              <a:ext cx="104872" cy="431239"/>
            </a:xfrm>
            <a:custGeom>
              <a:avLst/>
              <a:gdLst/>
              <a:ahLst/>
              <a:cxnLst/>
              <a:rect l="l" t="t" r="r" b="b"/>
              <a:pathLst>
                <a:path w="2454" h="10091" fill="none" extrusionOk="0">
                  <a:moveTo>
                    <a:pt x="2454" y="10090"/>
                  </a:moveTo>
                  <a:cubicBezTo>
                    <a:pt x="2231" y="8993"/>
                    <a:pt x="2052" y="7878"/>
                    <a:pt x="1909" y="6763"/>
                  </a:cubicBezTo>
                  <a:cubicBezTo>
                    <a:pt x="1838" y="6227"/>
                    <a:pt x="1784" y="5683"/>
                    <a:pt x="1695" y="5148"/>
                  </a:cubicBezTo>
                  <a:cubicBezTo>
                    <a:pt x="1401" y="3364"/>
                    <a:pt x="767" y="1642"/>
                    <a:pt x="0" y="1"/>
                  </a:cubicBezTo>
                  <a:cubicBezTo>
                    <a:pt x="286" y="1285"/>
                    <a:pt x="571" y="2570"/>
                    <a:pt x="776" y="3872"/>
                  </a:cubicBezTo>
                  <a:cubicBezTo>
                    <a:pt x="1106" y="6013"/>
                    <a:pt x="1231" y="8306"/>
                    <a:pt x="2454" y="1009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566;p72">
              <a:extLst>
                <a:ext uri="{FF2B5EF4-FFF2-40B4-BE49-F238E27FC236}">
                  <a16:creationId xmlns:a16="http://schemas.microsoft.com/office/drawing/2014/main" id="{288AD27A-5D11-DEEB-27D7-40F4B4BCA973}"/>
                </a:ext>
              </a:extLst>
            </p:cNvPr>
            <p:cNvSpPr/>
            <p:nvPr/>
          </p:nvSpPr>
          <p:spPr>
            <a:xfrm>
              <a:off x="5292108" y="2542122"/>
              <a:ext cx="60641" cy="467820"/>
            </a:xfrm>
            <a:custGeom>
              <a:avLst/>
              <a:gdLst/>
              <a:ahLst/>
              <a:cxnLst/>
              <a:rect l="l" t="t" r="r" b="b"/>
              <a:pathLst>
                <a:path w="1419" h="10947" extrusionOk="0">
                  <a:moveTo>
                    <a:pt x="0" y="1"/>
                  </a:moveTo>
                  <a:lnTo>
                    <a:pt x="0" y="1"/>
                  </a:lnTo>
                  <a:cubicBezTo>
                    <a:pt x="170" y="3676"/>
                    <a:pt x="652" y="7343"/>
                    <a:pt x="1419" y="10947"/>
                  </a:cubicBezTo>
                  <a:cubicBezTo>
                    <a:pt x="1258" y="7262"/>
                    <a:pt x="1089" y="3524"/>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567;p72">
              <a:extLst>
                <a:ext uri="{FF2B5EF4-FFF2-40B4-BE49-F238E27FC236}">
                  <a16:creationId xmlns:a16="http://schemas.microsoft.com/office/drawing/2014/main" id="{304D74C7-DE6C-05FD-D01C-C8743005FEDD}"/>
                </a:ext>
              </a:extLst>
            </p:cNvPr>
            <p:cNvSpPr/>
            <p:nvPr/>
          </p:nvSpPr>
          <p:spPr>
            <a:xfrm>
              <a:off x="5292108" y="2542122"/>
              <a:ext cx="60641" cy="467820"/>
            </a:xfrm>
            <a:custGeom>
              <a:avLst/>
              <a:gdLst/>
              <a:ahLst/>
              <a:cxnLst/>
              <a:rect l="l" t="t" r="r" b="b"/>
              <a:pathLst>
                <a:path w="1419" h="10947" fill="none" extrusionOk="0">
                  <a:moveTo>
                    <a:pt x="0" y="1"/>
                  </a:moveTo>
                  <a:cubicBezTo>
                    <a:pt x="170" y="3676"/>
                    <a:pt x="652" y="7343"/>
                    <a:pt x="1419" y="10947"/>
                  </a:cubicBezTo>
                  <a:cubicBezTo>
                    <a:pt x="1258" y="7262"/>
                    <a:pt x="1089" y="3524"/>
                    <a:pt x="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568;p72">
              <a:extLst>
                <a:ext uri="{FF2B5EF4-FFF2-40B4-BE49-F238E27FC236}">
                  <a16:creationId xmlns:a16="http://schemas.microsoft.com/office/drawing/2014/main" id="{F4087C67-5DCB-FBE5-87D4-9DE0F07F6971}"/>
                </a:ext>
              </a:extLst>
            </p:cNvPr>
            <p:cNvSpPr/>
            <p:nvPr/>
          </p:nvSpPr>
          <p:spPr>
            <a:xfrm>
              <a:off x="5342791" y="2547849"/>
              <a:ext cx="51923" cy="467435"/>
            </a:xfrm>
            <a:custGeom>
              <a:avLst/>
              <a:gdLst/>
              <a:ahLst/>
              <a:cxnLst/>
              <a:rect l="l" t="t" r="r" b="b"/>
              <a:pathLst>
                <a:path w="1215" h="10938" extrusionOk="0">
                  <a:moveTo>
                    <a:pt x="1" y="0"/>
                  </a:moveTo>
                  <a:cubicBezTo>
                    <a:pt x="54" y="2998"/>
                    <a:pt x="322" y="5986"/>
                    <a:pt x="590" y="8975"/>
                  </a:cubicBezTo>
                  <a:cubicBezTo>
                    <a:pt x="652" y="9626"/>
                    <a:pt x="706" y="10286"/>
                    <a:pt x="768" y="10938"/>
                  </a:cubicBezTo>
                  <a:cubicBezTo>
                    <a:pt x="1214" y="7289"/>
                    <a:pt x="956" y="3560"/>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569;p72">
              <a:extLst>
                <a:ext uri="{FF2B5EF4-FFF2-40B4-BE49-F238E27FC236}">
                  <a16:creationId xmlns:a16="http://schemas.microsoft.com/office/drawing/2014/main" id="{C1B904E5-7ED4-69E3-65AA-4B53CB619BE2}"/>
                </a:ext>
              </a:extLst>
            </p:cNvPr>
            <p:cNvSpPr/>
            <p:nvPr/>
          </p:nvSpPr>
          <p:spPr>
            <a:xfrm>
              <a:off x="5342791" y="2547849"/>
              <a:ext cx="51923" cy="467435"/>
            </a:xfrm>
            <a:custGeom>
              <a:avLst/>
              <a:gdLst/>
              <a:ahLst/>
              <a:cxnLst/>
              <a:rect l="l" t="t" r="r" b="b"/>
              <a:pathLst>
                <a:path w="1215" h="10938" fill="none" extrusionOk="0">
                  <a:moveTo>
                    <a:pt x="590" y="8975"/>
                  </a:moveTo>
                  <a:cubicBezTo>
                    <a:pt x="652" y="9626"/>
                    <a:pt x="706" y="10286"/>
                    <a:pt x="768" y="10938"/>
                  </a:cubicBezTo>
                  <a:cubicBezTo>
                    <a:pt x="1214" y="7289"/>
                    <a:pt x="956" y="3560"/>
                    <a:pt x="1" y="0"/>
                  </a:cubicBezTo>
                  <a:cubicBezTo>
                    <a:pt x="54" y="2998"/>
                    <a:pt x="322" y="5986"/>
                    <a:pt x="590" y="897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570;p72">
              <a:extLst>
                <a:ext uri="{FF2B5EF4-FFF2-40B4-BE49-F238E27FC236}">
                  <a16:creationId xmlns:a16="http://schemas.microsoft.com/office/drawing/2014/main" id="{3FEE9F6E-EBFE-DC31-54AD-79FF2012F4D1}"/>
                </a:ext>
              </a:extLst>
            </p:cNvPr>
            <p:cNvSpPr/>
            <p:nvPr/>
          </p:nvSpPr>
          <p:spPr>
            <a:xfrm>
              <a:off x="5197578" y="2576823"/>
              <a:ext cx="48419" cy="241367"/>
            </a:xfrm>
            <a:custGeom>
              <a:avLst/>
              <a:gdLst/>
              <a:ahLst/>
              <a:cxnLst/>
              <a:rect l="l" t="t" r="r" b="b"/>
              <a:pathLst>
                <a:path w="1133" h="5648" extrusionOk="0">
                  <a:moveTo>
                    <a:pt x="0" y="0"/>
                  </a:moveTo>
                  <a:lnTo>
                    <a:pt x="0" y="0"/>
                  </a:lnTo>
                  <a:cubicBezTo>
                    <a:pt x="241" y="1892"/>
                    <a:pt x="553" y="3783"/>
                    <a:pt x="946" y="5647"/>
                  </a:cubicBezTo>
                  <a:cubicBezTo>
                    <a:pt x="1133" y="4684"/>
                    <a:pt x="901" y="3694"/>
                    <a:pt x="669" y="2739"/>
                  </a:cubicBezTo>
                  <a:cubicBezTo>
                    <a:pt x="446" y="1829"/>
                    <a:pt x="223" y="910"/>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571;p72">
              <a:extLst>
                <a:ext uri="{FF2B5EF4-FFF2-40B4-BE49-F238E27FC236}">
                  <a16:creationId xmlns:a16="http://schemas.microsoft.com/office/drawing/2014/main" id="{07362036-4EB4-FF90-00B9-6579EB312F92}"/>
                </a:ext>
              </a:extLst>
            </p:cNvPr>
            <p:cNvSpPr/>
            <p:nvPr/>
          </p:nvSpPr>
          <p:spPr>
            <a:xfrm>
              <a:off x="5197578" y="2576823"/>
              <a:ext cx="48419" cy="241367"/>
            </a:xfrm>
            <a:custGeom>
              <a:avLst/>
              <a:gdLst/>
              <a:ahLst/>
              <a:cxnLst/>
              <a:rect l="l" t="t" r="r" b="b"/>
              <a:pathLst>
                <a:path w="1133" h="5648" fill="none" extrusionOk="0">
                  <a:moveTo>
                    <a:pt x="0" y="0"/>
                  </a:moveTo>
                  <a:cubicBezTo>
                    <a:pt x="241" y="1892"/>
                    <a:pt x="553" y="3783"/>
                    <a:pt x="946" y="5647"/>
                  </a:cubicBezTo>
                  <a:cubicBezTo>
                    <a:pt x="1133" y="4684"/>
                    <a:pt x="901" y="3694"/>
                    <a:pt x="669" y="2739"/>
                  </a:cubicBezTo>
                  <a:cubicBezTo>
                    <a:pt x="446" y="1829"/>
                    <a:pt x="223" y="910"/>
                    <a:pt x="0"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572;p72">
              <a:extLst>
                <a:ext uri="{FF2B5EF4-FFF2-40B4-BE49-F238E27FC236}">
                  <a16:creationId xmlns:a16="http://schemas.microsoft.com/office/drawing/2014/main" id="{ED622ED4-BC97-7B8C-FEB2-56D9D6C780DE}"/>
                </a:ext>
              </a:extLst>
            </p:cNvPr>
            <p:cNvSpPr/>
            <p:nvPr/>
          </p:nvSpPr>
          <p:spPr>
            <a:xfrm>
              <a:off x="4626083" y="2656481"/>
              <a:ext cx="85427" cy="239487"/>
            </a:xfrm>
            <a:custGeom>
              <a:avLst/>
              <a:gdLst/>
              <a:ahLst/>
              <a:cxnLst/>
              <a:rect l="l" t="t" r="r" b="b"/>
              <a:pathLst>
                <a:path w="1999" h="5604" extrusionOk="0">
                  <a:moveTo>
                    <a:pt x="1999" y="1"/>
                  </a:moveTo>
                  <a:lnTo>
                    <a:pt x="1999" y="1"/>
                  </a:lnTo>
                  <a:cubicBezTo>
                    <a:pt x="1008" y="1732"/>
                    <a:pt x="322" y="3632"/>
                    <a:pt x="0" y="5603"/>
                  </a:cubicBezTo>
                  <a:cubicBezTo>
                    <a:pt x="830" y="3801"/>
                    <a:pt x="1606" y="1955"/>
                    <a:pt x="199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573;p72">
              <a:extLst>
                <a:ext uri="{FF2B5EF4-FFF2-40B4-BE49-F238E27FC236}">
                  <a16:creationId xmlns:a16="http://schemas.microsoft.com/office/drawing/2014/main" id="{C12EBA51-B380-0B4A-3511-881364206B4C}"/>
                </a:ext>
              </a:extLst>
            </p:cNvPr>
            <p:cNvSpPr/>
            <p:nvPr/>
          </p:nvSpPr>
          <p:spPr>
            <a:xfrm>
              <a:off x="4626083" y="2656481"/>
              <a:ext cx="85427" cy="239487"/>
            </a:xfrm>
            <a:custGeom>
              <a:avLst/>
              <a:gdLst/>
              <a:ahLst/>
              <a:cxnLst/>
              <a:rect l="l" t="t" r="r" b="b"/>
              <a:pathLst>
                <a:path w="1999" h="5604" fill="none" extrusionOk="0">
                  <a:moveTo>
                    <a:pt x="0" y="5603"/>
                  </a:moveTo>
                  <a:cubicBezTo>
                    <a:pt x="830" y="3801"/>
                    <a:pt x="1606" y="1955"/>
                    <a:pt x="1999" y="1"/>
                  </a:cubicBezTo>
                  <a:cubicBezTo>
                    <a:pt x="1008" y="1732"/>
                    <a:pt x="322" y="3632"/>
                    <a:pt x="0" y="560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574;p72">
              <a:extLst>
                <a:ext uri="{FF2B5EF4-FFF2-40B4-BE49-F238E27FC236}">
                  <a16:creationId xmlns:a16="http://schemas.microsoft.com/office/drawing/2014/main" id="{A5389BC0-5510-2CA1-5A11-C085E8E757A3}"/>
                </a:ext>
              </a:extLst>
            </p:cNvPr>
            <p:cNvSpPr/>
            <p:nvPr/>
          </p:nvSpPr>
          <p:spPr>
            <a:xfrm>
              <a:off x="4539544" y="2722464"/>
              <a:ext cx="40427" cy="126966"/>
            </a:xfrm>
            <a:custGeom>
              <a:avLst/>
              <a:gdLst/>
              <a:ahLst/>
              <a:cxnLst/>
              <a:rect l="l" t="t" r="r" b="b"/>
              <a:pathLst>
                <a:path w="946" h="2971" extrusionOk="0">
                  <a:moveTo>
                    <a:pt x="866" y="0"/>
                  </a:moveTo>
                  <a:lnTo>
                    <a:pt x="866" y="0"/>
                  </a:lnTo>
                  <a:cubicBezTo>
                    <a:pt x="339" y="892"/>
                    <a:pt x="170" y="1945"/>
                    <a:pt x="0" y="2971"/>
                  </a:cubicBezTo>
                  <a:cubicBezTo>
                    <a:pt x="634" y="2123"/>
                    <a:pt x="946" y="1053"/>
                    <a:pt x="86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575;p72">
              <a:extLst>
                <a:ext uri="{FF2B5EF4-FFF2-40B4-BE49-F238E27FC236}">
                  <a16:creationId xmlns:a16="http://schemas.microsoft.com/office/drawing/2014/main" id="{17FCFDD9-6132-6F96-B832-371D88177A75}"/>
                </a:ext>
              </a:extLst>
            </p:cNvPr>
            <p:cNvSpPr/>
            <p:nvPr/>
          </p:nvSpPr>
          <p:spPr>
            <a:xfrm>
              <a:off x="4539544" y="2722464"/>
              <a:ext cx="40427" cy="126966"/>
            </a:xfrm>
            <a:custGeom>
              <a:avLst/>
              <a:gdLst/>
              <a:ahLst/>
              <a:cxnLst/>
              <a:rect l="l" t="t" r="r" b="b"/>
              <a:pathLst>
                <a:path w="946" h="2971" fill="none" extrusionOk="0">
                  <a:moveTo>
                    <a:pt x="0" y="2971"/>
                  </a:moveTo>
                  <a:cubicBezTo>
                    <a:pt x="634" y="2123"/>
                    <a:pt x="946" y="1053"/>
                    <a:pt x="866" y="0"/>
                  </a:cubicBezTo>
                  <a:cubicBezTo>
                    <a:pt x="339" y="892"/>
                    <a:pt x="170" y="1945"/>
                    <a:pt x="0"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576;p72">
              <a:extLst>
                <a:ext uri="{FF2B5EF4-FFF2-40B4-BE49-F238E27FC236}">
                  <a16:creationId xmlns:a16="http://schemas.microsoft.com/office/drawing/2014/main" id="{C687A707-8C54-4849-2A3B-C433632DAD09}"/>
                </a:ext>
              </a:extLst>
            </p:cNvPr>
            <p:cNvSpPr/>
            <p:nvPr/>
          </p:nvSpPr>
          <p:spPr>
            <a:xfrm>
              <a:off x="4573860" y="2263063"/>
              <a:ext cx="44273" cy="242521"/>
            </a:xfrm>
            <a:custGeom>
              <a:avLst/>
              <a:gdLst/>
              <a:ahLst/>
              <a:cxnLst/>
              <a:rect l="l" t="t" r="r" b="b"/>
              <a:pathLst>
                <a:path w="1036" h="5675" extrusionOk="0">
                  <a:moveTo>
                    <a:pt x="1035" y="0"/>
                  </a:moveTo>
                  <a:cubicBezTo>
                    <a:pt x="901" y="1927"/>
                    <a:pt x="553" y="3827"/>
                    <a:pt x="0" y="5674"/>
                  </a:cubicBezTo>
                  <a:cubicBezTo>
                    <a:pt x="482" y="4969"/>
                    <a:pt x="794" y="4158"/>
                    <a:pt x="928" y="3319"/>
                  </a:cubicBezTo>
                  <a:cubicBezTo>
                    <a:pt x="1017" y="2766"/>
                    <a:pt x="1017" y="2204"/>
                    <a:pt x="1026" y="1642"/>
                  </a:cubicBezTo>
                  <a:lnTo>
                    <a:pt x="1035" y="0"/>
                  </a:ln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577;p72">
              <a:extLst>
                <a:ext uri="{FF2B5EF4-FFF2-40B4-BE49-F238E27FC236}">
                  <a16:creationId xmlns:a16="http://schemas.microsoft.com/office/drawing/2014/main" id="{C38A7FAB-187A-E5DB-F599-7BF2A6C76AEA}"/>
                </a:ext>
              </a:extLst>
            </p:cNvPr>
            <p:cNvSpPr/>
            <p:nvPr/>
          </p:nvSpPr>
          <p:spPr>
            <a:xfrm>
              <a:off x="4573860" y="2263063"/>
              <a:ext cx="44273" cy="242521"/>
            </a:xfrm>
            <a:custGeom>
              <a:avLst/>
              <a:gdLst/>
              <a:ahLst/>
              <a:cxnLst/>
              <a:rect l="l" t="t" r="r" b="b"/>
              <a:pathLst>
                <a:path w="1036" h="5675" fill="none" extrusionOk="0">
                  <a:moveTo>
                    <a:pt x="1035" y="0"/>
                  </a:moveTo>
                  <a:cubicBezTo>
                    <a:pt x="901" y="1927"/>
                    <a:pt x="553" y="3827"/>
                    <a:pt x="0" y="5674"/>
                  </a:cubicBezTo>
                  <a:cubicBezTo>
                    <a:pt x="482" y="4969"/>
                    <a:pt x="794" y="4158"/>
                    <a:pt x="928" y="3319"/>
                  </a:cubicBezTo>
                  <a:cubicBezTo>
                    <a:pt x="1017" y="2766"/>
                    <a:pt x="1017" y="2204"/>
                    <a:pt x="1026" y="1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578;p72">
              <a:extLst>
                <a:ext uri="{FF2B5EF4-FFF2-40B4-BE49-F238E27FC236}">
                  <a16:creationId xmlns:a16="http://schemas.microsoft.com/office/drawing/2014/main" id="{9A4814B9-18A8-625D-03E6-D413A30FACE2}"/>
                </a:ext>
              </a:extLst>
            </p:cNvPr>
            <p:cNvSpPr/>
            <p:nvPr/>
          </p:nvSpPr>
          <p:spPr>
            <a:xfrm>
              <a:off x="4594758" y="2359131"/>
              <a:ext cx="44316" cy="244401"/>
            </a:xfrm>
            <a:custGeom>
              <a:avLst/>
              <a:gdLst/>
              <a:ahLst/>
              <a:cxnLst/>
              <a:rect l="l" t="t" r="r" b="b"/>
              <a:pathLst>
                <a:path w="1037" h="5719" extrusionOk="0">
                  <a:moveTo>
                    <a:pt x="965" y="0"/>
                  </a:moveTo>
                  <a:cubicBezTo>
                    <a:pt x="970" y="71"/>
                    <a:pt x="974" y="142"/>
                    <a:pt x="977" y="213"/>
                  </a:cubicBezTo>
                  <a:lnTo>
                    <a:pt x="977" y="213"/>
                  </a:lnTo>
                  <a:cubicBezTo>
                    <a:pt x="975" y="142"/>
                    <a:pt x="971" y="71"/>
                    <a:pt x="965" y="0"/>
                  </a:cubicBezTo>
                  <a:close/>
                  <a:moveTo>
                    <a:pt x="977" y="213"/>
                  </a:moveTo>
                  <a:lnTo>
                    <a:pt x="977" y="213"/>
                  </a:lnTo>
                  <a:cubicBezTo>
                    <a:pt x="1036" y="2065"/>
                    <a:pt x="1" y="3871"/>
                    <a:pt x="207" y="5719"/>
                  </a:cubicBezTo>
                  <a:cubicBezTo>
                    <a:pt x="582" y="4390"/>
                    <a:pt x="858" y="3025"/>
                    <a:pt x="956" y="1642"/>
                  </a:cubicBezTo>
                  <a:cubicBezTo>
                    <a:pt x="987" y="1168"/>
                    <a:pt x="998" y="688"/>
                    <a:pt x="977" y="213"/>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579;p72">
              <a:extLst>
                <a:ext uri="{FF2B5EF4-FFF2-40B4-BE49-F238E27FC236}">
                  <a16:creationId xmlns:a16="http://schemas.microsoft.com/office/drawing/2014/main" id="{C1E25A4E-F7EF-5C32-E68C-19F2357E1707}"/>
                </a:ext>
              </a:extLst>
            </p:cNvPr>
            <p:cNvSpPr/>
            <p:nvPr/>
          </p:nvSpPr>
          <p:spPr>
            <a:xfrm>
              <a:off x="4594416" y="2359131"/>
              <a:ext cx="48077" cy="244401"/>
            </a:xfrm>
            <a:custGeom>
              <a:avLst/>
              <a:gdLst/>
              <a:ahLst/>
              <a:cxnLst/>
              <a:rect l="l" t="t" r="r" b="b"/>
              <a:pathLst>
                <a:path w="1125" h="5719" fill="none" extrusionOk="0">
                  <a:moveTo>
                    <a:pt x="215" y="5719"/>
                  </a:moveTo>
                  <a:cubicBezTo>
                    <a:pt x="590" y="4390"/>
                    <a:pt x="866" y="3025"/>
                    <a:pt x="964" y="1642"/>
                  </a:cubicBezTo>
                  <a:cubicBezTo>
                    <a:pt x="1000" y="1098"/>
                    <a:pt x="1009" y="545"/>
                    <a:pt x="973" y="0"/>
                  </a:cubicBezTo>
                  <a:cubicBezTo>
                    <a:pt x="1125" y="1927"/>
                    <a:pt x="1" y="3801"/>
                    <a:pt x="215" y="571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580;p72">
              <a:extLst>
                <a:ext uri="{FF2B5EF4-FFF2-40B4-BE49-F238E27FC236}">
                  <a16:creationId xmlns:a16="http://schemas.microsoft.com/office/drawing/2014/main" id="{F4C5477F-E06F-D2E3-FCA5-BFEA05685BBE}"/>
                </a:ext>
              </a:extLst>
            </p:cNvPr>
            <p:cNvSpPr/>
            <p:nvPr/>
          </p:nvSpPr>
          <p:spPr>
            <a:xfrm>
              <a:off x="4674501" y="2302251"/>
              <a:ext cx="50342" cy="91624"/>
            </a:xfrm>
            <a:custGeom>
              <a:avLst/>
              <a:gdLst/>
              <a:ahLst/>
              <a:cxnLst/>
              <a:rect l="l" t="t" r="r" b="b"/>
              <a:pathLst>
                <a:path w="1178" h="2144" extrusionOk="0">
                  <a:moveTo>
                    <a:pt x="1130" y="1"/>
                  </a:moveTo>
                  <a:cubicBezTo>
                    <a:pt x="685" y="1"/>
                    <a:pt x="290" y="356"/>
                    <a:pt x="152" y="778"/>
                  </a:cubicBezTo>
                  <a:cubicBezTo>
                    <a:pt x="0" y="1215"/>
                    <a:pt x="72" y="1697"/>
                    <a:pt x="214" y="2143"/>
                  </a:cubicBezTo>
                  <a:cubicBezTo>
                    <a:pt x="429" y="1385"/>
                    <a:pt x="759" y="662"/>
                    <a:pt x="1178" y="2"/>
                  </a:cubicBezTo>
                  <a:cubicBezTo>
                    <a:pt x="1162" y="1"/>
                    <a:pt x="1146" y="1"/>
                    <a:pt x="113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581;p72">
              <a:extLst>
                <a:ext uri="{FF2B5EF4-FFF2-40B4-BE49-F238E27FC236}">
                  <a16:creationId xmlns:a16="http://schemas.microsoft.com/office/drawing/2014/main" id="{71DB4EF7-1B20-E197-890E-1E36F176FE91}"/>
                </a:ext>
              </a:extLst>
            </p:cNvPr>
            <p:cNvSpPr/>
            <p:nvPr/>
          </p:nvSpPr>
          <p:spPr>
            <a:xfrm>
              <a:off x="4674501" y="2301183"/>
              <a:ext cx="50342" cy="92692"/>
            </a:xfrm>
            <a:custGeom>
              <a:avLst/>
              <a:gdLst/>
              <a:ahLst/>
              <a:cxnLst/>
              <a:rect l="l" t="t" r="r" b="b"/>
              <a:pathLst>
                <a:path w="1178" h="2169" fill="none" extrusionOk="0">
                  <a:moveTo>
                    <a:pt x="1178" y="27"/>
                  </a:moveTo>
                  <a:cubicBezTo>
                    <a:pt x="759" y="687"/>
                    <a:pt x="429" y="1410"/>
                    <a:pt x="214" y="2168"/>
                  </a:cubicBezTo>
                  <a:cubicBezTo>
                    <a:pt x="72" y="1722"/>
                    <a:pt x="0" y="1240"/>
                    <a:pt x="152" y="803"/>
                  </a:cubicBezTo>
                  <a:cubicBezTo>
                    <a:pt x="295" y="366"/>
                    <a:pt x="714" y="0"/>
                    <a:pt x="1178" y="2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582;p72">
              <a:extLst>
                <a:ext uri="{FF2B5EF4-FFF2-40B4-BE49-F238E27FC236}">
                  <a16:creationId xmlns:a16="http://schemas.microsoft.com/office/drawing/2014/main" id="{DBBA2EC5-6597-0085-5D24-A5EFB1A17846}"/>
                </a:ext>
              </a:extLst>
            </p:cNvPr>
            <p:cNvSpPr/>
            <p:nvPr/>
          </p:nvSpPr>
          <p:spPr>
            <a:xfrm>
              <a:off x="4814031" y="1994687"/>
              <a:ext cx="48461" cy="189872"/>
            </a:xfrm>
            <a:custGeom>
              <a:avLst/>
              <a:gdLst/>
              <a:ahLst/>
              <a:cxnLst/>
              <a:rect l="l" t="t" r="r" b="b"/>
              <a:pathLst>
                <a:path w="1134" h="4443" extrusionOk="0">
                  <a:moveTo>
                    <a:pt x="1133" y="0"/>
                  </a:moveTo>
                  <a:lnTo>
                    <a:pt x="1133" y="0"/>
                  </a:lnTo>
                  <a:cubicBezTo>
                    <a:pt x="348" y="1329"/>
                    <a:pt x="0" y="2908"/>
                    <a:pt x="143" y="4443"/>
                  </a:cubicBezTo>
                  <a:cubicBezTo>
                    <a:pt x="241" y="2926"/>
                    <a:pt x="1053" y="1517"/>
                    <a:pt x="113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583;p72">
              <a:extLst>
                <a:ext uri="{FF2B5EF4-FFF2-40B4-BE49-F238E27FC236}">
                  <a16:creationId xmlns:a16="http://schemas.microsoft.com/office/drawing/2014/main" id="{EEADFFA4-B05B-F83D-C1A0-D709018B1E78}"/>
                </a:ext>
              </a:extLst>
            </p:cNvPr>
            <p:cNvSpPr/>
            <p:nvPr/>
          </p:nvSpPr>
          <p:spPr>
            <a:xfrm>
              <a:off x="4814031" y="1994687"/>
              <a:ext cx="48461" cy="189872"/>
            </a:xfrm>
            <a:custGeom>
              <a:avLst/>
              <a:gdLst/>
              <a:ahLst/>
              <a:cxnLst/>
              <a:rect l="l" t="t" r="r" b="b"/>
              <a:pathLst>
                <a:path w="1134" h="4443" fill="none" extrusionOk="0">
                  <a:moveTo>
                    <a:pt x="143" y="4443"/>
                  </a:moveTo>
                  <a:cubicBezTo>
                    <a:pt x="241" y="2926"/>
                    <a:pt x="1053" y="1517"/>
                    <a:pt x="1133" y="0"/>
                  </a:cubicBezTo>
                  <a:cubicBezTo>
                    <a:pt x="348" y="1329"/>
                    <a:pt x="0" y="2908"/>
                    <a:pt x="143" y="444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584;p72">
              <a:extLst>
                <a:ext uri="{FF2B5EF4-FFF2-40B4-BE49-F238E27FC236}">
                  <a16:creationId xmlns:a16="http://schemas.microsoft.com/office/drawing/2014/main" id="{5A379E40-3B76-B3F7-10CF-E9BC85643531}"/>
                </a:ext>
              </a:extLst>
            </p:cNvPr>
            <p:cNvSpPr/>
            <p:nvPr/>
          </p:nvSpPr>
          <p:spPr>
            <a:xfrm>
              <a:off x="4762963" y="1813192"/>
              <a:ext cx="64829" cy="219273"/>
            </a:xfrm>
            <a:custGeom>
              <a:avLst/>
              <a:gdLst/>
              <a:ahLst/>
              <a:cxnLst/>
              <a:rect l="l" t="t" r="r" b="b"/>
              <a:pathLst>
                <a:path w="1517" h="5131" extrusionOk="0">
                  <a:moveTo>
                    <a:pt x="1517" y="1"/>
                  </a:moveTo>
                  <a:lnTo>
                    <a:pt x="1517" y="1"/>
                  </a:lnTo>
                  <a:cubicBezTo>
                    <a:pt x="625" y="1553"/>
                    <a:pt x="303" y="3364"/>
                    <a:pt x="0" y="5130"/>
                  </a:cubicBezTo>
                  <a:cubicBezTo>
                    <a:pt x="714" y="3489"/>
                    <a:pt x="1222" y="1767"/>
                    <a:pt x="1517"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585;p72">
              <a:extLst>
                <a:ext uri="{FF2B5EF4-FFF2-40B4-BE49-F238E27FC236}">
                  <a16:creationId xmlns:a16="http://schemas.microsoft.com/office/drawing/2014/main" id="{4940A8ED-7ABD-AD94-536B-384401FB12B3}"/>
                </a:ext>
              </a:extLst>
            </p:cNvPr>
            <p:cNvSpPr/>
            <p:nvPr/>
          </p:nvSpPr>
          <p:spPr>
            <a:xfrm>
              <a:off x="4762963" y="1813192"/>
              <a:ext cx="64829" cy="219273"/>
            </a:xfrm>
            <a:custGeom>
              <a:avLst/>
              <a:gdLst/>
              <a:ahLst/>
              <a:cxnLst/>
              <a:rect l="l" t="t" r="r" b="b"/>
              <a:pathLst>
                <a:path w="1517" h="5131" fill="none" extrusionOk="0">
                  <a:moveTo>
                    <a:pt x="0" y="5130"/>
                  </a:moveTo>
                  <a:cubicBezTo>
                    <a:pt x="714" y="3489"/>
                    <a:pt x="1222" y="1767"/>
                    <a:pt x="1517" y="1"/>
                  </a:cubicBezTo>
                  <a:cubicBezTo>
                    <a:pt x="625" y="1553"/>
                    <a:pt x="303" y="3364"/>
                    <a:pt x="0" y="51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586;p72">
              <a:extLst>
                <a:ext uri="{FF2B5EF4-FFF2-40B4-BE49-F238E27FC236}">
                  <a16:creationId xmlns:a16="http://schemas.microsoft.com/office/drawing/2014/main" id="{A26D7478-3CB7-B31E-009E-BD44E1F6C5FD}"/>
                </a:ext>
              </a:extLst>
            </p:cNvPr>
            <p:cNvSpPr/>
            <p:nvPr/>
          </p:nvSpPr>
          <p:spPr>
            <a:xfrm>
              <a:off x="4788860" y="1884858"/>
              <a:ext cx="45427" cy="139188"/>
            </a:xfrm>
            <a:custGeom>
              <a:avLst/>
              <a:gdLst/>
              <a:ahLst/>
              <a:cxnLst/>
              <a:rect l="l" t="t" r="r" b="b"/>
              <a:pathLst>
                <a:path w="1063" h="3257" extrusionOk="0">
                  <a:moveTo>
                    <a:pt x="1062" y="1"/>
                  </a:moveTo>
                  <a:lnTo>
                    <a:pt x="1062" y="1"/>
                  </a:lnTo>
                  <a:cubicBezTo>
                    <a:pt x="714" y="1089"/>
                    <a:pt x="358" y="2177"/>
                    <a:pt x="1" y="3257"/>
                  </a:cubicBezTo>
                  <a:cubicBezTo>
                    <a:pt x="634" y="2293"/>
                    <a:pt x="1000" y="1152"/>
                    <a:pt x="106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587;p72">
              <a:extLst>
                <a:ext uri="{FF2B5EF4-FFF2-40B4-BE49-F238E27FC236}">
                  <a16:creationId xmlns:a16="http://schemas.microsoft.com/office/drawing/2014/main" id="{3D65A597-4142-996A-B925-EA10E0A9645E}"/>
                </a:ext>
              </a:extLst>
            </p:cNvPr>
            <p:cNvSpPr/>
            <p:nvPr/>
          </p:nvSpPr>
          <p:spPr>
            <a:xfrm>
              <a:off x="4788860" y="1884858"/>
              <a:ext cx="45427" cy="139188"/>
            </a:xfrm>
            <a:custGeom>
              <a:avLst/>
              <a:gdLst/>
              <a:ahLst/>
              <a:cxnLst/>
              <a:rect l="l" t="t" r="r" b="b"/>
              <a:pathLst>
                <a:path w="1063" h="3257" fill="none" extrusionOk="0">
                  <a:moveTo>
                    <a:pt x="1062" y="1"/>
                  </a:moveTo>
                  <a:cubicBezTo>
                    <a:pt x="714" y="1089"/>
                    <a:pt x="358" y="2177"/>
                    <a:pt x="1" y="3257"/>
                  </a:cubicBezTo>
                  <a:cubicBezTo>
                    <a:pt x="634" y="2293"/>
                    <a:pt x="1000" y="1152"/>
                    <a:pt x="1062"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588;p72">
              <a:extLst>
                <a:ext uri="{FF2B5EF4-FFF2-40B4-BE49-F238E27FC236}">
                  <a16:creationId xmlns:a16="http://schemas.microsoft.com/office/drawing/2014/main" id="{02FEFE0B-3FA8-5355-0891-12643FBC17A1}"/>
                </a:ext>
              </a:extLst>
            </p:cNvPr>
            <p:cNvSpPr/>
            <p:nvPr/>
          </p:nvSpPr>
          <p:spPr>
            <a:xfrm>
              <a:off x="4672578" y="1845969"/>
              <a:ext cx="82008" cy="243290"/>
            </a:xfrm>
            <a:custGeom>
              <a:avLst/>
              <a:gdLst/>
              <a:ahLst/>
              <a:cxnLst/>
              <a:rect l="l" t="t" r="r" b="b"/>
              <a:pathLst>
                <a:path w="1919" h="5693" extrusionOk="0">
                  <a:moveTo>
                    <a:pt x="1919" y="1"/>
                  </a:moveTo>
                  <a:lnTo>
                    <a:pt x="1919" y="1"/>
                  </a:lnTo>
                  <a:cubicBezTo>
                    <a:pt x="1053" y="1821"/>
                    <a:pt x="170" y="3685"/>
                    <a:pt x="1" y="5692"/>
                  </a:cubicBezTo>
                  <a:cubicBezTo>
                    <a:pt x="1027" y="3953"/>
                    <a:pt x="1687" y="1999"/>
                    <a:pt x="191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589;p72">
              <a:extLst>
                <a:ext uri="{FF2B5EF4-FFF2-40B4-BE49-F238E27FC236}">
                  <a16:creationId xmlns:a16="http://schemas.microsoft.com/office/drawing/2014/main" id="{0F2152C6-05B1-43BF-E2AA-6BD875B84FB8}"/>
                </a:ext>
              </a:extLst>
            </p:cNvPr>
            <p:cNvSpPr/>
            <p:nvPr/>
          </p:nvSpPr>
          <p:spPr>
            <a:xfrm>
              <a:off x="4672578" y="1845969"/>
              <a:ext cx="82008" cy="243290"/>
            </a:xfrm>
            <a:custGeom>
              <a:avLst/>
              <a:gdLst/>
              <a:ahLst/>
              <a:cxnLst/>
              <a:rect l="l" t="t" r="r" b="b"/>
              <a:pathLst>
                <a:path w="1919" h="5693" fill="none" extrusionOk="0">
                  <a:moveTo>
                    <a:pt x="1919" y="1"/>
                  </a:moveTo>
                  <a:cubicBezTo>
                    <a:pt x="1053" y="1821"/>
                    <a:pt x="170" y="3685"/>
                    <a:pt x="1" y="5692"/>
                  </a:cubicBezTo>
                  <a:cubicBezTo>
                    <a:pt x="1027" y="3953"/>
                    <a:pt x="1687" y="1999"/>
                    <a:pt x="1919"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590;p72">
              <a:extLst>
                <a:ext uri="{FF2B5EF4-FFF2-40B4-BE49-F238E27FC236}">
                  <a16:creationId xmlns:a16="http://schemas.microsoft.com/office/drawing/2014/main" id="{B488D9F3-104E-789C-13B3-B7E9D9B26D1A}"/>
                </a:ext>
              </a:extLst>
            </p:cNvPr>
            <p:cNvSpPr/>
            <p:nvPr/>
          </p:nvSpPr>
          <p:spPr>
            <a:xfrm>
              <a:off x="4707279" y="1998875"/>
              <a:ext cx="33590" cy="120513"/>
            </a:xfrm>
            <a:custGeom>
              <a:avLst/>
              <a:gdLst/>
              <a:ahLst/>
              <a:cxnLst/>
              <a:rect l="l" t="t" r="r" b="b"/>
              <a:pathLst>
                <a:path w="786" h="2820" extrusionOk="0">
                  <a:moveTo>
                    <a:pt x="572" y="0"/>
                  </a:moveTo>
                  <a:cubicBezTo>
                    <a:pt x="286" y="919"/>
                    <a:pt x="1" y="1865"/>
                    <a:pt x="90" y="2819"/>
                  </a:cubicBezTo>
                  <a:cubicBezTo>
                    <a:pt x="259" y="2204"/>
                    <a:pt x="438" y="1588"/>
                    <a:pt x="607" y="973"/>
                  </a:cubicBezTo>
                  <a:cubicBezTo>
                    <a:pt x="696" y="651"/>
                    <a:pt x="786" y="268"/>
                    <a:pt x="57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591;p72">
              <a:extLst>
                <a:ext uri="{FF2B5EF4-FFF2-40B4-BE49-F238E27FC236}">
                  <a16:creationId xmlns:a16="http://schemas.microsoft.com/office/drawing/2014/main" id="{2FB60E50-4759-4619-03C0-FB5A2036F94C}"/>
                </a:ext>
              </a:extLst>
            </p:cNvPr>
            <p:cNvSpPr/>
            <p:nvPr/>
          </p:nvSpPr>
          <p:spPr>
            <a:xfrm>
              <a:off x="4707279" y="1998875"/>
              <a:ext cx="33590" cy="120513"/>
            </a:xfrm>
            <a:custGeom>
              <a:avLst/>
              <a:gdLst/>
              <a:ahLst/>
              <a:cxnLst/>
              <a:rect l="l" t="t" r="r" b="b"/>
              <a:pathLst>
                <a:path w="786" h="2820" fill="none" extrusionOk="0">
                  <a:moveTo>
                    <a:pt x="607" y="973"/>
                  </a:moveTo>
                  <a:cubicBezTo>
                    <a:pt x="696" y="651"/>
                    <a:pt x="786" y="268"/>
                    <a:pt x="572" y="0"/>
                  </a:cubicBezTo>
                  <a:cubicBezTo>
                    <a:pt x="286" y="919"/>
                    <a:pt x="1" y="1865"/>
                    <a:pt x="90" y="2819"/>
                  </a:cubicBezTo>
                  <a:cubicBezTo>
                    <a:pt x="259" y="2204"/>
                    <a:pt x="438" y="1588"/>
                    <a:pt x="607" y="97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592;p72">
              <a:extLst>
                <a:ext uri="{FF2B5EF4-FFF2-40B4-BE49-F238E27FC236}">
                  <a16:creationId xmlns:a16="http://schemas.microsoft.com/office/drawing/2014/main" id="{51A196AF-C6A3-F103-4CDD-52DBEDFB3384}"/>
                </a:ext>
              </a:extLst>
            </p:cNvPr>
            <p:cNvSpPr/>
            <p:nvPr/>
          </p:nvSpPr>
          <p:spPr>
            <a:xfrm>
              <a:off x="4869672" y="1807080"/>
              <a:ext cx="30940" cy="120128"/>
            </a:xfrm>
            <a:custGeom>
              <a:avLst/>
              <a:gdLst/>
              <a:ahLst/>
              <a:cxnLst/>
              <a:rect l="l" t="t" r="r" b="b"/>
              <a:pathLst>
                <a:path w="724" h="2811" extrusionOk="0">
                  <a:moveTo>
                    <a:pt x="1" y="1"/>
                  </a:moveTo>
                  <a:lnTo>
                    <a:pt x="1" y="1"/>
                  </a:lnTo>
                  <a:cubicBezTo>
                    <a:pt x="108" y="492"/>
                    <a:pt x="10" y="1000"/>
                    <a:pt x="10" y="1509"/>
                  </a:cubicBezTo>
                  <a:cubicBezTo>
                    <a:pt x="19" y="2008"/>
                    <a:pt x="179" y="2570"/>
                    <a:pt x="616" y="2811"/>
                  </a:cubicBezTo>
                  <a:cubicBezTo>
                    <a:pt x="724" y="1839"/>
                    <a:pt x="501" y="839"/>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593;p72">
              <a:extLst>
                <a:ext uri="{FF2B5EF4-FFF2-40B4-BE49-F238E27FC236}">
                  <a16:creationId xmlns:a16="http://schemas.microsoft.com/office/drawing/2014/main" id="{F699E596-A3A2-255F-7D30-0FAB3C5C87A1}"/>
                </a:ext>
              </a:extLst>
            </p:cNvPr>
            <p:cNvSpPr/>
            <p:nvPr/>
          </p:nvSpPr>
          <p:spPr>
            <a:xfrm>
              <a:off x="4869672" y="1807080"/>
              <a:ext cx="30940" cy="120128"/>
            </a:xfrm>
            <a:custGeom>
              <a:avLst/>
              <a:gdLst/>
              <a:ahLst/>
              <a:cxnLst/>
              <a:rect l="l" t="t" r="r" b="b"/>
              <a:pathLst>
                <a:path w="724" h="2811" fill="none" extrusionOk="0">
                  <a:moveTo>
                    <a:pt x="1" y="1"/>
                  </a:moveTo>
                  <a:cubicBezTo>
                    <a:pt x="108" y="492"/>
                    <a:pt x="10" y="1000"/>
                    <a:pt x="10" y="1509"/>
                  </a:cubicBezTo>
                  <a:cubicBezTo>
                    <a:pt x="19" y="2008"/>
                    <a:pt x="179" y="2570"/>
                    <a:pt x="616" y="2811"/>
                  </a:cubicBezTo>
                  <a:cubicBezTo>
                    <a:pt x="724" y="1839"/>
                    <a:pt x="501" y="839"/>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594;p72">
              <a:extLst>
                <a:ext uri="{FF2B5EF4-FFF2-40B4-BE49-F238E27FC236}">
                  <a16:creationId xmlns:a16="http://schemas.microsoft.com/office/drawing/2014/main" id="{26B561BE-5926-979E-2833-670BE8286FF6}"/>
                </a:ext>
              </a:extLst>
            </p:cNvPr>
            <p:cNvSpPr/>
            <p:nvPr/>
          </p:nvSpPr>
          <p:spPr>
            <a:xfrm>
              <a:off x="4691253" y="1382765"/>
              <a:ext cx="70214" cy="327906"/>
            </a:xfrm>
            <a:custGeom>
              <a:avLst/>
              <a:gdLst/>
              <a:ahLst/>
              <a:cxnLst/>
              <a:rect l="l" t="t" r="r" b="b"/>
              <a:pathLst>
                <a:path w="1643" h="7673" extrusionOk="0">
                  <a:moveTo>
                    <a:pt x="1642" y="1"/>
                  </a:moveTo>
                  <a:cubicBezTo>
                    <a:pt x="768" y="1018"/>
                    <a:pt x="313" y="2338"/>
                    <a:pt x="153" y="3676"/>
                  </a:cubicBezTo>
                  <a:cubicBezTo>
                    <a:pt x="1" y="5005"/>
                    <a:pt x="126" y="6353"/>
                    <a:pt x="304" y="7673"/>
                  </a:cubicBezTo>
                  <a:cubicBezTo>
                    <a:pt x="813" y="6112"/>
                    <a:pt x="322" y="4372"/>
                    <a:pt x="679" y="2766"/>
                  </a:cubicBezTo>
                  <a:cubicBezTo>
                    <a:pt x="768" y="2329"/>
                    <a:pt x="929" y="1910"/>
                    <a:pt x="1080" y="1500"/>
                  </a:cubicBezTo>
                  <a:cubicBezTo>
                    <a:pt x="1268" y="1000"/>
                    <a:pt x="1455" y="500"/>
                    <a:pt x="164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595;p72">
              <a:extLst>
                <a:ext uri="{FF2B5EF4-FFF2-40B4-BE49-F238E27FC236}">
                  <a16:creationId xmlns:a16="http://schemas.microsoft.com/office/drawing/2014/main" id="{2190CD96-7274-2A76-11E8-4CEBB365847E}"/>
                </a:ext>
              </a:extLst>
            </p:cNvPr>
            <p:cNvSpPr/>
            <p:nvPr/>
          </p:nvSpPr>
          <p:spPr>
            <a:xfrm>
              <a:off x="4691253" y="1382765"/>
              <a:ext cx="70214" cy="327906"/>
            </a:xfrm>
            <a:custGeom>
              <a:avLst/>
              <a:gdLst/>
              <a:ahLst/>
              <a:cxnLst/>
              <a:rect l="l" t="t" r="r" b="b"/>
              <a:pathLst>
                <a:path w="1643" h="7673" fill="none" extrusionOk="0">
                  <a:moveTo>
                    <a:pt x="1642" y="1"/>
                  </a:moveTo>
                  <a:cubicBezTo>
                    <a:pt x="768" y="1018"/>
                    <a:pt x="313" y="2338"/>
                    <a:pt x="153" y="3676"/>
                  </a:cubicBezTo>
                  <a:cubicBezTo>
                    <a:pt x="1" y="5005"/>
                    <a:pt x="126" y="6353"/>
                    <a:pt x="304" y="7673"/>
                  </a:cubicBezTo>
                  <a:cubicBezTo>
                    <a:pt x="813" y="6112"/>
                    <a:pt x="322" y="4372"/>
                    <a:pt x="679" y="2766"/>
                  </a:cubicBezTo>
                  <a:cubicBezTo>
                    <a:pt x="768" y="2329"/>
                    <a:pt x="929" y="1910"/>
                    <a:pt x="1080" y="1500"/>
                  </a:cubicBezTo>
                  <a:cubicBezTo>
                    <a:pt x="1268" y="1000"/>
                    <a:pt x="1455" y="500"/>
                    <a:pt x="1642"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596;p72">
              <a:extLst>
                <a:ext uri="{FF2B5EF4-FFF2-40B4-BE49-F238E27FC236}">
                  <a16:creationId xmlns:a16="http://schemas.microsoft.com/office/drawing/2014/main" id="{3D5A4155-5427-1E7C-5D38-245BB0085609}"/>
                </a:ext>
              </a:extLst>
            </p:cNvPr>
            <p:cNvSpPr/>
            <p:nvPr/>
          </p:nvSpPr>
          <p:spPr>
            <a:xfrm>
              <a:off x="4717194" y="1333235"/>
              <a:ext cx="94957" cy="340854"/>
            </a:xfrm>
            <a:custGeom>
              <a:avLst/>
              <a:gdLst/>
              <a:ahLst/>
              <a:cxnLst/>
              <a:rect l="l" t="t" r="r" b="b"/>
              <a:pathLst>
                <a:path w="2222" h="7976" extrusionOk="0">
                  <a:moveTo>
                    <a:pt x="2195" y="0"/>
                  </a:moveTo>
                  <a:cubicBezTo>
                    <a:pt x="1794" y="856"/>
                    <a:pt x="1401" y="1713"/>
                    <a:pt x="1009" y="2569"/>
                  </a:cubicBezTo>
                  <a:cubicBezTo>
                    <a:pt x="705" y="3212"/>
                    <a:pt x="402" y="3863"/>
                    <a:pt x="250" y="4559"/>
                  </a:cubicBezTo>
                  <a:cubicBezTo>
                    <a:pt x="1" y="5683"/>
                    <a:pt x="152" y="6842"/>
                    <a:pt x="304" y="7975"/>
                  </a:cubicBezTo>
                  <a:cubicBezTo>
                    <a:pt x="857" y="6655"/>
                    <a:pt x="625" y="5139"/>
                    <a:pt x="1000" y="3756"/>
                  </a:cubicBezTo>
                  <a:cubicBezTo>
                    <a:pt x="1348" y="2480"/>
                    <a:pt x="2222" y="1329"/>
                    <a:pt x="219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597;p72">
              <a:extLst>
                <a:ext uri="{FF2B5EF4-FFF2-40B4-BE49-F238E27FC236}">
                  <a16:creationId xmlns:a16="http://schemas.microsoft.com/office/drawing/2014/main" id="{D6DAB7C6-94F5-076E-6B7A-93556CA13F54}"/>
                </a:ext>
              </a:extLst>
            </p:cNvPr>
            <p:cNvSpPr/>
            <p:nvPr/>
          </p:nvSpPr>
          <p:spPr>
            <a:xfrm>
              <a:off x="4717194" y="1333235"/>
              <a:ext cx="94957" cy="340854"/>
            </a:xfrm>
            <a:custGeom>
              <a:avLst/>
              <a:gdLst/>
              <a:ahLst/>
              <a:cxnLst/>
              <a:rect l="l" t="t" r="r" b="b"/>
              <a:pathLst>
                <a:path w="2222" h="7976" fill="none" extrusionOk="0">
                  <a:moveTo>
                    <a:pt x="1009" y="2569"/>
                  </a:moveTo>
                  <a:cubicBezTo>
                    <a:pt x="705" y="3212"/>
                    <a:pt x="402" y="3863"/>
                    <a:pt x="250" y="4559"/>
                  </a:cubicBezTo>
                  <a:cubicBezTo>
                    <a:pt x="1" y="5683"/>
                    <a:pt x="152" y="6842"/>
                    <a:pt x="304" y="7975"/>
                  </a:cubicBezTo>
                  <a:cubicBezTo>
                    <a:pt x="857" y="6655"/>
                    <a:pt x="625" y="5139"/>
                    <a:pt x="1000" y="3756"/>
                  </a:cubicBezTo>
                  <a:cubicBezTo>
                    <a:pt x="1348" y="2480"/>
                    <a:pt x="2222" y="1329"/>
                    <a:pt x="2195" y="0"/>
                  </a:cubicBezTo>
                  <a:cubicBezTo>
                    <a:pt x="1794" y="856"/>
                    <a:pt x="1401" y="1713"/>
                    <a:pt x="1009" y="256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598;p72">
              <a:extLst>
                <a:ext uri="{FF2B5EF4-FFF2-40B4-BE49-F238E27FC236}">
                  <a16:creationId xmlns:a16="http://schemas.microsoft.com/office/drawing/2014/main" id="{7499C979-1415-2981-A2A0-BE1105CB6686}"/>
                </a:ext>
              </a:extLst>
            </p:cNvPr>
            <p:cNvSpPr/>
            <p:nvPr/>
          </p:nvSpPr>
          <p:spPr>
            <a:xfrm>
              <a:off x="4758347" y="1335884"/>
              <a:ext cx="164743" cy="277564"/>
            </a:xfrm>
            <a:custGeom>
              <a:avLst/>
              <a:gdLst/>
              <a:ahLst/>
              <a:cxnLst/>
              <a:rect l="l" t="t" r="r" b="b"/>
              <a:pathLst>
                <a:path w="3855" h="6495" extrusionOk="0">
                  <a:moveTo>
                    <a:pt x="3855" y="1"/>
                  </a:moveTo>
                  <a:cubicBezTo>
                    <a:pt x="3052" y="1"/>
                    <a:pt x="2303" y="491"/>
                    <a:pt x="1812" y="1125"/>
                  </a:cubicBezTo>
                  <a:cubicBezTo>
                    <a:pt x="1312" y="1758"/>
                    <a:pt x="1027" y="2525"/>
                    <a:pt x="768" y="3283"/>
                  </a:cubicBezTo>
                  <a:cubicBezTo>
                    <a:pt x="411" y="4327"/>
                    <a:pt x="81" y="5398"/>
                    <a:pt x="1" y="6495"/>
                  </a:cubicBezTo>
                  <a:cubicBezTo>
                    <a:pt x="286" y="5692"/>
                    <a:pt x="572" y="4889"/>
                    <a:pt x="857" y="4086"/>
                  </a:cubicBezTo>
                  <a:cubicBezTo>
                    <a:pt x="1179" y="3176"/>
                    <a:pt x="1509" y="2249"/>
                    <a:pt x="2035" y="1446"/>
                  </a:cubicBezTo>
                  <a:cubicBezTo>
                    <a:pt x="2187" y="1205"/>
                    <a:pt x="2356" y="982"/>
                    <a:pt x="2552" y="786"/>
                  </a:cubicBezTo>
                  <a:cubicBezTo>
                    <a:pt x="2918" y="420"/>
                    <a:pt x="3364" y="152"/>
                    <a:pt x="385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599;p72">
              <a:extLst>
                <a:ext uri="{FF2B5EF4-FFF2-40B4-BE49-F238E27FC236}">
                  <a16:creationId xmlns:a16="http://schemas.microsoft.com/office/drawing/2014/main" id="{4186E8C2-FDD1-FFD5-04D5-3CC1E816F351}"/>
                </a:ext>
              </a:extLst>
            </p:cNvPr>
            <p:cNvSpPr/>
            <p:nvPr/>
          </p:nvSpPr>
          <p:spPr>
            <a:xfrm>
              <a:off x="4758347" y="1335884"/>
              <a:ext cx="164743" cy="277564"/>
            </a:xfrm>
            <a:custGeom>
              <a:avLst/>
              <a:gdLst/>
              <a:ahLst/>
              <a:cxnLst/>
              <a:rect l="l" t="t" r="r" b="b"/>
              <a:pathLst>
                <a:path w="3855" h="6495" fill="none" extrusionOk="0">
                  <a:moveTo>
                    <a:pt x="2552" y="786"/>
                  </a:moveTo>
                  <a:cubicBezTo>
                    <a:pt x="2918" y="420"/>
                    <a:pt x="3364" y="152"/>
                    <a:pt x="3855" y="1"/>
                  </a:cubicBezTo>
                  <a:cubicBezTo>
                    <a:pt x="3052" y="1"/>
                    <a:pt x="2303" y="491"/>
                    <a:pt x="1812" y="1125"/>
                  </a:cubicBezTo>
                  <a:cubicBezTo>
                    <a:pt x="1312" y="1758"/>
                    <a:pt x="1027" y="2525"/>
                    <a:pt x="768" y="3283"/>
                  </a:cubicBezTo>
                  <a:cubicBezTo>
                    <a:pt x="411" y="4327"/>
                    <a:pt x="81" y="5398"/>
                    <a:pt x="1" y="6495"/>
                  </a:cubicBezTo>
                  <a:cubicBezTo>
                    <a:pt x="286" y="5692"/>
                    <a:pt x="572" y="4889"/>
                    <a:pt x="857" y="4086"/>
                  </a:cubicBezTo>
                  <a:cubicBezTo>
                    <a:pt x="1179" y="3176"/>
                    <a:pt x="1509" y="2249"/>
                    <a:pt x="2035" y="1446"/>
                  </a:cubicBezTo>
                  <a:cubicBezTo>
                    <a:pt x="2187" y="1205"/>
                    <a:pt x="2356" y="982"/>
                    <a:pt x="2552" y="78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600;p72">
              <a:extLst>
                <a:ext uri="{FF2B5EF4-FFF2-40B4-BE49-F238E27FC236}">
                  <a16:creationId xmlns:a16="http://schemas.microsoft.com/office/drawing/2014/main" id="{6839DA8D-BEEE-7C06-ECBE-247E1B07A082}"/>
                </a:ext>
              </a:extLst>
            </p:cNvPr>
            <p:cNvSpPr/>
            <p:nvPr/>
          </p:nvSpPr>
          <p:spPr>
            <a:xfrm>
              <a:off x="4783518" y="1357893"/>
              <a:ext cx="212778" cy="231538"/>
            </a:xfrm>
            <a:custGeom>
              <a:avLst/>
              <a:gdLst/>
              <a:ahLst/>
              <a:cxnLst/>
              <a:rect l="l" t="t" r="r" b="b"/>
              <a:pathLst>
                <a:path w="4979" h="5418" extrusionOk="0">
                  <a:moveTo>
                    <a:pt x="4885" y="1"/>
                  </a:moveTo>
                  <a:cubicBezTo>
                    <a:pt x="4134" y="1"/>
                    <a:pt x="3420" y="406"/>
                    <a:pt x="2829" y="877"/>
                  </a:cubicBezTo>
                  <a:cubicBezTo>
                    <a:pt x="1401" y="2019"/>
                    <a:pt x="393" y="3643"/>
                    <a:pt x="1" y="5418"/>
                  </a:cubicBezTo>
                  <a:cubicBezTo>
                    <a:pt x="483" y="4678"/>
                    <a:pt x="973" y="3937"/>
                    <a:pt x="1473" y="3214"/>
                  </a:cubicBezTo>
                  <a:cubicBezTo>
                    <a:pt x="1981" y="2474"/>
                    <a:pt x="2508" y="1734"/>
                    <a:pt x="3177" y="1127"/>
                  </a:cubicBezTo>
                  <a:cubicBezTo>
                    <a:pt x="3703" y="654"/>
                    <a:pt x="4319" y="271"/>
                    <a:pt x="4979" y="3"/>
                  </a:cubicBezTo>
                  <a:cubicBezTo>
                    <a:pt x="4947" y="2"/>
                    <a:pt x="4916" y="1"/>
                    <a:pt x="488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601;p72">
              <a:extLst>
                <a:ext uri="{FF2B5EF4-FFF2-40B4-BE49-F238E27FC236}">
                  <a16:creationId xmlns:a16="http://schemas.microsoft.com/office/drawing/2014/main" id="{CF5D74EB-0B47-859E-1EA3-F504A0B49626}"/>
                </a:ext>
              </a:extLst>
            </p:cNvPr>
            <p:cNvSpPr/>
            <p:nvPr/>
          </p:nvSpPr>
          <p:spPr>
            <a:xfrm>
              <a:off x="4783518" y="1356483"/>
              <a:ext cx="212778" cy="232948"/>
            </a:xfrm>
            <a:custGeom>
              <a:avLst/>
              <a:gdLst/>
              <a:ahLst/>
              <a:cxnLst/>
              <a:rect l="l" t="t" r="r" b="b"/>
              <a:pathLst>
                <a:path w="4979" h="5451" fill="none" extrusionOk="0">
                  <a:moveTo>
                    <a:pt x="1473" y="3247"/>
                  </a:moveTo>
                  <a:cubicBezTo>
                    <a:pt x="1981" y="2507"/>
                    <a:pt x="2508" y="1767"/>
                    <a:pt x="3177" y="1160"/>
                  </a:cubicBezTo>
                  <a:cubicBezTo>
                    <a:pt x="3703" y="687"/>
                    <a:pt x="4319" y="304"/>
                    <a:pt x="4979" y="36"/>
                  </a:cubicBezTo>
                  <a:cubicBezTo>
                    <a:pt x="4194" y="0"/>
                    <a:pt x="3444" y="420"/>
                    <a:pt x="2829" y="910"/>
                  </a:cubicBezTo>
                  <a:cubicBezTo>
                    <a:pt x="1401" y="2052"/>
                    <a:pt x="393" y="3676"/>
                    <a:pt x="1" y="5451"/>
                  </a:cubicBezTo>
                  <a:cubicBezTo>
                    <a:pt x="483" y="4711"/>
                    <a:pt x="973" y="3970"/>
                    <a:pt x="1473" y="324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602;p72">
              <a:extLst>
                <a:ext uri="{FF2B5EF4-FFF2-40B4-BE49-F238E27FC236}">
                  <a16:creationId xmlns:a16="http://schemas.microsoft.com/office/drawing/2014/main" id="{2BB619C7-5768-F1C4-AFFE-9ED196656450}"/>
                </a:ext>
              </a:extLst>
            </p:cNvPr>
            <p:cNvSpPr/>
            <p:nvPr/>
          </p:nvSpPr>
          <p:spPr>
            <a:xfrm>
              <a:off x="5019116" y="1202081"/>
              <a:ext cx="160171" cy="87008"/>
            </a:xfrm>
            <a:custGeom>
              <a:avLst/>
              <a:gdLst/>
              <a:ahLst/>
              <a:cxnLst/>
              <a:rect l="l" t="t" r="r" b="b"/>
              <a:pathLst>
                <a:path w="3748" h="2036" extrusionOk="0">
                  <a:moveTo>
                    <a:pt x="3016" y="0"/>
                  </a:moveTo>
                  <a:cubicBezTo>
                    <a:pt x="2392" y="937"/>
                    <a:pt x="822" y="544"/>
                    <a:pt x="1" y="1312"/>
                  </a:cubicBezTo>
                  <a:cubicBezTo>
                    <a:pt x="86" y="1333"/>
                    <a:pt x="171" y="1341"/>
                    <a:pt x="258" y="1341"/>
                  </a:cubicBezTo>
                  <a:cubicBezTo>
                    <a:pt x="568" y="1341"/>
                    <a:pt x="888" y="1234"/>
                    <a:pt x="1206" y="1234"/>
                  </a:cubicBezTo>
                  <a:cubicBezTo>
                    <a:pt x="1247" y="1234"/>
                    <a:pt x="1289" y="1236"/>
                    <a:pt x="1330" y="1240"/>
                  </a:cubicBezTo>
                  <a:cubicBezTo>
                    <a:pt x="1999" y="1312"/>
                    <a:pt x="2499" y="1981"/>
                    <a:pt x="3177" y="2034"/>
                  </a:cubicBezTo>
                  <a:cubicBezTo>
                    <a:pt x="3194" y="2035"/>
                    <a:pt x="3210" y="2036"/>
                    <a:pt x="3227" y="2036"/>
                  </a:cubicBezTo>
                  <a:cubicBezTo>
                    <a:pt x="3356" y="2036"/>
                    <a:pt x="3491" y="2004"/>
                    <a:pt x="3569" y="1909"/>
                  </a:cubicBezTo>
                  <a:cubicBezTo>
                    <a:pt x="3748" y="1704"/>
                    <a:pt x="3569" y="1401"/>
                    <a:pt x="3427" y="1169"/>
                  </a:cubicBezTo>
                  <a:cubicBezTo>
                    <a:pt x="3204" y="821"/>
                    <a:pt x="3061" y="420"/>
                    <a:pt x="301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603;p72">
              <a:extLst>
                <a:ext uri="{FF2B5EF4-FFF2-40B4-BE49-F238E27FC236}">
                  <a16:creationId xmlns:a16="http://schemas.microsoft.com/office/drawing/2014/main" id="{86C928BB-3A77-5A1F-67C0-40EADC530D1C}"/>
                </a:ext>
              </a:extLst>
            </p:cNvPr>
            <p:cNvSpPr/>
            <p:nvPr/>
          </p:nvSpPr>
          <p:spPr>
            <a:xfrm>
              <a:off x="5019116" y="1202081"/>
              <a:ext cx="160171" cy="87350"/>
            </a:xfrm>
            <a:custGeom>
              <a:avLst/>
              <a:gdLst/>
              <a:ahLst/>
              <a:cxnLst/>
              <a:rect l="l" t="t" r="r" b="b"/>
              <a:pathLst>
                <a:path w="3748" h="2044" fill="none" extrusionOk="0">
                  <a:moveTo>
                    <a:pt x="1330" y="1240"/>
                  </a:moveTo>
                  <a:cubicBezTo>
                    <a:pt x="884" y="1196"/>
                    <a:pt x="429" y="1419"/>
                    <a:pt x="1" y="1312"/>
                  </a:cubicBezTo>
                  <a:cubicBezTo>
                    <a:pt x="822" y="544"/>
                    <a:pt x="2392" y="937"/>
                    <a:pt x="3016" y="0"/>
                  </a:cubicBezTo>
                  <a:cubicBezTo>
                    <a:pt x="3061" y="420"/>
                    <a:pt x="3204" y="821"/>
                    <a:pt x="3427" y="1169"/>
                  </a:cubicBezTo>
                  <a:cubicBezTo>
                    <a:pt x="3569" y="1401"/>
                    <a:pt x="3748" y="1704"/>
                    <a:pt x="3569" y="1909"/>
                  </a:cubicBezTo>
                  <a:cubicBezTo>
                    <a:pt x="3480" y="2016"/>
                    <a:pt x="3320" y="2043"/>
                    <a:pt x="3177" y="2034"/>
                  </a:cubicBezTo>
                  <a:cubicBezTo>
                    <a:pt x="2499" y="1981"/>
                    <a:pt x="1999" y="1312"/>
                    <a:pt x="1330" y="12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604;p72">
              <a:extLst>
                <a:ext uri="{FF2B5EF4-FFF2-40B4-BE49-F238E27FC236}">
                  <a16:creationId xmlns:a16="http://schemas.microsoft.com/office/drawing/2014/main" id="{C319153C-9FA0-A68A-2D72-4C54D37065CF}"/>
                </a:ext>
              </a:extLst>
            </p:cNvPr>
            <p:cNvSpPr/>
            <p:nvPr/>
          </p:nvSpPr>
          <p:spPr>
            <a:xfrm>
              <a:off x="5291723" y="1094560"/>
              <a:ext cx="78205" cy="237179"/>
            </a:xfrm>
            <a:custGeom>
              <a:avLst/>
              <a:gdLst/>
              <a:ahLst/>
              <a:cxnLst/>
              <a:rect l="l" t="t" r="r" b="b"/>
              <a:pathLst>
                <a:path w="1830" h="5550" extrusionOk="0">
                  <a:moveTo>
                    <a:pt x="1" y="1"/>
                  </a:moveTo>
                  <a:lnTo>
                    <a:pt x="1" y="1"/>
                  </a:lnTo>
                  <a:cubicBezTo>
                    <a:pt x="545" y="1847"/>
                    <a:pt x="1098" y="3703"/>
                    <a:pt x="1651" y="5549"/>
                  </a:cubicBezTo>
                  <a:cubicBezTo>
                    <a:pt x="1829" y="4755"/>
                    <a:pt x="1722" y="3917"/>
                    <a:pt x="1517" y="3132"/>
                  </a:cubicBezTo>
                  <a:cubicBezTo>
                    <a:pt x="1223" y="1999"/>
                    <a:pt x="714" y="919"/>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605;p72">
              <a:extLst>
                <a:ext uri="{FF2B5EF4-FFF2-40B4-BE49-F238E27FC236}">
                  <a16:creationId xmlns:a16="http://schemas.microsoft.com/office/drawing/2014/main" id="{1086A238-52A7-9898-93EC-60EA47F182F4}"/>
                </a:ext>
              </a:extLst>
            </p:cNvPr>
            <p:cNvSpPr/>
            <p:nvPr/>
          </p:nvSpPr>
          <p:spPr>
            <a:xfrm>
              <a:off x="5291723" y="1094560"/>
              <a:ext cx="78205" cy="237179"/>
            </a:xfrm>
            <a:custGeom>
              <a:avLst/>
              <a:gdLst/>
              <a:ahLst/>
              <a:cxnLst/>
              <a:rect l="l" t="t" r="r" b="b"/>
              <a:pathLst>
                <a:path w="1830" h="5550" fill="none" extrusionOk="0">
                  <a:moveTo>
                    <a:pt x="1" y="1"/>
                  </a:moveTo>
                  <a:cubicBezTo>
                    <a:pt x="545" y="1847"/>
                    <a:pt x="1098" y="3703"/>
                    <a:pt x="1651" y="5549"/>
                  </a:cubicBezTo>
                  <a:cubicBezTo>
                    <a:pt x="1829" y="4755"/>
                    <a:pt x="1722" y="3917"/>
                    <a:pt x="1517" y="3132"/>
                  </a:cubicBezTo>
                  <a:cubicBezTo>
                    <a:pt x="1223" y="1999"/>
                    <a:pt x="714" y="919"/>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606;p72">
              <a:extLst>
                <a:ext uri="{FF2B5EF4-FFF2-40B4-BE49-F238E27FC236}">
                  <a16:creationId xmlns:a16="http://schemas.microsoft.com/office/drawing/2014/main" id="{18617153-0525-3174-5D9B-5FD9856B22CE}"/>
                </a:ext>
              </a:extLst>
            </p:cNvPr>
            <p:cNvSpPr/>
            <p:nvPr/>
          </p:nvSpPr>
          <p:spPr>
            <a:xfrm>
              <a:off x="5321466" y="1105244"/>
              <a:ext cx="66367" cy="149872"/>
            </a:xfrm>
            <a:custGeom>
              <a:avLst/>
              <a:gdLst/>
              <a:ahLst/>
              <a:cxnLst/>
              <a:rect l="l" t="t" r="r" b="b"/>
              <a:pathLst>
                <a:path w="1553" h="3507" extrusionOk="0">
                  <a:moveTo>
                    <a:pt x="0" y="0"/>
                  </a:moveTo>
                  <a:cubicBezTo>
                    <a:pt x="759" y="1008"/>
                    <a:pt x="1214" y="2248"/>
                    <a:pt x="1294" y="3506"/>
                  </a:cubicBezTo>
                  <a:cubicBezTo>
                    <a:pt x="1428" y="2810"/>
                    <a:pt x="1553" y="2097"/>
                    <a:pt x="1401" y="1410"/>
                  </a:cubicBezTo>
                  <a:cubicBezTo>
                    <a:pt x="1240" y="723"/>
                    <a:pt x="705" y="72"/>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607;p72">
              <a:extLst>
                <a:ext uri="{FF2B5EF4-FFF2-40B4-BE49-F238E27FC236}">
                  <a16:creationId xmlns:a16="http://schemas.microsoft.com/office/drawing/2014/main" id="{E3A75FA2-E36A-139F-D85B-921346BF8CDB}"/>
                </a:ext>
              </a:extLst>
            </p:cNvPr>
            <p:cNvSpPr/>
            <p:nvPr/>
          </p:nvSpPr>
          <p:spPr>
            <a:xfrm>
              <a:off x="5321466" y="1105244"/>
              <a:ext cx="66367" cy="149872"/>
            </a:xfrm>
            <a:custGeom>
              <a:avLst/>
              <a:gdLst/>
              <a:ahLst/>
              <a:cxnLst/>
              <a:rect l="l" t="t" r="r" b="b"/>
              <a:pathLst>
                <a:path w="1553" h="3507" fill="none" extrusionOk="0">
                  <a:moveTo>
                    <a:pt x="1294" y="3506"/>
                  </a:moveTo>
                  <a:cubicBezTo>
                    <a:pt x="1428" y="2810"/>
                    <a:pt x="1553" y="2097"/>
                    <a:pt x="1401" y="1410"/>
                  </a:cubicBezTo>
                  <a:cubicBezTo>
                    <a:pt x="1240" y="723"/>
                    <a:pt x="705" y="72"/>
                    <a:pt x="0" y="0"/>
                  </a:cubicBezTo>
                  <a:cubicBezTo>
                    <a:pt x="759" y="1008"/>
                    <a:pt x="1214" y="2248"/>
                    <a:pt x="1294" y="35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608;p72">
              <a:extLst>
                <a:ext uri="{FF2B5EF4-FFF2-40B4-BE49-F238E27FC236}">
                  <a16:creationId xmlns:a16="http://schemas.microsoft.com/office/drawing/2014/main" id="{B62CD2B9-0FD8-4E44-C648-C2259DB2DFDC}"/>
                </a:ext>
              </a:extLst>
            </p:cNvPr>
            <p:cNvSpPr/>
            <p:nvPr/>
          </p:nvSpPr>
          <p:spPr>
            <a:xfrm>
              <a:off x="5247877" y="978278"/>
              <a:ext cx="121282" cy="90470"/>
            </a:xfrm>
            <a:custGeom>
              <a:avLst/>
              <a:gdLst/>
              <a:ahLst/>
              <a:cxnLst/>
              <a:rect l="l" t="t" r="r" b="b"/>
              <a:pathLst>
                <a:path w="2838" h="2117" extrusionOk="0">
                  <a:moveTo>
                    <a:pt x="1" y="1"/>
                  </a:moveTo>
                  <a:cubicBezTo>
                    <a:pt x="536" y="786"/>
                    <a:pt x="1223" y="1455"/>
                    <a:pt x="2026" y="1963"/>
                  </a:cubicBezTo>
                  <a:cubicBezTo>
                    <a:pt x="2151" y="2040"/>
                    <a:pt x="2299" y="2117"/>
                    <a:pt x="2442" y="2117"/>
                  </a:cubicBezTo>
                  <a:cubicBezTo>
                    <a:pt x="2482" y="2117"/>
                    <a:pt x="2522" y="2111"/>
                    <a:pt x="2561" y="2097"/>
                  </a:cubicBezTo>
                  <a:cubicBezTo>
                    <a:pt x="2793" y="2008"/>
                    <a:pt x="2838" y="1669"/>
                    <a:pt x="2704" y="1455"/>
                  </a:cubicBezTo>
                  <a:cubicBezTo>
                    <a:pt x="2579" y="1250"/>
                    <a:pt x="2338" y="1125"/>
                    <a:pt x="2115" y="1018"/>
                  </a:cubicBezTo>
                  <a:cubicBezTo>
                    <a:pt x="1410" y="679"/>
                    <a:pt x="705" y="340"/>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609;p72">
              <a:extLst>
                <a:ext uri="{FF2B5EF4-FFF2-40B4-BE49-F238E27FC236}">
                  <a16:creationId xmlns:a16="http://schemas.microsoft.com/office/drawing/2014/main" id="{D9EC099C-1A50-039C-6653-1DF64D6806ED}"/>
                </a:ext>
              </a:extLst>
            </p:cNvPr>
            <p:cNvSpPr/>
            <p:nvPr/>
          </p:nvSpPr>
          <p:spPr>
            <a:xfrm>
              <a:off x="5247877" y="978278"/>
              <a:ext cx="121282" cy="92308"/>
            </a:xfrm>
            <a:custGeom>
              <a:avLst/>
              <a:gdLst/>
              <a:ahLst/>
              <a:cxnLst/>
              <a:rect l="l" t="t" r="r" b="b"/>
              <a:pathLst>
                <a:path w="2838" h="2160" fill="none" extrusionOk="0">
                  <a:moveTo>
                    <a:pt x="2115" y="1018"/>
                  </a:moveTo>
                  <a:cubicBezTo>
                    <a:pt x="1410" y="679"/>
                    <a:pt x="705" y="340"/>
                    <a:pt x="1" y="1"/>
                  </a:cubicBezTo>
                  <a:cubicBezTo>
                    <a:pt x="536" y="786"/>
                    <a:pt x="1223" y="1455"/>
                    <a:pt x="2026" y="1963"/>
                  </a:cubicBezTo>
                  <a:cubicBezTo>
                    <a:pt x="2186" y="2061"/>
                    <a:pt x="2383" y="2160"/>
                    <a:pt x="2561" y="2097"/>
                  </a:cubicBezTo>
                  <a:cubicBezTo>
                    <a:pt x="2793" y="2008"/>
                    <a:pt x="2838" y="1669"/>
                    <a:pt x="2704" y="1455"/>
                  </a:cubicBezTo>
                  <a:cubicBezTo>
                    <a:pt x="2579" y="1250"/>
                    <a:pt x="2338" y="1125"/>
                    <a:pt x="2115" y="101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610;p72">
              <a:extLst>
                <a:ext uri="{FF2B5EF4-FFF2-40B4-BE49-F238E27FC236}">
                  <a16:creationId xmlns:a16="http://schemas.microsoft.com/office/drawing/2014/main" id="{3CE0059F-11E6-F6C2-34A8-E3F84CEACDDB}"/>
                </a:ext>
              </a:extLst>
            </p:cNvPr>
            <p:cNvSpPr/>
            <p:nvPr/>
          </p:nvSpPr>
          <p:spPr>
            <a:xfrm>
              <a:off x="5258176" y="848150"/>
              <a:ext cx="84188" cy="65256"/>
            </a:xfrm>
            <a:custGeom>
              <a:avLst/>
              <a:gdLst/>
              <a:ahLst/>
              <a:cxnLst/>
              <a:rect l="l" t="t" r="r" b="b"/>
              <a:pathLst>
                <a:path w="1970" h="1527" extrusionOk="0">
                  <a:moveTo>
                    <a:pt x="56" y="0"/>
                  </a:moveTo>
                  <a:cubicBezTo>
                    <a:pt x="38" y="0"/>
                    <a:pt x="19" y="1"/>
                    <a:pt x="0" y="4"/>
                  </a:cubicBezTo>
                  <a:cubicBezTo>
                    <a:pt x="322" y="155"/>
                    <a:pt x="598" y="405"/>
                    <a:pt x="786" y="708"/>
                  </a:cubicBezTo>
                  <a:cubicBezTo>
                    <a:pt x="937" y="967"/>
                    <a:pt x="1035" y="1270"/>
                    <a:pt x="1276" y="1440"/>
                  </a:cubicBezTo>
                  <a:cubicBezTo>
                    <a:pt x="1358" y="1499"/>
                    <a:pt x="1462" y="1526"/>
                    <a:pt x="1564" y="1526"/>
                  </a:cubicBezTo>
                  <a:cubicBezTo>
                    <a:pt x="1771" y="1526"/>
                    <a:pt x="1969" y="1411"/>
                    <a:pt x="1963" y="1208"/>
                  </a:cubicBezTo>
                  <a:cubicBezTo>
                    <a:pt x="1526" y="1181"/>
                    <a:pt x="1107" y="976"/>
                    <a:pt x="830" y="637"/>
                  </a:cubicBezTo>
                  <a:cubicBezTo>
                    <a:pt x="602" y="375"/>
                    <a:pt x="389" y="0"/>
                    <a:pt x="56"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611;p72">
              <a:extLst>
                <a:ext uri="{FF2B5EF4-FFF2-40B4-BE49-F238E27FC236}">
                  <a16:creationId xmlns:a16="http://schemas.microsoft.com/office/drawing/2014/main" id="{D94EC06B-5B4F-F1BF-A486-E98E4E68C3E4}"/>
                </a:ext>
              </a:extLst>
            </p:cNvPr>
            <p:cNvSpPr/>
            <p:nvPr/>
          </p:nvSpPr>
          <p:spPr>
            <a:xfrm>
              <a:off x="5258176" y="846355"/>
              <a:ext cx="84316" cy="70983"/>
            </a:xfrm>
            <a:custGeom>
              <a:avLst/>
              <a:gdLst/>
              <a:ahLst/>
              <a:cxnLst/>
              <a:rect l="l" t="t" r="r" b="b"/>
              <a:pathLst>
                <a:path w="1973" h="1661" fill="none" extrusionOk="0">
                  <a:moveTo>
                    <a:pt x="830" y="679"/>
                  </a:moveTo>
                  <a:cubicBezTo>
                    <a:pt x="1107" y="1018"/>
                    <a:pt x="1526" y="1223"/>
                    <a:pt x="1963" y="1250"/>
                  </a:cubicBezTo>
                  <a:cubicBezTo>
                    <a:pt x="1972" y="1553"/>
                    <a:pt x="1526" y="1660"/>
                    <a:pt x="1276" y="1482"/>
                  </a:cubicBezTo>
                  <a:cubicBezTo>
                    <a:pt x="1035" y="1312"/>
                    <a:pt x="937" y="1009"/>
                    <a:pt x="786" y="750"/>
                  </a:cubicBezTo>
                  <a:cubicBezTo>
                    <a:pt x="598" y="447"/>
                    <a:pt x="322" y="197"/>
                    <a:pt x="0" y="46"/>
                  </a:cubicBezTo>
                  <a:cubicBezTo>
                    <a:pt x="366" y="1"/>
                    <a:pt x="589" y="402"/>
                    <a:pt x="830" y="6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612;p72">
              <a:extLst>
                <a:ext uri="{FF2B5EF4-FFF2-40B4-BE49-F238E27FC236}">
                  <a16:creationId xmlns:a16="http://schemas.microsoft.com/office/drawing/2014/main" id="{7C764F0E-B7FF-592D-A69F-6C141CFF9304}"/>
                </a:ext>
              </a:extLst>
            </p:cNvPr>
            <p:cNvSpPr/>
            <p:nvPr/>
          </p:nvSpPr>
          <p:spPr>
            <a:xfrm>
              <a:off x="5251680" y="891740"/>
              <a:ext cx="53803" cy="53803"/>
            </a:xfrm>
            <a:custGeom>
              <a:avLst/>
              <a:gdLst/>
              <a:ahLst/>
              <a:cxnLst/>
              <a:rect l="l" t="t" r="r" b="b"/>
              <a:pathLst>
                <a:path w="1259" h="1259" extrusionOk="0">
                  <a:moveTo>
                    <a:pt x="1" y="1"/>
                  </a:moveTo>
                  <a:lnTo>
                    <a:pt x="1" y="1"/>
                  </a:lnTo>
                  <a:cubicBezTo>
                    <a:pt x="10" y="625"/>
                    <a:pt x="670" y="1026"/>
                    <a:pt x="1259" y="1258"/>
                  </a:cubicBezTo>
                  <a:cubicBezTo>
                    <a:pt x="1000" y="714"/>
                    <a:pt x="545" y="259"/>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613;p72">
              <a:extLst>
                <a:ext uri="{FF2B5EF4-FFF2-40B4-BE49-F238E27FC236}">
                  <a16:creationId xmlns:a16="http://schemas.microsoft.com/office/drawing/2014/main" id="{8C773C5C-E7F8-F80F-D54A-36E8CAFA6B05}"/>
                </a:ext>
              </a:extLst>
            </p:cNvPr>
            <p:cNvSpPr/>
            <p:nvPr/>
          </p:nvSpPr>
          <p:spPr>
            <a:xfrm>
              <a:off x="5251680" y="891740"/>
              <a:ext cx="53803" cy="53803"/>
            </a:xfrm>
            <a:custGeom>
              <a:avLst/>
              <a:gdLst/>
              <a:ahLst/>
              <a:cxnLst/>
              <a:rect l="l" t="t" r="r" b="b"/>
              <a:pathLst>
                <a:path w="1259" h="1259" fill="none" extrusionOk="0">
                  <a:moveTo>
                    <a:pt x="1" y="1"/>
                  </a:moveTo>
                  <a:cubicBezTo>
                    <a:pt x="10" y="625"/>
                    <a:pt x="670" y="1026"/>
                    <a:pt x="1259" y="1258"/>
                  </a:cubicBezTo>
                  <a:cubicBezTo>
                    <a:pt x="1000" y="714"/>
                    <a:pt x="545" y="259"/>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614;p72">
              <a:extLst>
                <a:ext uri="{FF2B5EF4-FFF2-40B4-BE49-F238E27FC236}">
                  <a16:creationId xmlns:a16="http://schemas.microsoft.com/office/drawing/2014/main" id="{43579AD4-A32F-02BB-3964-C2031302131A}"/>
                </a:ext>
              </a:extLst>
            </p:cNvPr>
            <p:cNvSpPr/>
            <p:nvPr/>
          </p:nvSpPr>
          <p:spPr>
            <a:xfrm>
              <a:off x="5180783" y="591697"/>
              <a:ext cx="40085" cy="95513"/>
            </a:xfrm>
            <a:custGeom>
              <a:avLst/>
              <a:gdLst/>
              <a:ahLst/>
              <a:cxnLst/>
              <a:rect l="l" t="t" r="r" b="b"/>
              <a:pathLst>
                <a:path w="938" h="2235" extrusionOk="0">
                  <a:moveTo>
                    <a:pt x="643" y="1"/>
                  </a:moveTo>
                  <a:lnTo>
                    <a:pt x="643" y="1"/>
                  </a:lnTo>
                  <a:cubicBezTo>
                    <a:pt x="464" y="527"/>
                    <a:pt x="277" y="1062"/>
                    <a:pt x="99" y="1589"/>
                  </a:cubicBezTo>
                  <a:cubicBezTo>
                    <a:pt x="45" y="1731"/>
                    <a:pt x="1" y="1874"/>
                    <a:pt x="36" y="2008"/>
                  </a:cubicBezTo>
                  <a:cubicBezTo>
                    <a:pt x="59" y="2128"/>
                    <a:pt x="169" y="2235"/>
                    <a:pt x="283" y="2235"/>
                  </a:cubicBezTo>
                  <a:cubicBezTo>
                    <a:pt x="305" y="2235"/>
                    <a:pt x="327" y="2231"/>
                    <a:pt x="348" y="2222"/>
                  </a:cubicBezTo>
                  <a:cubicBezTo>
                    <a:pt x="420" y="2195"/>
                    <a:pt x="473" y="2124"/>
                    <a:pt x="509" y="2061"/>
                  </a:cubicBezTo>
                  <a:cubicBezTo>
                    <a:pt x="884" y="1446"/>
                    <a:pt x="937" y="652"/>
                    <a:pt x="64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615;p72">
              <a:extLst>
                <a:ext uri="{FF2B5EF4-FFF2-40B4-BE49-F238E27FC236}">
                  <a16:creationId xmlns:a16="http://schemas.microsoft.com/office/drawing/2014/main" id="{809DCA7D-65C2-6032-96A4-412CA5898753}"/>
                </a:ext>
              </a:extLst>
            </p:cNvPr>
            <p:cNvSpPr/>
            <p:nvPr/>
          </p:nvSpPr>
          <p:spPr>
            <a:xfrm>
              <a:off x="5180783" y="591697"/>
              <a:ext cx="40085" cy="97265"/>
            </a:xfrm>
            <a:custGeom>
              <a:avLst/>
              <a:gdLst/>
              <a:ahLst/>
              <a:cxnLst/>
              <a:rect l="l" t="t" r="r" b="b"/>
              <a:pathLst>
                <a:path w="938" h="2276" fill="none" extrusionOk="0">
                  <a:moveTo>
                    <a:pt x="348" y="2222"/>
                  </a:moveTo>
                  <a:cubicBezTo>
                    <a:pt x="420" y="2195"/>
                    <a:pt x="473" y="2124"/>
                    <a:pt x="509" y="2061"/>
                  </a:cubicBezTo>
                  <a:cubicBezTo>
                    <a:pt x="884" y="1446"/>
                    <a:pt x="937" y="652"/>
                    <a:pt x="643" y="1"/>
                  </a:cubicBezTo>
                  <a:cubicBezTo>
                    <a:pt x="464" y="527"/>
                    <a:pt x="277" y="1062"/>
                    <a:pt x="99" y="1589"/>
                  </a:cubicBezTo>
                  <a:cubicBezTo>
                    <a:pt x="45" y="1731"/>
                    <a:pt x="1" y="1874"/>
                    <a:pt x="36" y="2008"/>
                  </a:cubicBezTo>
                  <a:cubicBezTo>
                    <a:pt x="63" y="2151"/>
                    <a:pt x="215" y="2276"/>
                    <a:pt x="348" y="222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616;p72">
              <a:extLst>
                <a:ext uri="{FF2B5EF4-FFF2-40B4-BE49-F238E27FC236}">
                  <a16:creationId xmlns:a16="http://schemas.microsoft.com/office/drawing/2014/main" id="{A95AB8D3-DA17-2EC6-35CA-917C59514D06}"/>
                </a:ext>
              </a:extLst>
            </p:cNvPr>
            <p:cNvSpPr/>
            <p:nvPr/>
          </p:nvSpPr>
          <p:spPr>
            <a:xfrm>
              <a:off x="4935655" y="1459773"/>
              <a:ext cx="328675" cy="122820"/>
            </a:xfrm>
            <a:custGeom>
              <a:avLst/>
              <a:gdLst/>
              <a:ahLst/>
              <a:cxnLst/>
              <a:rect l="l" t="t" r="r" b="b"/>
              <a:pathLst>
                <a:path w="7691" h="2874" extrusionOk="0">
                  <a:moveTo>
                    <a:pt x="7690" y="1"/>
                  </a:moveTo>
                  <a:lnTo>
                    <a:pt x="7690" y="1"/>
                  </a:lnTo>
                  <a:cubicBezTo>
                    <a:pt x="7674" y="15"/>
                    <a:pt x="7658" y="30"/>
                    <a:pt x="7641" y="44"/>
                  </a:cubicBezTo>
                  <a:lnTo>
                    <a:pt x="7641" y="44"/>
                  </a:lnTo>
                  <a:cubicBezTo>
                    <a:pt x="7658" y="30"/>
                    <a:pt x="7674" y="16"/>
                    <a:pt x="7690" y="1"/>
                  </a:cubicBezTo>
                  <a:close/>
                  <a:moveTo>
                    <a:pt x="7641" y="44"/>
                  </a:moveTo>
                  <a:lnTo>
                    <a:pt x="7641" y="44"/>
                  </a:lnTo>
                  <a:cubicBezTo>
                    <a:pt x="7331" y="297"/>
                    <a:pt x="6893" y="314"/>
                    <a:pt x="6495" y="331"/>
                  </a:cubicBezTo>
                  <a:cubicBezTo>
                    <a:pt x="4140" y="474"/>
                    <a:pt x="1829" y="1375"/>
                    <a:pt x="0" y="2873"/>
                  </a:cubicBezTo>
                  <a:cubicBezTo>
                    <a:pt x="1419" y="2062"/>
                    <a:pt x="2980" y="1517"/>
                    <a:pt x="4586" y="1277"/>
                  </a:cubicBezTo>
                  <a:cubicBezTo>
                    <a:pt x="4862" y="1232"/>
                    <a:pt x="5139" y="1205"/>
                    <a:pt x="5406" y="1143"/>
                  </a:cubicBezTo>
                  <a:cubicBezTo>
                    <a:pt x="6232" y="978"/>
                    <a:pt x="7008" y="592"/>
                    <a:pt x="7641" y="4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617;p72">
              <a:extLst>
                <a:ext uri="{FF2B5EF4-FFF2-40B4-BE49-F238E27FC236}">
                  <a16:creationId xmlns:a16="http://schemas.microsoft.com/office/drawing/2014/main" id="{94F220D0-5A1A-7202-2549-84F07A59EBB4}"/>
                </a:ext>
              </a:extLst>
            </p:cNvPr>
            <p:cNvSpPr/>
            <p:nvPr/>
          </p:nvSpPr>
          <p:spPr>
            <a:xfrm>
              <a:off x="4935655" y="1459773"/>
              <a:ext cx="328675" cy="122820"/>
            </a:xfrm>
            <a:custGeom>
              <a:avLst/>
              <a:gdLst/>
              <a:ahLst/>
              <a:cxnLst/>
              <a:rect l="l" t="t" r="r" b="b"/>
              <a:pathLst>
                <a:path w="7691" h="2874" fill="none" extrusionOk="0">
                  <a:moveTo>
                    <a:pt x="7690" y="1"/>
                  </a:moveTo>
                  <a:cubicBezTo>
                    <a:pt x="7048" y="572"/>
                    <a:pt x="6254" y="973"/>
                    <a:pt x="5406" y="1143"/>
                  </a:cubicBezTo>
                  <a:cubicBezTo>
                    <a:pt x="5139" y="1205"/>
                    <a:pt x="4862" y="1232"/>
                    <a:pt x="4586" y="1277"/>
                  </a:cubicBezTo>
                  <a:cubicBezTo>
                    <a:pt x="2980" y="1517"/>
                    <a:pt x="1419" y="2062"/>
                    <a:pt x="0" y="2873"/>
                  </a:cubicBezTo>
                  <a:cubicBezTo>
                    <a:pt x="1829" y="1375"/>
                    <a:pt x="4140" y="474"/>
                    <a:pt x="6495" y="331"/>
                  </a:cubicBezTo>
                  <a:cubicBezTo>
                    <a:pt x="6914" y="313"/>
                    <a:pt x="7378" y="295"/>
                    <a:pt x="769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618;p72">
              <a:extLst>
                <a:ext uri="{FF2B5EF4-FFF2-40B4-BE49-F238E27FC236}">
                  <a16:creationId xmlns:a16="http://schemas.microsoft.com/office/drawing/2014/main" id="{859050D5-9123-62B9-3C33-9F18DB2A07C3}"/>
                </a:ext>
              </a:extLst>
            </p:cNvPr>
            <p:cNvSpPr/>
            <p:nvPr/>
          </p:nvSpPr>
          <p:spPr>
            <a:xfrm>
              <a:off x="4953561" y="1556611"/>
              <a:ext cx="349273" cy="45427"/>
            </a:xfrm>
            <a:custGeom>
              <a:avLst/>
              <a:gdLst/>
              <a:ahLst/>
              <a:cxnLst/>
              <a:rect l="l" t="t" r="r" b="b"/>
              <a:pathLst>
                <a:path w="8173" h="1063" extrusionOk="0">
                  <a:moveTo>
                    <a:pt x="8172" y="1"/>
                  </a:moveTo>
                  <a:lnTo>
                    <a:pt x="8172" y="1"/>
                  </a:lnTo>
                  <a:cubicBezTo>
                    <a:pt x="5416" y="90"/>
                    <a:pt x="2614" y="188"/>
                    <a:pt x="1" y="1062"/>
                  </a:cubicBezTo>
                  <a:cubicBezTo>
                    <a:pt x="1892" y="937"/>
                    <a:pt x="3783" y="813"/>
                    <a:pt x="5683" y="688"/>
                  </a:cubicBezTo>
                  <a:cubicBezTo>
                    <a:pt x="6558" y="634"/>
                    <a:pt x="7494" y="554"/>
                    <a:pt x="817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619;p72">
              <a:extLst>
                <a:ext uri="{FF2B5EF4-FFF2-40B4-BE49-F238E27FC236}">
                  <a16:creationId xmlns:a16="http://schemas.microsoft.com/office/drawing/2014/main" id="{376E0205-ED5F-8BA3-C9C8-92F01210564E}"/>
                </a:ext>
              </a:extLst>
            </p:cNvPr>
            <p:cNvSpPr/>
            <p:nvPr/>
          </p:nvSpPr>
          <p:spPr>
            <a:xfrm>
              <a:off x="4953561" y="1556611"/>
              <a:ext cx="349273" cy="45427"/>
            </a:xfrm>
            <a:custGeom>
              <a:avLst/>
              <a:gdLst/>
              <a:ahLst/>
              <a:cxnLst/>
              <a:rect l="l" t="t" r="r" b="b"/>
              <a:pathLst>
                <a:path w="8173" h="1063" fill="none" extrusionOk="0">
                  <a:moveTo>
                    <a:pt x="5683" y="688"/>
                  </a:moveTo>
                  <a:cubicBezTo>
                    <a:pt x="3783" y="813"/>
                    <a:pt x="1892" y="937"/>
                    <a:pt x="1" y="1062"/>
                  </a:cubicBezTo>
                  <a:cubicBezTo>
                    <a:pt x="2614" y="188"/>
                    <a:pt x="5416" y="90"/>
                    <a:pt x="8172" y="1"/>
                  </a:cubicBezTo>
                  <a:cubicBezTo>
                    <a:pt x="7494" y="554"/>
                    <a:pt x="6558" y="634"/>
                    <a:pt x="5683" y="68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620;p72">
              <a:extLst>
                <a:ext uri="{FF2B5EF4-FFF2-40B4-BE49-F238E27FC236}">
                  <a16:creationId xmlns:a16="http://schemas.microsoft.com/office/drawing/2014/main" id="{35ECCA97-8181-45E3-44A2-C2A954580AE3}"/>
                </a:ext>
              </a:extLst>
            </p:cNvPr>
            <p:cNvSpPr/>
            <p:nvPr/>
          </p:nvSpPr>
          <p:spPr>
            <a:xfrm>
              <a:off x="4979886" y="1621055"/>
              <a:ext cx="339701" cy="37863"/>
            </a:xfrm>
            <a:custGeom>
              <a:avLst/>
              <a:gdLst/>
              <a:ahLst/>
              <a:cxnLst/>
              <a:rect l="l" t="t" r="r" b="b"/>
              <a:pathLst>
                <a:path w="7949" h="886" extrusionOk="0">
                  <a:moveTo>
                    <a:pt x="0" y="0"/>
                  </a:moveTo>
                  <a:cubicBezTo>
                    <a:pt x="1463" y="661"/>
                    <a:pt x="3105" y="777"/>
                    <a:pt x="4702" y="857"/>
                  </a:cubicBezTo>
                  <a:cubicBezTo>
                    <a:pt x="5016" y="872"/>
                    <a:pt x="5336" y="886"/>
                    <a:pt x="5655" y="886"/>
                  </a:cubicBezTo>
                  <a:cubicBezTo>
                    <a:pt x="6457" y="886"/>
                    <a:pt x="7253" y="799"/>
                    <a:pt x="7949" y="429"/>
                  </a:cubicBezTo>
                  <a:cubicBezTo>
                    <a:pt x="5308" y="179"/>
                    <a:pt x="2650" y="36"/>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621;p72">
              <a:extLst>
                <a:ext uri="{FF2B5EF4-FFF2-40B4-BE49-F238E27FC236}">
                  <a16:creationId xmlns:a16="http://schemas.microsoft.com/office/drawing/2014/main" id="{2B006301-5640-B8B9-6271-AB879A7CA42B}"/>
                </a:ext>
              </a:extLst>
            </p:cNvPr>
            <p:cNvSpPr/>
            <p:nvPr/>
          </p:nvSpPr>
          <p:spPr>
            <a:xfrm>
              <a:off x="4979886" y="1621055"/>
              <a:ext cx="339701" cy="40470"/>
            </a:xfrm>
            <a:custGeom>
              <a:avLst/>
              <a:gdLst/>
              <a:ahLst/>
              <a:cxnLst/>
              <a:rect l="l" t="t" r="r" b="b"/>
              <a:pathLst>
                <a:path w="7949" h="947" fill="none" extrusionOk="0">
                  <a:moveTo>
                    <a:pt x="4702" y="857"/>
                  </a:moveTo>
                  <a:cubicBezTo>
                    <a:pt x="3105" y="777"/>
                    <a:pt x="1463" y="661"/>
                    <a:pt x="0" y="0"/>
                  </a:cubicBezTo>
                  <a:cubicBezTo>
                    <a:pt x="2650" y="36"/>
                    <a:pt x="5308" y="179"/>
                    <a:pt x="7949" y="429"/>
                  </a:cubicBezTo>
                  <a:cubicBezTo>
                    <a:pt x="6976" y="946"/>
                    <a:pt x="5808" y="910"/>
                    <a:pt x="4702" y="85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622;p72">
              <a:extLst>
                <a:ext uri="{FF2B5EF4-FFF2-40B4-BE49-F238E27FC236}">
                  <a16:creationId xmlns:a16="http://schemas.microsoft.com/office/drawing/2014/main" id="{F8FF228B-B458-C069-A026-69CEB36449C4}"/>
                </a:ext>
              </a:extLst>
            </p:cNvPr>
            <p:cNvSpPr/>
            <p:nvPr/>
          </p:nvSpPr>
          <p:spPr>
            <a:xfrm>
              <a:off x="4995868" y="1642038"/>
              <a:ext cx="310384" cy="74615"/>
            </a:xfrm>
            <a:custGeom>
              <a:avLst/>
              <a:gdLst/>
              <a:ahLst/>
              <a:cxnLst/>
              <a:rect l="l" t="t" r="r" b="b"/>
              <a:pathLst>
                <a:path w="7263" h="1746" extrusionOk="0">
                  <a:moveTo>
                    <a:pt x="1" y="0"/>
                  </a:moveTo>
                  <a:lnTo>
                    <a:pt x="1" y="0"/>
                  </a:lnTo>
                  <a:cubicBezTo>
                    <a:pt x="2171" y="865"/>
                    <a:pt x="4427" y="1745"/>
                    <a:pt x="6753" y="1745"/>
                  </a:cubicBezTo>
                  <a:cubicBezTo>
                    <a:pt x="6922" y="1745"/>
                    <a:pt x="7092" y="1740"/>
                    <a:pt x="7263" y="1731"/>
                  </a:cubicBezTo>
                  <a:cubicBezTo>
                    <a:pt x="6763" y="1320"/>
                    <a:pt x="6112" y="1187"/>
                    <a:pt x="5487" y="1071"/>
                  </a:cubicBezTo>
                  <a:cubicBezTo>
                    <a:pt x="3658" y="714"/>
                    <a:pt x="1830" y="357"/>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623;p72">
              <a:extLst>
                <a:ext uri="{FF2B5EF4-FFF2-40B4-BE49-F238E27FC236}">
                  <a16:creationId xmlns:a16="http://schemas.microsoft.com/office/drawing/2014/main" id="{DE5F07D8-4C61-9BB3-38F6-8A542158B9B8}"/>
                </a:ext>
              </a:extLst>
            </p:cNvPr>
            <p:cNvSpPr/>
            <p:nvPr/>
          </p:nvSpPr>
          <p:spPr>
            <a:xfrm>
              <a:off x="4995868" y="1642038"/>
              <a:ext cx="310384" cy="80085"/>
            </a:xfrm>
            <a:custGeom>
              <a:avLst/>
              <a:gdLst/>
              <a:ahLst/>
              <a:cxnLst/>
              <a:rect l="l" t="t" r="r" b="b"/>
              <a:pathLst>
                <a:path w="7263" h="1874" fill="none" extrusionOk="0">
                  <a:moveTo>
                    <a:pt x="5487" y="1071"/>
                  </a:moveTo>
                  <a:cubicBezTo>
                    <a:pt x="3658" y="714"/>
                    <a:pt x="1830" y="357"/>
                    <a:pt x="1" y="0"/>
                  </a:cubicBezTo>
                  <a:cubicBezTo>
                    <a:pt x="2329" y="928"/>
                    <a:pt x="4756" y="1873"/>
                    <a:pt x="7263" y="1731"/>
                  </a:cubicBezTo>
                  <a:cubicBezTo>
                    <a:pt x="6763" y="1320"/>
                    <a:pt x="6112" y="1187"/>
                    <a:pt x="5487" y="10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624;p72">
              <a:extLst>
                <a:ext uri="{FF2B5EF4-FFF2-40B4-BE49-F238E27FC236}">
                  <a16:creationId xmlns:a16="http://schemas.microsoft.com/office/drawing/2014/main" id="{B2FA8648-49E3-511B-217E-D06EDBDB4EE5}"/>
                </a:ext>
              </a:extLst>
            </p:cNvPr>
            <p:cNvSpPr/>
            <p:nvPr/>
          </p:nvSpPr>
          <p:spPr>
            <a:xfrm>
              <a:off x="4923048" y="1605799"/>
              <a:ext cx="130427" cy="233760"/>
            </a:xfrm>
            <a:custGeom>
              <a:avLst/>
              <a:gdLst/>
              <a:ahLst/>
              <a:cxnLst/>
              <a:rect l="l" t="t" r="r" b="b"/>
              <a:pathLst>
                <a:path w="3052" h="5470" extrusionOk="0">
                  <a:moveTo>
                    <a:pt x="10" y="1"/>
                  </a:moveTo>
                  <a:lnTo>
                    <a:pt x="10" y="1"/>
                  </a:lnTo>
                  <a:cubicBezTo>
                    <a:pt x="1" y="331"/>
                    <a:pt x="144" y="634"/>
                    <a:pt x="286" y="928"/>
                  </a:cubicBezTo>
                  <a:cubicBezTo>
                    <a:pt x="1071" y="2552"/>
                    <a:pt x="2267" y="3846"/>
                    <a:pt x="3052" y="5469"/>
                  </a:cubicBezTo>
                  <a:cubicBezTo>
                    <a:pt x="2775" y="4006"/>
                    <a:pt x="1955" y="3212"/>
                    <a:pt x="1259" y="2061"/>
                  </a:cubicBezTo>
                  <a:cubicBezTo>
                    <a:pt x="839" y="1374"/>
                    <a:pt x="429" y="688"/>
                    <a:pt x="1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625;p72">
              <a:extLst>
                <a:ext uri="{FF2B5EF4-FFF2-40B4-BE49-F238E27FC236}">
                  <a16:creationId xmlns:a16="http://schemas.microsoft.com/office/drawing/2014/main" id="{49638732-8FE4-F59B-F963-7D1553BD70E1}"/>
                </a:ext>
              </a:extLst>
            </p:cNvPr>
            <p:cNvSpPr/>
            <p:nvPr/>
          </p:nvSpPr>
          <p:spPr>
            <a:xfrm>
              <a:off x="4923048" y="1605799"/>
              <a:ext cx="130427" cy="233760"/>
            </a:xfrm>
            <a:custGeom>
              <a:avLst/>
              <a:gdLst/>
              <a:ahLst/>
              <a:cxnLst/>
              <a:rect l="l" t="t" r="r" b="b"/>
              <a:pathLst>
                <a:path w="3052" h="5470" fill="none" extrusionOk="0">
                  <a:moveTo>
                    <a:pt x="1259" y="2061"/>
                  </a:moveTo>
                  <a:cubicBezTo>
                    <a:pt x="839" y="1374"/>
                    <a:pt x="429" y="688"/>
                    <a:pt x="10" y="1"/>
                  </a:cubicBezTo>
                  <a:cubicBezTo>
                    <a:pt x="1" y="331"/>
                    <a:pt x="144" y="634"/>
                    <a:pt x="286" y="928"/>
                  </a:cubicBezTo>
                  <a:cubicBezTo>
                    <a:pt x="1071" y="2552"/>
                    <a:pt x="2267" y="3846"/>
                    <a:pt x="3052" y="5469"/>
                  </a:cubicBezTo>
                  <a:cubicBezTo>
                    <a:pt x="2775" y="4006"/>
                    <a:pt x="1955" y="3212"/>
                    <a:pt x="1259" y="206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626;p72">
              <a:extLst>
                <a:ext uri="{FF2B5EF4-FFF2-40B4-BE49-F238E27FC236}">
                  <a16:creationId xmlns:a16="http://schemas.microsoft.com/office/drawing/2014/main" id="{A6078B1A-0723-1EE0-EA9E-4C8DC312A30F}"/>
                </a:ext>
              </a:extLst>
            </p:cNvPr>
            <p:cNvSpPr/>
            <p:nvPr/>
          </p:nvSpPr>
          <p:spPr>
            <a:xfrm>
              <a:off x="4958133" y="1622978"/>
              <a:ext cx="313803" cy="158718"/>
            </a:xfrm>
            <a:custGeom>
              <a:avLst/>
              <a:gdLst/>
              <a:ahLst/>
              <a:cxnLst/>
              <a:rect l="l" t="t" r="r" b="b"/>
              <a:pathLst>
                <a:path w="7343" h="3714" extrusionOk="0">
                  <a:moveTo>
                    <a:pt x="1" y="0"/>
                  </a:moveTo>
                  <a:cubicBezTo>
                    <a:pt x="322" y="446"/>
                    <a:pt x="777" y="785"/>
                    <a:pt x="1214" y="1115"/>
                  </a:cubicBezTo>
                  <a:cubicBezTo>
                    <a:pt x="1776" y="1534"/>
                    <a:pt x="2338" y="1945"/>
                    <a:pt x="2900" y="2364"/>
                  </a:cubicBezTo>
                  <a:cubicBezTo>
                    <a:pt x="3516" y="2819"/>
                    <a:pt x="4149" y="3292"/>
                    <a:pt x="4880" y="3533"/>
                  </a:cubicBezTo>
                  <a:cubicBezTo>
                    <a:pt x="5249" y="3653"/>
                    <a:pt x="5639" y="3713"/>
                    <a:pt x="6028" y="3713"/>
                  </a:cubicBezTo>
                  <a:cubicBezTo>
                    <a:pt x="6478" y="3713"/>
                    <a:pt x="6927" y="3633"/>
                    <a:pt x="7343" y="3470"/>
                  </a:cubicBezTo>
                  <a:cubicBezTo>
                    <a:pt x="5701" y="2810"/>
                    <a:pt x="4060" y="2159"/>
                    <a:pt x="2418" y="1508"/>
                  </a:cubicBezTo>
                  <a:cubicBezTo>
                    <a:pt x="1517" y="1151"/>
                    <a:pt x="580" y="758"/>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627;p72">
              <a:extLst>
                <a:ext uri="{FF2B5EF4-FFF2-40B4-BE49-F238E27FC236}">
                  <a16:creationId xmlns:a16="http://schemas.microsoft.com/office/drawing/2014/main" id="{0D144344-1661-AF24-9E15-913930B88804}"/>
                </a:ext>
              </a:extLst>
            </p:cNvPr>
            <p:cNvSpPr/>
            <p:nvPr/>
          </p:nvSpPr>
          <p:spPr>
            <a:xfrm>
              <a:off x="4958133" y="1622978"/>
              <a:ext cx="313803" cy="162051"/>
            </a:xfrm>
            <a:custGeom>
              <a:avLst/>
              <a:gdLst/>
              <a:ahLst/>
              <a:cxnLst/>
              <a:rect l="l" t="t" r="r" b="b"/>
              <a:pathLst>
                <a:path w="7343" h="3792" fill="none" extrusionOk="0">
                  <a:moveTo>
                    <a:pt x="1" y="0"/>
                  </a:moveTo>
                  <a:cubicBezTo>
                    <a:pt x="580" y="758"/>
                    <a:pt x="1517" y="1151"/>
                    <a:pt x="2418" y="1508"/>
                  </a:cubicBezTo>
                  <a:cubicBezTo>
                    <a:pt x="4060" y="2159"/>
                    <a:pt x="5701" y="2810"/>
                    <a:pt x="7343" y="3470"/>
                  </a:cubicBezTo>
                  <a:cubicBezTo>
                    <a:pt x="6567" y="3774"/>
                    <a:pt x="5674" y="3791"/>
                    <a:pt x="4880" y="3533"/>
                  </a:cubicBezTo>
                  <a:cubicBezTo>
                    <a:pt x="4149" y="3292"/>
                    <a:pt x="3516" y="2819"/>
                    <a:pt x="2900" y="2364"/>
                  </a:cubicBezTo>
                  <a:cubicBezTo>
                    <a:pt x="2338" y="1945"/>
                    <a:pt x="1776" y="1534"/>
                    <a:pt x="1214" y="1115"/>
                  </a:cubicBezTo>
                  <a:cubicBezTo>
                    <a:pt x="777" y="785"/>
                    <a:pt x="322" y="446"/>
                    <a:pt x="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628;p72">
              <a:extLst>
                <a:ext uri="{FF2B5EF4-FFF2-40B4-BE49-F238E27FC236}">
                  <a16:creationId xmlns:a16="http://schemas.microsoft.com/office/drawing/2014/main" id="{019E07E7-3100-715D-8B11-052FE617CF2B}"/>
                </a:ext>
              </a:extLst>
            </p:cNvPr>
            <p:cNvSpPr/>
            <p:nvPr/>
          </p:nvSpPr>
          <p:spPr>
            <a:xfrm>
              <a:off x="4958133" y="1642038"/>
              <a:ext cx="239102" cy="217179"/>
            </a:xfrm>
            <a:custGeom>
              <a:avLst/>
              <a:gdLst/>
              <a:ahLst/>
              <a:cxnLst/>
              <a:rect l="l" t="t" r="r" b="b"/>
              <a:pathLst>
                <a:path w="5595" h="5082" extrusionOk="0">
                  <a:moveTo>
                    <a:pt x="1" y="0"/>
                  </a:moveTo>
                  <a:lnTo>
                    <a:pt x="1" y="0"/>
                  </a:lnTo>
                  <a:cubicBezTo>
                    <a:pt x="188" y="553"/>
                    <a:pt x="563" y="1026"/>
                    <a:pt x="928" y="1490"/>
                  </a:cubicBezTo>
                  <a:cubicBezTo>
                    <a:pt x="1437" y="2114"/>
                    <a:pt x="1936" y="2739"/>
                    <a:pt x="2445" y="3372"/>
                  </a:cubicBezTo>
                  <a:cubicBezTo>
                    <a:pt x="2838" y="3863"/>
                    <a:pt x="3248" y="4371"/>
                    <a:pt x="3783" y="4710"/>
                  </a:cubicBezTo>
                  <a:cubicBezTo>
                    <a:pt x="4138" y="4935"/>
                    <a:pt x="4564" y="5082"/>
                    <a:pt x="4980" y="5082"/>
                  </a:cubicBezTo>
                  <a:cubicBezTo>
                    <a:pt x="5191" y="5082"/>
                    <a:pt x="5399" y="5044"/>
                    <a:pt x="5594" y="4960"/>
                  </a:cubicBezTo>
                  <a:cubicBezTo>
                    <a:pt x="4996" y="4577"/>
                    <a:pt x="4408" y="4166"/>
                    <a:pt x="3846" y="3729"/>
                  </a:cubicBezTo>
                  <a:cubicBezTo>
                    <a:pt x="2427" y="2632"/>
                    <a:pt x="1143" y="1383"/>
                    <a:pt x="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629;p72">
              <a:extLst>
                <a:ext uri="{FF2B5EF4-FFF2-40B4-BE49-F238E27FC236}">
                  <a16:creationId xmlns:a16="http://schemas.microsoft.com/office/drawing/2014/main" id="{B0327FF3-24E7-D43B-4015-1E6878E105F6}"/>
                </a:ext>
              </a:extLst>
            </p:cNvPr>
            <p:cNvSpPr/>
            <p:nvPr/>
          </p:nvSpPr>
          <p:spPr>
            <a:xfrm>
              <a:off x="4958133" y="1642038"/>
              <a:ext cx="239102" cy="222649"/>
            </a:xfrm>
            <a:custGeom>
              <a:avLst/>
              <a:gdLst/>
              <a:ahLst/>
              <a:cxnLst/>
              <a:rect l="l" t="t" r="r" b="b"/>
              <a:pathLst>
                <a:path w="5595" h="5210" fill="none" extrusionOk="0">
                  <a:moveTo>
                    <a:pt x="1" y="0"/>
                  </a:moveTo>
                  <a:cubicBezTo>
                    <a:pt x="1143" y="1383"/>
                    <a:pt x="2427" y="2632"/>
                    <a:pt x="3846" y="3729"/>
                  </a:cubicBezTo>
                  <a:cubicBezTo>
                    <a:pt x="4408" y="4166"/>
                    <a:pt x="4996" y="4577"/>
                    <a:pt x="5594" y="4960"/>
                  </a:cubicBezTo>
                  <a:cubicBezTo>
                    <a:pt x="5014" y="5210"/>
                    <a:pt x="4318" y="5049"/>
                    <a:pt x="3783" y="4710"/>
                  </a:cubicBezTo>
                  <a:cubicBezTo>
                    <a:pt x="3248" y="4371"/>
                    <a:pt x="2838" y="3863"/>
                    <a:pt x="2445" y="3372"/>
                  </a:cubicBezTo>
                  <a:cubicBezTo>
                    <a:pt x="1936" y="2739"/>
                    <a:pt x="1437" y="2114"/>
                    <a:pt x="928" y="1490"/>
                  </a:cubicBezTo>
                  <a:cubicBezTo>
                    <a:pt x="563" y="1026"/>
                    <a:pt x="188" y="553"/>
                    <a:pt x="1"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630;p72">
              <a:extLst>
                <a:ext uri="{FF2B5EF4-FFF2-40B4-BE49-F238E27FC236}">
                  <a16:creationId xmlns:a16="http://schemas.microsoft.com/office/drawing/2014/main" id="{E956B866-17ED-897A-845B-6335167ECA11}"/>
                </a:ext>
              </a:extLst>
            </p:cNvPr>
            <p:cNvSpPr/>
            <p:nvPr/>
          </p:nvSpPr>
          <p:spPr>
            <a:xfrm>
              <a:off x="5637150" y="4478061"/>
              <a:ext cx="19444" cy="280641"/>
            </a:xfrm>
            <a:custGeom>
              <a:avLst/>
              <a:gdLst/>
              <a:ahLst/>
              <a:cxnLst/>
              <a:rect l="l" t="t" r="r" b="b"/>
              <a:pathLst>
                <a:path w="455" h="6567" extrusionOk="0">
                  <a:moveTo>
                    <a:pt x="375" y="0"/>
                  </a:moveTo>
                  <a:cubicBezTo>
                    <a:pt x="54" y="964"/>
                    <a:pt x="0" y="2008"/>
                    <a:pt x="27" y="3034"/>
                  </a:cubicBezTo>
                  <a:cubicBezTo>
                    <a:pt x="54" y="4220"/>
                    <a:pt x="170" y="5406"/>
                    <a:pt x="375" y="6566"/>
                  </a:cubicBezTo>
                  <a:cubicBezTo>
                    <a:pt x="232" y="4648"/>
                    <a:pt x="437" y="2721"/>
                    <a:pt x="455" y="794"/>
                  </a:cubicBezTo>
                  <a:cubicBezTo>
                    <a:pt x="455" y="527"/>
                    <a:pt x="455" y="250"/>
                    <a:pt x="37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631;p72">
              <a:extLst>
                <a:ext uri="{FF2B5EF4-FFF2-40B4-BE49-F238E27FC236}">
                  <a16:creationId xmlns:a16="http://schemas.microsoft.com/office/drawing/2014/main" id="{AC84B4FB-B1B0-5208-4A57-BEFFA76E1A68}"/>
                </a:ext>
              </a:extLst>
            </p:cNvPr>
            <p:cNvSpPr/>
            <p:nvPr/>
          </p:nvSpPr>
          <p:spPr>
            <a:xfrm>
              <a:off x="5637150" y="4478061"/>
              <a:ext cx="19444" cy="280641"/>
            </a:xfrm>
            <a:custGeom>
              <a:avLst/>
              <a:gdLst/>
              <a:ahLst/>
              <a:cxnLst/>
              <a:rect l="l" t="t" r="r" b="b"/>
              <a:pathLst>
                <a:path w="455" h="6567" fill="none" extrusionOk="0">
                  <a:moveTo>
                    <a:pt x="455" y="794"/>
                  </a:moveTo>
                  <a:cubicBezTo>
                    <a:pt x="437" y="2721"/>
                    <a:pt x="232" y="4648"/>
                    <a:pt x="375" y="6566"/>
                  </a:cubicBezTo>
                  <a:cubicBezTo>
                    <a:pt x="170" y="5406"/>
                    <a:pt x="54" y="4220"/>
                    <a:pt x="27" y="3034"/>
                  </a:cubicBezTo>
                  <a:cubicBezTo>
                    <a:pt x="0" y="2008"/>
                    <a:pt x="54" y="964"/>
                    <a:pt x="375" y="0"/>
                  </a:cubicBezTo>
                  <a:cubicBezTo>
                    <a:pt x="455" y="250"/>
                    <a:pt x="455" y="527"/>
                    <a:pt x="455" y="7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632;p72">
              <a:extLst>
                <a:ext uri="{FF2B5EF4-FFF2-40B4-BE49-F238E27FC236}">
                  <a16:creationId xmlns:a16="http://schemas.microsoft.com/office/drawing/2014/main" id="{D94913CE-66E9-C0F7-0374-18899609993A}"/>
                </a:ext>
              </a:extLst>
            </p:cNvPr>
            <p:cNvSpPr/>
            <p:nvPr/>
          </p:nvSpPr>
          <p:spPr>
            <a:xfrm>
              <a:off x="5759500" y="4404086"/>
              <a:ext cx="69060" cy="382436"/>
            </a:xfrm>
            <a:custGeom>
              <a:avLst/>
              <a:gdLst/>
              <a:ahLst/>
              <a:cxnLst/>
              <a:rect l="l" t="t" r="r" b="b"/>
              <a:pathLst>
                <a:path w="1616" h="8949" extrusionOk="0">
                  <a:moveTo>
                    <a:pt x="1615" y="1"/>
                  </a:moveTo>
                  <a:lnTo>
                    <a:pt x="1615" y="1"/>
                  </a:lnTo>
                  <a:cubicBezTo>
                    <a:pt x="1383" y="1660"/>
                    <a:pt x="1160" y="3328"/>
                    <a:pt x="777" y="4970"/>
                  </a:cubicBezTo>
                  <a:cubicBezTo>
                    <a:pt x="456" y="6290"/>
                    <a:pt x="36" y="7592"/>
                    <a:pt x="1" y="8948"/>
                  </a:cubicBezTo>
                  <a:cubicBezTo>
                    <a:pt x="982" y="6067"/>
                    <a:pt x="1535" y="3043"/>
                    <a:pt x="161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633;p72">
              <a:extLst>
                <a:ext uri="{FF2B5EF4-FFF2-40B4-BE49-F238E27FC236}">
                  <a16:creationId xmlns:a16="http://schemas.microsoft.com/office/drawing/2014/main" id="{C22DE2EC-A08C-03F8-95C2-299C01A675C4}"/>
                </a:ext>
              </a:extLst>
            </p:cNvPr>
            <p:cNvSpPr/>
            <p:nvPr/>
          </p:nvSpPr>
          <p:spPr>
            <a:xfrm>
              <a:off x="5759500" y="4404086"/>
              <a:ext cx="69060" cy="382436"/>
            </a:xfrm>
            <a:custGeom>
              <a:avLst/>
              <a:gdLst/>
              <a:ahLst/>
              <a:cxnLst/>
              <a:rect l="l" t="t" r="r" b="b"/>
              <a:pathLst>
                <a:path w="1616" h="8949" fill="none" extrusionOk="0">
                  <a:moveTo>
                    <a:pt x="777" y="4970"/>
                  </a:moveTo>
                  <a:cubicBezTo>
                    <a:pt x="1160" y="3328"/>
                    <a:pt x="1383" y="1660"/>
                    <a:pt x="1615" y="1"/>
                  </a:cubicBezTo>
                  <a:cubicBezTo>
                    <a:pt x="1535" y="3043"/>
                    <a:pt x="982" y="6067"/>
                    <a:pt x="1" y="8948"/>
                  </a:cubicBezTo>
                  <a:cubicBezTo>
                    <a:pt x="36" y="7592"/>
                    <a:pt x="456" y="6290"/>
                    <a:pt x="777" y="497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634;p72">
              <a:extLst>
                <a:ext uri="{FF2B5EF4-FFF2-40B4-BE49-F238E27FC236}">
                  <a16:creationId xmlns:a16="http://schemas.microsoft.com/office/drawing/2014/main" id="{B105C948-C7B7-8EFA-DED2-A1AAB6F1FAE4}"/>
                </a:ext>
              </a:extLst>
            </p:cNvPr>
            <p:cNvSpPr/>
            <p:nvPr/>
          </p:nvSpPr>
          <p:spPr>
            <a:xfrm>
              <a:off x="5801808" y="4395326"/>
              <a:ext cx="70598" cy="664529"/>
            </a:xfrm>
            <a:custGeom>
              <a:avLst/>
              <a:gdLst/>
              <a:ahLst/>
              <a:cxnLst/>
              <a:rect l="l" t="t" r="r" b="b"/>
              <a:pathLst>
                <a:path w="1652" h="15550" extrusionOk="0">
                  <a:moveTo>
                    <a:pt x="1544" y="1"/>
                  </a:moveTo>
                  <a:cubicBezTo>
                    <a:pt x="1393" y="928"/>
                    <a:pt x="1384" y="1865"/>
                    <a:pt x="1277" y="2793"/>
                  </a:cubicBezTo>
                  <a:cubicBezTo>
                    <a:pt x="938" y="5567"/>
                    <a:pt x="1" y="12758"/>
                    <a:pt x="54" y="15550"/>
                  </a:cubicBezTo>
                  <a:cubicBezTo>
                    <a:pt x="634" y="10037"/>
                    <a:pt x="1651" y="3738"/>
                    <a:pt x="1544"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635;p72">
              <a:extLst>
                <a:ext uri="{FF2B5EF4-FFF2-40B4-BE49-F238E27FC236}">
                  <a16:creationId xmlns:a16="http://schemas.microsoft.com/office/drawing/2014/main" id="{B5652104-DF0F-6ECD-3F6C-DC76740F39B7}"/>
                </a:ext>
              </a:extLst>
            </p:cNvPr>
            <p:cNvSpPr/>
            <p:nvPr/>
          </p:nvSpPr>
          <p:spPr>
            <a:xfrm>
              <a:off x="5801808" y="4395326"/>
              <a:ext cx="70598" cy="664529"/>
            </a:xfrm>
            <a:custGeom>
              <a:avLst/>
              <a:gdLst/>
              <a:ahLst/>
              <a:cxnLst/>
              <a:rect l="l" t="t" r="r" b="b"/>
              <a:pathLst>
                <a:path w="1652" h="15550" fill="none" extrusionOk="0">
                  <a:moveTo>
                    <a:pt x="1544" y="1"/>
                  </a:moveTo>
                  <a:cubicBezTo>
                    <a:pt x="1651" y="3738"/>
                    <a:pt x="634" y="10037"/>
                    <a:pt x="54" y="15550"/>
                  </a:cubicBezTo>
                  <a:cubicBezTo>
                    <a:pt x="1" y="12758"/>
                    <a:pt x="938" y="5567"/>
                    <a:pt x="1277" y="2793"/>
                  </a:cubicBezTo>
                  <a:cubicBezTo>
                    <a:pt x="1384" y="1865"/>
                    <a:pt x="1393" y="928"/>
                    <a:pt x="1544"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636;p72">
              <a:extLst>
                <a:ext uri="{FF2B5EF4-FFF2-40B4-BE49-F238E27FC236}">
                  <a16:creationId xmlns:a16="http://schemas.microsoft.com/office/drawing/2014/main" id="{789D217D-A40C-2D2F-94C5-D5FBEDB5FA54}"/>
                </a:ext>
              </a:extLst>
            </p:cNvPr>
            <p:cNvSpPr/>
            <p:nvPr/>
          </p:nvSpPr>
          <p:spPr>
            <a:xfrm>
              <a:off x="5766765" y="3528788"/>
              <a:ext cx="68291" cy="304615"/>
            </a:xfrm>
            <a:custGeom>
              <a:avLst/>
              <a:gdLst/>
              <a:ahLst/>
              <a:cxnLst/>
              <a:rect l="l" t="t" r="r" b="b"/>
              <a:pathLst>
                <a:path w="1598" h="7128" extrusionOk="0">
                  <a:moveTo>
                    <a:pt x="919" y="0"/>
                  </a:moveTo>
                  <a:cubicBezTo>
                    <a:pt x="821" y="660"/>
                    <a:pt x="732" y="1320"/>
                    <a:pt x="634" y="1981"/>
                  </a:cubicBezTo>
                  <a:cubicBezTo>
                    <a:pt x="562" y="2453"/>
                    <a:pt x="491" y="2926"/>
                    <a:pt x="357" y="3381"/>
                  </a:cubicBezTo>
                  <a:cubicBezTo>
                    <a:pt x="241" y="3774"/>
                    <a:pt x="72" y="4157"/>
                    <a:pt x="27" y="4568"/>
                  </a:cubicBezTo>
                  <a:cubicBezTo>
                    <a:pt x="0" y="4826"/>
                    <a:pt x="27" y="5085"/>
                    <a:pt x="54" y="5344"/>
                  </a:cubicBezTo>
                  <a:cubicBezTo>
                    <a:pt x="125" y="5950"/>
                    <a:pt x="188" y="6575"/>
                    <a:pt x="437" y="7128"/>
                  </a:cubicBezTo>
                  <a:cubicBezTo>
                    <a:pt x="473" y="4728"/>
                    <a:pt x="1597" y="2302"/>
                    <a:pt x="91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637;p72">
              <a:extLst>
                <a:ext uri="{FF2B5EF4-FFF2-40B4-BE49-F238E27FC236}">
                  <a16:creationId xmlns:a16="http://schemas.microsoft.com/office/drawing/2014/main" id="{0EFE3FFF-5953-CD88-534D-78810D6917DD}"/>
                </a:ext>
              </a:extLst>
            </p:cNvPr>
            <p:cNvSpPr/>
            <p:nvPr/>
          </p:nvSpPr>
          <p:spPr>
            <a:xfrm>
              <a:off x="5766765" y="3528788"/>
              <a:ext cx="68291" cy="304615"/>
            </a:xfrm>
            <a:custGeom>
              <a:avLst/>
              <a:gdLst/>
              <a:ahLst/>
              <a:cxnLst/>
              <a:rect l="l" t="t" r="r" b="b"/>
              <a:pathLst>
                <a:path w="1598" h="7128" fill="none" extrusionOk="0">
                  <a:moveTo>
                    <a:pt x="634" y="1981"/>
                  </a:moveTo>
                  <a:cubicBezTo>
                    <a:pt x="732" y="1320"/>
                    <a:pt x="821" y="660"/>
                    <a:pt x="919" y="0"/>
                  </a:cubicBezTo>
                  <a:cubicBezTo>
                    <a:pt x="1597" y="2302"/>
                    <a:pt x="473" y="4728"/>
                    <a:pt x="437" y="7128"/>
                  </a:cubicBezTo>
                  <a:cubicBezTo>
                    <a:pt x="188" y="6575"/>
                    <a:pt x="125" y="5950"/>
                    <a:pt x="54" y="5344"/>
                  </a:cubicBezTo>
                  <a:cubicBezTo>
                    <a:pt x="27" y="5085"/>
                    <a:pt x="0" y="4826"/>
                    <a:pt x="27" y="4568"/>
                  </a:cubicBezTo>
                  <a:cubicBezTo>
                    <a:pt x="72" y="4157"/>
                    <a:pt x="241" y="3774"/>
                    <a:pt x="357" y="3381"/>
                  </a:cubicBezTo>
                  <a:cubicBezTo>
                    <a:pt x="491" y="2926"/>
                    <a:pt x="562" y="2453"/>
                    <a:pt x="634" y="198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638;p72">
              <a:extLst>
                <a:ext uri="{FF2B5EF4-FFF2-40B4-BE49-F238E27FC236}">
                  <a16:creationId xmlns:a16="http://schemas.microsoft.com/office/drawing/2014/main" id="{051FCA39-AA8F-57EC-A0DB-00E079B61B7B}"/>
                </a:ext>
              </a:extLst>
            </p:cNvPr>
            <p:cNvSpPr/>
            <p:nvPr/>
          </p:nvSpPr>
          <p:spPr>
            <a:xfrm>
              <a:off x="5555141" y="3655711"/>
              <a:ext cx="74786" cy="306966"/>
            </a:xfrm>
            <a:custGeom>
              <a:avLst/>
              <a:gdLst/>
              <a:ahLst/>
              <a:cxnLst/>
              <a:rect l="l" t="t" r="r" b="b"/>
              <a:pathLst>
                <a:path w="1750" h="7183" extrusionOk="0">
                  <a:moveTo>
                    <a:pt x="340" y="1"/>
                  </a:moveTo>
                  <a:lnTo>
                    <a:pt x="340" y="1"/>
                  </a:lnTo>
                  <a:cubicBezTo>
                    <a:pt x="1" y="964"/>
                    <a:pt x="206" y="2017"/>
                    <a:pt x="411" y="3016"/>
                  </a:cubicBezTo>
                  <a:cubicBezTo>
                    <a:pt x="697" y="4408"/>
                    <a:pt x="982" y="5791"/>
                    <a:pt x="1268" y="7182"/>
                  </a:cubicBezTo>
                  <a:cubicBezTo>
                    <a:pt x="1750" y="5603"/>
                    <a:pt x="1036" y="3935"/>
                    <a:pt x="652" y="2329"/>
                  </a:cubicBezTo>
                  <a:cubicBezTo>
                    <a:pt x="474" y="1571"/>
                    <a:pt x="367" y="786"/>
                    <a:pt x="34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639;p72">
              <a:extLst>
                <a:ext uri="{FF2B5EF4-FFF2-40B4-BE49-F238E27FC236}">
                  <a16:creationId xmlns:a16="http://schemas.microsoft.com/office/drawing/2014/main" id="{C52502C5-5E12-A1A8-4B07-91F7AB4E3741}"/>
                </a:ext>
              </a:extLst>
            </p:cNvPr>
            <p:cNvSpPr/>
            <p:nvPr/>
          </p:nvSpPr>
          <p:spPr>
            <a:xfrm>
              <a:off x="5555141" y="3655711"/>
              <a:ext cx="74786" cy="306966"/>
            </a:xfrm>
            <a:custGeom>
              <a:avLst/>
              <a:gdLst/>
              <a:ahLst/>
              <a:cxnLst/>
              <a:rect l="l" t="t" r="r" b="b"/>
              <a:pathLst>
                <a:path w="1750" h="7183" fill="none" extrusionOk="0">
                  <a:moveTo>
                    <a:pt x="411" y="3016"/>
                  </a:moveTo>
                  <a:cubicBezTo>
                    <a:pt x="206" y="2017"/>
                    <a:pt x="1" y="964"/>
                    <a:pt x="340" y="1"/>
                  </a:cubicBezTo>
                  <a:cubicBezTo>
                    <a:pt x="367" y="786"/>
                    <a:pt x="474" y="1571"/>
                    <a:pt x="652" y="2329"/>
                  </a:cubicBezTo>
                  <a:cubicBezTo>
                    <a:pt x="1036" y="3935"/>
                    <a:pt x="1750" y="5603"/>
                    <a:pt x="1268" y="7182"/>
                  </a:cubicBezTo>
                  <a:cubicBezTo>
                    <a:pt x="982" y="5791"/>
                    <a:pt x="697" y="4408"/>
                    <a:pt x="411" y="301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640;p72">
              <a:extLst>
                <a:ext uri="{FF2B5EF4-FFF2-40B4-BE49-F238E27FC236}">
                  <a16:creationId xmlns:a16="http://schemas.microsoft.com/office/drawing/2014/main" id="{1113A8AB-3818-8BB7-79F9-E06E0BDCB8A3}"/>
                </a:ext>
              </a:extLst>
            </p:cNvPr>
            <p:cNvSpPr/>
            <p:nvPr/>
          </p:nvSpPr>
          <p:spPr>
            <a:xfrm>
              <a:off x="5544500" y="3759814"/>
              <a:ext cx="57607" cy="242863"/>
            </a:xfrm>
            <a:custGeom>
              <a:avLst/>
              <a:gdLst/>
              <a:ahLst/>
              <a:cxnLst/>
              <a:rect l="l" t="t" r="r" b="b"/>
              <a:pathLst>
                <a:path w="1348" h="5683" extrusionOk="0">
                  <a:moveTo>
                    <a:pt x="0" y="0"/>
                  </a:moveTo>
                  <a:cubicBezTo>
                    <a:pt x="18" y="928"/>
                    <a:pt x="80" y="1856"/>
                    <a:pt x="188" y="2784"/>
                  </a:cubicBezTo>
                  <a:cubicBezTo>
                    <a:pt x="205" y="2989"/>
                    <a:pt x="232" y="3194"/>
                    <a:pt x="277" y="3399"/>
                  </a:cubicBezTo>
                  <a:cubicBezTo>
                    <a:pt x="428" y="4238"/>
                    <a:pt x="803" y="5032"/>
                    <a:pt x="1347" y="5683"/>
                  </a:cubicBezTo>
                  <a:cubicBezTo>
                    <a:pt x="348" y="3997"/>
                    <a:pt x="535" y="1883"/>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641;p72">
              <a:extLst>
                <a:ext uri="{FF2B5EF4-FFF2-40B4-BE49-F238E27FC236}">
                  <a16:creationId xmlns:a16="http://schemas.microsoft.com/office/drawing/2014/main" id="{ECC88C5B-00EB-9637-129E-C3C9EB438DF3}"/>
                </a:ext>
              </a:extLst>
            </p:cNvPr>
            <p:cNvSpPr/>
            <p:nvPr/>
          </p:nvSpPr>
          <p:spPr>
            <a:xfrm>
              <a:off x="5544500" y="3759814"/>
              <a:ext cx="57607" cy="242863"/>
            </a:xfrm>
            <a:custGeom>
              <a:avLst/>
              <a:gdLst/>
              <a:ahLst/>
              <a:cxnLst/>
              <a:rect l="l" t="t" r="r" b="b"/>
              <a:pathLst>
                <a:path w="1348" h="5683" fill="none" extrusionOk="0">
                  <a:moveTo>
                    <a:pt x="188" y="2784"/>
                  </a:moveTo>
                  <a:cubicBezTo>
                    <a:pt x="80" y="1856"/>
                    <a:pt x="18" y="928"/>
                    <a:pt x="0" y="0"/>
                  </a:cubicBezTo>
                  <a:cubicBezTo>
                    <a:pt x="535" y="1883"/>
                    <a:pt x="348" y="3997"/>
                    <a:pt x="1347" y="5683"/>
                  </a:cubicBezTo>
                  <a:cubicBezTo>
                    <a:pt x="803" y="5032"/>
                    <a:pt x="428" y="4238"/>
                    <a:pt x="277" y="3399"/>
                  </a:cubicBezTo>
                  <a:cubicBezTo>
                    <a:pt x="232" y="3194"/>
                    <a:pt x="205" y="2989"/>
                    <a:pt x="188" y="278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642;p72">
              <a:extLst>
                <a:ext uri="{FF2B5EF4-FFF2-40B4-BE49-F238E27FC236}">
                  <a16:creationId xmlns:a16="http://schemas.microsoft.com/office/drawing/2014/main" id="{D057F737-F461-9289-F644-A692DCA305EA}"/>
                </a:ext>
              </a:extLst>
            </p:cNvPr>
            <p:cNvSpPr/>
            <p:nvPr/>
          </p:nvSpPr>
          <p:spPr>
            <a:xfrm>
              <a:off x="5675654" y="3274088"/>
              <a:ext cx="48803" cy="432008"/>
            </a:xfrm>
            <a:custGeom>
              <a:avLst/>
              <a:gdLst/>
              <a:ahLst/>
              <a:cxnLst/>
              <a:rect l="l" t="t" r="r" b="b"/>
              <a:pathLst>
                <a:path w="1142" h="10109" extrusionOk="0">
                  <a:moveTo>
                    <a:pt x="785" y="1"/>
                  </a:moveTo>
                  <a:lnTo>
                    <a:pt x="785" y="1"/>
                  </a:lnTo>
                  <a:cubicBezTo>
                    <a:pt x="0" y="3293"/>
                    <a:pt x="839" y="6745"/>
                    <a:pt x="517" y="10108"/>
                  </a:cubicBezTo>
                  <a:cubicBezTo>
                    <a:pt x="910" y="9716"/>
                    <a:pt x="972" y="9100"/>
                    <a:pt x="999" y="8547"/>
                  </a:cubicBezTo>
                  <a:cubicBezTo>
                    <a:pt x="1142" y="5701"/>
                    <a:pt x="1071" y="2838"/>
                    <a:pt x="78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643;p72">
              <a:extLst>
                <a:ext uri="{FF2B5EF4-FFF2-40B4-BE49-F238E27FC236}">
                  <a16:creationId xmlns:a16="http://schemas.microsoft.com/office/drawing/2014/main" id="{3FE68547-E90A-A97C-C1A3-A0159AB6F4A9}"/>
                </a:ext>
              </a:extLst>
            </p:cNvPr>
            <p:cNvSpPr/>
            <p:nvPr/>
          </p:nvSpPr>
          <p:spPr>
            <a:xfrm>
              <a:off x="5675654" y="3274088"/>
              <a:ext cx="48803" cy="432008"/>
            </a:xfrm>
            <a:custGeom>
              <a:avLst/>
              <a:gdLst/>
              <a:ahLst/>
              <a:cxnLst/>
              <a:rect l="l" t="t" r="r" b="b"/>
              <a:pathLst>
                <a:path w="1142" h="10109" fill="none" extrusionOk="0">
                  <a:moveTo>
                    <a:pt x="517" y="10108"/>
                  </a:moveTo>
                  <a:cubicBezTo>
                    <a:pt x="839" y="6745"/>
                    <a:pt x="0" y="3293"/>
                    <a:pt x="785" y="1"/>
                  </a:cubicBezTo>
                  <a:cubicBezTo>
                    <a:pt x="1071" y="2838"/>
                    <a:pt x="1142" y="5701"/>
                    <a:pt x="999" y="8547"/>
                  </a:cubicBezTo>
                  <a:cubicBezTo>
                    <a:pt x="972" y="9100"/>
                    <a:pt x="910" y="9716"/>
                    <a:pt x="517" y="1010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644;p72">
              <a:extLst>
                <a:ext uri="{FF2B5EF4-FFF2-40B4-BE49-F238E27FC236}">
                  <a16:creationId xmlns:a16="http://schemas.microsoft.com/office/drawing/2014/main" id="{8F6FBFD7-7753-18ED-9CF2-DC3BB2BF9E8D}"/>
                </a:ext>
              </a:extLst>
            </p:cNvPr>
            <p:cNvSpPr/>
            <p:nvPr/>
          </p:nvSpPr>
          <p:spPr>
            <a:xfrm>
              <a:off x="5641338" y="3364087"/>
              <a:ext cx="56838" cy="428931"/>
            </a:xfrm>
            <a:custGeom>
              <a:avLst/>
              <a:gdLst/>
              <a:ahLst/>
              <a:cxnLst/>
              <a:rect l="l" t="t" r="r" b="b"/>
              <a:pathLst>
                <a:path w="1330" h="10037" extrusionOk="0">
                  <a:moveTo>
                    <a:pt x="580" y="0"/>
                  </a:moveTo>
                  <a:lnTo>
                    <a:pt x="580" y="0"/>
                  </a:lnTo>
                  <a:cubicBezTo>
                    <a:pt x="125" y="1668"/>
                    <a:pt x="0" y="3426"/>
                    <a:pt x="223" y="5148"/>
                  </a:cubicBezTo>
                  <a:cubicBezTo>
                    <a:pt x="303" y="5781"/>
                    <a:pt x="428" y="6405"/>
                    <a:pt x="518" y="7030"/>
                  </a:cubicBezTo>
                  <a:cubicBezTo>
                    <a:pt x="660" y="8029"/>
                    <a:pt x="723" y="9037"/>
                    <a:pt x="687" y="10036"/>
                  </a:cubicBezTo>
                  <a:cubicBezTo>
                    <a:pt x="1329" y="8877"/>
                    <a:pt x="1017" y="7440"/>
                    <a:pt x="803" y="6129"/>
                  </a:cubicBezTo>
                  <a:cubicBezTo>
                    <a:pt x="473" y="4104"/>
                    <a:pt x="419" y="2043"/>
                    <a:pt x="58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645;p72">
              <a:extLst>
                <a:ext uri="{FF2B5EF4-FFF2-40B4-BE49-F238E27FC236}">
                  <a16:creationId xmlns:a16="http://schemas.microsoft.com/office/drawing/2014/main" id="{229EC26A-FB69-03FC-EB38-191E42E064BF}"/>
                </a:ext>
              </a:extLst>
            </p:cNvPr>
            <p:cNvSpPr/>
            <p:nvPr/>
          </p:nvSpPr>
          <p:spPr>
            <a:xfrm>
              <a:off x="5641338" y="3364087"/>
              <a:ext cx="56838" cy="428931"/>
            </a:xfrm>
            <a:custGeom>
              <a:avLst/>
              <a:gdLst/>
              <a:ahLst/>
              <a:cxnLst/>
              <a:rect l="l" t="t" r="r" b="b"/>
              <a:pathLst>
                <a:path w="1330" h="10037" fill="none" extrusionOk="0">
                  <a:moveTo>
                    <a:pt x="803" y="6129"/>
                  </a:moveTo>
                  <a:cubicBezTo>
                    <a:pt x="1017" y="7440"/>
                    <a:pt x="1329" y="8877"/>
                    <a:pt x="687" y="10036"/>
                  </a:cubicBezTo>
                  <a:cubicBezTo>
                    <a:pt x="723" y="9037"/>
                    <a:pt x="660" y="8029"/>
                    <a:pt x="518" y="7030"/>
                  </a:cubicBezTo>
                  <a:cubicBezTo>
                    <a:pt x="428" y="6405"/>
                    <a:pt x="303" y="5781"/>
                    <a:pt x="223" y="5148"/>
                  </a:cubicBezTo>
                  <a:cubicBezTo>
                    <a:pt x="0" y="3426"/>
                    <a:pt x="125" y="1668"/>
                    <a:pt x="580" y="0"/>
                  </a:cubicBezTo>
                  <a:cubicBezTo>
                    <a:pt x="419" y="2043"/>
                    <a:pt x="473" y="4104"/>
                    <a:pt x="803" y="612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646;p72">
              <a:extLst>
                <a:ext uri="{FF2B5EF4-FFF2-40B4-BE49-F238E27FC236}">
                  <a16:creationId xmlns:a16="http://schemas.microsoft.com/office/drawing/2014/main" id="{E698BD2F-8E21-88BA-D0B4-28C5C6A33CB8}"/>
                </a:ext>
              </a:extLst>
            </p:cNvPr>
            <p:cNvSpPr/>
            <p:nvPr/>
          </p:nvSpPr>
          <p:spPr>
            <a:xfrm>
              <a:off x="5825098" y="3190626"/>
              <a:ext cx="27094" cy="268034"/>
            </a:xfrm>
            <a:custGeom>
              <a:avLst/>
              <a:gdLst/>
              <a:ahLst/>
              <a:cxnLst/>
              <a:rect l="l" t="t" r="r" b="b"/>
              <a:pathLst>
                <a:path w="634" h="6272" extrusionOk="0">
                  <a:moveTo>
                    <a:pt x="0" y="0"/>
                  </a:moveTo>
                  <a:lnTo>
                    <a:pt x="0" y="0"/>
                  </a:lnTo>
                  <a:cubicBezTo>
                    <a:pt x="36" y="1026"/>
                    <a:pt x="71" y="2052"/>
                    <a:pt x="107" y="3078"/>
                  </a:cubicBezTo>
                  <a:cubicBezTo>
                    <a:pt x="143" y="4166"/>
                    <a:pt x="187" y="5281"/>
                    <a:pt x="633" y="6272"/>
                  </a:cubicBezTo>
                  <a:cubicBezTo>
                    <a:pt x="633" y="5478"/>
                    <a:pt x="633" y="4693"/>
                    <a:pt x="589" y="3908"/>
                  </a:cubicBezTo>
                  <a:cubicBezTo>
                    <a:pt x="518" y="2587"/>
                    <a:pt x="312" y="1276"/>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647;p72">
              <a:extLst>
                <a:ext uri="{FF2B5EF4-FFF2-40B4-BE49-F238E27FC236}">
                  <a16:creationId xmlns:a16="http://schemas.microsoft.com/office/drawing/2014/main" id="{8B3F6EC3-3675-4294-3E99-C52821D29ECC}"/>
                </a:ext>
              </a:extLst>
            </p:cNvPr>
            <p:cNvSpPr/>
            <p:nvPr/>
          </p:nvSpPr>
          <p:spPr>
            <a:xfrm>
              <a:off x="5825098" y="3190626"/>
              <a:ext cx="27094" cy="268034"/>
            </a:xfrm>
            <a:custGeom>
              <a:avLst/>
              <a:gdLst/>
              <a:ahLst/>
              <a:cxnLst/>
              <a:rect l="l" t="t" r="r" b="b"/>
              <a:pathLst>
                <a:path w="634" h="6272" fill="none" extrusionOk="0">
                  <a:moveTo>
                    <a:pt x="0" y="0"/>
                  </a:moveTo>
                  <a:cubicBezTo>
                    <a:pt x="312" y="1276"/>
                    <a:pt x="518" y="2587"/>
                    <a:pt x="589" y="3908"/>
                  </a:cubicBezTo>
                  <a:cubicBezTo>
                    <a:pt x="633" y="4693"/>
                    <a:pt x="633" y="5478"/>
                    <a:pt x="633" y="6272"/>
                  </a:cubicBezTo>
                  <a:cubicBezTo>
                    <a:pt x="187" y="5281"/>
                    <a:pt x="143" y="4166"/>
                    <a:pt x="107" y="3078"/>
                  </a:cubicBezTo>
                  <a:cubicBezTo>
                    <a:pt x="71" y="2052"/>
                    <a:pt x="36" y="1026"/>
                    <a:pt x="0"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648;p72">
              <a:extLst>
                <a:ext uri="{FF2B5EF4-FFF2-40B4-BE49-F238E27FC236}">
                  <a16:creationId xmlns:a16="http://schemas.microsoft.com/office/drawing/2014/main" id="{ABD9980F-6695-D6FF-F8E0-880E0967A4EB}"/>
                </a:ext>
              </a:extLst>
            </p:cNvPr>
            <p:cNvSpPr/>
            <p:nvPr/>
          </p:nvSpPr>
          <p:spPr>
            <a:xfrm>
              <a:off x="5620740" y="2950413"/>
              <a:ext cx="109829" cy="420555"/>
            </a:xfrm>
            <a:custGeom>
              <a:avLst/>
              <a:gdLst/>
              <a:ahLst/>
              <a:cxnLst/>
              <a:rect l="l" t="t" r="r" b="b"/>
              <a:pathLst>
                <a:path w="2570" h="9841" extrusionOk="0">
                  <a:moveTo>
                    <a:pt x="2570" y="1"/>
                  </a:moveTo>
                  <a:lnTo>
                    <a:pt x="2570" y="1"/>
                  </a:lnTo>
                  <a:cubicBezTo>
                    <a:pt x="1642" y="2267"/>
                    <a:pt x="910" y="4613"/>
                    <a:pt x="384" y="7004"/>
                  </a:cubicBezTo>
                  <a:cubicBezTo>
                    <a:pt x="179" y="7932"/>
                    <a:pt x="0" y="8886"/>
                    <a:pt x="90" y="9841"/>
                  </a:cubicBezTo>
                  <a:cubicBezTo>
                    <a:pt x="1080" y="6602"/>
                    <a:pt x="2070" y="3346"/>
                    <a:pt x="257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649;p72">
              <a:extLst>
                <a:ext uri="{FF2B5EF4-FFF2-40B4-BE49-F238E27FC236}">
                  <a16:creationId xmlns:a16="http://schemas.microsoft.com/office/drawing/2014/main" id="{471207C2-7860-1F05-2A55-2664BCBFF53F}"/>
                </a:ext>
              </a:extLst>
            </p:cNvPr>
            <p:cNvSpPr/>
            <p:nvPr/>
          </p:nvSpPr>
          <p:spPr>
            <a:xfrm>
              <a:off x="5620740" y="2950413"/>
              <a:ext cx="109829" cy="420555"/>
            </a:xfrm>
            <a:custGeom>
              <a:avLst/>
              <a:gdLst/>
              <a:ahLst/>
              <a:cxnLst/>
              <a:rect l="l" t="t" r="r" b="b"/>
              <a:pathLst>
                <a:path w="2570" h="9841" fill="none" extrusionOk="0">
                  <a:moveTo>
                    <a:pt x="2570" y="1"/>
                  </a:moveTo>
                  <a:cubicBezTo>
                    <a:pt x="2070" y="3346"/>
                    <a:pt x="1080" y="6602"/>
                    <a:pt x="90" y="9841"/>
                  </a:cubicBezTo>
                  <a:cubicBezTo>
                    <a:pt x="0" y="8886"/>
                    <a:pt x="179" y="7932"/>
                    <a:pt x="384" y="7004"/>
                  </a:cubicBezTo>
                  <a:cubicBezTo>
                    <a:pt x="910" y="4613"/>
                    <a:pt x="1642" y="2267"/>
                    <a:pt x="257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650;p72">
              <a:extLst>
                <a:ext uri="{FF2B5EF4-FFF2-40B4-BE49-F238E27FC236}">
                  <a16:creationId xmlns:a16="http://schemas.microsoft.com/office/drawing/2014/main" id="{355BD512-19E2-87FB-54C1-D442C7BF6C0D}"/>
                </a:ext>
              </a:extLst>
            </p:cNvPr>
            <p:cNvSpPr/>
            <p:nvPr/>
          </p:nvSpPr>
          <p:spPr>
            <a:xfrm>
              <a:off x="5812492" y="2763618"/>
              <a:ext cx="62949" cy="266538"/>
            </a:xfrm>
            <a:custGeom>
              <a:avLst/>
              <a:gdLst/>
              <a:ahLst/>
              <a:cxnLst/>
              <a:rect l="l" t="t" r="r" b="b"/>
              <a:pathLst>
                <a:path w="1473" h="6237" extrusionOk="0">
                  <a:moveTo>
                    <a:pt x="1" y="1"/>
                  </a:moveTo>
                  <a:lnTo>
                    <a:pt x="1" y="1"/>
                  </a:lnTo>
                  <a:cubicBezTo>
                    <a:pt x="304" y="2115"/>
                    <a:pt x="777" y="4202"/>
                    <a:pt x="1428" y="6236"/>
                  </a:cubicBezTo>
                  <a:cubicBezTo>
                    <a:pt x="1473" y="4086"/>
                    <a:pt x="839" y="198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651;p72">
              <a:extLst>
                <a:ext uri="{FF2B5EF4-FFF2-40B4-BE49-F238E27FC236}">
                  <a16:creationId xmlns:a16="http://schemas.microsoft.com/office/drawing/2014/main" id="{035373AC-DF44-471C-0792-615121B6FC43}"/>
                </a:ext>
              </a:extLst>
            </p:cNvPr>
            <p:cNvSpPr/>
            <p:nvPr/>
          </p:nvSpPr>
          <p:spPr>
            <a:xfrm>
              <a:off x="5812492" y="2763618"/>
              <a:ext cx="62949" cy="266538"/>
            </a:xfrm>
            <a:custGeom>
              <a:avLst/>
              <a:gdLst/>
              <a:ahLst/>
              <a:cxnLst/>
              <a:rect l="l" t="t" r="r" b="b"/>
              <a:pathLst>
                <a:path w="1473" h="6237" fill="none" extrusionOk="0">
                  <a:moveTo>
                    <a:pt x="1" y="1"/>
                  </a:moveTo>
                  <a:cubicBezTo>
                    <a:pt x="839" y="1981"/>
                    <a:pt x="1473" y="4086"/>
                    <a:pt x="1428" y="6236"/>
                  </a:cubicBezTo>
                  <a:cubicBezTo>
                    <a:pt x="777" y="4202"/>
                    <a:pt x="304" y="2115"/>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652;p72">
              <a:extLst>
                <a:ext uri="{FF2B5EF4-FFF2-40B4-BE49-F238E27FC236}">
                  <a16:creationId xmlns:a16="http://schemas.microsoft.com/office/drawing/2014/main" id="{8C3B6CEF-6046-53D7-393E-8410AAA48F91}"/>
                </a:ext>
              </a:extLst>
            </p:cNvPr>
            <p:cNvSpPr/>
            <p:nvPr/>
          </p:nvSpPr>
          <p:spPr>
            <a:xfrm>
              <a:off x="5593304" y="2975199"/>
              <a:ext cx="56068" cy="99188"/>
            </a:xfrm>
            <a:custGeom>
              <a:avLst/>
              <a:gdLst/>
              <a:ahLst/>
              <a:cxnLst/>
              <a:rect l="l" t="t" r="r" b="b"/>
              <a:pathLst>
                <a:path w="1312" h="2321" extrusionOk="0">
                  <a:moveTo>
                    <a:pt x="152" y="1"/>
                  </a:moveTo>
                  <a:cubicBezTo>
                    <a:pt x="0" y="438"/>
                    <a:pt x="116" y="929"/>
                    <a:pt x="357" y="1321"/>
                  </a:cubicBezTo>
                  <a:cubicBezTo>
                    <a:pt x="607" y="1714"/>
                    <a:pt x="964" y="2017"/>
                    <a:pt x="1311" y="2320"/>
                  </a:cubicBezTo>
                  <a:cubicBezTo>
                    <a:pt x="1008" y="1508"/>
                    <a:pt x="625" y="732"/>
                    <a:pt x="152"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653;p72">
              <a:extLst>
                <a:ext uri="{FF2B5EF4-FFF2-40B4-BE49-F238E27FC236}">
                  <a16:creationId xmlns:a16="http://schemas.microsoft.com/office/drawing/2014/main" id="{64E429CE-2E81-5D03-AC4C-F7DAB369083D}"/>
                </a:ext>
              </a:extLst>
            </p:cNvPr>
            <p:cNvSpPr/>
            <p:nvPr/>
          </p:nvSpPr>
          <p:spPr>
            <a:xfrm>
              <a:off x="5593304" y="2975199"/>
              <a:ext cx="56068" cy="99188"/>
            </a:xfrm>
            <a:custGeom>
              <a:avLst/>
              <a:gdLst/>
              <a:ahLst/>
              <a:cxnLst/>
              <a:rect l="l" t="t" r="r" b="b"/>
              <a:pathLst>
                <a:path w="1312" h="2321" fill="none" extrusionOk="0">
                  <a:moveTo>
                    <a:pt x="1311" y="2320"/>
                  </a:moveTo>
                  <a:cubicBezTo>
                    <a:pt x="964" y="2017"/>
                    <a:pt x="607" y="1714"/>
                    <a:pt x="357" y="1321"/>
                  </a:cubicBezTo>
                  <a:cubicBezTo>
                    <a:pt x="116" y="929"/>
                    <a:pt x="0" y="438"/>
                    <a:pt x="152" y="1"/>
                  </a:cubicBezTo>
                  <a:cubicBezTo>
                    <a:pt x="625" y="732"/>
                    <a:pt x="1008" y="1508"/>
                    <a:pt x="1311" y="232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654;p72">
              <a:extLst>
                <a:ext uri="{FF2B5EF4-FFF2-40B4-BE49-F238E27FC236}">
                  <a16:creationId xmlns:a16="http://schemas.microsoft.com/office/drawing/2014/main" id="{F419E1F8-29E3-3A0D-854B-55845F9F1D68}"/>
                </a:ext>
              </a:extLst>
            </p:cNvPr>
            <p:cNvSpPr/>
            <p:nvPr/>
          </p:nvSpPr>
          <p:spPr>
            <a:xfrm>
              <a:off x="5547150" y="3051823"/>
              <a:ext cx="68675" cy="108718"/>
            </a:xfrm>
            <a:custGeom>
              <a:avLst/>
              <a:gdLst/>
              <a:ahLst/>
              <a:cxnLst/>
              <a:rect l="l" t="t" r="r" b="b"/>
              <a:pathLst>
                <a:path w="1607" h="2544" extrusionOk="0">
                  <a:moveTo>
                    <a:pt x="143" y="1"/>
                  </a:moveTo>
                  <a:lnTo>
                    <a:pt x="143" y="1"/>
                  </a:lnTo>
                  <a:cubicBezTo>
                    <a:pt x="1" y="500"/>
                    <a:pt x="179" y="1045"/>
                    <a:pt x="473" y="1473"/>
                  </a:cubicBezTo>
                  <a:cubicBezTo>
                    <a:pt x="777" y="1892"/>
                    <a:pt x="1196" y="2222"/>
                    <a:pt x="1606" y="2543"/>
                  </a:cubicBezTo>
                  <a:cubicBezTo>
                    <a:pt x="1187" y="1660"/>
                    <a:pt x="696" y="804"/>
                    <a:pt x="14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655;p72">
              <a:extLst>
                <a:ext uri="{FF2B5EF4-FFF2-40B4-BE49-F238E27FC236}">
                  <a16:creationId xmlns:a16="http://schemas.microsoft.com/office/drawing/2014/main" id="{C3114A50-DED9-3A88-E931-0B2681E3E727}"/>
                </a:ext>
              </a:extLst>
            </p:cNvPr>
            <p:cNvSpPr/>
            <p:nvPr/>
          </p:nvSpPr>
          <p:spPr>
            <a:xfrm>
              <a:off x="5547150" y="3051823"/>
              <a:ext cx="68675" cy="108718"/>
            </a:xfrm>
            <a:custGeom>
              <a:avLst/>
              <a:gdLst/>
              <a:ahLst/>
              <a:cxnLst/>
              <a:rect l="l" t="t" r="r" b="b"/>
              <a:pathLst>
                <a:path w="1607" h="2544" fill="none" extrusionOk="0">
                  <a:moveTo>
                    <a:pt x="143" y="1"/>
                  </a:moveTo>
                  <a:cubicBezTo>
                    <a:pt x="696" y="804"/>
                    <a:pt x="1187" y="1660"/>
                    <a:pt x="1606" y="2543"/>
                  </a:cubicBezTo>
                  <a:cubicBezTo>
                    <a:pt x="1196" y="2222"/>
                    <a:pt x="777" y="1892"/>
                    <a:pt x="473" y="1473"/>
                  </a:cubicBezTo>
                  <a:cubicBezTo>
                    <a:pt x="179" y="1045"/>
                    <a:pt x="1" y="500"/>
                    <a:pt x="14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656;p72">
              <a:extLst>
                <a:ext uri="{FF2B5EF4-FFF2-40B4-BE49-F238E27FC236}">
                  <a16:creationId xmlns:a16="http://schemas.microsoft.com/office/drawing/2014/main" id="{33F3A37A-1839-C837-F4DA-408A68535599}"/>
                </a:ext>
              </a:extLst>
            </p:cNvPr>
            <p:cNvSpPr/>
            <p:nvPr/>
          </p:nvSpPr>
          <p:spPr>
            <a:xfrm>
              <a:off x="5530013" y="3152122"/>
              <a:ext cx="59103" cy="88846"/>
            </a:xfrm>
            <a:custGeom>
              <a:avLst/>
              <a:gdLst/>
              <a:ahLst/>
              <a:cxnLst/>
              <a:rect l="l" t="t" r="r" b="b"/>
              <a:pathLst>
                <a:path w="1383" h="2079" extrusionOk="0">
                  <a:moveTo>
                    <a:pt x="9" y="0"/>
                  </a:moveTo>
                  <a:cubicBezTo>
                    <a:pt x="0" y="883"/>
                    <a:pt x="571" y="1740"/>
                    <a:pt x="1383" y="2079"/>
                  </a:cubicBezTo>
                  <a:cubicBezTo>
                    <a:pt x="919" y="1392"/>
                    <a:pt x="464" y="696"/>
                    <a:pt x="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657;p72">
              <a:extLst>
                <a:ext uri="{FF2B5EF4-FFF2-40B4-BE49-F238E27FC236}">
                  <a16:creationId xmlns:a16="http://schemas.microsoft.com/office/drawing/2014/main" id="{DA869622-9860-67FF-6C24-D4A4715A7519}"/>
                </a:ext>
              </a:extLst>
            </p:cNvPr>
            <p:cNvSpPr/>
            <p:nvPr/>
          </p:nvSpPr>
          <p:spPr>
            <a:xfrm>
              <a:off x="5530013" y="3152122"/>
              <a:ext cx="59103" cy="88846"/>
            </a:xfrm>
            <a:custGeom>
              <a:avLst/>
              <a:gdLst/>
              <a:ahLst/>
              <a:cxnLst/>
              <a:rect l="l" t="t" r="r" b="b"/>
              <a:pathLst>
                <a:path w="1383" h="2079" fill="none" extrusionOk="0">
                  <a:moveTo>
                    <a:pt x="9" y="0"/>
                  </a:moveTo>
                  <a:cubicBezTo>
                    <a:pt x="464" y="696"/>
                    <a:pt x="919" y="1392"/>
                    <a:pt x="1383" y="2079"/>
                  </a:cubicBezTo>
                  <a:cubicBezTo>
                    <a:pt x="571" y="1740"/>
                    <a:pt x="0" y="883"/>
                    <a:pt x="9"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658;p72">
              <a:extLst>
                <a:ext uri="{FF2B5EF4-FFF2-40B4-BE49-F238E27FC236}">
                  <a16:creationId xmlns:a16="http://schemas.microsoft.com/office/drawing/2014/main" id="{F01A2CB5-46B1-5FF4-1724-726A22D73934}"/>
                </a:ext>
              </a:extLst>
            </p:cNvPr>
            <p:cNvSpPr/>
            <p:nvPr/>
          </p:nvSpPr>
          <p:spPr>
            <a:xfrm>
              <a:off x="5499116" y="3219985"/>
              <a:ext cx="58761" cy="106410"/>
            </a:xfrm>
            <a:custGeom>
              <a:avLst/>
              <a:gdLst/>
              <a:ahLst/>
              <a:cxnLst/>
              <a:rect l="l" t="t" r="r" b="b"/>
              <a:pathLst>
                <a:path w="1375" h="2490" extrusionOk="0">
                  <a:moveTo>
                    <a:pt x="250" y="0"/>
                  </a:moveTo>
                  <a:lnTo>
                    <a:pt x="250" y="0"/>
                  </a:lnTo>
                  <a:cubicBezTo>
                    <a:pt x="1" y="375"/>
                    <a:pt x="99" y="883"/>
                    <a:pt x="295" y="1294"/>
                  </a:cubicBezTo>
                  <a:cubicBezTo>
                    <a:pt x="536" y="1784"/>
                    <a:pt x="911" y="2204"/>
                    <a:pt x="1374" y="2489"/>
                  </a:cubicBezTo>
                  <a:cubicBezTo>
                    <a:pt x="902" y="1713"/>
                    <a:pt x="527" y="874"/>
                    <a:pt x="25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659;p72">
              <a:extLst>
                <a:ext uri="{FF2B5EF4-FFF2-40B4-BE49-F238E27FC236}">
                  <a16:creationId xmlns:a16="http://schemas.microsoft.com/office/drawing/2014/main" id="{B093EEA1-FCEA-E13A-4B6F-95951AA2CEE7}"/>
                </a:ext>
              </a:extLst>
            </p:cNvPr>
            <p:cNvSpPr/>
            <p:nvPr/>
          </p:nvSpPr>
          <p:spPr>
            <a:xfrm>
              <a:off x="5499116" y="3219985"/>
              <a:ext cx="58761" cy="106410"/>
            </a:xfrm>
            <a:custGeom>
              <a:avLst/>
              <a:gdLst/>
              <a:ahLst/>
              <a:cxnLst/>
              <a:rect l="l" t="t" r="r" b="b"/>
              <a:pathLst>
                <a:path w="1375" h="2490" fill="none" extrusionOk="0">
                  <a:moveTo>
                    <a:pt x="295" y="1294"/>
                  </a:moveTo>
                  <a:cubicBezTo>
                    <a:pt x="99" y="883"/>
                    <a:pt x="1" y="375"/>
                    <a:pt x="250" y="0"/>
                  </a:cubicBezTo>
                  <a:cubicBezTo>
                    <a:pt x="527" y="874"/>
                    <a:pt x="902" y="1713"/>
                    <a:pt x="1374" y="2489"/>
                  </a:cubicBezTo>
                  <a:cubicBezTo>
                    <a:pt x="911" y="2204"/>
                    <a:pt x="536" y="1784"/>
                    <a:pt x="295" y="129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660;p72">
              <a:extLst>
                <a:ext uri="{FF2B5EF4-FFF2-40B4-BE49-F238E27FC236}">
                  <a16:creationId xmlns:a16="http://schemas.microsoft.com/office/drawing/2014/main" id="{D200358B-482E-BE1E-D3DD-237C0DCC8018}"/>
                </a:ext>
              </a:extLst>
            </p:cNvPr>
            <p:cNvSpPr/>
            <p:nvPr/>
          </p:nvSpPr>
          <p:spPr>
            <a:xfrm>
              <a:off x="5488047" y="3320241"/>
              <a:ext cx="43889" cy="96496"/>
            </a:xfrm>
            <a:custGeom>
              <a:avLst/>
              <a:gdLst/>
              <a:ahLst/>
              <a:cxnLst/>
              <a:rect l="l" t="t" r="r" b="b"/>
              <a:pathLst>
                <a:path w="1027" h="2258" extrusionOk="0">
                  <a:moveTo>
                    <a:pt x="37" y="0"/>
                  </a:moveTo>
                  <a:lnTo>
                    <a:pt x="37" y="0"/>
                  </a:lnTo>
                  <a:cubicBezTo>
                    <a:pt x="1" y="848"/>
                    <a:pt x="376" y="1704"/>
                    <a:pt x="1027" y="2257"/>
                  </a:cubicBezTo>
                  <a:cubicBezTo>
                    <a:pt x="804" y="1463"/>
                    <a:pt x="474" y="696"/>
                    <a:pt x="37"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661;p72">
              <a:extLst>
                <a:ext uri="{FF2B5EF4-FFF2-40B4-BE49-F238E27FC236}">
                  <a16:creationId xmlns:a16="http://schemas.microsoft.com/office/drawing/2014/main" id="{09C3CAF1-2DB6-41CB-5370-0CE504509945}"/>
                </a:ext>
              </a:extLst>
            </p:cNvPr>
            <p:cNvSpPr/>
            <p:nvPr/>
          </p:nvSpPr>
          <p:spPr>
            <a:xfrm>
              <a:off x="5488047" y="3320241"/>
              <a:ext cx="43889" cy="96496"/>
            </a:xfrm>
            <a:custGeom>
              <a:avLst/>
              <a:gdLst/>
              <a:ahLst/>
              <a:cxnLst/>
              <a:rect l="l" t="t" r="r" b="b"/>
              <a:pathLst>
                <a:path w="1027" h="2258" fill="none" extrusionOk="0">
                  <a:moveTo>
                    <a:pt x="37" y="0"/>
                  </a:moveTo>
                  <a:cubicBezTo>
                    <a:pt x="474" y="696"/>
                    <a:pt x="804" y="1463"/>
                    <a:pt x="1027" y="2257"/>
                  </a:cubicBezTo>
                  <a:cubicBezTo>
                    <a:pt x="376" y="1704"/>
                    <a:pt x="1" y="848"/>
                    <a:pt x="37"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662;p72">
              <a:extLst>
                <a:ext uri="{FF2B5EF4-FFF2-40B4-BE49-F238E27FC236}">
                  <a16:creationId xmlns:a16="http://schemas.microsoft.com/office/drawing/2014/main" id="{901568FE-FD0D-2BCE-5838-D5AE00ED8BCB}"/>
                </a:ext>
              </a:extLst>
            </p:cNvPr>
            <p:cNvSpPr/>
            <p:nvPr/>
          </p:nvSpPr>
          <p:spPr>
            <a:xfrm>
              <a:off x="5490740" y="3401438"/>
              <a:ext cx="32436" cy="119359"/>
            </a:xfrm>
            <a:custGeom>
              <a:avLst/>
              <a:gdLst/>
              <a:ahLst/>
              <a:cxnLst/>
              <a:rect l="l" t="t" r="r" b="b"/>
              <a:pathLst>
                <a:path w="759" h="2793" extrusionOk="0">
                  <a:moveTo>
                    <a:pt x="0" y="0"/>
                  </a:moveTo>
                  <a:lnTo>
                    <a:pt x="0" y="0"/>
                  </a:lnTo>
                  <a:cubicBezTo>
                    <a:pt x="188" y="928"/>
                    <a:pt x="366" y="1865"/>
                    <a:pt x="553" y="2793"/>
                  </a:cubicBezTo>
                  <a:cubicBezTo>
                    <a:pt x="759" y="1838"/>
                    <a:pt x="545" y="803"/>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663;p72">
              <a:extLst>
                <a:ext uri="{FF2B5EF4-FFF2-40B4-BE49-F238E27FC236}">
                  <a16:creationId xmlns:a16="http://schemas.microsoft.com/office/drawing/2014/main" id="{3B3BA9AF-707C-D131-8A7D-F4D3E2D3AE1A}"/>
                </a:ext>
              </a:extLst>
            </p:cNvPr>
            <p:cNvSpPr/>
            <p:nvPr/>
          </p:nvSpPr>
          <p:spPr>
            <a:xfrm>
              <a:off x="5490740" y="3401438"/>
              <a:ext cx="32436" cy="119359"/>
            </a:xfrm>
            <a:custGeom>
              <a:avLst/>
              <a:gdLst/>
              <a:ahLst/>
              <a:cxnLst/>
              <a:rect l="l" t="t" r="r" b="b"/>
              <a:pathLst>
                <a:path w="759" h="2793" fill="none" extrusionOk="0">
                  <a:moveTo>
                    <a:pt x="553" y="2793"/>
                  </a:moveTo>
                  <a:cubicBezTo>
                    <a:pt x="366" y="1865"/>
                    <a:pt x="188" y="928"/>
                    <a:pt x="0" y="0"/>
                  </a:cubicBezTo>
                  <a:cubicBezTo>
                    <a:pt x="545" y="803"/>
                    <a:pt x="759" y="1838"/>
                    <a:pt x="553" y="279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664;p72">
              <a:extLst>
                <a:ext uri="{FF2B5EF4-FFF2-40B4-BE49-F238E27FC236}">
                  <a16:creationId xmlns:a16="http://schemas.microsoft.com/office/drawing/2014/main" id="{4E5DCFAF-9C0C-DEF1-0E3E-0B0E8AEB5F96}"/>
                </a:ext>
              </a:extLst>
            </p:cNvPr>
            <p:cNvSpPr/>
            <p:nvPr/>
          </p:nvSpPr>
          <p:spPr>
            <a:xfrm>
              <a:off x="5587193" y="2354174"/>
              <a:ext cx="20983" cy="100684"/>
            </a:xfrm>
            <a:custGeom>
              <a:avLst/>
              <a:gdLst/>
              <a:ahLst/>
              <a:cxnLst/>
              <a:rect l="l" t="t" r="r" b="b"/>
              <a:pathLst>
                <a:path w="491" h="2356" extrusionOk="0">
                  <a:moveTo>
                    <a:pt x="268" y="0"/>
                  </a:moveTo>
                  <a:cubicBezTo>
                    <a:pt x="0" y="768"/>
                    <a:pt x="81" y="1651"/>
                    <a:pt x="491" y="2356"/>
                  </a:cubicBezTo>
                  <a:cubicBezTo>
                    <a:pt x="429" y="1571"/>
                    <a:pt x="366" y="786"/>
                    <a:pt x="268"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665;p72">
              <a:extLst>
                <a:ext uri="{FF2B5EF4-FFF2-40B4-BE49-F238E27FC236}">
                  <a16:creationId xmlns:a16="http://schemas.microsoft.com/office/drawing/2014/main" id="{B9D6C719-3665-0BDE-EF7A-4D0F229F7D54}"/>
                </a:ext>
              </a:extLst>
            </p:cNvPr>
            <p:cNvSpPr/>
            <p:nvPr/>
          </p:nvSpPr>
          <p:spPr>
            <a:xfrm>
              <a:off x="5587193" y="2354174"/>
              <a:ext cx="20983" cy="100684"/>
            </a:xfrm>
            <a:custGeom>
              <a:avLst/>
              <a:gdLst/>
              <a:ahLst/>
              <a:cxnLst/>
              <a:rect l="l" t="t" r="r" b="b"/>
              <a:pathLst>
                <a:path w="491" h="2356" fill="none" extrusionOk="0">
                  <a:moveTo>
                    <a:pt x="491" y="2356"/>
                  </a:moveTo>
                  <a:cubicBezTo>
                    <a:pt x="81" y="1651"/>
                    <a:pt x="0" y="768"/>
                    <a:pt x="268" y="0"/>
                  </a:cubicBezTo>
                  <a:cubicBezTo>
                    <a:pt x="366" y="786"/>
                    <a:pt x="429" y="1571"/>
                    <a:pt x="491" y="235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666;p72">
              <a:extLst>
                <a:ext uri="{FF2B5EF4-FFF2-40B4-BE49-F238E27FC236}">
                  <a16:creationId xmlns:a16="http://schemas.microsoft.com/office/drawing/2014/main" id="{D2C972CA-F57E-9CC9-A917-E3D6B9D8A60D}"/>
                </a:ext>
              </a:extLst>
            </p:cNvPr>
            <p:cNvSpPr/>
            <p:nvPr/>
          </p:nvSpPr>
          <p:spPr>
            <a:xfrm>
              <a:off x="5533817" y="2325969"/>
              <a:ext cx="25214" cy="127008"/>
            </a:xfrm>
            <a:custGeom>
              <a:avLst/>
              <a:gdLst/>
              <a:ahLst/>
              <a:cxnLst/>
              <a:rect l="l" t="t" r="r" b="b"/>
              <a:pathLst>
                <a:path w="590" h="2972" extrusionOk="0">
                  <a:moveTo>
                    <a:pt x="375" y="0"/>
                  </a:moveTo>
                  <a:cubicBezTo>
                    <a:pt x="18" y="375"/>
                    <a:pt x="0" y="955"/>
                    <a:pt x="107" y="1463"/>
                  </a:cubicBezTo>
                  <a:cubicBezTo>
                    <a:pt x="215" y="1972"/>
                    <a:pt x="420" y="2454"/>
                    <a:pt x="438" y="2971"/>
                  </a:cubicBezTo>
                  <a:cubicBezTo>
                    <a:pt x="589" y="1990"/>
                    <a:pt x="562" y="982"/>
                    <a:pt x="37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667;p72">
              <a:extLst>
                <a:ext uri="{FF2B5EF4-FFF2-40B4-BE49-F238E27FC236}">
                  <a16:creationId xmlns:a16="http://schemas.microsoft.com/office/drawing/2014/main" id="{E6C16AE4-A00E-F881-23BE-F2DF85D5EE04}"/>
                </a:ext>
              </a:extLst>
            </p:cNvPr>
            <p:cNvSpPr/>
            <p:nvPr/>
          </p:nvSpPr>
          <p:spPr>
            <a:xfrm>
              <a:off x="5533817" y="2325969"/>
              <a:ext cx="25214" cy="127008"/>
            </a:xfrm>
            <a:custGeom>
              <a:avLst/>
              <a:gdLst/>
              <a:ahLst/>
              <a:cxnLst/>
              <a:rect l="l" t="t" r="r" b="b"/>
              <a:pathLst>
                <a:path w="590" h="2972" fill="none" extrusionOk="0">
                  <a:moveTo>
                    <a:pt x="438" y="2971"/>
                  </a:moveTo>
                  <a:cubicBezTo>
                    <a:pt x="420" y="2454"/>
                    <a:pt x="215" y="1972"/>
                    <a:pt x="107" y="1463"/>
                  </a:cubicBezTo>
                  <a:cubicBezTo>
                    <a:pt x="0" y="955"/>
                    <a:pt x="18" y="375"/>
                    <a:pt x="375" y="0"/>
                  </a:cubicBezTo>
                  <a:cubicBezTo>
                    <a:pt x="562" y="982"/>
                    <a:pt x="589" y="1990"/>
                    <a:pt x="438"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668;p72">
              <a:extLst>
                <a:ext uri="{FF2B5EF4-FFF2-40B4-BE49-F238E27FC236}">
                  <a16:creationId xmlns:a16="http://schemas.microsoft.com/office/drawing/2014/main" id="{066B25F0-69F9-1083-45FF-F3D7AFF55D47}"/>
                </a:ext>
              </a:extLst>
            </p:cNvPr>
            <p:cNvSpPr/>
            <p:nvPr/>
          </p:nvSpPr>
          <p:spPr>
            <a:xfrm>
              <a:off x="5480825" y="2317977"/>
              <a:ext cx="27479" cy="127735"/>
            </a:xfrm>
            <a:custGeom>
              <a:avLst/>
              <a:gdLst/>
              <a:ahLst/>
              <a:cxnLst/>
              <a:rect l="l" t="t" r="r" b="b"/>
              <a:pathLst>
                <a:path w="643" h="2989" extrusionOk="0">
                  <a:moveTo>
                    <a:pt x="232" y="0"/>
                  </a:moveTo>
                  <a:lnTo>
                    <a:pt x="232" y="0"/>
                  </a:lnTo>
                  <a:cubicBezTo>
                    <a:pt x="0" y="990"/>
                    <a:pt x="313" y="2016"/>
                    <a:pt x="616" y="2989"/>
                  </a:cubicBezTo>
                  <a:cubicBezTo>
                    <a:pt x="643" y="2186"/>
                    <a:pt x="607" y="1392"/>
                    <a:pt x="509" y="598"/>
                  </a:cubicBezTo>
                  <a:cubicBezTo>
                    <a:pt x="482" y="366"/>
                    <a:pt x="429" y="107"/>
                    <a:pt x="23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669;p72">
              <a:extLst>
                <a:ext uri="{FF2B5EF4-FFF2-40B4-BE49-F238E27FC236}">
                  <a16:creationId xmlns:a16="http://schemas.microsoft.com/office/drawing/2014/main" id="{4F865290-1498-9392-1E75-77C359415FC2}"/>
                </a:ext>
              </a:extLst>
            </p:cNvPr>
            <p:cNvSpPr/>
            <p:nvPr/>
          </p:nvSpPr>
          <p:spPr>
            <a:xfrm>
              <a:off x="5480825" y="2317977"/>
              <a:ext cx="27479" cy="127735"/>
            </a:xfrm>
            <a:custGeom>
              <a:avLst/>
              <a:gdLst/>
              <a:ahLst/>
              <a:cxnLst/>
              <a:rect l="l" t="t" r="r" b="b"/>
              <a:pathLst>
                <a:path w="643" h="2989" fill="none" extrusionOk="0">
                  <a:moveTo>
                    <a:pt x="509" y="598"/>
                  </a:moveTo>
                  <a:cubicBezTo>
                    <a:pt x="607" y="1392"/>
                    <a:pt x="643" y="2186"/>
                    <a:pt x="616" y="2989"/>
                  </a:cubicBezTo>
                  <a:cubicBezTo>
                    <a:pt x="313" y="2016"/>
                    <a:pt x="0" y="990"/>
                    <a:pt x="232" y="0"/>
                  </a:cubicBezTo>
                  <a:cubicBezTo>
                    <a:pt x="429" y="107"/>
                    <a:pt x="482" y="366"/>
                    <a:pt x="509" y="59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670;p72">
              <a:extLst>
                <a:ext uri="{FF2B5EF4-FFF2-40B4-BE49-F238E27FC236}">
                  <a16:creationId xmlns:a16="http://schemas.microsoft.com/office/drawing/2014/main" id="{6FD5771B-5873-9822-A5ED-520DD092C0CF}"/>
                </a:ext>
              </a:extLst>
            </p:cNvPr>
            <p:cNvSpPr/>
            <p:nvPr/>
          </p:nvSpPr>
          <p:spPr>
            <a:xfrm>
              <a:off x="5438518" y="2314516"/>
              <a:ext cx="32820" cy="127008"/>
            </a:xfrm>
            <a:custGeom>
              <a:avLst/>
              <a:gdLst/>
              <a:ahLst/>
              <a:cxnLst/>
              <a:rect l="l" t="t" r="r" b="b"/>
              <a:pathLst>
                <a:path w="768" h="2972" extrusionOk="0">
                  <a:moveTo>
                    <a:pt x="321" y="1"/>
                  </a:moveTo>
                  <a:cubicBezTo>
                    <a:pt x="0" y="991"/>
                    <a:pt x="170" y="2124"/>
                    <a:pt x="767" y="2971"/>
                  </a:cubicBezTo>
                  <a:cubicBezTo>
                    <a:pt x="750" y="1963"/>
                    <a:pt x="598" y="964"/>
                    <a:pt x="32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671;p72">
              <a:extLst>
                <a:ext uri="{FF2B5EF4-FFF2-40B4-BE49-F238E27FC236}">
                  <a16:creationId xmlns:a16="http://schemas.microsoft.com/office/drawing/2014/main" id="{A4312222-9A7F-3AFB-1E71-036B45F6D7E9}"/>
                </a:ext>
              </a:extLst>
            </p:cNvPr>
            <p:cNvSpPr/>
            <p:nvPr/>
          </p:nvSpPr>
          <p:spPr>
            <a:xfrm>
              <a:off x="5438518" y="2314516"/>
              <a:ext cx="32820" cy="127008"/>
            </a:xfrm>
            <a:custGeom>
              <a:avLst/>
              <a:gdLst/>
              <a:ahLst/>
              <a:cxnLst/>
              <a:rect l="l" t="t" r="r" b="b"/>
              <a:pathLst>
                <a:path w="768" h="2972" fill="none" extrusionOk="0">
                  <a:moveTo>
                    <a:pt x="767" y="2971"/>
                  </a:moveTo>
                  <a:cubicBezTo>
                    <a:pt x="170" y="2124"/>
                    <a:pt x="0" y="991"/>
                    <a:pt x="321" y="1"/>
                  </a:cubicBezTo>
                  <a:cubicBezTo>
                    <a:pt x="598" y="964"/>
                    <a:pt x="750" y="1963"/>
                    <a:pt x="767"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672;p72">
              <a:extLst>
                <a:ext uri="{FF2B5EF4-FFF2-40B4-BE49-F238E27FC236}">
                  <a16:creationId xmlns:a16="http://schemas.microsoft.com/office/drawing/2014/main" id="{7DE890EF-5287-C9A5-A390-1F5D6B827D75}"/>
                </a:ext>
              </a:extLst>
            </p:cNvPr>
            <p:cNvSpPr/>
            <p:nvPr/>
          </p:nvSpPr>
          <p:spPr>
            <a:xfrm>
              <a:off x="5581082" y="2162807"/>
              <a:ext cx="24444" cy="101068"/>
            </a:xfrm>
            <a:custGeom>
              <a:avLst/>
              <a:gdLst/>
              <a:ahLst/>
              <a:cxnLst/>
              <a:rect l="l" t="t" r="r" b="b"/>
              <a:pathLst>
                <a:path w="572" h="2365" extrusionOk="0">
                  <a:moveTo>
                    <a:pt x="117" y="0"/>
                  </a:moveTo>
                  <a:lnTo>
                    <a:pt x="117" y="0"/>
                  </a:lnTo>
                  <a:cubicBezTo>
                    <a:pt x="1" y="812"/>
                    <a:pt x="170" y="1651"/>
                    <a:pt x="572" y="2364"/>
                  </a:cubicBezTo>
                  <a:cubicBezTo>
                    <a:pt x="572" y="1552"/>
                    <a:pt x="420" y="750"/>
                    <a:pt x="117"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673;p72">
              <a:extLst>
                <a:ext uri="{FF2B5EF4-FFF2-40B4-BE49-F238E27FC236}">
                  <a16:creationId xmlns:a16="http://schemas.microsoft.com/office/drawing/2014/main" id="{8AC7812E-2DA7-F6B7-ACAB-3FF9E1A0D2CE}"/>
                </a:ext>
              </a:extLst>
            </p:cNvPr>
            <p:cNvSpPr/>
            <p:nvPr/>
          </p:nvSpPr>
          <p:spPr>
            <a:xfrm>
              <a:off x="5581082" y="2162807"/>
              <a:ext cx="24444" cy="101068"/>
            </a:xfrm>
            <a:custGeom>
              <a:avLst/>
              <a:gdLst/>
              <a:ahLst/>
              <a:cxnLst/>
              <a:rect l="l" t="t" r="r" b="b"/>
              <a:pathLst>
                <a:path w="572" h="2365" fill="none" extrusionOk="0">
                  <a:moveTo>
                    <a:pt x="572" y="2364"/>
                  </a:moveTo>
                  <a:cubicBezTo>
                    <a:pt x="170" y="1651"/>
                    <a:pt x="1" y="812"/>
                    <a:pt x="117" y="0"/>
                  </a:cubicBezTo>
                  <a:cubicBezTo>
                    <a:pt x="420" y="750"/>
                    <a:pt x="572" y="1552"/>
                    <a:pt x="572" y="236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674;p72">
              <a:extLst>
                <a:ext uri="{FF2B5EF4-FFF2-40B4-BE49-F238E27FC236}">
                  <a16:creationId xmlns:a16="http://schemas.microsoft.com/office/drawing/2014/main" id="{19D0241D-E38A-39B5-B06F-3C5712900F92}"/>
                </a:ext>
              </a:extLst>
            </p:cNvPr>
            <p:cNvSpPr/>
            <p:nvPr/>
          </p:nvSpPr>
          <p:spPr>
            <a:xfrm>
              <a:off x="5530782" y="2141439"/>
              <a:ext cx="21752" cy="94231"/>
            </a:xfrm>
            <a:custGeom>
              <a:avLst/>
              <a:gdLst/>
              <a:ahLst/>
              <a:cxnLst/>
              <a:rect l="l" t="t" r="r" b="b"/>
              <a:pathLst>
                <a:path w="509" h="2205" extrusionOk="0">
                  <a:moveTo>
                    <a:pt x="259" y="1"/>
                  </a:moveTo>
                  <a:cubicBezTo>
                    <a:pt x="125" y="90"/>
                    <a:pt x="36" y="241"/>
                    <a:pt x="18" y="402"/>
                  </a:cubicBezTo>
                  <a:cubicBezTo>
                    <a:pt x="0" y="554"/>
                    <a:pt x="36" y="696"/>
                    <a:pt x="71" y="839"/>
                  </a:cubicBezTo>
                  <a:cubicBezTo>
                    <a:pt x="187" y="1294"/>
                    <a:pt x="303" y="1749"/>
                    <a:pt x="428" y="2204"/>
                  </a:cubicBezTo>
                  <a:cubicBezTo>
                    <a:pt x="509" y="1473"/>
                    <a:pt x="455" y="714"/>
                    <a:pt x="25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675;p72">
              <a:extLst>
                <a:ext uri="{FF2B5EF4-FFF2-40B4-BE49-F238E27FC236}">
                  <a16:creationId xmlns:a16="http://schemas.microsoft.com/office/drawing/2014/main" id="{943272C0-F046-D6F8-9C17-71589D6009F8}"/>
                </a:ext>
              </a:extLst>
            </p:cNvPr>
            <p:cNvSpPr/>
            <p:nvPr/>
          </p:nvSpPr>
          <p:spPr>
            <a:xfrm>
              <a:off x="5530782" y="2141439"/>
              <a:ext cx="21752" cy="94231"/>
            </a:xfrm>
            <a:custGeom>
              <a:avLst/>
              <a:gdLst/>
              <a:ahLst/>
              <a:cxnLst/>
              <a:rect l="l" t="t" r="r" b="b"/>
              <a:pathLst>
                <a:path w="509" h="2205" fill="none" extrusionOk="0">
                  <a:moveTo>
                    <a:pt x="71" y="839"/>
                  </a:moveTo>
                  <a:cubicBezTo>
                    <a:pt x="36" y="696"/>
                    <a:pt x="0" y="554"/>
                    <a:pt x="18" y="402"/>
                  </a:cubicBezTo>
                  <a:cubicBezTo>
                    <a:pt x="36" y="241"/>
                    <a:pt x="125" y="90"/>
                    <a:pt x="259" y="1"/>
                  </a:cubicBezTo>
                  <a:cubicBezTo>
                    <a:pt x="455" y="714"/>
                    <a:pt x="509" y="1473"/>
                    <a:pt x="428" y="2204"/>
                  </a:cubicBezTo>
                  <a:cubicBezTo>
                    <a:pt x="303" y="1749"/>
                    <a:pt x="187" y="1294"/>
                    <a:pt x="71" y="83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676;p72">
              <a:extLst>
                <a:ext uri="{FF2B5EF4-FFF2-40B4-BE49-F238E27FC236}">
                  <a16:creationId xmlns:a16="http://schemas.microsoft.com/office/drawing/2014/main" id="{A90789E4-9C63-56B8-93BA-186B99269238}"/>
                </a:ext>
              </a:extLst>
            </p:cNvPr>
            <p:cNvSpPr/>
            <p:nvPr/>
          </p:nvSpPr>
          <p:spPr>
            <a:xfrm>
              <a:off x="5474714" y="2120456"/>
              <a:ext cx="35513" cy="117094"/>
            </a:xfrm>
            <a:custGeom>
              <a:avLst/>
              <a:gdLst/>
              <a:ahLst/>
              <a:cxnLst/>
              <a:rect l="l" t="t" r="r" b="b"/>
              <a:pathLst>
                <a:path w="831" h="2740" extrusionOk="0">
                  <a:moveTo>
                    <a:pt x="340" y="1"/>
                  </a:moveTo>
                  <a:cubicBezTo>
                    <a:pt x="1" y="902"/>
                    <a:pt x="170" y="1981"/>
                    <a:pt x="759" y="2740"/>
                  </a:cubicBezTo>
                  <a:cubicBezTo>
                    <a:pt x="830" y="1812"/>
                    <a:pt x="679" y="866"/>
                    <a:pt x="34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677;p72">
              <a:extLst>
                <a:ext uri="{FF2B5EF4-FFF2-40B4-BE49-F238E27FC236}">
                  <a16:creationId xmlns:a16="http://schemas.microsoft.com/office/drawing/2014/main" id="{2358D107-3312-09FD-3216-47A8797BBE10}"/>
                </a:ext>
              </a:extLst>
            </p:cNvPr>
            <p:cNvSpPr/>
            <p:nvPr/>
          </p:nvSpPr>
          <p:spPr>
            <a:xfrm>
              <a:off x="5474714" y="2120456"/>
              <a:ext cx="35513" cy="117094"/>
            </a:xfrm>
            <a:custGeom>
              <a:avLst/>
              <a:gdLst/>
              <a:ahLst/>
              <a:cxnLst/>
              <a:rect l="l" t="t" r="r" b="b"/>
              <a:pathLst>
                <a:path w="831" h="2740" fill="none" extrusionOk="0">
                  <a:moveTo>
                    <a:pt x="759" y="2740"/>
                  </a:moveTo>
                  <a:cubicBezTo>
                    <a:pt x="170" y="1981"/>
                    <a:pt x="1" y="902"/>
                    <a:pt x="340" y="1"/>
                  </a:cubicBezTo>
                  <a:cubicBezTo>
                    <a:pt x="679" y="866"/>
                    <a:pt x="830" y="1812"/>
                    <a:pt x="759" y="27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678;p72">
              <a:extLst>
                <a:ext uri="{FF2B5EF4-FFF2-40B4-BE49-F238E27FC236}">
                  <a16:creationId xmlns:a16="http://schemas.microsoft.com/office/drawing/2014/main" id="{E44E3D95-71F7-FE45-0340-5F7C5FFBCC2C}"/>
                </a:ext>
              </a:extLst>
            </p:cNvPr>
            <p:cNvSpPr/>
            <p:nvPr/>
          </p:nvSpPr>
          <p:spPr>
            <a:xfrm>
              <a:off x="5425911" y="2105969"/>
              <a:ext cx="30556" cy="133504"/>
            </a:xfrm>
            <a:custGeom>
              <a:avLst/>
              <a:gdLst/>
              <a:ahLst/>
              <a:cxnLst/>
              <a:rect l="l" t="t" r="r" b="b"/>
              <a:pathLst>
                <a:path w="715" h="3124" extrusionOk="0">
                  <a:moveTo>
                    <a:pt x="233" y="1"/>
                  </a:moveTo>
                  <a:lnTo>
                    <a:pt x="233" y="1"/>
                  </a:lnTo>
                  <a:cubicBezTo>
                    <a:pt x="1" y="1054"/>
                    <a:pt x="170" y="2187"/>
                    <a:pt x="706" y="3123"/>
                  </a:cubicBezTo>
                  <a:cubicBezTo>
                    <a:pt x="714" y="2071"/>
                    <a:pt x="554" y="1009"/>
                    <a:pt x="23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679;p72">
              <a:extLst>
                <a:ext uri="{FF2B5EF4-FFF2-40B4-BE49-F238E27FC236}">
                  <a16:creationId xmlns:a16="http://schemas.microsoft.com/office/drawing/2014/main" id="{B546C72B-B26C-7A17-E10C-C52F6F04FCE0}"/>
                </a:ext>
              </a:extLst>
            </p:cNvPr>
            <p:cNvSpPr/>
            <p:nvPr/>
          </p:nvSpPr>
          <p:spPr>
            <a:xfrm>
              <a:off x="5425911" y="2105969"/>
              <a:ext cx="30556" cy="133504"/>
            </a:xfrm>
            <a:custGeom>
              <a:avLst/>
              <a:gdLst/>
              <a:ahLst/>
              <a:cxnLst/>
              <a:rect l="l" t="t" r="r" b="b"/>
              <a:pathLst>
                <a:path w="715" h="3124" fill="none" extrusionOk="0">
                  <a:moveTo>
                    <a:pt x="233" y="1"/>
                  </a:moveTo>
                  <a:cubicBezTo>
                    <a:pt x="554" y="1009"/>
                    <a:pt x="714" y="2071"/>
                    <a:pt x="706" y="3123"/>
                  </a:cubicBezTo>
                  <a:cubicBezTo>
                    <a:pt x="170" y="2187"/>
                    <a:pt x="1" y="1054"/>
                    <a:pt x="23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680;p72">
              <a:extLst>
                <a:ext uri="{FF2B5EF4-FFF2-40B4-BE49-F238E27FC236}">
                  <a16:creationId xmlns:a16="http://schemas.microsoft.com/office/drawing/2014/main" id="{FE2B5BB3-A06A-0028-2A53-5DB9CE87357B}"/>
                </a:ext>
              </a:extLst>
            </p:cNvPr>
            <p:cNvSpPr/>
            <p:nvPr/>
          </p:nvSpPr>
          <p:spPr>
            <a:xfrm>
              <a:off x="5592535" y="1944730"/>
              <a:ext cx="25214" cy="156709"/>
            </a:xfrm>
            <a:custGeom>
              <a:avLst/>
              <a:gdLst/>
              <a:ahLst/>
              <a:cxnLst/>
              <a:rect l="l" t="t" r="r" b="b"/>
              <a:pathLst>
                <a:path w="590" h="3667" extrusionOk="0">
                  <a:moveTo>
                    <a:pt x="411" y="0"/>
                  </a:moveTo>
                  <a:cubicBezTo>
                    <a:pt x="402" y="339"/>
                    <a:pt x="286" y="661"/>
                    <a:pt x="214" y="982"/>
                  </a:cubicBezTo>
                  <a:cubicBezTo>
                    <a:pt x="0" y="1874"/>
                    <a:pt x="107" y="2837"/>
                    <a:pt x="500" y="3667"/>
                  </a:cubicBezTo>
                  <a:cubicBezTo>
                    <a:pt x="589" y="2445"/>
                    <a:pt x="562" y="1214"/>
                    <a:pt x="41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681;p72">
              <a:extLst>
                <a:ext uri="{FF2B5EF4-FFF2-40B4-BE49-F238E27FC236}">
                  <a16:creationId xmlns:a16="http://schemas.microsoft.com/office/drawing/2014/main" id="{6A13903E-1FE5-E3FD-CEDC-D03CC6ED7A01}"/>
                </a:ext>
              </a:extLst>
            </p:cNvPr>
            <p:cNvSpPr/>
            <p:nvPr/>
          </p:nvSpPr>
          <p:spPr>
            <a:xfrm>
              <a:off x="5592535" y="1944730"/>
              <a:ext cx="25214" cy="156709"/>
            </a:xfrm>
            <a:custGeom>
              <a:avLst/>
              <a:gdLst/>
              <a:ahLst/>
              <a:cxnLst/>
              <a:rect l="l" t="t" r="r" b="b"/>
              <a:pathLst>
                <a:path w="590" h="3667" fill="none" extrusionOk="0">
                  <a:moveTo>
                    <a:pt x="214" y="982"/>
                  </a:moveTo>
                  <a:cubicBezTo>
                    <a:pt x="286" y="661"/>
                    <a:pt x="402" y="339"/>
                    <a:pt x="411" y="0"/>
                  </a:cubicBezTo>
                  <a:cubicBezTo>
                    <a:pt x="562" y="1214"/>
                    <a:pt x="589" y="2445"/>
                    <a:pt x="500" y="3667"/>
                  </a:cubicBezTo>
                  <a:cubicBezTo>
                    <a:pt x="107" y="2837"/>
                    <a:pt x="0" y="1874"/>
                    <a:pt x="214" y="98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682;p72">
              <a:extLst>
                <a:ext uri="{FF2B5EF4-FFF2-40B4-BE49-F238E27FC236}">
                  <a16:creationId xmlns:a16="http://schemas.microsoft.com/office/drawing/2014/main" id="{E6ABC98D-6035-7A85-1985-05D2F03C3661}"/>
                </a:ext>
              </a:extLst>
            </p:cNvPr>
            <p:cNvSpPr/>
            <p:nvPr/>
          </p:nvSpPr>
          <p:spPr>
            <a:xfrm>
              <a:off x="5560483" y="1931012"/>
              <a:ext cx="25983" cy="154060"/>
            </a:xfrm>
            <a:custGeom>
              <a:avLst/>
              <a:gdLst/>
              <a:ahLst/>
              <a:cxnLst/>
              <a:rect l="l" t="t" r="r" b="b"/>
              <a:pathLst>
                <a:path w="608" h="3605" extrusionOk="0">
                  <a:moveTo>
                    <a:pt x="153" y="0"/>
                  </a:moveTo>
                  <a:lnTo>
                    <a:pt x="153" y="0"/>
                  </a:lnTo>
                  <a:cubicBezTo>
                    <a:pt x="1" y="1196"/>
                    <a:pt x="81" y="2427"/>
                    <a:pt x="376" y="3604"/>
                  </a:cubicBezTo>
                  <a:cubicBezTo>
                    <a:pt x="608" y="2409"/>
                    <a:pt x="527" y="1151"/>
                    <a:pt x="15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683;p72">
              <a:extLst>
                <a:ext uri="{FF2B5EF4-FFF2-40B4-BE49-F238E27FC236}">
                  <a16:creationId xmlns:a16="http://schemas.microsoft.com/office/drawing/2014/main" id="{B086A0DA-C2E2-D3A4-909A-D06162C0EE69}"/>
                </a:ext>
              </a:extLst>
            </p:cNvPr>
            <p:cNvSpPr/>
            <p:nvPr/>
          </p:nvSpPr>
          <p:spPr>
            <a:xfrm>
              <a:off x="5560483" y="1931012"/>
              <a:ext cx="25983" cy="154060"/>
            </a:xfrm>
            <a:custGeom>
              <a:avLst/>
              <a:gdLst/>
              <a:ahLst/>
              <a:cxnLst/>
              <a:rect l="l" t="t" r="r" b="b"/>
              <a:pathLst>
                <a:path w="608" h="3605" fill="none" extrusionOk="0">
                  <a:moveTo>
                    <a:pt x="153" y="0"/>
                  </a:moveTo>
                  <a:cubicBezTo>
                    <a:pt x="527" y="1151"/>
                    <a:pt x="608" y="2409"/>
                    <a:pt x="376" y="3604"/>
                  </a:cubicBezTo>
                  <a:cubicBezTo>
                    <a:pt x="81" y="2427"/>
                    <a:pt x="1" y="1196"/>
                    <a:pt x="153"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684;p72">
              <a:extLst>
                <a:ext uri="{FF2B5EF4-FFF2-40B4-BE49-F238E27FC236}">
                  <a16:creationId xmlns:a16="http://schemas.microsoft.com/office/drawing/2014/main" id="{ED073A91-B8C8-B1CB-F034-5B357DC75B84}"/>
                </a:ext>
              </a:extLst>
            </p:cNvPr>
            <p:cNvSpPr/>
            <p:nvPr/>
          </p:nvSpPr>
          <p:spPr>
            <a:xfrm>
              <a:off x="5515526" y="1897850"/>
              <a:ext cx="31667" cy="148718"/>
            </a:xfrm>
            <a:custGeom>
              <a:avLst/>
              <a:gdLst/>
              <a:ahLst/>
              <a:cxnLst/>
              <a:rect l="l" t="t" r="r" b="b"/>
              <a:pathLst>
                <a:path w="741" h="3480" extrusionOk="0">
                  <a:moveTo>
                    <a:pt x="259" y="0"/>
                  </a:moveTo>
                  <a:lnTo>
                    <a:pt x="259" y="0"/>
                  </a:lnTo>
                  <a:cubicBezTo>
                    <a:pt x="0" y="1160"/>
                    <a:pt x="125" y="2400"/>
                    <a:pt x="616" y="3479"/>
                  </a:cubicBezTo>
                  <a:cubicBezTo>
                    <a:pt x="741" y="2311"/>
                    <a:pt x="625" y="1115"/>
                    <a:pt x="25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685;p72">
              <a:extLst>
                <a:ext uri="{FF2B5EF4-FFF2-40B4-BE49-F238E27FC236}">
                  <a16:creationId xmlns:a16="http://schemas.microsoft.com/office/drawing/2014/main" id="{E5197353-C314-6378-F75C-C4B5617149F4}"/>
                </a:ext>
              </a:extLst>
            </p:cNvPr>
            <p:cNvSpPr/>
            <p:nvPr/>
          </p:nvSpPr>
          <p:spPr>
            <a:xfrm>
              <a:off x="5515526" y="1897850"/>
              <a:ext cx="31667" cy="148718"/>
            </a:xfrm>
            <a:custGeom>
              <a:avLst/>
              <a:gdLst/>
              <a:ahLst/>
              <a:cxnLst/>
              <a:rect l="l" t="t" r="r" b="b"/>
              <a:pathLst>
                <a:path w="741" h="3480" fill="none" extrusionOk="0">
                  <a:moveTo>
                    <a:pt x="616" y="3479"/>
                  </a:moveTo>
                  <a:cubicBezTo>
                    <a:pt x="125" y="2400"/>
                    <a:pt x="0" y="1160"/>
                    <a:pt x="259" y="0"/>
                  </a:cubicBezTo>
                  <a:cubicBezTo>
                    <a:pt x="625" y="1115"/>
                    <a:pt x="741" y="2311"/>
                    <a:pt x="616" y="34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686;p72">
              <a:extLst>
                <a:ext uri="{FF2B5EF4-FFF2-40B4-BE49-F238E27FC236}">
                  <a16:creationId xmlns:a16="http://schemas.microsoft.com/office/drawing/2014/main" id="{D4936E72-D7D0-69FE-9E42-73157BCCC97D}"/>
                </a:ext>
              </a:extLst>
            </p:cNvPr>
            <p:cNvSpPr/>
            <p:nvPr/>
          </p:nvSpPr>
          <p:spPr>
            <a:xfrm>
              <a:off x="5479287" y="1901268"/>
              <a:ext cx="25598" cy="123931"/>
            </a:xfrm>
            <a:custGeom>
              <a:avLst/>
              <a:gdLst/>
              <a:ahLst/>
              <a:cxnLst/>
              <a:rect l="l" t="t" r="r" b="b"/>
              <a:pathLst>
                <a:path w="599" h="2900" extrusionOk="0">
                  <a:moveTo>
                    <a:pt x="420" y="0"/>
                  </a:moveTo>
                  <a:lnTo>
                    <a:pt x="420" y="0"/>
                  </a:lnTo>
                  <a:cubicBezTo>
                    <a:pt x="1" y="910"/>
                    <a:pt x="45" y="2025"/>
                    <a:pt x="536" y="2900"/>
                  </a:cubicBezTo>
                  <a:cubicBezTo>
                    <a:pt x="598" y="1936"/>
                    <a:pt x="554" y="955"/>
                    <a:pt x="42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687;p72">
              <a:extLst>
                <a:ext uri="{FF2B5EF4-FFF2-40B4-BE49-F238E27FC236}">
                  <a16:creationId xmlns:a16="http://schemas.microsoft.com/office/drawing/2014/main" id="{86482A86-6A37-9A05-B97A-A73307AE28E1}"/>
                </a:ext>
              </a:extLst>
            </p:cNvPr>
            <p:cNvSpPr/>
            <p:nvPr/>
          </p:nvSpPr>
          <p:spPr>
            <a:xfrm>
              <a:off x="5479287" y="1901268"/>
              <a:ext cx="25598" cy="123931"/>
            </a:xfrm>
            <a:custGeom>
              <a:avLst/>
              <a:gdLst/>
              <a:ahLst/>
              <a:cxnLst/>
              <a:rect l="l" t="t" r="r" b="b"/>
              <a:pathLst>
                <a:path w="599" h="2900" fill="none" extrusionOk="0">
                  <a:moveTo>
                    <a:pt x="420" y="0"/>
                  </a:moveTo>
                  <a:cubicBezTo>
                    <a:pt x="554" y="955"/>
                    <a:pt x="598" y="1936"/>
                    <a:pt x="536" y="2900"/>
                  </a:cubicBezTo>
                  <a:cubicBezTo>
                    <a:pt x="45" y="2025"/>
                    <a:pt x="1" y="910"/>
                    <a:pt x="420"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688;p72">
              <a:extLst>
                <a:ext uri="{FF2B5EF4-FFF2-40B4-BE49-F238E27FC236}">
                  <a16:creationId xmlns:a16="http://schemas.microsoft.com/office/drawing/2014/main" id="{40193B00-5840-1A73-5678-F8F5673E1171}"/>
                </a:ext>
              </a:extLst>
            </p:cNvPr>
            <p:cNvSpPr/>
            <p:nvPr/>
          </p:nvSpPr>
          <p:spPr>
            <a:xfrm>
              <a:off x="5447663" y="1886781"/>
              <a:ext cx="26709" cy="123931"/>
            </a:xfrm>
            <a:custGeom>
              <a:avLst/>
              <a:gdLst/>
              <a:ahLst/>
              <a:cxnLst/>
              <a:rect l="l" t="t" r="r" b="b"/>
              <a:pathLst>
                <a:path w="625" h="2900" extrusionOk="0">
                  <a:moveTo>
                    <a:pt x="170" y="0"/>
                  </a:moveTo>
                  <a:cubicBezTo>
                    <a:pt x="0" y="964"/>
                    <a:pt x="72" y="1972"/>
                    <a:pt x="393" y="2900"/>
                  </a:cubicBezTo>
                  <a:cubicBezTo>
                    <a:pt x="625" y="1945"/>
                    <a:pt x="544" y="910"/>
                    <a:pt x="17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689;p72">
              <a:extLst>
                <a:ext uri="{FF2B5EF4-FFF2-40B4-BE49-F238E27FC236}">
                  <a16:creationId xmlns:a16="http://schemas.microsoft.com/office/drawing/2014/main" id="{FC345FB7-07EC-B46D-3F57-3F89859CDAC3}"/>
                </a:ext>
              </a:extLst>
            </p:cNvPr>
            <p:cNvSpPr/>
            <p:nvPr/>
          </p:nvSpPr>
          <p:spPr>
            <a:xfrm>
              <a:off x="5447663" y="1886781"/>
              <a:ext cx="26709" cy="123931"/>
            </a:xfrm>
            <a:custGeom>
              <a:avLst/>
              <a:gdLst/>
              <a:ahLst/>
              <a:cxnLst/>
              <a:rect l="l" t="t" r="r" b="b"/>
              <a:pathLst>
                <a:path w="625" h="2900" fill="none" extrusionOk="0">
                  <a:moveTo>
                    <a:pt x="393" y="2900"/>
                  </a:moveTo>
                  <a:cubicBezTo>
                    <a:pt x="72" y="1972"/>
                    <a:pt x="0" y="964"/>
                    <a:pt x="170" y="0"/>
                  </a:cubicBezTo>
                  <a:cubicBezTo>
                    <a:pt x="544" y="910"/>
                    <a:pt x="625" y="1945"/>
                    <a:pt x="393" y="290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690;p72">
              <a:extLst>
                <a:ext uri="{FF2B5EF4-FFF2-40B4-BE49-F238E27FC236}">
                  <a16:creationId xmlns:a16="http://schemas.microsoft.com/office/drawing/2014/main" id="{69D2D1DE-2484-B6EE-1D8D-F0D99CA15B9E}"/>
                </a:ext>
              </a:extLst>
            </p:cNvPr>
            <p:cNvSpPr/>
            <p:nvPr/>
          </p:nvSpPr>
          <p:spPr>
            <a:xfrm>
              <a:off x="5702321" y="1989858"/>
              <a:ext cx="65598" cy="25000"/>
            </a:xfrm>
            <a:custGeom>
              <a:avLst/>
              <a:gdLst/>
              <a:ahLst/>
              <a:cxnLst/>
              <a:rect l="l" t="t" r="r" b="b"/>
              <a:pathLst>
                <a:path w="1535" h="585" extrusionOk="0">
                  <a:moveTo>
                    <a:pt x="444" y="0"/>
                  </a:moveTo>
                  <a:cubicBezTo>
                    <a:pt x="296" y="0"/>
                    <a:pt x="147" y="14"/>
                    <a:pt x="1" y="42"/>
                  </a:cubicBezTo>
                  <a:cubicBezTo>
                    <a:pt x="179" y="291"/>
                    <a:pt x="429" y="506"/>
                    <a:pt x="732" y="568"/>
                  </a:cubicBezTo>
                  <a:cubicBezTo>
                    <a:pt x="786" y="579"/>
                    <a:pt x="841" y="585"/>
                    <a:pt x="896" y="585"/>
                  </a:cubicBezTo>
                  <a:cubicBezTo>
                    <a:pt x="1150" y="585"/>
                    <a:pt x="1403" y="467"/>
                    <a:pt x="1535" y="247"/>
                  </a:cubicBezTo>
                  <a:cubicBezTo>
                    <a:pt x="1196" y="87"/>
                    <a:pt x="820" y="0"/>
                    <a:pt x="44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691;p72">
              <a:extLst>
                <a:ext uri="{FF2B5EF4-FFF2-40B4-BE49-F238E27FC236}">
                  <a16:creationId xmlns:a16="http://schemas.microsoft.com/office/drawing/2014/main" id="{C2FBE13E-61C0-F087-51D7-63DDE5BF9177}"/>
                </a:ext>
              </a:extLst>
            </p:cNvPr>
            <p:cNvSpPr/>
            <p:nvPr/>
          </p:nvSpPr>
          <p:spPr>
            <a:xfrm>
              <a:off x="5702321" y="1987422"/>
              <a:ext cx="65598" cy="29402"/>
            </a:xfrm>
            <a:custGeom>
              <a:avLst/>
              <a:gdLst/>
              <a:ahLst/>
              <a:cxnLst/>
              <a:rect l="l" t="t" r="r" b="b"/>
              <a:pathLst>
                <a:path w="1535" h="688" fill="none" extrusionOk="0">
                  <a:moveTo>
                    <a:pt x="1" y="99"/>
                  </a:moveTo>
                  <a:cubicBezTo>
                    <a:pt x="179" y="348"/>
                    <a:pt x="429" y="563"/>
                    <a:pt x="732" y="625"/>
                  </a:cubicBezTo>
                  <a:cubicBezTo>
                    <a:pt x="1035" y="687"/>
                    <a:pt x="1374" y="571"/>
                    <a:pt x="1535" y="304"/>
                  </a:cubicBezTo>
                  <a:cubicBezTo>
                    <a:pt x="1062" y="81"/>
                    <a:pt x="518" y="1"/>
                    <a:pt x="1" y="9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692;p72">
              <a:extLst>
                <a:ext uri="{FF2B5EF4-FFF2-40B4-BE49-F238E27FC236}">
                  <a16:creationId xmlns:a16="http://schemas.microsoft.com/office/drawing/2014/main" id="{EF45F01C-0E6B-CBE5-75E8-C6FE3EFC6B94}"/>
                </a:ext>
              </a:extLst>
            </p:cNvPr>
            <p:cNvSpPr/>
            <p:nvPr/>
          </p:nvSpPr>
          <p:spPr>
            <a:xfrm>
              <a:off x="5700398" y="2115157"/>
              <a:ext cx="35513" cy="65598"/>
            </a:xfrm>
            <a:custGeom>
              <a:avLst/>
              <a:gdLst/>
              <a:ahLst/>
              <a:cxnLst/>
              <a:rect l="l" t="t" r="r" b="b"/>
              <a:pathLst>
                <a:path w="831" h="1535" extrusionOk="0">
                  <a:moveTo>
                    <a:pt x="831" y="0"/>
                  </a:moveTo>
                  <a:cubicBezTo>
                    <a:pt x="313" y="303"/>
                    <a:pt x="1" y="937"/>
                    <a:pt x="99" y="1534"/>
                  </a:cubicBezTo>
                  <a:cubicBezTo>
                    <a:pt x="340" y="1026"/>
                    <a:pt x="590" y="509"/>
                    <a:pt x="83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693;p72">
              <a:extLst>
                <a:ext uri="{FF2B5EF4-FFF2-40B4-BE49-F238E27FC236}">
                  <a16:creationId xmlns:a16="http://schemas.microsoft.com/office/drawing/2014/main" id="{CE0455E7-C86F-1D6C-BB47-DC68933A71BD}"/>
                </a:ext>
              </a:extLst>
            </p:cNvPr>
            <p:cNvSpPr/>
            <p:nvPr/>
          </p:nvSpPr>
          <p:spPr>
            <a:xfrm>
              <a:off x="5700398" y="2115157"/>
              <a:ext cx="35513" cy="65598"/>
            </a:xfrm>
            <a:custGeom>
              <a:avLst/>
              <a:gdLst/>
              <a:ahLst/>
              <a:cxnLst/>
              <a:rect l="l" t="t" r="r" b="b"/>
              <a:pathLst>
                <a:path w="831" h="1535" fill="none" extrusionOk="0">
                  <a:moveTo>
                    <a:pt x="99" y="1534"/>
                  </a:moveTo>
                  <a:cubicBezTo>
                    <a:pt x="340" y="1026"/>
                    <a:pt x="590" y="509"/>
                    <a:pt x="831" y="0"/>
                  </a:cubicBezTo>
                  <a:cubicBezTo>
                    <a:pt x="313" y="303"/>
                    <a:pt x="1" y="937"/>
                    <a:pt x="99" y="1534"/>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694;p72">
              <a:extLst>
                <a:ext uri="{FF2B5EF4-FFF2-40B4-BE49-F238E27FC236}">
                  <a16:creationId xmlns:a16="http://schemas.microsoft.com/office/drawing/2014/main" id="{8146D1E0-4A58-EF7A-0386-301E3D4B0072}"/>
                </a:ext>
              </a:extLst>
            </p:cNvPr>
            <p:cNvSpPr/>
            <p:nvPr/>
          </p:nvSpPr>
          <p:spPr>
            <a:xfrm>
              <a:off x="5737022" y="2136866"/>
              <a:ext cx="20641" cy="74786"/>
            </a:xfrm>
            <a:custGeom>
              <a:avLst/>
              <a:gdLst/>
              <a:ahLst/>
              <a:cxnLst/>
              <a:rect l="l" t="t" r="r" b="b"/>
              <a:pathLst>
                <a:path w="483" h="1750" extrusionOk="0">
                  <a:moveTo>
                    <a:pt x="223" y="1"/>
                  </a:moveTo>
                  <a:lnTo>
                    <a:pt x="223" y="1"/>
                  </a:lnTo>
                  <a:cubicBezTo>
                    <a:pt x="72" y="571"/>
                    <a:pt x="0" y="1160"/>
                    <a:pt x="9" y="1749"/>
                  </a:cubicBezTo>
                  <a:cubicBezTo>
                    <a:pt x="393" y="1267"/>
                    <a:pt x="482" y="563"/>
                    <a:pt x="22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695;p72">
              <a:extLst>
                <a:ext uri="{FF2B5EF4-FFF2-40B4-BE49-F238E27FC236}">
                  <a16:creationId xmlns:a16="http://schemas.microsoft.com/office/drawing/2014/main" id="{C7341CAE-736B-BDF0-11CB-45E5314DE1CA}"/>
                </a:ext>
              </a:extLst>
            </p:cNvPr>
            <p:cNvSpPr/>
            <p:nvPr/>
          </p:nvSpPr>
          <p:spPr>
            <a:xfrm>
              <a:off x="5737022" y="2136866"/>
              <a:ext cx="20641" cy="74786"/>
            </a:xfrm>
            <a:custGeom>
              <a:avLst/>
              <a:gdLst/>
              <a:ahLst/>
              <a:cxnLst/>
              <a:rect l="l" t="t" r="r" b="b"/>
              <a:pathLst>
                <a:path w="483" h="1750" fill="none" extrusionOk="0">
                  <a:moveTo>
                    <a:pt x="223" y="1"/>
                  </a:moveTo>
                  <a:cubicBezTo>
                    <a:pt x="482" y="563"/>
                    <a:pt x="393" y="1267"/>
                    <a:pt x="9" y="1749"/>
                  </a:cubicBezTo>
                  <a:cubicBezTo>
                    <a:pt x="0" y="1160"/>
                    <a:pt x="72" y="571"/>
                    <a:pt x="22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696;p72">
              <a:extLst>
                <a:ext uri="{FF2B5EF4-FFF2-40B4-BE49-F238E27FC236}">
                  <a16:creationId xmlns:a16="http://schemas.microsoft.com/office/drawing/2014/main" id="{0FD3E542-BA57-A768-AE00-14A78B5D6B83}"/>
                </a:ext>
              </a:extLst>
            </p:cNvPr>
            <p:cNvSpPr/>
            <p:nvPr/>
          </p:nvSpPr>
          <p:spPr>
            <a:xfrm>
              <a:off x="5710312" y="2268448"/>
              <a:ext cx="53803" cy="60214"/>
            </a:xfrm>
            <a:custGeom>
              <a:avLst/>
              <a:gdLst/>
              <a:ahLst/>
              <a:cxnLst/>
              <a:rect l="l" t="t" r="r" b="b"/>
              <a:pathLst>
                <a:path w="1259" h="1409" extrusionOk="0">
                  <a:moveTo>
                    <a:pt x="1004" y="1"/>
                  </a:moveTo>
                  <a:cubicBezTo>
                    <a:pt x="895" y="1"/>
                    <a:pt x="786" y="25"/>
                    <a:pt x="697" y="80"/>
                  </a:cubicBezTo>
                  <a:cubicBezTo>
                    <a:pt x="652" y="97"/>
                    <a:pt x="616" y="133"/>
                    <a:pt x="590" y="160"/>
                  </a:cubicBezTo>
                  <a:cubicBezTo>
                    <a:pt x="251" y="499"/>
                    <a:pt x="411" y="1177"/>
                    <a:pt x="1" y="1409"/>
                  </a:cubicBezTo>
                  <a:cubicBezTo>
                    <a:pt x="625" y="1221"/>
                    <a:pt x="1125" y="677"/>
                    <a:pt x="1259" y="44"/>
                  </a:cubicBezTo>
                  <a:cubicBezTo>
                    <a:pt x="1180" y="16"/>
                    <a:pt x="1092" y="1"/>
                    <a:pt x="1004"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697;p72">
              <a:extLst>
                <a:ext uri="{FF2B5EF4-FFF2-40B4-BE49-F238E27FC236}">
                  <a16:creationId xmlns:a16="http://schemas.microsoft.com/office/drawing/2014/main" id="{3BAF9B46-3926-BC39-CF4F-1B89155CB22A}"/>
                </a:ext>
              </a:extLst>
            </p:cNvPr>
            <p:cNvSpPr/>
            <p:nvPr/>
          </p:nvSpPr>
          <p:spPr>
            <a:xfrm>
              <a:off x="5710312" y="2267636"/>
              <a:ext cx="53803" cy="61026"/>
            </a:xfrm>
            <a:custGeom>
              <a:avLst/>
              <a:gdLst/>
              <a:ahLst/>
              <a:cxnLst/>
              <a:rect l="l" t="t" r="r" b="b"/>
              <a:pathLst>
                <a:path w="1259" h="1428" fill="none" extrusionOk="0">
                  <a:moveTo>
                    <a:pt x="590" y="179"/>
                  </a:moveTo>
                  <a:cubicBezTo>
                    <a:pt x="616" y="152"/>
                    <a:pt x="652" y="116"/>
                    <a:pt x="697" y="99"/>
                  </a:cubicBezTo>
                  <a:cubicBezTo>
                    <a:pt x="857" y="0"/>
                    <a:pt x="1080" y="0"/>
                    <a:pt x="1259" y="63"/>
                  </a:cubicBezTo>
                  <a:cubicBezTo>
                    <a:pt x="1125" y="696"/>
                    <a:pt x="625" y="1240"/>
                    <a:pt x="1" y="1428"/>
                  </a:cubicBezTo>
                  <a:cubicBezTo>
                    <a:pt x="411" y="1196"/>
                    <a:pt x="251" y="518"/>
                    <a:pt x="590" y="1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698;p72">
              <a:extLst>
                <a:ext uri="{FF2B5EF4-FFF2-40B4-BE49-F238E27FC236}">
                  <a16:creationId xmlns:a16="http://schemas.microsoft.com/office/drawing/2014/main" id="{9ADD7F4A-F7A3-A1A6-0BCB-F060F2267496}"/>
                </a:ext>
              </a:extLst>
            </p:cNvPr>
            <p:cNvSpPr/>
            <p:nvPr/>
          </p:nvSpPr>
          <p:spPr>
            <a:xfrm>
              <a:off x="5713005" y="2245071"/>
              <a:ext cx="36624" cy="67607"/>
            </a:xfrm>
            <a:custGeom>
              <a:avLst/>
              <a:gdLst/>
              <a:ahLst/>
              <a:cxnLst/>
              <a:rect l="l" t="t" r="r" b="b"/>
              <a:pathLst>
                <a:path w="857" h="1582" extrusionOk="0">
                  <a:moveTo>
                    <a:pt x="715" y="0"/>
                  </a:moveTo>
                  <a:cubicBezTo>
                    <a:pt x="501" y="0"/>
                    <a:pt x="293" y="238"/>
                    <a:pt x="205" y="457"/>
                  </a:cubicBezTo>
                  <a:cubicBezTo>
                    <a:pt x="63" y="814"/>
                    <a:pt x="0" y="1198"/>
                    <a:pt x="45" y="1581"/>
                  </a:cubicBezTo>
                  <a:cubicBezTo>
                    <a:pt x="259" y="1037"/>
                    <a:pt x="536" y="520"/>
                    <a:pt x="857" y="38"/>
                  </a:cubicBezTo>
                  <a:cubicBezTo>
                    <a:pt x="810" y="12"/>
                    <a:pt x="762" y="0"/>
                    <a:pt x="71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699;p72">
              <a:extLst>
                <a:ext uri="{FF2B5EF4-FFF2-40B4-BE49-F238E27FC236}">
                  <a16:creationId xmlns:a16="http://schemas.microsoft.com/office/drawing/2014/main" id="{815E9C74-DC69-1429-6D8D-13AC11181F0F}"/>
                </a:ext>
              </a:extLst>
            </p:cNvPr>
            <p:cNvSpPr/>
            <p:nvPr/>
          </p:nvSpPr>
          <p:spPr>
            <a:xfrm>
              <a:off x="5713005" y="2240584"/>
              <a:ext cx="36624" cy="72094"/>
            </a:xfrm>
            <a:custGeom>
              <a:avLst/>
              <a:gdLst/>
              <a:ahLst/>
              <a:cxnLst/>
              <a:rect l="l" t="t" r="r" b="b"/>
              <a:pathLst>
                <a:path w="857" h="1687" fill="none" extrusionOk="0">
                  <a:moveTo>
                    <a:pt x="205" y="562"/>
                  </a:moveTo>
                  <a:cubicBezTo>
                    <a:pt x="313" y="294"/>
                    <a:pt x="598" y="0"/>
                    <a:pt x="857" y="143"/>
                  </a:cubicBezTo>
                  <a:cubicBezTo>
                    <a:pt x="536" y="625"/>
                    <a:pt x="259" y="1142"/>
                    <a:pt x="45" y="1686"/>
                  </a:cubicBezTo>
                  <a:cubicBezTo>
                    <a:pt x="0" y="1303"/>
                    <a:pt x="63" y="919"/>
                    <a:pt x="205" y="56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700;p72">
              <a:extLst>
                <a:ext uri="{FF2B5EF4-FFF2-40B4-BE49-F238E27FC236}">
                  <a16:creationId xmlns:a16="http://schemas.microsoft.com/office/drawing/2014/main" id="{5C277672-2852-D9BB-AAEF-4E6D39E0FE38}"/>
                </a:ext>
              </a:extLst>
            </p:cNvPr>
            <p:cNvSpPr/>
            <p:nvPr/>
          </p:nvSpPr>
          <p:spPr>
            <a:xfrm>
              <a:off x="5706124" y="2400499"/>
              <a:ext cx="81624" cy="46667"/>
            </a:xfrm>
            <a:custGeom>
              <a:avLst/>
              <a:gdLst/>
              <a:ahLst/>
              <a:cxnLst/>
              <a:rect l="l" t="t" r="r" b="b"/>
              <a:pathLst>
                <a:path w="1910" h="1092" extrusionOk="0">
                  <a:moveTo>
                    <a:pt x="1632" y="0"/>
                  </a:moveTo>
                  <a:cubicBezTo>
                    <a:pt x="1291" y="0"/>
                    <a:pt x="945" y="137"/>
                    <a:pt x="714" y="388"/>
                  </a:cubicBezTo>
                  <a:cubicBezTo>
                    <a:pt x="482" y="629"/>
                    <a:pt x="331" y="986"/>
                    <a:pt x="1" y="1075"/>
                  </a:cubicBezTo>
                  <a:cubicBezTo>
                    <a:pt x="79" y="1086"/>
                    <a:pt x="158" y="1091"/>
                    <a:pt x="236" y="1091"/>
                  </a:cubicBezTo>
                  <a:cubicBezTo>
                    <a:pt x="936" y="1091"/>
                    <a:pt x="1621" y="673"/>
                    <a:pt x="1910" y="32"/>
                  </a:cubicBezTo>
                  <a:cubicBezTo>
                    <a:pt x="1819" y="10"/>
                    <a:pt x="1726" y="0"/>
                    <a:pt x="163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701;p72">
              <a:extLst>
                <a:ext uri="{FF2B5EF4-FFF2-40B4-BE49-F238E27FC236}">
                  <a16:creationId xmlns:a16="http://schemas.microsoft.com/office/drawing/2014/main" id="{4B5D37B1-83CC-88B1-788C-51C276650A60}"/>
                </a:ext>
              </a:extLst>
            </p:cNvPr>
            <p:cNvSpPr/>
            <p:nvPr/>
          </p:nvSpPr>
          <p:spPr>
            <a:xfrm>
              <a:off x="5706124" y="2397635"/>
              <a:ext cx="81624" cy="53419"/>
            </a:xfrm>
            <a:custGeom>
              <a:avLst/>
              <a:gdLst/>
              <a:ahLst/>
              <a:cxnLst/>
              <a:rect l="l" t="t" r="r" b="b"/>
              <a:pathLst>
                <a:path w="1910" h="1250" fill="none" extrusionOk="0">
                  <a:moveTo>
                    <a:pt x="714" y="455"/>
                  </a:moveTo>
                  <a:cubicBezTo>
                    <a:pt x="1009" y="134"/>
                    <a:pt x="1491" y="0"/>
                    <a:pt x="1910" y="99"/>
                  </a:cubicBezTo>
                  <a:cubicBezTo>
                    <a:pt x="1589" y="812"/>
                    <a:pt x="777" y="1249"/>
                    <a:pt x="1" y="1142"/>
                  </a:cubicBezTo>
                  <a:cubicBezTo>
                    <a:pt x="331" y="1053"/>
                    <a:pt x="482" y="696"/>
                    <a:pt x="714" y="45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702;p72">
              <a:extLst>
                <a:ext uri="{FF2B5EF4-FFF2-40B4-BE49-F238E27FC236}">
                  <a16:creationId xmlns:a16="http://schemas.microsoft.com/office/drawing/2014/main" id="{28F2DC58-2C67-746C-2AB4-F7C253FA01A9}"/>
                </a:ext>
              </a:extLst>
            </p:cNvPr>
            <p:cNvSpPr/>
            <p:nvPr/>
          </p:nvSpPr>
          <p:spPr>
            <a:xfrm>
              <a:off x="5702705" y="2372849"/>
              <a:ext cx="66367" cy="56838"/>
            </a:xfrm>
            <a:custGeom>
              <a:avLst/>
              <a:gdLst/>
              <a:ahLst/>
              <a:cxnLst/>
              <a:rect l="l" t="t" r="r" b="b"/>
              <a:pathLst>
                <a:path w="1553" h="1330" extrusionOk="0">
                  <a:moveTo>
                    <a:pt x="1553" y="1"/>
                  </a:moveTo>
                  <a:lnTo>
                    <a:pt x="1553" y="1"/>
                  </a:lnTo>
                  <a:cubicBezTo>
                    <a:pt x="884" y="241"/>
                    <a:pt x="170" y="643"/>
                    <a:pt x="0" y="1330"/>
                  </a:cubicBezTo>
                  <a:cubicBezTo>
                    <a:pt x="643" y="1044"/>
                    <a:pt x="1312" y="661"/>
                    <a:pt x="155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703;p72">
              <a:extLst>
                <a:ext uri="{FF2B5EF4-FFF2-40B4-BE49-F238E27FC236}">
                  <a16:creationId xmlns:a16="http://schemas.microsoft.com/office/drawing/2014/main" id="{6E1831B5-2D18-4350-CDBA-CD62FFED2D67}"/>
                </a:ext>
              </a:extLst>
            </p:cNvPr>
            <p:cNvSpPr/>
            <p:nvPr/>
          </p:nvSpPr>
          <p:spPr>
            <a:xfrm>
              <a:off x="5702705" y="2372849"/>
              <a:ext cx="66367" cy="56838"/>
            </a:xfrm>
            <a:custGeom>
              <a:avLst/>
              <a:gdLst/>
              <a:ahLst/>
              <a:cxnLst/>
              <a:rect l="l" t="t" r="r" b="b"/>
              <a:pathLst>
                <a:path w="1553" h="1330" fill="none" extrusionOk="0">
                  <a:moveTo>
                    <a:pt x="0" y="1330"/>
                  </a:moveTo>
                  <a:cubicBezTo>
                    <a:pt x="643" y="1044"/>
                    <a:pt x="1312" y="661"/>
                    <a:pt x="1553" y="1"/>
                  </a:cubicBezTo>
                  <a:cubicBezTo>
                    <a:pt x="884" y="241"/>
                    <a:pt x="170" y="643"/>
                    <a:pt x="0" y="13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704;p72">
              <a:extLst>
                <a:ext uri="{FF2B5EF4-FFF2-40B4-BE49-F238E27FC236}">
                  <a16:creationId xmlns:a16="http://schemas.microsoft.com/office/drawing/2014/main" id="{9527F633-0315-210C-A2F8-194D9743295F}"/>
                </a:ext>
              </a:extLst>
            </p:cNvPr>
            <p:cNvSpPr/>
            <p:nvPr/>
          </p:nvSpPr>
          <p:spPr>
            <a:xfrm>
              <a:off x="5691637" y="2565370"/>
              <a:ext cx="120513" cy="37692"/>
            </a:xfrm>
            <a:custGeom>
              <a:avLst/>
              <a:gdLst/>
              <a:ahLst/>
              <a:cxnLst/>
              <a:rect l="l" t="t" r="r" b="b"/>
              <a:pathLst>
                <a:path w="2820" h="882" extrusionOk="0">
                  <a:moveTo>
                    <a:pt x="2820" y="1"/>
                  </a:moveTo>
                  <a:cubicBezTo>
                    <a:pt x="2793" y="111"/>
                    <a:pt x="2746" y="211"/>
                    <a:pt x="2684" y="301"/>
                  </a:cubicBezTo>
                  <a:lnTo>
                    <a:pt x="2684" y="301"/>
                  </a:lnTo>
                  <a:cubicBezTo>
                    <a:pt x="2726" y="299"/>
                    <a:pt x="2768" y="297"/>
                    <a:pt x="2811" y="295"/>
                  </a:cubicBezTo>
                  <a:cubicBezTo>
                    <a:pt x="2811" y="197"/>
                    <a:pt x="2820" y="99"/>
                    <a:pt x="2820" y="1"/>
                  </a:cubicBezTo>
                  <a:close/>
                  <a:moveTo>
                    <a:pt x="2684" y="301"/>
                  </a:moveTo>
                  <a:cubicBezTo>
                    <a:pt x="2156" y="327"/>
                    <a:pt x="1635" y="360"/>
                    <a:pt x="1107" y="384"/>
                  </a:cubicBezTo>
                  <a:cubicBezTo>
                    <a:pt x="688" y="411"/>
                    <a:pt x="188" y="482"/>
                    <a:pt x="1" y="866"/>
                  </a:cubicBezTo>
                  <a:cubicBezTo>
                    <a:pt x="112" y="855"/>
                    <a:pt x="224" y="851"/>
                    <a:pt x="336" y="851"/>
                  </a:cubicBezTo>
                  <a:cubicBezTo>
                    <a:pt x="641" y="851"/>
                    <a:pt x="950" y="882"/>
                    <a:pt x="1258" y="882"/>
                  </a:cubicBezTo>
                  <a:cubicBezTo>
                    <a:pt x="1371" y="882"/>
                    <a:pt x="1484" y="877"/>
                    <a:pt x="1598" y="866"/>
                  </a:cubicBezTo>
                  <a:cubicBezTo>
                    <a:pt x="2012" y="824"/>
                    <a:pt x="2453" y="633"/>
                    <a:pt x="2684" y="30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705;p72">
              <a:extLst>
                <a:ext uri="{FF2B5EF4-FFF2-40B4-BE49-F238E27FC236}">
                  <a16:creationId xmlns:a16="http://schemas.microsoft.com/office/drawing/2014/main" id="{05FF3F1F-6585-CEBF-5887-09F18577906B}"/>
                </a:ext>
              </a:extLst>
            </p:cNvPr>
            <p:cNvSpPr/>
            <p:nvPr/>
          </p:nvSpPr>
          <p:spPr>
            <a:xfrm>
              <a:off x="5691637" y="2565370"/>
              <a:ext cx="120513" cy="39316"/>
            </a:xfrm>
            <a:custGeom>
              <a:avLst/>
              <a:gdLst/>
              <a:ahLst/>
              <a:cxnLst/>
              <a:rect l="l" t="t" r="r" b="b"/>
              <a:pathLst>
                <a:path w="2820" h="920" fill="none" extrusionOk="0">
                  <a:moveTo>
                    <a:pt x="2811" y="295"/>
                  </a:moveTo>
                  <a:cubicBezTo>
                    <a:pt x="2811" y="197"/>
                    <a:pt x="2820" y="99"/>
                    <a:pt x="2820" y="1"/>
                  </a:cubicBezTo>
                  <a:cubicBezTo>
                    <a:pt x="2695" y="518"/>
                    <a:pt x="2124" y="813"/>
                    <a:pt x="1598" y="866"/>
                  </a:cubicBezTo>
                  <a:cubicBezTo>
                    <a:pt x="1062" y="920"/>
                    <a:pt x="527" y="813"/>
                    <a:pt x="1" y="866"/>
                  </a:cubicBezTo>
                  <a:cubicBezTo>
                    <a:pt x="188" y="482"/>
                    <a:pt x="688" y="411"/>
                    <a:pt x="1107" y="384"/>
                  </a:cubicBezTo>
                  <a:cubicBezTo>
                    <a:pt x="1678" y="358"/>
                    <a:pt x="2240" y="322"/>
                    <a:pt x="2811" y="29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706;p72">
              <a:extLst>
                <a:ext uri="{FF2B5EF4-FFF2-40B4-BE49-F238E27FC236}">
                  <a16:creationId xmlns:a16="http://schemas.microsoft.com/office/drawing/2014/main" id="{3525EEC8-4DD2-7C70-63E4-B164C622C271}"/>
                </a:ext>
              </a:extLst>
            </p:cNvPr>
            <p:cNvSpPr/>
            <p:nvPr/>
          </p:nvSpPr>
          <p:spPr>
            <a:xfrm>
              <a:off x="5692022" y="2534900"/>
              <a:ext cx="116325" cy="36239"/>
            </a:xfrm>
            <a:custGeom>
              <a:avLst/>
              <a:gdLst/>
              <a:ahLst/>
              <a:cxnLst/>
              <a:rect l="l" t="t" r="r" b="b"/>
              <a:pathLst>
                <a:path w="2722" h="848" extrusionOk="0">
                  <a:moveTo>
                    <a:pt x="2722" y="0"/>
                  </a:moveTo>
                  <a:lnTo>
                    <a:pt x="2722" y="0"/>
                  </a:lnTo>
                  <a:cubicBezTo>
                    <a:pt x="2222" y="45"/>
                    <a:pt x="1713" y="0"/>
                    <a:pt x="1223" y="80"/>
                  </a:cubicBezTo>
                  <a:cubicBezTo>
                    <a:pt x="732" y="161"/>
                    <a:pt x="224" y="401"/>
                    <a:pt x="1" y="848"/>
                  </a:cubicBezTo>
                  <a:cubicBezTo>
                    <a:pt x="937" y="678"/>
                    <a:pt x="1856" y="401"/>
                    <a:pt x="272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707;p72">
              <a:extLst>
                <a:ext uri="{FF2B5EF4-FFF2-40B4-BE49-F238E27FC236}">
                  <a16:creationId xmlns:a16="http://schemas.microsoft.com/office/drawing/2014/main" id="{04122787-413E-5878-BE68-9D2F938DC3A5}"/>
                </a:ext>
              </a:extLst>
            </p:cNvPr>
            <p:cNvSpPr/>
            <p:nvPr/>
          </p:nvSpPr>
          <p:spPr>
            <a:xfrm>
              <a:off x="5692022" y="2534900"/>
              <a:ext cx="116325" cy="36239"/>
            </a:xfrm>
            <a:custGeom>
              <a:avLst/>
              <a:gdLst/>
              <a:ahLst/>
              <a:cxnLst/>
              <a:rect l="l" t="t" r="r" b="b"/>
              <a:pathLst>
                <a:path w="2722" h="848" fill="none" extrusionOk="0">
                  <a:moveTo>
                    <a:pt x="2722" y="0"/>
                  </a:moveTo>
                  <a:cubicBezTo>
                    <a:pt x="1856" y="401"/>
                    <a:pt x="937" y="678"/>
                    <a:pt x="1" y="848"/>
                  </a:cubicBezTo>
                  <a:cubicBezTo>
                    <a:pt x="224" y="401"/>
                    <a:pt x="732" y="161"/>
                    <a:pt x="1223" y="80"/>
                  </a:cubicBezTo>
                  <a:cubicBezTo>
                    <a:pt x="1713" y="0"/>
                    <a:pt x="2222" y="45"/>
                    <a:pt x="2722"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708;p72">
              <a:extLst>
                <a:ext uri="{FF2B5EF4-FFF2-40B4-BE49-F238E27FC236}">
                  <a16:creationId xmlns:a16="http://schemas.microsoft.com/office/drawing/2014/main" id="{9EF3BBA1-79A9-2C77-40A8-0EE915A79EE8}"/>
                </a:ext>
              </a:extLst>
            </p:cNvPr>
            <p:cNvSpPr/>
            <p:nvPr/>
          </p:nvSpPr>
          <p:spPr>
            <a:xfrm>
              <a:off x="5675270" y="2621054"/>
              <a:ext cx="87350" cy="47308"/>
            </a:xfrm>
            <a:custGeom>
              <a:avLst/>
              <a:gdLst/>
              <a:ahLst/>
              <a:cxnLst/>
              <a:rect l="l" t="t" r="r" b="b"/>
              <a:pathLst>
                <a:path w="2044" h="1107" extrusionOk="0">
                  <a:moveTo>
                    <a:pt x="2043" y="0"/>
                  </a:moveTo>
                  <a:lnTo>
                    <a:pt x="999" y="54"/>
                  </a:lnTo>
                  <a:cubicBezTo>
                    <a:pt x="839" y="63"/>
                    <a:pt x="669" y="72"/>
                    <a:pt x="526" y="143"/>
                  </a:cubicBezTo>
                  <a:cubicBezTo>
                    <a:pt x="187" y="312"/>
                    <a:pt x="71" y="732"/>
                    <a:pt x="0" y="1106"/>
                  </a:cubicBezTo>
                  <a:cubicBezTo>
                    <a:pt x="687" y="750"/>
                    <a:pt x="1365" y="384"/>
                    <a:pt x="204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709;p72">
              <a:extLst>
                <a:ext uri="{FF2B5EF4-FFF2-40B4-BE49-F238E27FC236}">
                  <a16:creationId xmlns:a16="http://schemas.microsoft.com/office/drawing/2014/main" id="{3A3B1EBE-2CF5-DD24-95D6-39162F7E96D4}"/>
                </a:ext>
              </a:extLst>
            </p:cNvPr>
            <p:cNvSpPr/>
            <p:nvPr/>
          </p:nvSpPr>
          <p:spPr>
            <a:xfrm>
              <a:off x="5675270" y="2621054"/>
              <a:ext cx="87350" cy="47308"/>
            </a:xfrm>
            <a:custGeom>
              <a:avLst/>
              <a:gdLst/>
              <a:ahLst/>
              <a:cxnLst/>
              <a:rect l="l" t="t" r="r" b="b"/>
              <a:pathLst>
                <a:path w="2044" h="1107" fill="none" extrusionOk="0">
                  <a:moveTo>
                    <a:pt x="0" y="1106"/>
                  </a:moveTo>
                  <a:cubicBezTo>
                    <a:pt x="687" y="750"/>
                    <a:pt x="1365" y="384"/>
                    <a:pt x="2043" y="0"/>
                  </a:cubicBezTo>
                  <a:lnTo>
                    <a:pt x="999" y="54"/>
                  </a:lnTo>
                  <a:cubicBezTo>
                    <a:pt x="839" y="63"/>
                    <a:pt x="669" y="72"/>
                    <a:pt x="526" y="143"/>
                  </a:cubicBezTo>
                  <a:cubicBezTo>
                    <a:pt x="187" y="312"/>
                    <a:pt x="71" y="732"/>
                    <a:pt x="0" y="11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710;p72">
              <a:extLst>
                <a:ext uri="{FF2B5EF4-FFF2-40B4-BE49-F238E27FC236}">
                  <a16:creationId xmlns:a16="http://schemas.microsoft.com/office/drawing/2014/main" id="{32BCF362-FFBB-32A6-608F-6587364C4D8D}"/>
                </a:ext>
              </a:extLst>
            </p:cNvPr>
            <p:cNvSpPr/>
            <p:nvPr/>
          </p:nvSpPr>
          <p:spPr>
            <a:xfrm>
              <a:off x="5860910" y="1723234"/>
              <a:ext cx="31709" cy="116325"/>
            </a:xfrm>
            <a:custGeom>
              <a:avLst/>
              <a:gdLst/>
              <a:ahLst/>
              <a:cxnLst/>
              <a:rect l="l" t="t" r="r" b="b"/>
              <a:pathLst>
                <a:path w="742" h="2722" extrusionOk="0">
                  <a:moveTo>
                    <a:pt x="705" y="0"/>
                  </a:moveTo>
                  <a:lnTo>
                    <a:pt x="705" y="0"/>
                  </a:lnTo>
                  <a:cubicBezTo>
                    <a:pt x="250" y="197"/>
                    <a:pt x="54" y="741"/>
                    <a:pt x="27" y="1231"/>
                  </a:cubicBezTo>
                  <a:cubicBezTo>
                    <a:pt x="1" y="1731"/>
                    <a:pt x="90" y="2231"/>
                    <a:pt x="19" y="2721"/>
                  </a:cubicBezTo>
                  <a:cubicBezTo>
                    <a:pt x="500" y="1900"/>
                    <a:pt x="741" y="946"/>
                    <a:pt x="70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711;p72">
              <a:extLst>
                <a:ext uri="{FF2B5EF4-FFF2-40B4-BE49-F238E27FC236}">
                  <a16:creationId xmlns:a16="http://schemas.microsoft.com/office/drawing/2014/main" id="{DB9F0E90-2108-3A2C-B2EA-839FD19D912A}"/>
                </a:ext>
              </a:extLst>
            </p:cNvPr>
            <p:cNvSpPr/>
            <p:nvPr/>
          </p:nvSpPr>
          <p:spPr>
            <a:xfrm>
              <a:off x="5860910" y="1723234"/>
              <a:ext cx="31709" cy="116325"/>
            </a:xfrm>
            <a:custGeom>
              <a:avLst/>
              <a:gdLst/>
              <a:ahLst/>
              <a:cxnLst/>
              <a:rect l="l" t="t" r="r" b="b"/>
              <a:pathLst>
                <a:path w="742" h="2722" fill="none" extrusionOk="0">
                  <a:moveTo>
                    <a:pt x="705" y="0"/>
                  </a:moveTo>
                  <a:cubicBezTo>
                    <a:pt x="741" y="946"/>
                    <a:pt x="500" y="1900"/>
                    <a:pt x="19" y="2721"/>
                  </a:cubicBezTo>
                  <a:cubicBezTo>
                    <a:pt x="90" y="2231"/>
                    <a:pt x="1" y="1731"/>
                    <a:pt x="27" y="1231"/>
                  </a:cubicBezTo>
                  <a:cubicBezTo>
                    <a:pt x="54" y="741"/>
                    <a:pt x="250" y="197"/>
                    <a:pt x="705"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712;p72">
              <a:extLst>
                <a:ext uri="{FF2B5EF4-FFF2-40B4-BE49-F238E27FC236}">
                  <a16:creationId xmlns:a16="http://schemas.microsoft.com/office/drawing/2014/main" id="{15197CB5-F920-A23E-86E1-26313D76DEE8}"/>
                </a:ext>
              </a:extLst>
            </p:cNvPr>
            <p:cNvSpPr/>
            <p:nvPr/>
          </p:nvSpPr>
          <p:spPr>
            <a:xfrm>
              <a:off x="5468218" y="2566140"/>
              <a:ext cx="104914" cy="431239"/>
            </a:xfrm>
            <a:custGeom>
              <a:avLst/>
              <a:gdLst/>
              <a:ahLst/>
              <a:cxnLst/>
              <a:rect l="l" t="t" r="r" b="b"/>
              <a:pathLst>
                <a:path w="2455" h="10091" extrusionOk="0">
                  <a:moveTo>
                    <a:pt x="2454" y="1"/>
                  </a:moveTo>
                  <a:lnTo>
                    <a:pt x="2454" y="1"/>
                  </a:lnTo>
                  <a:cubicBezTo>
                    <a:pt x="1687" y="1642"/>
                    <a:pt x="1054" y="3364"/>
                    <a:pt x="759" y="5148"/>
                  </a:cubicBezTo>
                  <a:cubicBezTo>
                    <a:pt x="670" y="5683"/>
                    <a:pt x="617" y="6227"/>
                    <a:pt x="545" y="6763"/>
                  </a:cubicBezTo>
                  <a:cubicBezTo>
                    <a:pt x="411" y="7878"/>
                    <a:pt x="224" y="8993"/>
                    <a:pt x="1" y="10090"/>
                  </a:cubicBezTo>
                  <a:cubicBezTo>
                    <a:pt x="1223" y="8306"/>
                    <a:pt x="1348" y="6013"/>
                    <a:pt x="1678" y="3872"/>
                  </a:cubicBezTo>
                  <a:cubicBezTo>
                    <a:pt x="1883" y="2570"/>
                    <a:pt x="2169" y="1285"/>
                    <a:pt x="2454"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713;p72">
              <a:extLst>
                <a:ext uri="{FF2B5EF4-FFF2-40B4-BE49-F238E27FC236}">
                  <a16:creationId xmlns:a16="http://schemas.microsoft.com/office/drawing/2014/main" id="{A24DFA8B-28E7-336E-78C3-C8C88A96B7A7}"/>
                </a:ext>
              </a:extLst>
            </p:cNvPr>
            <p:cNvSpPr/>
            <p:nvPr/>
          </p:nvSpPr>
          <p:spPr>
            <a:xfrm>
              <a:off x="5468218" y="2566140"/>
              <a:ext cx="104914" cy="431239"/>
            </a:xfrm>
            <a:custGeom>
              <a:avLst/>
              <a:gdLst/>
              <a:ahLst/>
              <a:cxnLst/>
              <a:rect l="l" t="t" r="r" b="b"/>
              <a:pathLst>
                <a:path w="2455" h="10091" fill="none" extrusionOk="0">
                  <a:moveTo>
                    <a:pt x="1" y="10090"/>
                  </a:moveTo>
                  <a:cubicBezTo>
                    <a:pt x="224" y="8993"/>
                    <a:pt x="411" y="7878"/>
                    <a:pt x="545" y="6763"/>
                  </a:cubicBezTo>
                  <a:cubicBezTo>
                    <a:pt x="617" y="6227"/>
                    <a:pt x="670" y="5683"/>
                    <a:pt x="759" y="5148"/>
                  </a:cubicBezTo>
                  <a:cubicBezTo>
                    <a:pt x="1054" y="3364"/>
                    <a:pt x="1687" y="1642"/>
                    <a:pt x="2454" y="1"/>
                  </a:cubicBezTo>
                  <a:cubicBezTo>
                    <a:pt x="2169" y="1285"/>
                    <a:pt x="1883" y="2570"/>
                    <a:pt x="1678" y="3872"/>
                  </a:cubicBezTo>
                  <a:cubicBezTo>
                    <a:pt x="1348" y="6013"/>
                    <a:pt x="1223" y="8306"/>
                    <a:pt x="1" y="1009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714;p72">
              <a:extLst>
                <a:ext uri="{FF2B5EF4-FFF2-40B4-BE49-F238E27FC236}">
                  <a16:creationId xmlns:a16="http://schemas.microsoft.com/office/drawing/2014/main" id="{E58D5A03-31E9-6AA1-556C-09484AB553E9}"/>
                </a:ext>
              </a:extLst>
            </p:cNvPr>
            <p:cNvSpPr/>
            <p:nvPr/>
          </p:nvSpPr>
          <p:spPr>
            <a:xfrm>
              <a:off x="5445740" y="2542122"/>
              <a:ext cx="60684" cy="467820"/>
            </a:xfrm>
            <a:custGeom>
              <a:avLst/>
              <a:gdLst/>
              <a:ahLst/>
              <a:cxnLst/>
              <a:rect l="l" t="t" r="r" b="b"/>
              <a:pathLst>
                <a:path w="1420" h="10947" extrusionOk="0">
                  <a:moveTo>
                    <a:pt x="1419" y="1"/>
                  </a:moveTo>
                  <a:lnTo>
                    <a:pt x="1419" y="1"/>
                  </a:lnTo>
                  <a:cubicBezTo>
                    <a:pt x="331" y="3524"/>
                    <a:pt x="161" y="7262"/>
                    <a:pt x="1" y="10947"/>
                  </a:cubicBezTo>
                  <a:cubicBezTo>
                    <a:pt x="777" y="7343"/>
                    <a:pt x="1250" y="3676"/>
                    <a:pt x="141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715;p72">
              <a:extLst>
                <a:ext uri="{FF2B5EF4-FFF2-40B4-BE49-F238E27FC236}">
                  <a16:creationId xmlns:a16="http://schemas.microsoft.com/office/drawing/2014/main" id="{5813C3B9-9188-1426-C68E-03EF533A4062}"/>
                </a:ext>
              </a:extLst>
            </p:cNvPr>
            <p:cNvSpPr/>
            <p:nvPr/>
          </p:nvSpPr>
          <p:spPr>
            <a:xfrm>
              <a:off x="5445740" y="2542122"/>
              <a:ext cx="60684" cy="467820"/>
            </a:xfrm>
            <a:custGeom>
              <a:avLst/>
              <a:gdLst/>
              <a:ahLst/>
              <a:cxnLst/>
              <a:rect l="l" t="t" r="r" b="b"/>
              <a:pathLst>
                <a:path w="1420" h="10947" fill="none" extrusionOk="0">
                  <a:moveTo>
                    <a:pt x="1419" y="1"/>
                  </a:moveTo>
                  <a:cubicBezTo>
                    <a:pt x="1250" y="3676"/>
                    <a:pt x="777" y="7343"/>
                    <a:pt x="1" y="10947"/>
                  </a:cubicBezTo>
                  <a:cubicBezTo>
                    <a:pt x="161" y="7262"/>
                    <a:pt x="331" y="3524"/>
                    <a:pt x="1419"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716;p72">
              <a:extLst>
                <a:ext uri="{FF2B5EF4-FFF2-40B4-BE49-F238E27FC236}">
                  <a16:creationId xmlns:a16="http://schemas.microsoft.com/office/drawing/2014/main" id="{BA765D30-BFDF-ABC5-787B-78F15C653117}"/>
                </a:ext>
              </a:extLst>
            </p:cNvPr>
            <p:cNvSpPr/>
            <p:nvPr/>
          </p:nvSpPr>
          <p:spPr>
            <a:xfrm>
              <a:off x="5403817" y="2547849"/>
              <a:ext cx="51880" cy="467435"/>
            </a:xfrm>
            <a:custGeom>
              <a:avLst/>
              <a:gdLst/>
              <a:ahLst/>
              <a:cxnLst/>
              <a:rect l="l" t="t" r="r" b="b"/>
              <a:pathLst>
                <a:path w="1214" h="10938" extrusionOk="0">
                  <a:moveTo>
                    <a:pt x="1214" y="0"/>
                  </a:moveTo>
                  <a:lnTo>
                    <a:pt x="1214" y="0"/>
                  </a:lnTo>
                  <a:cubicBezTo>
                    <a:pt x="259" y="3560"/>
                    <a:pt x="0" y="7289"/>
                    <a:pt x="446" y="10938"/>
                  </a:cubicBezTo>
                  <a:cubicBezTo>
                    <a:pt x="509" y="10286"/>
                    <a:pt x="562" y="9626"/>
                    <a:pt x="625" y="8975"/>
                  </a:cubicBezTo>
                  <a:cubicBezTo>
                    <a:pt x="892" y="5986"/>
                    <a:pt x="1160" y="2998"/>
                    <a:pt x="121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717;p72">
              <a:extLst>
                <a:ext uri="{FF2B5EF4-FFF2-40B4-BE49-F238E27FC236}">
                  <a16:creationId xmlns:a16="http://schemas.microsoft.com/office/drawing/2014/main" id="{9BCACE4A-3CCF-3BCA-8AC6-FF14220DCF72}"/>
                </a:ext>
              </a:extLst>
            </p:cNvPr>
            <p:cNvSpPr/>
            <p:nvPr/>
          </p:nvSpPr>
          <p:spPr>
            <a:xfrm>
              <a:off x="5403817" y="2547849"/>
              <a:ext cx="51880" cy="467435"/>
            </a:xfrm>
            <a:custGeom>
              <a:avLst/>
              <a:gdLst/>
              <a:ahLst/>
              <a:cxnLst/>
              <a:rect l="l" t="t" r="r" b="b"/>
              <a:pathLst>
                <a:path w="1214" h="10938" fill="none" extrusionOk="0">
                  <a:moveTo>
                    <a:pt x="625" y="8975"/>
                  </a:moveTo>
                  <a:cubicBezTo>
                    <a:pt x="562" y="9626"/>
                    <a:pt x="509" y="10286"/>
                    <a:pt x="446" y="10938"/>
                  </a:cubicBezTo>
                  <a:cubicBezTo>
                    <a:pt x="0" y="7289"/>
                    <a:pt x="259" y="3560"/>
                    <a:pt x="1214" y="0"/>
                  </a:cubicBezTo>
                  <a:cubicBezTo>
                    <a:pt x="1160" y="2998"/>
                    <a:pt x="892" y="5986"/>
                    <a:pt x="625" y="8975"/>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718;p72">
              <a:extLst>
                <a:ext uri="{FF2B5EF4-FFF2-40B4-BE49-F238E27FC236}">
                  <a16:creationId xmlns:a16="http://schemas.microsoft.com/office/drawing/2014/main" id="{C8C0D759-0BA9-D7C5-6755-ADEFF788DFF5}"/>
                </a:ext>
              </a:extLst>
            </p:cNvPr>
            <p:cNvSpPr/>
            <p:nvPr/>
          </p:nvSpPr>
          <p:spPr>
            <a:xfrm>
              <a:off x="5552492" y="2576823"/>
              <a:ext cx="48461" cy="241367"/>
            </a:xfrm>
            <a:custGeom>
              <a:avLst/>
              <a:gdLst/>
              <a:ahLst/>
              <a:cxnLst/>
              <a:rect l="l" t="t" r="r" b="b"/>
              <a:pathLst>
                <a:path w="1134" h="5648" extrusionOk="0">
                  <a:moveTo>
                    <a:pt x="1134" y="0"/>
                  </a:moveTo>
                  <a:lnTo>
                    <a:pt x="1134" y="0"/>
                  </a:lnTo>
                  <a:cubicBezTo>
                    <a:pt x="910" y="910"/>
                    <a:pt x="687" y="1829"/>
                    <a:pt x="464" y="2739"/>
                  </a:cubicBezTo>
                  <a:cubicBezTo>
                    <a:pt x="232" y="3694"/>
                    <a:pt x="1" y="4684"/>
                    <a:pt x="188" y="5647"/>
                  </a:cubicBezTo>
                  <a:cubicBezTo>
                    <a:pt x="580" y="3783"/>
                    <a:pt x="902" y="1892"/>
                    <a:pt x="113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719;p72">
              <a:extLst>
                <a:ext uri="{FF2B5EF4-FFF2-40B4-BE49-F238E27FC236}">
                  <a16:creationId xmlns:a16="http://schemas.microsoft.com/office/drawing/2014/main" id="{AD5B018A-F608-0163-3CA1-C518AEE1E4CE}"/>
                </a:ext>
              </a:extLst>
            </p:cNvPr>
            <p:cNvSpPr/>
            <p:nvPr/>
          </p:nvSpPr>
          <p:spPr>
            <a:xfrm>
              <a:off x="5552492" y="2576823"/>
              <a:ext cx="48461" cy="241367"/>
            </a:xfrm>
            <a:custGeom>
              <a:avLst/>
              <a:gdLst/>
              <a:ahLst/>
              <a:cxnLst/>
              <a:rect l="l" t="t" r="r" b="b"/>
              <a:pathLst>
                <a:path w="1134" h="5648" fill="none" extrusionOk="0">
                  <a:moveTo>
                    <a:pt x="1134" y="0"/>
                  </a:moveTo>
                  <a:cubicBezTo>
                    <a:pt x="902" y="1892"/>
                    <a:pt x="580" y="3783"/>
                    <a:pt x="188" y="5647"/>
                  </a:cubicBezTo>
                  <a:cubicBezTo>
                    <a:pt x="1" y="4684"/>
                    <a:pt x="232" y="3694"/>
                    <a:pt x="464" y="2739"/>
                  </a:cubicBezTo>
                  <a:cubicBezTo>
                    <a:pt x="687" y="1829"/>
                    <a:pt x="910" y="910"/>
                    <a:pt x="1134"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720;p72">
              <a:extLst>
                <a:ext uri="{FF2B5EF4-FFF2-40B4-BE49-F238E27FC236}">
                  <a16:creationId xmlns:a16="http://schemas.microsoft.com/office/drawing/2014/main" id="{F09B2855-D910-20AB-FCE1-3486C93A6FB0}"/>
                </a:ext>
              </a:extLst>
            </p:cNvPr>
            <p:cNvSpPr/>
            <p:nvPr/>
          </p:nvSpPr>
          <p:spPr>
            <a:xfrm>
              <a:off x="6086979" y="2656481"/>
              <a:ext cx="85855" cy="239487"/>
            </a:xfrm>
            <a:custGeom>
              <a:avLst/>
              <a:gdLst/>
              <a:ahLst/>
              <a:cxnLst/>
              <a:rect l="l" t="t" r="r" b="b"/>
              <a:pathLst>
                <a:path w="2009" h="5604" extrusionOk="0">
                  <a:moveTo>
                    <a:pt x="1" y="1"/>
                  </a:moveTo>
                  <a:lnTo>
                    <a:pt x="1" y="1"/>
                  </a:lnTo>
                  <a:cubicBezTo>
                    <a:pt x="393" y="1955"/>
                    <a:pt x="1169" y="3801"/>
                    <a:pt x="2008" y="5603"/>
                  </a:cubicBezTo>
                  <a:cubicBezTo>
                    <a:pt x="1678" y="3632"/>
                    <a:pt x="991" y="1732"/>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721;p72">
              <a:extLst>
                <a:ext uri="{FF2B5EF4-FFF2-40B4-BE49-F238E27FC236}">
                  <a16:creationId xmlns:a16="http://schemas.microsoft.com/office/drawing/2014/main" id="{46F63C23-B491-62EA-49C8-10695C1A9EFA}"/>
                </a:ext>
              </a:extLst>
            </p:cNvPr>
            <p:cNvSpPr/>
            <p:nvPr/>
          </p:nvSpPr>
          <p:spPr>
            <a:xfrm>
              <a:off x="6086979" y="2656481"/>
              <a:ext cx="85855" cy="239487"/>
            </a:xfrm>
            <a:custGeom>
              <a:avLst/>
              <a:gdLst/>
              <a:ahLst/>
              <a:cxnLst/>
              <a:rect l="l" t="t" r="r" b="b"/>
              <a:pathLst>
                <a:path w="2009" h="5604" fill="none" extrusionOk="0">
                  <a:moveTo>
                    <a:pt x="2008" y="5603"/>
                  </a:moveTo>
                  <a:cubicBezTo>
                    <a:pt x="1169" y="3801"/>
                    <a:pt x="393" y="1955"/>
                    <a:pt x="1" y="1"/>
                  </a:cubicBezTo>
                  <a:cubicBezTo>
                    <a:pt x="991" y="1732"/>
                    <a:pt x="1678" y="3632"/>
                    <a:pt x="2008" y="560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722;p72">
              <a:extLst>
                <a:ext uri="{FF2B5EF4-FFF2-40B4-BE49-F238E27FC236}">
                  <a16:creationId xmlns:a16="http://schemas.microsoft.com/office/drawing/2014/main" id="{3522843F-3D08-46D4-0506-9DF8D0E41C6A}"/>
                </a:ext>
              </a:extLst>
            </p:cNvPr>
            <p:cNvSpPr/>
            <p:nvPr/>
          </p:nvSpPr>
          <p:spPr>
            <a:xfrm>
              <a:off x="6218517" y="2722464"/>
              <a:ext cx="40470" cy="126966"/>
            </a:xfrm>
            <a:custGeom>
              <a:avLst/>
              <a:gdLst/>
              <a:ahLst/>
              <a:cxnLst/>
              <a:rect l="l" t="t" r="r" b="b"/>
              <a:pathLst>
                <a:path w="947" h="2971" extrusionOk="0">
                  <a:moveTo>
                    <a:pt x="81" y="0"/>
                  </a:moveTo>
                  <a:cubicBezTo>
                    <a:pt x="1" y="1053"/>
                    <a:pt x="313" y="2123"/>
                    <a:pt x="946" y="2971"/>
                  </a:cubicBezTo>
                  <a:cubicBezTo>
                    <a:pt x="777" y="1945"/>
                    <a:pt x="607" y="892"/>
                    <a:pt x="81"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723;p72">
              <a:extLst>
                <a:ext uri="{FF2B5EF4-FFF2-40B4-BE49-F238E27FC236}">
                  <a16:creationId xmlns:a16="http://schemas.microsoft.com/office/drawing/2014/main" id="{20B36085-F94A-3381-1847-B4918AD3EA97}"/>
                </a:ext>
              </a:extLst>
            </p:cNvPr>
            <p:cNvSpPr/>
            <p:nvPr/>
          </p:nvSpPr>
          <p:spPr>
            <a:xfrm>
              <a:off x="6218517" y="2722464"/>
              <a:ext cx="40470" cy="126966"/>
            </a:xfrm>
            <a:custGeom>
              <a:avLst/>
              <a:gdLst/>
              <a:ahLst/>
              <a:cxnLst/>
              <a:rect l="l" t="t" r="r" b="b"/>
              <a:pathLst>
                <a:path w="947" h="2971" fill="none" extrusionOk="0">
                  <a:moveTo>
                    <a:pt x="946" y="2971"/>
                  </a:moveTo>
                  <a:cubicBezTo>
                    <a:pt x="313" y="2123"/>
                    <a:pt x="1" y="1053"/>
                    <a:pt x="81" y="0"/>
                  </a:cubicBezTo>
                  <a:cubicBezTo>
                    <a:pt x="607" y="892"/>
                    <a:pt x="777" y="1945"/>
                    <a:pt x="946" y="29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724;p72">
              <a:extLst>
                <a:ext uri="{FF2B5EF4-FFF2-40B4-BE49-F238E27FC236}">
                  <a16:creationId xmlns:a16="http://schemas.microsoft.com/office/drawing/2014/main" id="{199E23EA-DFEC-EF2B-A3CB-F95E25ABFACF}"/>
                </a:ext>
              </a:extLst>
            </p:cNvPr>
            <p:cNvSpPr/>
            <p:nvPr/>
          </p:nvSpPr>
          <p:spPr>
            <a:xfrm>
              <a:off x="6180397" y="2263063"/>
              <a:ext cx="44273" cy="242521"/>
            </a:xfrm>
            <a:custGeom>
              <a:avLst/>
              <a:gdLst/>
              <a:ahLst/>
              <a:cxnLst/>
              <a:rect l="l" t="t" r="r" b="b"/>
              <a:pathLst>
                <a:path w="1036" h="5675" extrusionOk="0">
                  <a:moveTo>
                    <a:pt x="0" y="0"/>
                  </a:moveTo>
                  <a:lnTo>
                    <a:pt x="9" y="1642"/>
                  </a:lnTo>
                  <a:cubicBezTo>
                    <a:pt x="18" y="2204"/>
                    <a:pt x="27" y="2766"/>
                    <a:pt x="108" y="3319"/>
                  </a:cubicBezTo>
                  <a:cubicBezTo>
                    <a:pt x="241" y="4158"/>
                    <a:pt x="563" y="4969"/>
                    <a:pt x="1035" y="5674"/>
                  </a:cubicBezTo>
                  <a:cubicBezTo>
                    <a:pt x="482" y="3827"/>
                    <a:pt x="134" y="1927"/>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725;p72">
              <a:extLst>
                <a:ext uri="{FF2B5EF4-FFF2-40B4-BE49-F238E27FC236}">
                  <a16:creationId xmlns:a16="http://schemas.microsoft.com/office/drawing/2014/main" id="{9676D0A1-010A-A53D-FA3B-1C00CC1504CD}"/>
                </a:ext>
              </a:extLst>
            </p:cNvPr>
            <p:cNvSpPr/>
            <p:nvPr/>
          </p:nvSpPr>
          <p:spPr>
            <a:xfrm>
              <a:off x="6180397" y="2263063"/>
              <a:ext cx="44273" cy="242521"/>
            </a:xfrm>
            <a:custGeom>
              <a:avLst/>
              <a:gdLst/>
              <a:ahLst/>
              <a:cxnLst/>
              <a:rect l="l" t="t" r="r" b="b"/>
              <a:pathLst>
                <a:path w="1036" h="5675" fill="none" extrusionOk="0">
                  <a:moveTo>
                    <a:pt x="0" y="0"/>
                  </a:moveTo>
                  <a:cubicBezTo>
                    <a:pt x="134" y="1927"/>
                    <a:pt x="482" y="3827"/>
                    <a:pt x="1035" y="5674"/>
                  </a:cubicBezTo>
                  <a:cubicBezTo>
                    <a:pt x="563" y="4969"/>
                    <a:pt x="241" y="4158"/>
                    <a:pt x="108" y="3319"/>
                  </a:cubicBezTo>
                  <a:cubicBezTo>
                    <a:pt x="27" y="2766"/>
                    <a:pt x="18" y="2204"/>
                    <a:pt x="9" y="164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726;p72">
              <a:extLst>
                <a:ext uri="{FF2B5EF4-FFF2-40B4-BE49-F238E27FC236}">
                  <a16:creationId xmlns:a16="http://schemas.microsoft.com/office/drawing/2014/main" id="{E0AE8FBA-9B91-C674-213D-113B6930463E}"/>
                </a:ext>
              </a:extLst>
            </p:cNvPr>
            <p:cNvSpPr/>
            <p:nvPr/>
          </p:nvSpPr>
          <p:spPr>
            <a:xfrm>
              <a:off x="6159457" y="2359131"/>
              <a:ext cx="44273" cy="244401"/>
            </a:xfrm>
            <a:custGeom>
              <a:avLst/>
              <a:gdLst/>
              <a:ahLst/>
              <a:cxnLst/>
              <a:rect l="l" t="t" r="r" b="b"/>
              <a:pathLst>
                <a:path w="1036" h="5719" extrusionOk="0">
                  <a:moveTo>
                    <a:pt x="71" y="0"/>
                  </a:moveTo>
                  <a:cubicBezTo>
                    <a:pt x="66" y="71"/>
                    <a:pt x="62" y="142"/>
                    <a:pt x="60" y="213"/>
                  </a:cubicBezTo>
                  <a:lnTo>
                    <a:pt x="60" y="213"/>
                  </a:lnTo>
                  <a:cubicBezTo>
                    <a:pt x="63" y="142"/>
                    <a:pt x="67" y="71"/>
                    <a:pt x="71" y="0"/>
                  </a:cubicBezTo>
                  <a:close/>
                  <a:moveTo>
                    <a:pt x="60" y="213"/>
                  </a:moveTo>
                  <a:cubicBezTo>
                    <a:pt x="38" y="688"/>
                    <a:pt x="49" y="1168"/>
                    <a:pt x="80" y="1642"/>
                  </a:cubicBezTo>
                  <a:cubicBezTo>
                    <a:pt x="178" y="3025"/>
                    <a:pt x="455" y="4390"/>
                    <a:pt x="829" y="5719"/>
                  </a:cubicBezTo>
                  <a:cubicBezTo>
                    <a:pt x="1036" y="3871"/>
                    <a:pt x="1" y="2065"/>
                    <a:pt x="60" y="213"/>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727;p72">
              <a:extLst>
                <a:ext uri="{FF2B5EF4-FFF2-40B4-BE49-F238E27FC236}">
                  <a16:creationId xmlns:a16="http://schemas.microsoft.com/office/drawing/2014/main" id="{6E3B0051-5089-6BB5-A5E3-BAA7ED195E3B}"/>
                </a:ext>
              </a:extLst>
            </p:cNvPr>
            <p:cNvSpPr/>
            <p:nvPr/>
          </p:nvSpPr>
          <p:spPr>
            <a:xfrm>
              <a:off x="6155996" y="2359131"/>
              <a:ext cx="48077" cy="244401"/>
            </a:xfrm>
            <a:custGeom>
              <a:avLst/>
              <a:gdLst/>
              <a:ahLst/>
              <a:cxnLst/>
              <a:rect l="l" t="t" r="r" b="b"/>
              <a:pathLst>
                <a:path w="1125" h="5719" fill="none" extrusionOk="0">
                  <a:moveTo>
                    <a:pt x="910" y="5719"/>
                  </a:moveTo>
                  <a:cubicBezTo>
                    <a:pt x="536" y="4390"/>
                    <a:pt x="259" y="3025"/>
                    <a:pt x="161" y="1642"/>
                  </a:cubicBezTo>
                  <a:cubicBezTo>
                    <a:pt x="125" y="1098"/>
                    <a:pt x="117" y="545"/>
                    <a:pt x="152" y="0"/>
                  </a:cubicBezTo>
                  <a:cubicBezTo>
                    <a:pt x="1" y="1927"/>
                    <a:pt x="1125" y="3801"/>
                    <a:pt x="910" y="571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728;p72">
              <a:extLst>
                <a:ext uri="{FF2B5EF4-FFF2-40B4-BE49-F238E27FC236}">
                  <a16:creationId xmlns:a16="http://schemas.microsoft.com/office/drawing/2014/main" id="{D91777EB-497F-1840-C4C1-F2BB362BA18D}"/>
                </a:ext>
              </a:extLst>
            </p:cNvPr>
            <p:cNvSpPr/>
            <p:nvPr/>
          </p:nvSpPr>
          <p:spPr>
            <a:xfrm>
              <a:off x="6074030" y="2302251"/>
              <a:ext cx="50000" cy="91624"/>
            </a:xfrm>
            <a:custGeom>
              <a:avLst/>
              <a:gdLst/>
              <a:ahLst/>
              <a:cxnLst/>
              <a:rect l="l" t="t" r="r" b="b"/>
              <a:pathLst>
                <a:path w="1170" h="2144" extrusionOk="0">
                  <a:moveTo>
                    <a:pt x="48" y="1"/>
                  </a:moveTo>
                  <a:cubicBezTo>
                    <a:pt x="32" y="1"/>
                    <a:pt x="16" y="1"/>
                    <a:pt x="1" y="2"/>
                  </a:cubicBezTo>
                  <a:cubicBezTo>
                    <a:pt x="420" y="662"/>
                    <a:pt x="741" y="1385"/>
                    <a:pt x="955" y="2143"/>
                  </a:cubicBezTo>
                  <a:cubicBezTo>
                    <a:pt x="1098" y="1697"/>
                    <a:pt x="1169" y="1215"/>
                    <a:pt x="1018" y="778"/>
                  </a:cubicBezTo>
                  <a:cubicBezTo>
                    <a:pt x="880" y="356"/>
                    <a:pt x="484" y="1"/>
                    <a:pt x="48"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729;p72">
              <a:extLst>
                <a:ext uri="{FF2B5EF4-FFF2-40B4-BE49-F238E27FC236}">
                  <a16:creationId xmlns:a16="http://schemas.microsoft.com/office/drawing/2014/main" id="{DBAAEE37-0922-3B4D-6E94-F99B08F75D29}"/>
                </a:ext>
              </a:extLst>
            </p:cNvPr>
            <p:cNvSpPr/>
            <p:nvPr/>
          </p:nvSpPr>
          <p:spPr>
            <a:xfrm>
              <a:off x="6074030" y="2301183"/>
              <a:ext cx="50000" cy="92692"/>
            </a:xfrm>
            <a:custGeom>
              <a:avLst/>
              <a:gdLst/>
              <a:ahLst/>
              <a:cxnLst/>
              <a:rect l="l" t="t" r="r" b="b"/>
              <a:pathLst>
                <a:path w="1170" h="2169" fill="none" extrusionOk="0">
                  <a:moveTo>
                    <a:pt x="1" y="27"/>
                  </a:moveTo>
                  <a:cubicBezTo>
                    <a:pt x="420" y="687"/>
                    <a:pt x="741" y="1410"/>
                    <a:pt x="955" y="2168"/>
                  </a:cubicBezTo>
                  <a:cubicBezTo>
                    <a:pt x="1098" y="1722"/>
                    <a:pt x="1169" y="1240"/>
                    <a:pt x="1018" y="803"/>
                  </a:cubicBezTo>
                  <a:cubicBezTo>
                    <a:pt x="875" y="366"/>
                    <a:pt x="455" y="0"/>
                    <a:pt x="1" y="2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730;p72">
              <a:extLst>
                <a:ext uri="{FF2B5EF4-FFF2-40B4-BE49-F238E27FC236}">
                  <a16:creationId xmlns:a16="http://schemas.microsoft.com/office/drawing/2014/main" id="{8A2AACA6-EBA2-F950-F3ED-64A7A28F5591}"/>
                </a:ext>
              </a:extLst>
            </p:cNvPr>
            <p:cNvSpPr/>
            <p:nvPr/>
          </p:nvSpPr>
          <p:spPr>
            <a:xfrm>
              <a:off x="5936038" y="1994687"/>
              <a:ext cx="48461" cy="189872"/>
            </a:xfrm>
            <a:custGeom>
              <a:avLst/>
              <a:gdLst/>
              <a:ahLst/>
              <a:cxnLst/>
              <a:rect l="l" t="t" r="r" b="b"/>
              <a:pathLst>
                <a:path w="1134" h="4443" extrusionOk="0">
                  <a:moveTo>
                    <a:pt x="0" y="0"/>
                  </a:moveTo>
                  <a:cubicBezTo>
                    <a:pt x="89" y="1517"/>
                    <a:pt x="901" y="2926"/>
                    <a:pt x="990" y="4443"/>
                  </a:cubicBezTo>
                  <a:cubicBezTo>
                    <a:pt x="1133" y="2908"/>
                    <a:pt x="785" y="1329"/>
                    <a:pt x="0"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731;p72">
              <a:extLst>
                <a:ext uri="{FF2B5EF4-FFF2-40B4-BE49-F238E27FC236}">
                  <a16:creationId xmlns:a16="http://schemas.microsoft.com/office/drawing/2014/main" id="{3F9DC5BF-E4CF-8040-9DAB-9130CF090C61}"/>
                </a:ext>
              </a:extLst>
            </p:cNvPr>
            <p:cNvSpPr/>
            <p:nvPr/>
          </p:nvSpPr>
          <p:spPr>
            <a:xfrm>
              <a:off x="5936038" y="1994687"/>
              <a:ext cx="48461" cy="189872"/>
            </a:xfrm>
            <a:custGeom>
              <a:avLst/>
              <a:gdLst/>
              <a:ahLst/>
              <a:cxnLst/>
              <a:rect l="l" t="t" r="r" b="b"/>
              <a:pathLst>
                <a:path w="1134" h="4443" fill="none" extrusionOk="0">
                  <a:moveTo>
                    <a:pt x="990" y="4443"/>
                  </a:moveTo>
                  <a:cubicBezTo>
                    <a:pt x="901" y="2926"/>
                    <a:pt x="89" y="1517"/>
                    <a:pt x="0" y="0"/>
                  </a:cubicBezTo>
                  <a:cubicBezTo>
                    <a:pt x="785" y="1329"/>
                    <a:pt x="1133" y="2908"/>
                    <a:pt x="990" y="444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732;p72">
              <a:extLst>
                <a:ext uri="{FF2B5EF4-FFF2-40B4-BE49-F238E27FC236}">
                  <a16:creationId xmlns:a16="http://schemas.microsoft.com/office/drawing/2014/main" id="{70502219-D71B-6298-1845-4D9AE09BF2F0}"/>
                </a:ext>
              </a:extLst>
            </p:cNvPr>
            <p:cNvSpPr/>
            <p:nvPr/>
          </p:nvSpPr>
          <p:spPr>
            <a:xfrm>
              <a:off x="5970697" y="1813192"/>
              <a:ext cx="64872" cy="219273"/>
            </a:xfrm>
            <a:custGeom>
              <a:avLst/>
              <a:gdLst/>
              <a:ahLst/>
              <a:cxnLst/>
              <a:rect l="l" t="t" r="r" b="b"/>
              <a:pathLst>
                <a:path w="1518" h="5131" extrusionOk="0">
                  <a:moveTo>
                    <a:pt x="1" y="1"/>
                  </a:moveTo>
                  <a:lnTo>
                    <a:pt x="1" y="1"/>
                  </a:lnTo>
                  <a:cubicBezTo>
                    <a:pt x="295" y="1767"/>
                    <a:pt x="813" y="3489"/>
                    <a:pt x="1517" y="5130"/>
                  </a:cubicBezTo>
                  <a:cubicBezTo>
                    <a:pt x="1214" y="3364"/>
                    <a:pt x="893" y="1553"/>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733;p72">
              <a:extLst>
                <a:ext uri="{FF2B5EF4-FFF2-40B4-BE49-F238E27FC236}">
                  <a16:creationId xmlns:a16="http://schemas.microsoft.com/office/drawing/2014/main" id="{1DD2A3F7-1F84-1531-4714-D531B23F45CF}"/>
                </a:ext>
              </a:extLst>
            </p:cNvPr>
            <p:cNvSpPr/>
            <p:nvPr/>
          </p:nvSpPr>
          <p:spPr>
            <a:xfrm>
              <a:off x="5970697" y="1813192"/>
              <a:ext cx="64872" cy="219273"/>
            </a:xfrm>
            <a:custGeom>
              <a:avLst/>
              <a:gdLst/>
              <a:ahLst/>
              <a:cxnLst/>
              <a:rect l="l" t="t" r="r" b="b"/>
              <a:pathLst>
                <a:path w="1518" h="5131" fill="none" extrusionOk="0">
                  <a:moveTo>
                    <a:pt x="1517" y="5130"/>
                  </a:moveTo>
                  <a:cubicBezTo>
                    <a:pt x="813" y="3489"/>
                    <a:pt x="295" y="1767"/>
                    <a:pt x="1" y="1"/>
                  </a:cubicBezTo>
                  <a:cubicBezTo>
                    <a:pt x="893" y="1553"/>
                    <a:pt x="1214" y="3364"/>
                    <a:pt x="1517" y="513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734;p72">
              <a:extLst>
                <a:ext uri="{FF2B5EF4-FFF2-40B4-BE49-F238E27FC236}">
                  <a16:creationId xmlns:a16="http://schemas.microsoft.com/office/drawing/2014/main" id="{0E8EC9B2-2A16-142C-157D-031CFE3E945A}"/>
                </a:ext>
              </a:extLst>
            </p:cNvPr>
            <p:cNvSpPr/>
            <p:nvPr/>
          </p:nvSpPr>
          <p:spPr>
            <a:xfrm>
              <a:off x="5964244" y="1884858"/>
              <a:ext cx="45385" cy="139188"/>
            </a:xfrm>
            <a:custGeom>
              <a:avLst/>
              <a:gdLst/>
              <a:ahLst/>
              <a:cxnLst/>
              <a:rect l="l" t="t" r="r" b="b"/>
              <a:pathLst>
                <a:path w="1062" h="3257" extrusionOk="0">
                  <a:moveTo>
                    <a:pt x="0" y="1"/>
                  </a:moveTo>
                  <a:lnTo>
                    <a:pt x="0" y="1"/>
                  </a:lnTo>
                  <a:cubicBezTo>
                    <a:pt x="63" y="1152"/>
                    <a:pt x="428" y="2293"/>
                    <a:pt x="1062" y="3257"/>
                  </a:cubicBezTo>
                  <a:cubicBezTo>
                    <a:pt x="705" y="2177"/>
                    <a:pt x="348" y="1089"/>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735;p72">
              <a:extLst>
                <a:ext uri="{FF2B5EF4-FFF2-40B4-BE49-F238E27FC236}">
                  <a16:creationId xmlns:a16="http://schemas.microsoft.com/office/drawing/2014/main" id="{97FBC24F-387F-D337-BC03-39197B2C5839}"/>
                </a:ext>
              </a:extLst>
            </p:cNvPr>
            <p:cNvSpPr/>
            <p:nvPr/>
          </p:nvSpPr>
          <p:spPr>
            <a:xfrm>
              <a:off x="5964244" y="1884858"/>
              <a:ext cx="45385" cy="139188"/>
            </a:xfrm>
            <a:custGeom>
              <a:avLst/>
              <a:gdLst/>
              <a:ahLst/>
              <a:cxnLst/>
              <a:rect l="l" t="t" r="r" b="b"/>
              <a:pathLst>
                <a:path w="1062" h="3257" fill="none" extrusionOk="0">
                  <a:moveTo>
                    <a:pt x="0" y="1"/>
                  </a:moveTo>
                  <a:cubicBezTo>
                    <a:pt x="348" y="1089"/>
                    <a:pt x="705" y="2177"/>
                    <a:pt x="1062" y="3257"/>
                  </a:cubicBezTo>
                  <a:cubicBezTo>
                    <a:pt x="428" y="2293"/>
                    <a:pt x="63" y="1152"/>
                    <a:pt x="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736;p72">
              <a:extLst>
                <a:ext uri="{FF2B5EF4-FFF2-40B4-BE49-F238E27FC236}">
                  <a16:creationId xmlns:a16="http://schemas.microsoft.com/office/drawing/2014/main" id="{B819EAA7-E58C-604E-54DB-788D9934B1D2}"/>
                </a:ext>
              </a:extLst>
            </p:cNvPr>
            <p:cNvSpPr/>
            <p:nvPr/>
          </p:nvSpPr>
          <p:spPr>
            <a:xfrm>
              <a:off x="6043902" y="1845969"/>
              <a:ext cx="82008" cy="243290"/>
            </a:xfrm>
            <a:custGeom>
              <a:avLst/>
              <a:gdLst/>
              <a:ahLst/>
              <a:cxnLst/>
              <a:rect l="l" t="t" r="r" b="b"/>
              <a:pathLst>
                <a:path w="1919" h="5693" extrusionOk="0">
                  <a:moveTo>
                    <a:pt x="1" y="1"/>
                  </a:moveTo>
                  <a:cubicBezTo>
                    <a:pt x="233" y="1999"/>
                    <a:pt x="893" y="3953"/>
                    <a:pt x="1919" y="5692"/>
                  </a:cubicBezTo>
                  <a:cubicBezTo>
                    <a:pt x="1749" y="3685"/>
                    <a:pt x="866" y="182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737;p72">
              <a:extLst>
                <a:ext uri="{FF2B5EF4-FFF2-40B4-BE49-F238E27FC236}">
                  <a16:creationId xmlns:a16="http://schemas.microsoft.com/office/drawing/2014/main" id="{17CD091C-207F-7A11-7031-946B3182A2D1}"/>
                </a:ext>
              </a:extLst>
            </p:cNvPr>
            <p:cNvSpPr/>
            <p:nvPr/>
          </p:nvSpPr>
          <p:spPr>
            <a:xfrm>
              <a:off x="6043902" y="1845969"/>
              <a:ext cx="82008" cy="243290"/>
            </a:xfrm>
            <a:custGeom>
              <a:avLst/>
              <a:gdLst/>
              <a:ahLst/>
              <a:cxnLst/>
              <a:rect l="l" t="t" r="r" b="b"/>
              <a:pathLst>
                <a:path w="1919" h="5693" fill="none" extrusionOk="0">
                  <a:moveTo>
                    <a:pt x="1" y="1"/>
                  </a:moveTo>
                  <a:cubicBezTo>
                    <a:pt x="866" y="1821"/>
                    <a:pt x="1749" y="3685"/>
                    <a:pt x="1919" y="5692"/>
                  </a:cubicBezTo>
                  <a:cubicBezTo>
                    <a:pt x="893" y="3953"/>
                    <a:pt x="233" y="1999"/>
                    <a:pt x="1"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738;p72">
              <a:extLst>
                <a:ext uri="{FF2B5EF4-FFF2-40B4-BE49-F238E27FC236}">
                  <a16:creationId xmlns:a16="http://schemas.microsoft.com/office/drawing/2014/main" id="{70245CBB-E7E8-67EE-EF28-81BAF9467ADB}"/>
                </a:ext>
              </a:extLst>
            </p:cNvPr>
            <p:cNvSpPr/>
            <p:nvPr/>
          </p:nvSpPr>
          <p:spPr>
            <a:xfrm>
              <a:off x="6057620" y="1998875"/>
              <a:ext cx="33974" cy="120513"/>
            </a:xfrm>
            <a:custGeom>
              <a:avLst/>
              <a:gdLst/>
              <a:ahLst/>
              <a:cxnLst/>
              <a:rect l="l" t="t" r="r" b="b"/>
              <a:pathLst>
                <a:path w="795" h="2820" extrusionOk="0">
                  <a:moveTo>
                    <a:pt x="215" y="0"/>
                  </a:moveTo>
                  <a:cubicBezTo>
                    <a:pt x="1" y="268"/>
                    <a:pt x="90" y="651"/>
                    <a:pt x="179" y="973"/>
                  </a:cubicBezTo>
                  <a:cubicBezTo>
                    <a:pt x="358" y="1588"/>
                    <a:pt x="527" y="2204"/>
                    <a:pt x="706" y="2819"/>
                  </a:cubicBezTo>
                  <a:cubicBezTo>
                    <a:pt x="795" y="1865"/>
                    <a:pt x="500" y="919"/>
                    <a:pt x="215"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739;p72">
              <a:extLst>
                <a:ext uri="{FF2B5EF4-FFF2-40B4-BE49-F238E27FC236}">
                  <a16:creationId xmlns:a16="http://schemas.microsoft.com/office/drawing/2014/main" id="{EAD6BB5B-DA92-5D58-40ED-4F31BFA4E382}"/>
                </a:ext>
              </a:extLst>
            </p:cNvPr>
            <p:cNvSpPr/>
            <p:nvPr/>
          </p:nvSpPr>
          <p:spPr>
            <a:xfrm>
              <a:off x="6057620" y="1998875"/>
              <a:ext cx="33974" cy="120513"/>
            </a:xfrm>
            <a:custGeom>
              <a:avLst/>
              <a:gdLst/>
              <a:ahLst/>
              <a:cxnLst/>
              <a:rect l="l" t="t" r="r" b="b"/>
              <a:pathLst>
                <a:path w="795" h="2820" fill="none" extrusionOk="0">
                  <a:moveTo>
                    <a:pt x="179" y="973"/>
                  </a:moveTo>
                  <a:cubicBezTo>
                    <a:pt x="90" y="651"/>
                    <a:pt x="1" y="268"/>
                    <a:pt x="215" y="0"/>
                  </a:cubicBezTo>
                  <a:cubicBezTo>
                    <a:pt x="500" y="919"/>
                    <a:pt x="795" y="1865"/>
                    <a:pt x="706" y="2819"/>
                  </a:cubicBezTo>
                  <a:cubicBezTo>
                    <a:pt x="527" y="2204"/>
                    <a:pt x="358" y="1588"/>
                    <a:pt x="179" y="973"/>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740;p72">
              <a:extLst>
                <a:ext uri="{FF2B5EF4-FFF2-40B4-BE49-F238E27FC236}">
                  <a16:creationId xmlns:a16="http://schemas.microsoft.com/office/drawing/2014/main" id="{C9F9C105-BB45-41C2-474F-028D97B80E90}"/>
                </a:ext>
              </a:extLst>
            </p:cNvPr>
            <p:cNvSpPr/>
            <p:nvPr/>
          </p:nvSpPr>
          <p:spPr>
            <a:xfrm>
              <a:off x="5897919" y="1807080"/>
              <a:ext cx="30897" cy="120128"/>
            </a:xfrm>
            <a:custGeom>
              <a:avLst/>
              <a:gdLst/>
              <a:ahLst/>
              <a:cxnLst/>
              <a:rect l="l" t="t" r="r" b="b"/>
              <a:pathLst>
                <a:path w="723" h="2811" extrusionOk="0">
                  <a:moveTo>
                    <a:pt x="723" y="1"/>
                  </a:moveTo>
                  <a:cubicBezTo>
                    <a:pt x="223" y="839"/>
                    <a:pt x="0" y="1839"/>
                    <a:pt x="107" y="2811"/>
                  </a:cubicBezTo>
                  <a:cubicBezTo>
                    <a:pt x="553" y="2570"/>
                    <a:pt x="705" y="2008"/>
                    <a:pt x="714" y="1509"/>
                  </a:cubicBezTo>
                  <a:cubicBezTo>
                    <a:pt x="723" y="1000"/>
                    <a:pt x="616" y="492"/>
                    <a:pt x="72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741;p72">
              <a:extLst>
                <a:ext uri="{FF2B5EF4-FFF2-40B4-BE49-F238E27FC236}">
                  <a16:creationId xmlns:a16="http://schemas.microsoft.com/office/drawing/2014/main" id="{76FB72F2-1F0A-0F45-8EF5-B7B88F40C1D2}"/>
                </a:ext>
              </a:extLst>
            </p:cNvPr>
            <p:cNvSpPr/>
            <p:nvPr/>
          </p:nvSpPr>
          <p:spPr>
            <a:xfrm>
              <a:off x="5897919" y="1807080"/>
              <a:ext cx="30897" cy="120128"/>
            </a:xfrm>
            <a:custGeom>
              <a:avLst/>
              <a:gdLst/>
              <a:ahLst/>
              <a:cxnLst/>
              <a:rect l="l" t="t" r="r" b="b"/>
              <a:pathLst>
                <a:path w="723" h="2811" fill="none" extrusionOk="0">
                  <a:moveTo>
                    <a:pt x="723" y="1"/>
                  </a:moveTo>
                  <a:cubicBezTo>
                    <a:pt x="616" y="492"/>
                    <a:pt x="723" y="1000"/>
                    <a:pt x="714" y="1509"/>
                  </a:cubicBezTo>
                  <a:cubicBezTo>
                    <a:pt x="705" y="2008"/>
                    <a:pt x="553" y="2570"/>
                    <a:pt x="107" y="2811"/>
                  </a:cubicBezTo>
                  <a:cubicBezTo>
                    <a:pt x="0" y="1839"/>
                    <a:pt x="223" y="839"/>
                    <a:pt x="723"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742;p72">
              <a:extLst>
                <a:ext uri="{FF2B5EF4-FFF2-40B4-BE49-F238E27FC236}">
                  <a16:creationId xmlns:a16="http://schemas.microsoft.com/office/drawing/2014/main" id="{28B18226-7CD2-40C8-AEA6-6F51D0393213}"/>
                </a:ext>
              </a:extLst>
            </p:cNvPr>
            <p:cNvSpPr/>
            <p:nvPr/>
          </p:nvSpPr>
          <p:spPr>
            <a:xfrm>
              <a:off x="6037064" y="1382765"/>
              <a:ext cx="70171" cy="327906"/>
            </a:xfrm>
            <a:custGeom>
              <a:avLst/>
              <a:gdLst/>
              <a:ahLst/>
              <a:cxnLst/>
              <a:rect l="l" t="t" r="r" b="b"/>
              <a:pathLst>
                <a:path w="1642" h="7673" extrusionOk="0">
                  <a:moveTo>
                    <a:pt x="0" y="1"/>
                  </a:moveTo>
                  <a:cubicBezTo>
                    <a:pt x="188" y="500"/>
                    <a:pt x="375" y="1000"/>
                    <a:pt x="562" y="1500"/>
                  </a:cubicBezTo>
                  <a:cubicBezTo>
                    <a:pt x="714" y="1910"/>
                    <a:pt x="874" y="2329"/>
                    <a:pt x="973" y="2766"/>
                  </a:cubicBezTo>
                  <a:cubicBezTo>
                    <a:pt x="1329" y="4372"/>
                    <a:pt x="830" y="6112"/>
                    <a:pt x="1338" y="7673"/>
                  </a:cubicBezTo>
                  <a:cubicBezTo>
                    <a:pt x="1517" y="6353"/>
                    <a:pt x="1642" y="5005"/>
                    <a:pt x="1490" y="3676"/>
                  </a:cubicBezTo>
                  <a:cubicBezTo>
                    <a:pt x="1329" y="2338"/>
                    <a:pt x="874" y="1018"/>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743;p72">
              <a:extLst>
                <a:ext uri="{FF2B5EF4-FFF2-40B4-BE49-F238E27FC236}">
                  <a16:creationId xmlns:a16="http://schemas.microsoft.com/office/drawing/2014/main" id="{0A504BCB-09B7-5842-F568-3A8A3B3FA9A8}"/>
                </a:ext>
              </a:extLst>
            </p:cNvPr>
            <p:cNvSpPr/>
            <p:nvPr/>
          </p:nvSpPr>
          <p:spPr>
            <a:xfrm>
              <a:off x="6037064" y="1382765"/>
              <a:ext cx="70171" cy="327906"/>
            </a:xfrm>
            <a:custGeom>
              <a:avLst/>
              <a:gdLst/>
              <a:ahLst/>
              <a:cxnLst/>
              <a:rect l="l" t="t" r="r" b="b"/>
              <a:pathLst>
                <a:path w="1642" h="7673" fill="none" extrusionOk="0">
                  <a:moveTo>
                    <a:pt x="0" y="1"/>
                  </a:moveTo>
                  <a:cubicBezTo>
                    <a:pt x="874" y="1018"/>
                    <a:pt x="1329" y="2338"/>
                    <a:pt x="1490" y="3676"/>
                  </a:cubicBezTo>
                  <a:cubicBezTo>
                    <a:pt x="1642" y="5005"/>
                    <a:pt x="1517" y="6353"/>
                    <a:pt x="1338" y="7673"/>
                  </a:cubicBezTo>
                  <a:cubicBezTo>
                    <a:pt x="830" y="6112"/>
                    <a:pt x="1329" y="4372"/>
                    <a:pt x="973" y="2766"/>
                  </a:cubicBezTo>
                  <a:cubicBezTo>
                    <a:pt x="874" y="2329"/>
                    <a:pt x="714" y="1910"/>
                    <a:pt x="562" y="1500"/>
                  </a:cubicBezTo>
                  <a:cubicBezTo>
                    <a:pt x="375" y="1000"/>
                    <a:pt x="188" y="500"/>
                    <a:pt x="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744;p72">
              <a:extLst>
                <a:ext uri="{FF2B5EF4-FFF2-40B4-BE49-F238E27FC236}">
                  <a16:creationId xmlns:a16="http://schemas.microsoft.com/office/drawing/2014/main" id="{64ACC0D1-2166-3524-ADC0-2D2A454CD3D7}"/>
                </a:ext>
              </a:extLst>
            </p:cNvPr>
            <p:cNvSpPr/>
            <p:nvPr/>
          </p:nvSpPr>
          <p:spPr>
            <a:xfrm>
              <a:off x="5986338" y="1333235"/>
              <a:ext cx="95000" cy="340854"/>
            </a:xfrm>
            <a:custGeom>
              <a:avLst/>
              <a:gdLst/>
              <a:ahLst/>
              <a:cxnLst/>
              <a:rect l="l" t="t" r="r" b="b"/>
              <a:pathLst>
                <a:path w="2223" h="7976" extrusionOk="0">
                  <a:moveTo>
                    <a:pt x="27" y="0"/>
                  </a:moveTo>
                  <a:cubicBezTo>
                    <a:pt x="1" y="1329"/>
                    <a:pt x="875" y="2480"/>
                    <a:pt x="1223" y="3756"/>
                  </a:cubicBezTo>
                  <a:cubicBezTo>
                    <a:pt x="1606" y="5139"/>
                    <a:pt x="1366" y="6655"/>
                    <a:pt x="1919" y="7975"/>
                  </a:cubicBezTo>
                  <a:cubicBezTo>
                    <a:pt x="2070" y="6842"/>
                    <a:pt x="2222" y="5683"/>
                    <a:pt x="1972" y="4559"/>
                  </a:cubicBezTo>
                  <a:cubicBezTo>
                    <a:pt x="1821" y="3863"/>
                    <a:pt x="1517" y="3212"/>
                    <a:pt x="1223" y="2569"/>
                  </a:cubicBezTo>
                  <a:cubicBezTo>
                    <a:pt x="821" y="1713"/>
                    <a:pt x="429" y="856"/>
                    <a:pt x="27"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745;p72">
              <a:extLst>
                <a:ext uri="{FF2B5EF4-FFF2-40B4-BE49-F238E27FC236}">
                  <a16:creationId xmlns:a16="http://schemas.microsoft.com/office/drawing/2014/main" id="{91A4175B-CE2D-4B71-74B3-25D04F97DDD8}"/>
                </a:ext>
              </a:extLst>
            </p:cNvPr>
            <p:cNvSpPr/>
            <p:nvPr/>
          </p:nvSpPr>
          <p:spPr>
            <a:xfrm>
              <a:off x="5986338" y="1333235"/>
              <a:ext cx="95000" cy="340854"/>
            </a:xfrm>
            <a:custGeom>
              <a:avLst/>
              <a:gdLst/>
              <a:ahLst/>
              <a:cxnLst/>
              <a:rect l="l" t="t" r="r" b="b"/>
              <a:pathLst>
                <a:path w="2223" h="7976" fill="none" extrusionOk="0">
                  <a:moveTo>
                    <a:pt x="1223" y="2569"/>
                  </a:moveTo>
                  <a:cubicBezTo>
                    <a:pt x="1517" y="3212"/>
                    <a:pt x="1821" y="3863"/>
                    <a:pt x="1972" y="4559"/>
                  </a:cubicBezTo>
                  <a:cubicBezTo>
                    <a:pt x="2222" y="5683"/>
                    <a:pt x="2070" y="6842"/>
                    <a:pt x="1919" y="7975"/>
                  </a:cubicBezTo>
                  <a:cubicBezTo>
                    <a:pt x="1366" y="6655"/>
                    <a:pt x="1606" y="5139"/>
                    <a:pt x="1223" y="3756"/>
                  </a:cubicBezTo>
                  <a:cubicBezTo>
                    <a:pt x="875" y="2480"/>
                    <a:pt x="1" y="1329"/>
                    <a:pt x="27" y="0"/>
                  </a:cubicBezTo>
                  <a:cubicBezTo>
                    <a:pt x="429" y="856"/>
                    <a:pt x="821" y="1713"/>
                    <a:pt x="1223" y="256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746;p72">
              <a:extLst>
                <a:ext uri="{FF2B5EF4-FFF2-40B4-BE49-F238E27FC236}">
                  <a16:creationId xmlns:a16="http://schemas.microsoft.com/office/drawing/2014/main" id="{F6E0A2B9-2F02-8B4F-C9C1-78891FC46860}"/>
                </a:ext>
              </a:extLst>
            </p:cNvPr>
            <p:cNvSpPr/>
            <p:nvPr/>
          </p:nvSpPr>
          <p:spPr>
            <a:xfrm>
              <a:off x="5875398" y="1335884"/>
              <a:ext cx="164743" cy="277564"/>
            </a:xfrm>
            <a:custGeom>
              <a:avLst/>
              <a:gdLst/>
              <a:ahLst/>
              <a:cxnLst/>
              <a:rect l="l" t="t" r="r" b="b"/>
              <a:pathLst>
                <a:path w="3855" h="6495" extrusionOk="0">
                  <a:moveTo>
                    <a:pt x="1" y="1"/>
                  </a:moveTo>
                  <a:cubicBezTo>
                    <a:pt x="491" y="152"/>
                    <a:pt x="937" y="420"/>
                    <a:pt x="1303" y="786"/>
                  </a:cubicBezTo>
                  <a:cubicBezTo>
                    <a:pt x="1499" y="982"/>
                    <a:pt x="1669" y="1205"/>
                    <a:pt x="1821" y="1446"/>
                  </a:cubicBezTo>
                  <a:cubicBezTo>
                    <a:pt x="2347" y="2249"/>
                    <a:pt x="2677" y="3176"/>
                    <a:pt x="2998" y="4086"/>
                  </a:cubicBezTo>
                  <a:cubicBezTo>
                    <a:pt x="3284" y="4889"/>
                    <a:pt x="3569" y="5692"/>
                    <a:pt x="3855" y="6495"/>
                  </a:cubicBezTo>
                  <a:cubicBezTo>
                    <a:pt x="3783" y="5398"/>
                    <a:pt x="3453" y="4327"/>
                    <a:pt x="3087" y="3283"/>
                  </a:cubicBezTo>
                  <a:cubicBezTo>
                    <a:pt x="2829" y="2525"/>
                    <a:pt x="2543" y="1758"/>
                    <a:pt x="2053" y="1125"/>
                  </a:cubicBezTo>
                  <a:cubicBezTo>
                    <a:pt x="1553" y="491"/>
                    <a:pt x="804" y="1"/>
                    <a:pt x="1"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747;p72">
              <a:extLst>
                <a:ext uri="{FF2B5EF4-FFF2-40B4-BE49-F238E27FC236}">
                  <a16:creationId xmlns:a16="http://schemas.microsoft.com/office/drawing/2014/main" id="{2EBB7DE7-0B92-4EB2-866E-DF195543992A}"/>
                </a:ext>
              </a:extLst>
            </p:cNvPr>
            <p:cNvSpPr/>
            <p:nvPr/>
          </p:nvSpPr>
          <p:spPr>
            <a:xfrm>
              <a:off x="5875398" y="1335884"/>
              <a:ext cx="164743" cy="277564"/>
            </a:xfrm>
            <a:custGeom>
              <a:avLst/>
              <a:gdLst/>
              <a:ahLst/>
              <a:cxnLst/>
              <a:rect l="l" t="t" r="r" b="b"/>
              <a:pathLst>
                <a:path w="3855" h="6495" fill="none" extrusionOk="0">
                  <a:moveTo>
                    <a:pt x="1303" y="786"/>
                  </a:moveTo>
                  <a:cubicBezTo>
                    <a:pt x="937" y="420"/>
                    <a:pt x="491" y="152"/>
                    <a:pt x="1" y="1"/>
                  </a:cubicBezTo>
                  <a:cubicBezTo>
                    <a:pt x="804" y="1"/>
                    <a:pt x="1553" y="491"/>
                    <a:pt x="2053" y="1125"/>
                  </a:cubicBezTo>
                  <a:cubicBezTo>
                    <a:pt x="2543" y="1758"/>
                    <a:pt x="2829" y="2525"/>
                    <a:pt x="3087" y="3283"/>
                  </a:cubicBezTo>
                  <a:cubicBezTo>
                    <a:pt x="3453" y="4327"/>
                    <a:pt x="3783" y="5398"/>
                    <a:pt x="3855" y="6495"/>
                  </a:cubicBezTo>
                  <a:cubicBezTo>
                    <a:pt x="3569" y="5692"/>
                    <a:pt x="3284" y="4889"/>
                    <a:pt x="2998" y="4086"/>
                  </a:cubicBezTo>
                  <a:cubicBezTo>
                    <a:pt x="2677" y="3176"/>
                    <a:pt x="2347" y="2249"/>
                    <a:pt x="1821" y="1446"/>
                  </a:cubicBezTo>
                  <a:cubicBezTo>
                    <a:pt x="1669" y="1205"/>
                    <a:pt x="1499" y="982"/>
                    <a:pt x="1303" y="78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748;p72">
              <a:extLst>
                <a:ext uri="{FF2B5EF4-FFF2-40B4-BE49-F238E27FC236}">
                  <a16:creationId xmlns:a16="http://schemas.microsoft.com/office/drawing/2014/main" id="{08C1644F-4DA1-3CDC-56F8-F7E8D9BBA7FA}"/>
                </a:ext>
              </a:extLst>
            </p:cNvPr>
            <p:cNvSpPr/>
            <p:nvPr/>
          </p:nvSpPr>
          <p:spPr>
            <a:xfrm>
              <a:off x="5802192" y="1357893"/>
              <a:ext cx="213162" cy="231538"/>
            </a:xfrm>
            <a:custGeom>
              <a:avLst/>
              <a:gdLst/>
              <a:ahLst/>
              <a:cxnLst/>
              <a:rect l="l" t="t" r="r" b="b"/>
              <a:pathLst>
                <a:path w="4988" h="5418" extrusionOk="0">
                  <a:moveTo>
                    <a:pt x="96" y="1"/>
                  </a:moveTo>
                  <a:cubicBezTo>
                    <a:pt x="64" y="1"/>
                    <a:pt x="32" y="2"/>
                    <a:pt x="1" y="3"/>
                  </a:cubicBezTo>
                  <a:cubicBezTo>
                    <a:pt x="661" y="271"/>
                    <a:pt x="1277" y="654"/>
                    <a:pt x="1803" y="1127"/>
                  </a:cubicBezTo>
                  <a:cubicBezTo>
                    <a:pt x="2472" y="1734"/>
                    <a:pt x="2998" y="2474"/>
                    <a:pt x="3507" y="3214"/>
                  </a:cubicBezTo>
                  <a:cubicBezTo>
                    <a:pt x="4006" y="3937"/>
                    <a:pt x="4497" y="4678"/>
                    <a:pt x="4988" y="5418"/>
                  </a:cubicBezTo>
                  <a:cubicBezTo>
                    <a:pt x="4595" y="3643"/>
                    <a:pt x="3578" y="2019"/>
                    <a:pt x="2160" y="877"/>
                  </a:cubicBezTo>
                  <a:cubicBezTo>
                    <a:pt x="1560" y="406"/>
                    <a:pt x="854" y="1"/>
                    <a:pt x="96"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749;p72">
              <a:extLst>
                <a:ext uri="{FF2B5EF4-FFF2-40B4-BE49-F238E27FC236}">
                  <a16:creationId xmlns:a16="http://schemas.microsoft.com/office/drawing/2014/main" id="{192F84D6-CBEF-B15B-03F6-0455A639E1CA}"/>
                </a:ext>
              </a:extLst>
            </p:cNvPr>
            <p:cNvSpPr/>
            <p:nvPr/>
          </p:nvSpPr>
          <p:spPr>
            <a:xfrm>
              <a:off x="5802192" y="1356483"/>
              <a:ext cx="213162" cy="232948"/>
            </a:xfrm>
            <a:custGeom>
              <a:avLst/>
              <a:gdLst/>
              <a:ahLst/>
              <a:cxnLst/>
              <a:rect l="l" t="t" r="r" b="b"/>
              <a:pathLst>
                <a:path w="4988" h="5451" fill="none" extrusionOk="0">
                  <a:moveTo>
                    <a:pt x="3507" y="3247"/>
                  </a:moveTo>
                  <a:cubicBezTo>
                    <a:pt x="2998" y="2507"/>
                    <a:pt x="2472" y="1767"/>
                    <a:pt x="1803" y="1160"/>
                  </a:cubicBezTo>
                  <a:cubicBezTo>
                    <a:pt x="1277" y="687"/>
                    <a:pt x="661" y="304"/>
                    <a:pt x="1" y="36"/>
                  </a:cubicBezTo>
                  <a:cubicBezTo>
                    <a:pt x="795" y="0"/>
                    <a:pt x="1535" y="420"/>
                    <a:pt x="2160" y="910"/>
                  </a:cubicBezTo>
                  <a:cubicBezTo>
                    <a:pt x="3578" y="2052"/>
                    <a:pt x="4595" y="3676"/>
                    <a:pt x="4988" y="5451"/>
                  </a:cubicBezTo>
                  <a:cubicBezTo>
                    <a:pt x="4497" y="4711"/>
                    <a:pt x="4006" y="3970"/>
                    <a:pt x="3507" y="324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750;p72">
              <a:extLst>
                <a:ext uri="{FF2B5EF4-FFF2-40B4-BE49-F238E27FC236}">
                  <a16:creationId xmlns:a16="http://schemas.microsoft.com/office/drawing/2014/main" id="{200E7317-19AF-AFE9-9244-60670EE5E490}"/>
                </a:ext>
              </a:extLst>
            </p:cNvPr>
            <p:cNvSpPr/>
            <p:nvPr/>
          </p:nvSpPr>
          <p:spPr>
            <a:xfrm>
              <a:off x="5619201" y="1202081"/>
              <a:ext cx="160171" cy="87008"/>
            </a:xfrm>
            <a:custGeom>
              <a:avLst/>
              <a:gdLst/>
              <a:ahLst/>
              <a:cxnLst/>
              <a:rect l="l" t="t" r="r" b="b"/>
              <a:pathLst>
                <a:path w="3748" h="2036" extrusionOk="0">
                  <a:moveTo>
                    <a:pt x="732" y="0"/>
                  </a:moveTo>
                  <a:cubicBezTo>
                    <a:pt x="688" y="420"/>
                    <a:pt x="554" y="821"/>
                    <a:pt x="331" y="1169"/>
                  </a:cubicBezTo>
                  <a:cubicBezTo>
                    <a:pt x="179" y="1401"/>
                    <a:pt x="1" y="1704"/>
                    <a:pt x="179" y="1909"/>
                  </a:cubicBezTo>
                  <a:cubicBezTo>
                    <a:pt x="258" y="2004"/>
                    <a:pt x="392" y="2036"/>
                    <a:pt x="521" y="2036"/>
                  </a:cubicBezTo>
                  <a:cubicBezTo>
                    <a:pt x="538" y="2036"/>
                    <a:pt x="555" y="2035"/>
                    <a:pt x="572" y="2034"/>
                  </a:cubicBezTo>
                  <a:cubicBezTo>
                    <a:pt x="1250" y="1981"/>
                    <a:pt x="1749" y="1312"/>
                    <a:pt x="2427" y="1240"/>
                  </a:cubicBezTo>
                  <a:cubicBezTo>
                    <a:pt x="2468" y="1236"/>
                    <a:pt x="2509" y="1234"/>
                    <a:pt x="2550" y="1234"/>
                  </a:cubicBezTo>
                  <a:cubicBezTo>
                    <a:pt x="2862" y="1234"/>
                    <a:pt x="3181" y="1341"/>
                    <a:pt x="3491" y="1341"/>
                  </a:cubicBezTo>
                  <a:cubicBezTo>
                    <a:pt x="3577" y="1341"/>
                    <a:pt x="3663" y="1333"/>
                    <a:pt x="3748" y="1312"/>
                  </a:cubicBezTo>
                  <a:cubicBezTo>
                    <a:pt x="2927" y="544"/>
                    <a:pt x="1366" y="937"/>
                    <a:pt x="73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751;p72">
              <a:extLst>
                <a:ext uri="{FF2B5EF4-FFF2-40B4-BE49-F238E27FC236}">
                  <a16:creationId xmlns:a16="http://schemas.microsoft.com/office/drawing/2014/main" id="{9A81C8A1-0288-C598-939B-5FD71F0A01D2}"/>
                </a:ext>
              </a:extLst>
            </p:cNvPr>
            <p:cNvSpPr/>
            <p:nvPr/>
          </p:nvSpPr>
          <p:spPr>
            <a:xfrm>
              <a:off x="5619201" y="1202081"/>
              <a:ext cx="160171" cy="87350"/>
            </a:xfrm>
            <a:custGeom>
              <a:avLst/>
              <a:gdLst/>
              <a:ahLst/>
              <a:cxnLst/>
              <a:rect l="l" t="t" r="r" b="b"/>
              <a:pathLst>
                <a:path w="3748" h="2044" fill="none" extrusionOk="0">
                  <a:moveTo>
                    <a:pt x="2427" y="1240"/>
                  </a:moveTo>
                  <a:cubicBezTo>
                    <a:pt x="2864" y="1196"/>
                    <a:pt x="3319" y="1419"/>
                    <a:pt x="3748" y="1312"/>
                  </a:cubicBezTo>
                  <a:cubicBezTo>
                    <a:pt x="2927" y="544"/>
                    <a:pt x="1366" y="937"/>
                    <a:pt x="732" y="0"/>
                  </a:cubicBezTo>
                  <a:cubicBezTo>
                    <a:pt x="688" y="420"/>
                    <a:pt x="554" y="821"/>
                    <a:pt x="331" y="1169"/>
                  </a:cubicBezTo>
                  <a:cubicBezTo>
                    <a:pt x="179" y="1401"/>
                    <a:pt x="1" y="1704"/>
                    <a:pt x="179" y="1909"/>
                  </a:cubicBezTo>
                  <a:cubicBezTo>
                    <a:pt x="268" y="2016"/>
                    <a:pt x="429" y="2043"/>
                    <a:pt x="572" y="2034"/>
                  </a:cubicBezTo>
                  <a:cubicBezTo>
                    <a:pt x="1250" y="1981"/>
                    <a:pt x="1749" y="1312"/>
                    <a:pt x="2427" y="124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752;p72">
              <a:extLst>
                <a:ext uri="{FF2B5EF4-FFF2-40B4-BE49-F238E27FC236}">
                  <a16:creationId xmlns:a16="http://schemas.microsoft.com/office/drawing/2014/main" id="{9C179340-2B70-AC5F-E742-8269CE22EAE0}"/>
                </a:ext>
              </a:extLst>
            </p:cNvPr>
            <p:cNvSpPr/>
            <p:nvPr/>
          </p:nvSpPr>
          <p:spPr>
            <a:xfrm>
              <a:off x="5428603" y="1094560"/>
              <a:ext cx="78547" cy="237179"/>
            </a:xfrm>
            <a:custGeom>
              <a:avLst/>
              <a:gdLst/>
              <a:ahLst/>
              <a:cxnLst/>
              <a:rect l="l" t="t" r="r" b="b"/>
              <a:pathLst>
                <a:path w="1838" h="5550" extrusionOk="0">
                  <a:moveTo>
                    <a:pt x="1838" y="1"/>
                  </a:moveTo>
                  <a:cubicBezTo>
                    <a:pt x="1115" y="919"/>
                    <a:pt x="607" y="1999"/>
                    <a:pt x="312" y="3132"/>
                  </a:cubicBezTo>
                  <a:cubicBezTo>
                    <a:pt x="107" y="3917"/>
                    <a:pt x="0" y="4755"/>
                    <a:pt x="179" y="5549"/>
                  </a:cubicBezTo>
                  <a:cubicBezTo>
                    <a:pt x="732" y="3703"/>
                    <a:pt x="1285" y="1847"/>
                    <a:pt x="1838"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753;p72">
              <a:extLst>
                <a:ext uri="{FF2B5EF4-FFF2-40B4-BE49-F238E27FC236}">
                  <a16:creationId xmlns:a16="http://schemas.microsoft.com/office/drawing/2014/main" id="{99EA1B6A-5ECB-A11D-2313-BB9939ABBA94}"/>
                </a:ext>
              </a:extLst>
            </p:cNvPr>
            <p:cNvSpPr/>
            <p:nvPr/>
          </p:nvSpPr>
          <p:spPr>
            <a:xfrm>
              <a:off x="5428603" y="1094560"/>
              <a:ext cx="78547" cy="237179"/>
            </a:xfrm>
            <a:custGeom>
              <a:avLst/>
              <a:gdLst/>
              <a:ahLst/>
              <a:cxnLst/>
              <a:rect l="l" t="t" r="r" b="b"/>
              <a:pathLst>
                <a:path w="1838" h="5550" fill="none" extrusionOk="0">
                  <a:moveTo>
                    <a:pt x="1838" y="1"/>
                  </a:moveTo>
                  <a:cubicBezTo>
                    <a:pt x="1285" y="1847"/>
                    <a:pt x="732" y="3703"/>
                    <a:pt x="179" y="5549"/>
                  </a:cubicBezTo>
                  <a:cubicBezTo>
                    <a:pt x="0" y="4755"/>
                    <a:pt x="107" y="3917"/>
                    <a:pt x="312" y="3132"/>
                  </a:cubicBezTo>
                  <a:cubicBezTo>
                    <a:pt x="607" y="1999"/>
                    <a:pt x="1115" y="919"/>
                    <a:pt x="1838"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754;p72">
              <a:extLst>
                <a:ext uri="{FF2B5EF4-FFF2-40B4-BE49-F238E27FC236}">
                  <a16:creationId xmlns:a16="http://schemas.microsoft.com/office/drawing/2014/main" id="{BE0C5ABD-7094-8159-AE32-FD81B3E14CD4}"/>
                </a:ext>
              </a:extLst>
            </p:cNvPr>
            <p:cNvSpPr/>
            <p:nvPr/>
          </p:nvSpPr>
          <p:spPr>
            <a:xfrm>
              <a:off x="5410654" y="1105244"/>
              <a:ext cx="66410" cy="149872"/>
            </a:xfrm>
            <a:custGeom>
              <a:avLst/>
              <a:gdLst/>
              <a:ahLst/>
              <a:cxnLst/>
              <a:rect l="l" t="t" r="r" b="b"/>
              <a:pathLst>
                <a:path w="1554" h="3507" extrusionOk="0">
                  <a:moveTo>
                    <a:pt x="1553" y="0"/>
                  </a:moveTo>
                  <a:cubicBezTo>
                    <a:pt x="848" y="72"/>
                    <a:pt x="313" y="723"/>
                    <a:pt x="161" y="1410"/>
                  </a:cubicBezTo>
                  <a:cubicBezTo>
                    <a:pt x="1" y="2097"/>
                    <a:pt x="135" y="2810"/>
                    <a:pt x="260" y="3506"/>
                  </a:cubicBezTo>
                  <a:cubicBezTo>
                    <a:pt x="340" y="2248"/>
                    <a:pt x="795" y="1008"/>
                    <a:pt x="155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755;p72">
              <a:extLst>
                <a:ext uri="{FF2B5EF4-FFF2-40B4-BE49-F238E27FC236}">
                  <a16:creationId xmlns:a16="http://schemas.microsoft.com/office/drawing/2014/main" id="{0D3AE285-0FB9-B291-4DDB-3EC9035AD2FD}"/>
                </a:ext>
              </a:extLst>
            </p:cNvPr>
            <p:cNvSpPr/>
            <p:nvPr/>
          </p:nvSpPr>
          <p:spPr>
            <a:xfrm>
              <a:off x="5410654" y="1105244"/>
              <a:ext cx="66410" cy="149872"/>
            </a:xfrm>
            <a:custGeom>
              <a:avLst/>
              <a:gdLst/>
              <a:ahLst/>
              <a:cxnLst/>
              <a:rect l="l" t="t" r="r" b="b"/>
              <a:pathLst>
                <a:path w="1554" h="3507" fill="none" extrusionOk="0">
                  <a:moveTo>
                    <a:pt x="260" y="3506"/>
                  </a:moveTo>
                  <a:cubicBezTo>
                    <a:pt x="135" y="2810"/>
                    <a:pt x="1" y="2097"/>
                    <a:pt x="161" y="1410"/>
                  </a:cubicBezTo>
                  <a:cubicBezTo>
                    <a:pt x="313" y="723"/>
                    <a:pt x="848" y="72"/>
                    <a:pt x="1553" y="0"/>
                  </a:cubicBezTo>
                  <a:cubicBezTo>
                    <a:pt x="795" y="1008"/>
                    <a:pt x="340" y="2248"/>
                    <a:pt x="260" y="3506"/>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756;p72">
              <a:extLst>
                <a:ext uri="{FF2B5EF4-FFF2-40B4-BE49-F238E27FC236}">
                  <a16:creationId xmlns:a16="http://schemas.microsoft.com/office/drawing/2014/main" id="{704B67BA-6FC0-6981-DCE0-5C1697294906}"/>
                </a:ext>
              </a:extLst>
            </p:cNvPr>
            <p:cNvSpPr/>
            <p:nvPr/>
          </p:nvSpPr>
          <p:spPr>
            <a:xfrm>
              <a:off x="5429714" y="978278"/>
              <a:ext cx="120897" cy="90470"/>
            </a:xfrm>
            <a:custGeom>
              <a:avLst/>
              <a:gdLst/>
              <a:ahLst/>
              <a:cxnLst/>
              <a:rect l="l" t="t" r="r" b="b"/>
              <a:pathLst>
                <a:path w="2829" h="2117" extrusionOk="0">
                  <a:moveTo>
                    <a:pt x="2829" y="1"/>
                  </a:moveTo>
                  <a:lnTo>
                    <a:pt x="2829" y="1"/>
                  </a:lnTo>
                  <a:cubicBezTo>
                    <a:pt x="2124" y="340"/>
                    <a:pt x="1419" y="679"/>
                    <a:pt x="715" y="1018"/>
                  </a:cubicBezTo>
                  <a:cubicBezTo>
                    <a:pt x="492" y="1125"/>
                    <a:pt x="251" y="1250"/>
                    <a:pt x="126" y="1455"/>
                  </a:cubicBezTo>
                  <a:cubicBezTo>
                    <a:pt x="1" y="1669"/>
                    <a:pt x="46" y="2008"/>
                    <a:pt x="269" y="2097"/>
                  </a:cubicBezTo>
                  <a:cubicBezTo>
                    <a:pt x="309" y="2111"/>
                    <a:pt x="351" y="2117"/>
                    <a:pt x="392" y="2117"/>
                  </a:cubicBezTo>
                  <a:cubicBezTo>
                    <a:pt x="540" y="2117"/>
                    <a:pt x="687" y="2040"/>
                    <a:pt x="813" y="1963"/>
                  </a:cubicBezTo>
                  <a:cubicBezTo>
                    <a:pt x="1607" y="1455"/>
                    <a:pt x="2294" y="786"/>
                    <a:pt x="282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757;p72">
              <a:extLst>
                <a:ext uri="{FF2B5EF4-FFF2-40B4-BE49-F238E27FC236}">
                  <a16:creationId xmlns:a16="http://schemas.microsoft.com/office/drawing/2014/main" id="{ED479D10-2987-78A9-A0D1-AD8C36363355}"/>
                </a:ext>
              </a:extLst>
            </p:cNvPr>
            <p:cNvSpPr/>
            <p:nvPr/>
          </p:nvSpPr>
          <p:spPr>
            <a:xfrm>
              <a:off x="5429714" y="978278"/>
              <a:ext cx="120897" cy="92308"/>
            </a:xfrm>
            <a:custGeom>
              <a:avLst/>
              <a:gdLst/>
              <a:ahLst/>
              <a:cxnLst/>
              <a:rect l="l" t="t" r="r" b="b"/>
              <a:pathLst>
                <a:path w="2829" h="2160" fill="none" extrusionOk="0">
                  <a:moveTo>
                    <a:pt x="715" y="1018"/>
                  </a:moveTo>
                  <a:cubicBezTo>
                    <a:pt x="1419" y="679"/>
                    <a:pt x="2124" y="340"/>
                    <a:pt x="2829" y="1"/>
                  </a:cubicBezTo>
                  <a:cubicBezTo>
                    <a:pt x="2294" y="786"/>
                    <a:pt x="1607" y="1455"/>
                    <a:pt x="813" y="1963"/>
                  </a:cubicBezTo>
                  <a:cubicBezTo>
                    <a:pt x="652" y="2061"/>
                    <a:pt x="456" y="2160"/>
                    <a:pt x="269" y="2097"/>
                  </a:cubicBezTo>
                  <a:cubicBezTo>
                    <a:pt x="46" y="2008"/>
                    <a:pt x="1" y="1669"/>
                    <a:pt x="126" y="1455"/>
                  </a:cubicBezTo>
                  <a:cubicBezTo>
                    <a:pt x="251" y="1250"/>
                    <a:pt x="492" y="1125"/>
                    <a:pt x="715" y="101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758;p72">
              <a:extLst>
                <a:ext uri="{FF2B5EF4-FFF2-40B4-BE49-F238E27FC236}">
                  <a16:creationId xmlns:a16="http://schemas.microsoft.com/office/drawing/2014/main" id="{8626FAFB-5C81-208C-746E-995D3AC8973B}"/>
                </a:ext>
              </a:extLst>
            </p:cNvPr>
            <p:cNvSpPr/>
            <p:nvPr/>
          </p:nvSpPr>
          <p:spPr>
            <a:xfrm>
              <a:off x="5456167" y="848150"/>
              <a:ext cx="84188" cy="65256"/>
            </a:xfrm>
            <a:custGeom>
              <a:avLst/>
              <a:gdLst/>
              <a:ahLst/>
              <a:cxnLst/>
              <a:rect l="l" t="t" r="r" b="b"/>
              <a:pathLst>
                <a:path w="1970" h="1527" extrusionOk="0">
                  <a:moveTo>
                    <a:pt x="1913" y="0"/>
                  </a:moveTo>
                  <a:cubicBezTo>
                    <a:pt x="1580" y="0"/>
                    <a:pt x="1368" y="375"/>
                    <a:pt x="1148" y="637"/>
                  </a:cubicBezTo>
                  <a:cubicBezTo>
                    <a:pt x="863" y="976"/>
                    <a:pt x="444" y="1181"/>
                    <a:pt x="6" y="1208"/>
                  </a:cubicBezTo>
                  <a:cubicBezTo>
                    <a:pt x="0" y="1411"/>
                    <a:pt x="199" y="1526"/>
                    <a:pt x="406" y="1526"/>
                  </a:cubicBezTo>
                  <a:cubicBezTo>
                    <a:pt x="507" y="1526"/>
                    <a:pt x="611" y="1499"/>
                    <a:pt x="693" y="1440"/>
                  </a:cubicBezTo>
                  <a:cubicBezTo>
                    <a:pt x="934" y="1270"/>
                    <a:pt x="1032" y="967"/>
                    <a:pt x="1193" y="708"/>
                  </a:cubicBezTo>
                  <a:cubicBezTo>
                    <a:pt x="1371" y="405"/>
                    <a:pt x="1648" y="155"/>
                    <a:pt x="1969" y="4"/>
                  </a:cubicBezTo>
                  <a:cubicBezTo>
                    <a:pt x="1950" y="1"/>
                    <a:pt x="1932" y="0"/>
                    <a:pt x="1913"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759;p72">
              <a:extLst>
                <a:ext uri="{FF2B5EF4-FFF2-40B4-BE49-F238E27FC236}">
                  <a16:creationId xmlns:a16="http://schemas.microsoft.com/office/drawing/2014/main" id="{C7838417-DD70-2A80-61BD-35F9146D3AC1}"/>
                </a:ext>
              </a:extLst>
            </p:cNvPr>
            <p:cNvSpPr/>
            <p:nvPr/>
          </p:nvSpPr>
          <p:spPr>
            <a:xfrm>
              <a:off x="5456039" y="846355"/>
              <a:ext cx="84316" cy="70983"/>
            </a:xfrm>
            <a:custGeom>
              <a:avLst/>
              <a:gdLst/>
              <a:ahLst/>
              <a:cxnLst/>
              <a:rect l="l" t="t" r="r" b="b"/>
              <a:pathLst>
                <a:path w="1973" h="1661" fill="none" extrusionOk="0">
                  <a:moveTo>
                    <a:pt x="1151" y="679"/>
                  </a:moveTo>
                  <a:cubicBezTo>
                    <a:pt x="866" y="1018"/>
                    <a:pt x="447" y="1223"/>
                    <a:pt x="9" y="1250"/>
                  </a:cubicBezTo>
                  <a:cubicBezTo>
                    <a:pt x="1" y="1553"/>
                    <a:pt x="447" y="1660"/>
                    <a:pt x="696" y="1482"/>
                  </a:cubicBezTo>
                  <a:cubicBezTo>
                    <a:pt x="937" y="1312"/>
                    <a:pt x="1035" y="1009"/>
                    <a:pt x="1196" y="750"/>
                  </a:cubicBezTo>
                  <a:cubicBezTo>
                    <a:pt x="1374" y="447"/>
                    <a:pt x="1651" y="197"/>
                    <a:pt x="1972" y="46"/>
                  </a:cubicBezTo>
                  <a:cubicBezTo>
                    <a:pt x="1606" y="1"/>
                    <a:pt x="1383" y="402"/>
                    <a:pt x="1151" y="679"/>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760;p72">
              <a:extLst>
                <a:ext uri="{FF2B5EF4-FFF2-40B4-BE49-F238E27FC236}">
                  <a16:creationId xmlns:a16="http://schemas.microsoft.com/office/drawing/2014/main" id="{0BFFCF2F-4B39-5637-3091-E96FCC5889C6}"/>
                </a:ext>
              </a:extLst>
            </p:cNvPr>
            <p:cNvSpPr/>
            <p:nvPr/>
          </p:nvSpPr>
          <p:spPr>
            <a:xfrm>
              <a:off x="5493005" y="891740"/>
              <a:ext cx="53803" cy="53803"/>
            </a:xfrm>
            <a:custGeom>
              <a:avLst/>
              <a:gdLst/>
              <a:ahLst/>
              <a:cxnLst/>
              <a:rect l="l" t="t" r="r" b="b"/>
              <a:pathLst>
                <a:path w="1259" h="1259" extrusionOk="0">
                  <a:moveTo>
                    <a:pt x="1259" y="1"/>
                  </a:moveTo>
                  <a:lnTo>
                    <a:pt x="1259" y="1"/>
                  </a:lnTo>
                  <a:cubicBezTo>
                    <a:pt x="715" y="259"/>
                    <a:pt x="260" y="714"/>
                    <a:pt x="1" y="1258"/>
                  </a:cubicBezTo>
                  <a:cubicBezTo>
                    <a:pt x="590" y="1026"/>
                    <a:pt x="1250" y="625"/>
                    <a:pt x="125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761;p72">
              <a:extLst>
                <a:ext uri="{FF2B5EF4-FFF2-40B4-BE49-F238E27FC236}">
                  <a16:creationId xmlns:a16="http://schemas.microsoft.com/office/drawing/2014/main" id="{E41300EC-D84C-F76C-25C3-1644CC8E922F}"/>
                </a:ext>
              </a:extLst>
            </p:cNvPr>
            <p:cNvSpPr/>
            <p:nvPr/>
          </p:nvSpPr>
          <p:spPr>
            <a:xfrm>
              <a:off x="5493005" y="891740"/>
              <a:ext cx="53803" cy="53803"/>
            </a:xfrm>
            <a:custGeom>
              <a:avLst/>
              <a:gdLst/>
              <a:ahLst/>
              <a:cxnLst/>
              <a:rect l="l" t="t" r="r" b="b"/>
              <a:pathLst>
                <a:path w="1259" h="1259" fill="none" extrusionOk="0">
                  <a:moveTo>
                    <a:pt x="1259" y="1"/>
                  </a:moveTo>
                  <a:cubicBezTo>
                    <a:pt x="1250" y="625"/>
                    <a:pt x="590" y="1026"/>
                    <a:pt x="1" y="1258"/>
                  </a:cubicBezTo>
                  <a:cubicBezTo>
                    <a:pt x="260" y="714"/>
                    <a:pt x="715" y="259"/>
                    <a:pt x="1259"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762;p72">
              <a:extLst>
                <a:ext uri="{FF2B5EF4-FFF2-40B4-BE49-F238E27FC236}">
                  <a16:creationId xmlns:a16="http://schemas.microsoft.com/office/drawing/2014/main" id="{41EC82E7-7876-01AB-2BD0-BB1232EE0AE2}"/>
                </a:ext>
              </a:extLst>
            </p:cNvPr>
            <p:cNvSpPr/>
            <p:nvPr/>
          </p:nvSpPr>
          <p:spPr>
            <a:xfrm>
              <a:off x="5577663" y="591697"/>
              <a:ext cx="40085" cy="95513"/>
            </a:xfrm>
            <a:custGeom>
              <a:avLst/>
              <a:gdLst/>
              <a:ahLst/>
              <a:cxnLst/>
              <a:rect l="l" t="t" r="r" b="b"/>
              <a:pathLst>
                <a:path w="938" h="2235" extrusionOk="0">
                  <a:moveTo>
                    <a:pt x="295" y="1"/>
                  </a:moveTo>
                  <a:lnTo>
                    <a:pt x="295" y="1"/>
                  </a:lnTo>
                  <a:cubicBezTo>
                    <a:pt x="0" y="652"/>
                    <a:pt x="54" y="1446"/>
                    <a:pt x="429" y="2061"/>
                  </a:cubicBezTo>
                  <a:cubicBezTo>
                    <a:pt x="464" y="2124"/>
                    <a:pt x="518" y="2195"/>
                    <a:pt x="589" y="2222"/>
                  </a:cubicBezTo>
                  <a:cubicBezTo>
                    <a:pt x="611" y="2231"/>
                    <a:pt x="633" y="2235"/>
                    <a:pt x="655" y="2235"/>
                  </a:cubicBezTo>
                  <a:cubicBezTo>
                    <a:pt x="769" y="2235"/>
                    <a:pt x="879" y="2128"/>
                    <a:pt x="901" y="2008"/>
                  </a:cubicBezTo>
                  <a:cubicBezTo>
                    <a:pt x="937" y="1874"/>
                    <a:pt x="892" y="1731"/>
                    <a:pt x="848" y="1589"/>
                  </a:cubicBezTo>
                  <a:cubicBezTo>
                    <a:pt x="660" y="1062"/>
                    <a:pt x="473" y="527"/>
                    <a:pt x="295"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763;p72">
              <a:extLst>
                <a:ext uri="{FF2B5EF4-FFF2-40B4-BE49-F238E27FC236}">
                  <a16:creationId xmlns:a16="http://schemas.microsoft.com/office/drawing/2014/main" id="{077FAE3F-DF2D-C644-E860-06F4C7519742}"/>
                </a:ext>
              </a:extLst>
            </p:cNvPr>
            <p:cNvSpPr/>
            <p:nvPr/>
          </p:nvSpPr>
          <p:spPr>
            <a:xfrm>
              <a:off x="5577663" y="591697"/>
              <a:ext cx="40085" cy="97265"/>
            </a:xfrm>
            <a:custGeom>
              <a:avLst/>
              <a:gdLst/>
              <a:ahLst/>
              <a:cxnLst/>
              <a:rect l="l" t="t" r="r" b="b"/>
              <a:pathLst>
                <a:path w="938" h="2276" fill="none" extrusionOk="0">
                  <a:moveTo>
                    <a:pt x="589" y="2222"/>
                  </a:moveTo>
                  <a:cubicBezTo>
                    <a:pt x="518" y="2195"/>
                    <a:pt x="464" y="2124"/>
                    <a:pt x="429" y="2061"/>
                  </a:cubicBezTo>
                  <a:cubicBezTo>
                    <a:pt x="54" y="1446"/>
                    <a:pt x="0" y="652"/>
                    <a:pt x="295" y="1"/>
                  </a:cubicBezTo>
                  <a:cubicBezTo>
                    <a:pt x="473" y="527"/>
                    <a:pt x="660" y="1062"/>
                    <a:pt x="848" y="1589"/>
                  </a:cubicBezTo>
                  <a:cubicBezTo>
                    <a:pt x="892" y="1731"/>
                    <a:pt x="937" y="1874"/>
                    <a:pt x="901" y="2008"/>
                  </a:cubicBezTo>
                  <a:cubicBezTo>
                    <a:pt x="875" y="2151"/>
                    <a:pt x="723" y="2276"/>
                    <a:pt x="589" y="2222"/>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764;p72">
              <a:extLst>
                <a:ext uri="{FF2B5EF4-FFF2-40B4-BE49-F238E27FC236}">
                  <a16:creationId xmlns:a16="http://schemas.microsoft.com/office/drawing/2014/main" id="{66AE94D0-3775-7FE3-E56B-B8F45ECF6FAA}"/>
                </a:ext>
              </a:extLst>
            </p:cNvPr>
            <p:cNvSpPr/>
            <p:nvPr/>
          </p:nvSpPr>
          <p:spPr>
            <a:xfrm>
              <a:off x="5280655" y="500885"/>
              <a:ext cx="237179" cy="158547"/>
            </a:xfrm>
            <a:custGeom>
              <a:avLst/>
              <a:gdLst/>
              <a:ahLst/>
              <a:cxnLst/>
              <a:rect l="l" t="t" r="r" b="b"/>
              <a:pathLst>
                <a:path w="5550" h="3710" extrusionOk="0">
                  <a:moveTo>
                    <a:pt x="1159" y="1"/>
                  </a:moveTo>
                  <a:cubicBezTo>
                    <a:pt x="1147" y="1"/>
                    <a:pt x="1136" y="1"/>
                    <a:pt x="1125" y="3"/>
                  </a:cubicBezTo>
                  <a:cubicBezTo>
                    <a:pt x="545" y="83"/>
                    <a:pt x="19" y="565"/>
                    <a:pt x="10" y="1144"/>
                  </a:cubicBezTo>
                  <a:cubicBezTo>
                    <a:pt x="1" y="1394"/>
                    <a:pt x="90" y="1644"/>
                    <a:pt x="170" y="1876"/>
                  </a:cubicBezTo>
                  <a:cubicBezTo>
                    <a:pt x="295" y="2233"/>
                    <a:pt x="420" y="2581"/>
                    <a:pt x="545" y="2938"/>
                  </a:cubicBezTo>
                  <a:cubicBezTo>
                    <a:pt x="590" y="3062"/>
                    <a:pt x="643" y="3205"/>
                    <a:pt x="741" y="3303"/>
                  </a:cubicBezTo>
                  <a:cubicBezTo>
                    <a:pt x="884" y="3455"/>
                    <a:pt x="1089" y="3500"/>
                    <a:pt x="1294" y="3535"/>
                  </a:cubicBezTo>
                  <a:cubicBezTo>
                    <a:pt x="1571" y="3589"/>
                    <a:pt x="1856" y="3642"/>
                    <a:pt x="2142" y="3696"/>
                  </a:cubicBezTo>
                  <a:cubicBezTo>
                    <a:pt x="2200" y="3705"/>
                    <a:pt x="2490" y="3709"/>
                    <a:pt x="2779" y="3709"/>
                  </a:cubicBezTo>
                  <a:cubicBezTo>
                    <a:pt x="3067" y="3709"/>
                    <a:pt x="3355" y="3705"/>
                    <a:pt x="3409" y="3696"/>
                  </a:cubicBezTo>
                  <a:cubicBezTo>
                    <a:pt x="3694" y="3642"/>
                    <a:pt x="3980" y="3589"/>
                    <a:pt x="4256" y="3535"/>
                  </a:cubicBezTo>
                  <a:cubicBezTo>
                    <a:pt x="4461" y="3500"/>
                    <a:pt x="4675" y="3455"/>
                    <a:pt x="4809" y="3303"/>
                  </a:cubicBezTo>
                  <a:cubicBezTo>
                    <a:pt x="4907" y="3205"/>
                    <a:pt x="4961" y="3062"/>
                    <a:pt x="5006" y="2938"/>
                  </a:cubicBezTo>
                  <a:cubicBezTo>
                    <a:pt x="5130" y="2581"/>
                    <a:pt x="5255" y="2233"/>
                    <a:pt x="5380" y="1876"/>
                  </a:cubicBezTo>
                  <a:cubicBezTo>
                    <a:pt x="5461" y="1644"/>
                    <a:pt x="5550" y="1394"/>
                    <a:pt x="5541" y="1144"/>
                  </a:cubicBezTo>
                  <a:cubicBezTo>
                    <a:pt x="5532" y="565"/>
                    <a:pt x="5006" y="83"/>
                    <a:pt x="4435" y="3"/>
                  </a:cubicBezTo>
                  <a:cubicBezTo>
                    <a:pt x="4424" y="1"/>
                    <a:pt x="4413" y="1"/>
                    <a:pt x="4401" y="1"/>
                  </a:cubicBezTo>
                  <a:cubicBezTo>
                    <a:pt x="4099" y="1"/>
                    <a:pt x="3463" y="422"/>
                    <a:pt x="2811" y="422"/>
                  </a:cubicBezTo>
                  <a:cubicBezTo>
                    <a:pt x="2150" y="422"/>
                    <a:pt x="1464" y="1"/>
                    <a:pt x="1159"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765;p72">
              <a:extLst>
                <a:ext uri="{FF2B5EF4-FFF2-40B4-BE49-F238E27FC236}">
                  <a16:creationId xmlns:a16="http://schemas.microsoft.com/office/drawing/2014/main" id="{B3747480-CFF3-CD00-9526-1ABFCB5A47BB}"/>
                </a:ext>
              </a:extLst>
            </p:cNvPr>
            <p:cNvSpPr/>
            <p:nvPr/>
          </p:nvSpPr>
          <p:spPr>
            <a:xfrm>
              <a:off x="5280655" y="499432"/>
              <a:ext cx="237179" cy="160171"/>
            </a:xfrm>
            <a:custGeom>
              <a:avLst/>
              <a:gdLst/>
              <a:ahLst/>
              <a:cxnLst/>
              <a:rect l="l" t="t" r="r" b="b"/>
              <a:pathLst>
                <a:path w="5550" h="3748" fill="none" extrusionOk="0">
                  <a:moveTo>
                    <a:pt x="4435" y="37"/>
                  </a:moveTo>
                  <a:cubicBezTo>
                    <a:pt x="4149" y="1"/>
                    <a:pt x="3489" y="456"/>
                    <a:pt x="2811" y="456"/>
                  </a:cubicBezTo>
                  <a:cubicBezTo>
                    <a:pt x="2124" y="456"/>
                    <a:pt x="1410" y="1"/>
                    <a:pt x="1125" y="37"/>
                  </a:cubicBezTo>
                  <a:cubicBezTo>
                    <a:pt x="545" y="117"/>
                    <a:pt x="19" y="599"/>
                    <a:pt x="10" y="1178"/>
                  </a:cubicBezTo>
                  <a:cubicBezTo>
                    <a:pt x="1" y="1428"/>
                    <a:pt x="90" y="1678"/>
                    <a:pt x="170" y="1910"/>
                  </a:cubicBezTo>
                  <a:cubicBezTo>
                    <a:pt x="295" y="2267"/>
                    <a:pt x="420" y="2615"/>
                    <a:pt x="545" y="2972"/>
                  </a:cubicBezTo>
                  <a:cubicBezTo>
                    <a:pt x="590" y="3096"/>
                    <a:pt x="643" y="3239"/>
                    <a:pt x="741" y="3337"/>
                  </a:cubicBezTo>
                  <a:cubicBezTo>
                    <a:pt x="884" y="3489"/>
                    <a:pt x="1089" y="3534"/>
                    <a:pt x="1294" y="3569"/>
                  </a:cubicBezTo>
                  <a:cubicBezTo>
                    <a:pt x="1571" y="3623"/>
                    <a:pt x="1856" y="3676"/>
                    <a:pt x="2142" y="3730"/>
                  </a:cubicBezTo>
                  <a:cubicBezTo>
                    <a:pt x="2258" y="3748"/>
                    <a:pt x="3302" y="3748"/>
                    <a:pt x="3409" y="3730"/>
                  </a:cubicBezTo>
                  <a:cubicBezTo>
                    <a:pt x="3694" y="3676"/>
                    <a:pt x="3980" y="3623"/>
                    <a:pt x="4256" y="3569"/>
                  </a:cubicBezTo>
                  <a:cubicBezTo>
                    <a:pt x="4461" y="3534"/>
                    <a:pt x="4675" y="3489"/>
                    <a:pt x="4809" y="3337"/>
                  </a:cubicBezTo>
                  <a:cubicBezTo>
                    <a:pt x="4907" y="3239"/>
                    <a:pt x="4961" y="3096"/>
                    <a:pt x="5006" y="2972"/>
                  </a:cubicBezTo>
                  <a:cubicBezTo>
                    <a:pt x="5130" y="2615"/>
                    <a:pt x="5255" y="2267"/>
                    <a:pt x="5380" y="1910"/>
                  </a:cubicBezTo>
                  <a:cubicBezTo>
                    <a:pt x="5461" y="1678"/>
                    <a:pt x="5550" y="1428"/>
                    <a:pt x="5541" y="1178"/>
                  </a:cubicBezTo>
                  <a:cubicBezTo>
                    <a:pt x="5532" y="599"/>
                    <a:pt x="5006" y="117"/>
                    <a:pt x="4435" y="3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766;p72">
              <a:extLst>
                <a:ext uri="{FF2B5EF4-FFF2-40B4-BE49-F238E27FC236}">
                  <a16:creationId xmlns:a16="http://schemas.microsoft.com/office/drawing/2014/main" id="{B27CFA9C-1CCC-B8BA-F3BB-40C257FCB18C}"/>
                </a:ext>
              </a:extLst>
            </p:cNvPr>
            <p:cNvSpPr/>
            <p:nvPr/>
          </p:nvSpPr>
          <p:spPr>
            <a:xfrm>
              <a:off x="5534201" y="1459773"/>
              <a:ext cx="328675" cy="122820"/>
            </a:xfrm>
            <a:custGeom>
              <a:avLst/>
              <a:gdLst/>
              <a:ahLst/>
              <a:cxnLst/>
              <a:rect l="l" t="t" r="r" b="b"/>
              <a:pathLst>
                <a:path w="7691" h="2874" extrusionOk="0">
                  <a:moveTo>
                    <a:pt x="0" y="1"/>
                  </a:moveTo>
                  <a:lnTo>
                    <a:pt x="0" y="1"/>
                  </a:lnTo>
                  <a:cubicBezTo>
                    <a:pt x="16" y="16"/>
                    <a:pt x="33" y="30"/>
                    <a:pt x="50" y="44"/>
                  </a:cubicBezTo>
                  <a:lnTo>
                    <a:pt x="50" y="44"/>
                  </a:lnTo>
                  <a:cubicBezTo>
                    <a:pt x="33" y="30"/>
                    <a:pt x="17" y="15"/>
                    <a:pt x="0" y="1"/>
                  </a:cubicBezTo>
                  <a:close/>
                  <a:moveTo>
                    <a:pt x="50" y="44"/>
                  </a:moveTo>
                  <a:cubicBezTo>
                    <a:pt x="684" y="592"/>
                    <a:pt x="1467" y="978"/>
                    <a:pt x="2284" y="1143"/>
                  </a:cubicBezTo>
                  <a:cubicBezTo>
                    <a:pt x="2561" y="1205"/>
                    <a:pt x="2837" y="1232"/>
                    <a:pt x="3105" y="1277"/>
                  </a:cubicBezTo>
                  <a:cubicBezTo>
                    <a:pt x="4720" y="1517"/>
                    <a:pt x="6281" y="2062"/>
                    <a:pt x="7690" y="2873"/>
                  </a:cubicBezTo>
                  <a:cubicBezTo>
                    <a:pt x="5861" y="1375"/>
                    <a:pt x="3551" y="474"/>
                    <a:pt x="1196" y="331"/>
                  </a:cubicBezTo>
                  <a:cubicBezTo>
                    <a:pt x="798" y="314"/>
                    <a:pt x="360" y="297"/>
                    <a:pt x="50" y="44"/>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767;p72">
              <a:extLst>
                <a:ext uri="{FF2B5EF4-FFF2-40B4-BE49-F238E27FC236}">
                  <a16:creationId xmlns:a16="http://schemas.microsoft.com/office/drawing/2014/main" id="{716126CA-05C6-456D-3161-AB4ADE4FE1B6}"/>
                </a:ext>
              </a:extLst>
            </p:cNvPr>
            <p:cNvSpPr/>
            <p:nvPr/>
          </p:nvSpPr>
          <p:spPr>
            <a:xfrm>
              <a:off x="5534201" y="1459773"/>
              <a:ext cx="328675" cy="122820"/>
            </a:xfrm>
            <a:custGeom>
              <a:avLst/>
              <a:gdLst/>
              <a:ahLst/>
              <a:cxnLst/>
              <a:rect l="l" t="t" r="r" b="b"/>
              <a:pathLst>
                <a:path w="7691" h="2874" fill="none" extrusionOk="0">
                  <a:moveTo>
                    <a:pt x="0" y="1"/>
                  </a:moveTo>
                  <a:cubicBezTo>
                    <a:pt x="643" y="572"/>
                    <a:pt x="1446" y="973"/>
                    <a:pt x="2284" y="1143"/>
                  </a:cubicBezTo>
                  <a:cubicBezTo>
                    <a:pt x="2561" y="1205"/>
                    <a:pt x="2837" y="1232"/>
                    <a:pt x="3105" y="1277"/>
                  </a:cubicBezTo>
                  <a:cubicBezTo>
                    <a:pt x="4720" y="1517"/>
                    <a:pt x="6281" y="2062"/>
                    <a:pt x="7690" y="2873"/>
                  </a:cubicBezTo>
                  <a:cubicBezTo>
                    <a:pt x="5861" y="1375"/>
                    <a:pt x="3551" y="474"/>
                    <a:pt x="1196" y="331"/>
                  </a:cubicBezTo>
                  <a:cubicBezTo>
                    <a:pt x="776" y="313"/>
                    <a:pt x="313" y="295"/>
                    <a:pt x="0" y="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768;p72">
              <a:extLst>
                <a:ext uri="{FF2B5EF4-FFF2-40B4-BE49-F238E27FC236}">
                  <a16:creationId xmlns:a16="http://schemas.microsoft.com/office/drawing/2014/main" id="{95A5D9BF-224C-3935-FCE4-CFDC8235D8A3}"/>
                </a:ext>
              </a:extLst>
            </p:cNvPr>
            <p:cNvSpPr/>
            <p:nvPr/>
          </p:nvSpPr>
          <p:spPr>
            <a:xfrm>
              <a:off x="5495697" y="1556611"/>
              <a:ext cx="349230" cy="45427"/>
            </a:xfrm>
            <a:custGeom>
              <a:avLst/>
              <a:gdLst/>
              <a:ahLst/>
              <a:cxnLst/>
              <a:rect l="l" t="t" r="r" b="b"/>
              <a:pathLst>
                <a:path w="8172" h="1063" extrusionOk="0">
                  <a:moveTo>
                    <a:pt x="0" y="1"/>
                  </a:moveTo>
                  <a:cubicBezTo>
                    <a:pt x="687" y="554"/>
                    <a:pt x="1615" y="634"/>
                    <a:pt x="2498" y="688"/>
                  </a:cubicBezTo>
                  <a:cubicBezTo>
                    <a:pt x="4389" y="813"/>
                    <a:pt x="6281" y="937"/>
                    <a:pt x="8172" y="1062"/>
                  </a:cubicBezTo>
                  <a:cubicBezTo>
                    <a:pt x="5558" y="188"/>
                    <a:pt x="2757" y="90"/>
                    <a:pt x="0"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769;p72">
              <a:extLst>
                <a:ext uri="{FF2B5EF4-FFF2-40B4-BE49-F238E27FC236}">
                  <a16:creationId xmlns:a16="http://schemas.microsoft.com/office/drawing/2014/main" id="{0D7AE8FB-39B5-87FC-F8FF-3CD8001EA7D8}"/>
                </a:ext>
              </a:extLst>
            </p:cNvPr>
            <p:cNvSpPr/>
            <p:nvPr/>
          </p:nvSpPr>
          <p:spPr>
            <a:xfrm>
              <a:off x="5495697" y="1556611"/>
              <a:ext cx="349230" cy="45427"/>
            </a:xfrm>
            <a:custGeom>
              <a:avLst/>
              <a:gdLst/>
              <a:ahLst/>
              <a:cxnLst/>
              <a:rect l="l" t="t" r="r" b="b"/>
              <a:pathLst>
                <a:path w="8172" h="1063" fill="none" extrusionOk="0">
                  <a:moveTo>
                    <a:pt x="2498" y="688"/>
                  </a:moveTo>
                  <a:cubicBezTo>
                    <a:pt x="4389" y="813"/>
                    <a:pt x="6281" y="937"/>
                    <a:pt x="8172" y="1062"/>
                  </a:cubicBezTo>
                  <a:cubicBezTo>
                    <a:pt x="5558" y="188"/>
                    <a:pt x="2757" y="90"/>
                    <a:pt x="0" y="1"/>
                  </a:cubicBezTo>
                  <a:cubicBezTo>
                    <a:pt x="687" y="554"/>
                    <a:pt x="1615" y="634"/>
                    <a:pt x="2498" y="688"/>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770;p72">
              <a:extLst>
                <a:ext uri="{FF2B5EF4-FFF2-40B4-BE49-F238E27FC236}">
                  <a16:creationId xmlns:a16="http://schemas.microsoft.com/office/drawing/2014/main" id="{A6070DF0-AC22-887D-7FE9-70245D2467D6}"/>
                </a:ext>
              </a:extLst>
            </p:cNvPr>
            <p:cNvSpPr/>
            <p:nvPr/>
          </p:nvSpPr>
          <p:spPr>
            <a:xfrm>
              <a:off x="5478902" y="1621055"/>
              <a:ext cx="339743" cy="37863"/>
            </a:xfrm>
            <a:custGeom>
              <a:avLst/>
              <a:gdLst/>
              <a:ahLst/>
              <a:cxnLst/>
              <a:rect l="l" t="t" r="r" b="b"/>
              <a:pathLst>
                <a:path w="7950" h="886" extrusionOk="0">
                  <a:moveTo>
                    <a:pt x="7949" y="0"/>
                  </a:moveTo>
                  <a:lnTo>
                    <a:pt x="7949" y="0"/>
                  </a:lnTo>
                  <a:cubicBezTo>
                    <a:pt x="5300" y="36"/>
                    <a:pt x="2641" y="179"/>
                    <a:pt x="1" y="429"/>
                  </a:cubicBezTo>
                  <a:cubicBezTo>
                    <a:pt x="696" y="799"/>
                    <a:pt x="1492" y="886"/>
                    <a:pt x="2294" y="886"/>
                  </a:cubicBezTo>
                  <a:cubicBezTo>
                    <a:pt x="2613" y="886"/>
                    <a:pt x="2933" y="872"/>
                    <a:pt x="3248" y="857"/>
                  </a:cubicBezTo>
                  <a:cubicBezTo>
                    <a:pt x="4845" y="777"/>
                    <a:pt x="6486" y="661"/>
                    <a:pt x="7949"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771;p72">
              <a:extLst>
                <a:ext uri="{FF2B5EF4-FFF2-40B4-BE49-F238E27FC236}">
                  <a16:creationId xmlns:a16="http://schemas.microsoft.com/office/drawing/2014/main" id="{CAB96F26-BD8A-CFBC-6903-D020CE6564D1}"/>
                </a:ext>
              </a:extLst>
            </p:cNvPr>
            <p:cNvSpPr/>
            <p:nvPr/>
          </p:nvSpPr>
          <p:spPr>
            <a:xfrm>
              <a:off x="5478902" y="1621055"/>
              <a:ext cx="339743" cy="40470"/>
            </a:xfrm>
            <a:custGeom>
              <a:avLst/>
              <a:gdLst/>
              <a:ahLst/>
              <a:cxnLst/>
              <a:rect l="l" t="t" r="r" b="b"/>
              <a:pathLst>
                <a:path w="7950" h="947" fill="none" extrusionOk="0">
                  <a:moveTo>
                    <a:pt x="3248" y="857"/>
                  </a:moveTo>
                  <a:cubicBezTo>
                    <a:pt x="4845" y="777"/>
                    <a:pt x="6486" y="661"/>
                    <a:pt x="7949" y="0"/>
                  </a:cubicBezTo>
                  <a:cubicBezTo>
                    <a:pt x="5300" y="36"/>
                    <a:pt x="2641" y="179"/>
                    <a:pt x="1" y="429"/>
                  </a:cubicBezTo>
                  <a:cubicBezTo>
                    <a:pt x="973" y="946"/>
                    <a:pt x="2142" y="910"/>
                    <a:pt x="3248" y="857"/>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772;p72">
              <a:extLst>
                <a:ext uri="{FF2B5EF4-FFF2-40B4-BE49-F238E27FC236}">
                  <a16:creationId xmlns:a16="http://schemas.microsoft.com/office/drawing/2014/main" id="{A7E5D605-CB39-F97D-48AA-69D431297F58}"/>
                </a:ext>
              </a:extLst>
            </p:cNvPr>
            <p:cNvSpPr/>
            <p:nvPr/>
          </p:nvSpPr>
          <p:spPr>
            <a:xfrm>
              <a:off x="5492620" y="1642038"/>
              <a:ext cx="310000" cy="74615"/>
            </a:xfrm>
            <a:custGeom>
              <a:avLst/>
              <a:gdLst/>
              <a:ahLst/>
              <a:cxnLst/>
              <a:rect l="l" t="t" r="r" b="b"/>
              <a:pathLst>
                <a:path w="7254" h="1746" extrusionOk="0">
                  <a:moveTo>
                    <a:pt x="7254" y="0"/>
                  </a:moveTo>
                  <a:lnTo>
                    <a:pt x="7254" y="0"/>
                  </a:lnTo>
                  <a:cubicBezTo>
                    <a:pt x="5425" y="357"/>
                    <a:pt x="3596" y="714"/>
                    <a:pt x="1767" y="1071"/>
                  </a:cubicBezTo>
                  <a:cubicBezTo>
                    <a:pt x="1143" y="1187"/>
                    <a:pt x="492" y="1320"/>
                    <a:pt x="1" y="1731"/>
                  </a:cubicBezTo>
                  <a:cubicBezTo>
                    <a:pt x="171" y="1740"/>
                    <a:pt x="340" y="1745"/>
                    <a:pt x="509" y="1745"/>
                  </a:cubicBezTo>
                  <a:cubicBezTo>
                    <a:pt x="2828" y="1745"/>
                    <a:pt x="5083" y="865"/>
                    <a:pt x="725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773;p72">
              <a:extLst>
                <a:ext uri="{FF2B5EF4-FFF2-40B4-BE49-F238E27FC236}">
                  <a16:creationId xmlns:a16="http://schemas.microsoft.com/office/drawing/2014/main" id="{1A5DC227-320A-04BB-8705-BAB74988BD69}"/>
                </a:ext>
              </a:extLst>
            </p:cNvPr>
            <p:cNvSpPr/>
            <p:nvPr/>
          </p:nvSpPr>
          <p:spPr>
            <a:xfrm>
              <a:off x="5492620" y="1642038"/>
              <a:ext cx="310000" cy="80085"/>
            </a:xfrm>
            <a:custGeom>
              <a:avLst/>
              <a:gdLst/>
              <a:ahLst/>
              <a:cxnLst/>
              <a:rect l="l" t="t" r="r" b="b"/>
              <a:pathLst>
                <a:path w="7254" h="1874" fill="none" extrusionOk="0">
                  <a:moveTo>
                    <a:pt x="1767" y="1071"/>
                  </a:moveTo>
                  <a:cubicBezTo>
                    <a:pt x="3596" y="714"/>
                    <a:pt x="5425" y="357"/>
                    <a:pt x="7254" y="0"/>
                  </a:cubicBezTo>
                  <a:cubicBezTo>
                    <a:pt x="4925" y="928"/>
                    <a:pt x="2499" y="1873"/>
                    <a:pt x="1" y="1731"/>
                  </a:cubicBezTo>
                  <a:cubicBezTo>
                    <a:pt x="492" y="1320"/>
                    <a:pt x="1143" y="1187"/>
                    <a:pt x="1767" y="107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774;p72">
              <a:extLst>
                <a:ext uri="{FF2B5EF4-FFF2-40B4-BE49-F238E27FC236}">
                  <a16:creationId xmlns:a16="http://schemas.microsoft.com/office/drawing/2014/main" id="{B8B4D25A-8808-3C00-3C05-CB3B88370914}"/>
                </a:ext>
              </a:extLst>
            </p:cNvPr>
            <p:cNvSpPr/>
            <p:nvPr/>
          </p:nvSpPr>
          <p:spPr>
            <a:xfrm>
              <a:off x="5745013" y="1605799"/>
              <a:ext cx="130427" cy="233760"/>
            </a:xfrm>
            <a:custGeom>
              <a:avLst/>
              <a:gdLst/>
              <a:ahLst/>
              <a:cxnLst/>
              <a:rect l="l" t="t" r="r" b="b"/>
              <a:pathLst>
                <a:path w="3052" h="5470" extrusionOk="0">
                  <a:moveTo>
                    <a:pt x="3043" y="1"/>
                  </a:moveTo>
                  <a:lnTo>
                    <a:pt x="3043" y="1"/>
                  </a:lnTo>
                  <a:cubicBezTo>
                    <a:pt x="2632" y="688"/>
                    <a:pt x="2213" y="1374"/>
                    <a:pt x="1794" y="2061"/>
                  </a:cubicBezTo>
                  <a:cubicBezTo>
                    <a:pt x="1098" y="3212"/>
                    <a:pt x="277" y="4006"/>
                    <a:pt x="1" y="5469"/>
                  </a:cubicBezTo>
                  <a:cubicBezTo>
                    <a:pt x="795" y="3846"/>
                    <a:pt x="1981" y="2552"/>
                    <a:pt x="2766" y="928"/>
                  </a:cubicBezTo>
                  <a:cubicBezTo>
                    <a:pt x="2909" y="634"/>
                    <a:pt x="3052" y="331"/>
                    <a:pt x="3043" y="1"/>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775;p72">
              <a:extLst>
                <a:ext uri="{FF2B5EF4-FFF2-40B4-BE49-F238E27FC236}">
                  <a16:creationId xmlns:a16="http://schemas.microsoft.com/office/drawing/2014/main" id="{4879B440-A6CF-E948-3333-178B789E363C}"/>
                </a:ext>
              </a:extLst>
            </p:cNvPr>
            <p:cNvSpPr/>
            <p:nvPr/>
          </p:nvSpPr>
          <p:spPr>
            <a:xfrm>
              <a:off x="5745013" y="1605799"/>
              <a:ext cx="130427" cy="233760"/>
            </a:xfrm>
            <a:custGeom>
              <a:avLst/>
              <a:gdLst/>
              <a:ahLst/>
              <a:cxnLst/>
              <a:rect l="l" t="t" r="r" b="b"/>
              <a:pathLst>
                <a:path w="3052" h="5470" fill="none" extrusionOk="0">
                  <a:moveTo>
                    <a:pt x="1794" y="2061"/>
                  </a:moveTo>
                  <a:cubicBezTo>
                    <a:pt x="2213" y="1374"/>
                    <a:pt x="2632" y="688"/>
                    <a:pt x="3043" y="1"/>
                  </a:cubicBezTo>
                  <a:cubicBezTo>
                    <a:pt x="3052" y="331"/>
                    <a:pt x="2909" y="634"/>
                    <a:pt x="2766" y="928"/>
                  </a:cubicBezTo>
                  <a:cubicBezTo>
                    <a:pt x="1981" y="2552"/>
                    <a:pt x="795" y="3846"/>
                    <a:pt x="1" y="5469"/>
                  </a:cubicBezTo>
                  <a:cubicBezTo>
                    <a:pt x="277" y="4006"/>
                    <a:pt x="1098" y="3212"/>
                    <a:pt x="1794" y="2061"/>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776;p72">
              <a:extLst>
                <a:ext uri="{FF2B5EF4-FFF2-40B4-BE49-F238E27FC236}">
                  <a16:creationId xmlns:a16="http://schemas.microsoft.com/office/drawing/2014/main" id="{30AFED76-9C70-3DE6-F666-83D0862175BE}"/>
                </a:ext>
              </a:extLst>
            </p:cNvPr>
            <p:cNvSpPr/>
            <p:nvPr/>
          </p:nvSpPr>
          <p:spPr>
            <a:xfrm>
              <a:off x="5526552" y="1622978"/>
              <a:ext cx="314188" cy="158718"/>
            </a:xfrm>
            <a:custGeom>
              <a:avLst/>
              <a:gdLst/>
              <a:ahLst/>
              <a:cxnLst/>
              <a:rect l="l" t="t" r="r" b="b"/>
              <a:pathLst>
                <a:path w="7352" h="3714" extrusionOk="0">
                  <a:moveTo>
                    <a:pt x="7352" y="0"/>
                  </a:moveTo>
                  <a:cubicBezTo>
                    <a:pt x="6763" y="758"/>
                    <a:pt x="5826" y="1151"/>
                    <a:pt x="4934" y="1508"/>
                  </a:cubicBezTo>
                  <a:cubicBezTo>
                    <a:pt x="3284" y="2159"/>
                    <a:pt x="1642" y="2810"/>
                    <a:pt x="1" y="3470"/>
                  </a:cubicBezTo>
                  <a:cubicBezTo>
                    <a:pt x="417" y="3633"/>
                    <a:pt x="866" y="3713"/>
                    <a:pt x="1315" y="3713"/>
                  </a:cubicBezTo>
                  <a:cubicBezTo>
                    <a:pt x="1705" y="3713"/>
                    <a:pt x="2094" y="3653"/>
                    <a:pt x="2463" y="3533"/>
                  </a:cubicBezTo>
                  <a:cubicBezTo>
                    <a:pt x="3195" y="3292"/>
                    <a:pt x="3828" y="2819"/>
                    <a:pt x="4444" y="2364"/>
                  </a:cubicBezTo>
                  <a:cubicBezTo>
                    <a:pt x="5006" y="1945"/>
                    <a:pt x="5568" y="1534"/>
                    <a:pt x="6130" y="1115"/>
                  </a:cubicBezTo>
                  <a:cubicBezTo>
                    <a:pt x="6576" y="785"/>
                    <a:pt x="7022" y="446"/>
                    <a:pt x="7352"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777;p72">
              <a:extLst>
                <a:ext uri="{FF2B5EF4-FFF2-40B4-BE49-F238E27FC236}">
                  <a16:creationId xmlns:a16="http://schemas.microsoft.com/office/drawing/2014/main" id="{F6090AD5-C89E-59D8-A5BF-A6289D176CD7}"/>
                </a:ext>
              </a:extLst>
            </p:cNvPr>
            <p:cNvSpPr/>
            <p:nvPr/>
          </p:nvSpPr>
          <p:spPr>
            <a:xfrm>
              <a:off x="5526552" y="1622978"/>
              <a:ext cx="314188" cy="162051"/>
            </a:xfrm>
            <a:custGeom>
              <a:avLst/>
              <a:gdLst/>
              <a:ahLst/>
              <a:cxnLst/>
              <a:rect l="l" t="t" r="r" b="b"/>
              <a:pathLst>
                <a:path w="7352" h="3792" fill="none" extrusionOk="0">
                  <a:moveTo>
                    <a:pt x="7352" y="0"/>
                  </a:moveTo>
                  <a:cubicBezTo>
                    <a:pt x="6763" y="758"/>
                    <a:pt x="5826" y="1151"/>
                    <a:pt x="4934" y="1508"/>
                  </a:cubicBezTo>
                  <a:cubicBezTo>
                    <a:pt x="3284" y="2159"/>
                    <a:pt x="1642" y="2810"/>
                    <a:pt x="1" y="3470"/>
                  </a:cubicBezTo>
                  <a:cubicBezTo>
                    <a:pt x="777" y="3774"/>
                    <a:pt x="1669" y="3791"/>
                    <a:pt x="2463" y="3533"/>
                  </a:cubicBezTo>
                  <a:cubicBezTo>
                    <a:pt x="3195" y="3292"/>
                    <a:pt x="3828" y="2819"/>
                    <a:pt x="4444" y="2364"/>
                  </a:cubicBezTo>
                  <a:cubicBezTo>
                    <a:pt x="5006" y="1945"/>
                    <a:pt x="5568" y="1534"/>
                    <a:pt x="6130" y="1115"/>
                  </a:cubicBezTo>
                  <a:cubicBezTo>
                    <a:pt x="6576" y="785"/>
                    <a:pt x="7022" y="446"/>
                    <a:pt x="7352"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778;p72">
              <a:extLst>
                <a:ext uri="{FF2B5EF4-FFF2-40B4-BE49-F238E27FC236}">
                  <a16:creationId xmlns:a16="http://schemas.microsoft.com/office/drawing/2014/main" id="{DFEA5C74-7089-51B6-1D7E-10EB81645DEB}"/>
                </a:ext>
              </a:extLst>
            </p:cNvPr>
            <p:cNvSpPr/>
            <p:nvPr/>
          </p:nvSpPr>
          <p:spPr>
            <a:xfrm>
              <a:off x="5601295" y="1642038"/>
              <a:ext cx="239060" cy="217179"/>
            </a:xfrm>
            <a:custGeom>
              <a:avLst/>
              <a:gdLst/>
              <a:ahLst/>
              <a:cxnLst/>
              <a:rect l="l" t="t" r="r" b="b"/>
              <a:pathLst>
                <a:path w="5594" h="5082" extrusionOk="0">
                  <a:moveTo>
                    <a:pt x="5594" y="0"/>
                  </a:moveTo>
                  <a:lnTo>
                    <a:pt x="5594" y="0"/>
                  </a:lnTo>
                  <a:cubicBezTo>
                    <a:pt x="4461" y="1383"/>
                    <a:pt x="3167" y="2632"/>
                    <a:pt x="1749" y="3729"/>
                  </a:cubicBezTo>
                  <a:cubicBezTo>
                    <a:pt x="1187" y="4166"/>
                    <a:pt x="598" y="4577"/>
                    <a:pt x="0" y="4960"/>
                  </a:cubicBezTo>
                  <a:cubicBezTo>
                    <a:pt x="195" y="5044"/>
                    <a:pt x="404" y="5082"/>
                    <a:pt x="614" y="5082"/>
                  </a:cubicBezTo>
                  <a:cubicBezTo>
                    <a:pt x="1030" y="5082"/>
                    <a:pt x="1456" y="4935"/>
                    <a:pt x="1811" y="4710"/>
                  </a:cubicBezTo>
                  <a:cubicBezTo>
                    <a:pt x="2347" y="4371"/>
                    <a:pt x="2757" y="3863"/>
                    <a:pt x="3158" y="3372"/>
                  </a:cubicBezTo>
                  <a:cubicBezTo>
                    <a:pt x="3658" y="2739"/>
                    <a:pt x="4158" y="2114"/>
                    <a:pt x="4666" y="1490"/>
                  </a:cubicBezTo>
                  <a:cubicBezTo>
                    <a:pt x="5032" y="1026"/>
                    <a:pt x="5407" y="553"/>
                    <a:pt x="5594" y="0"/>
                  </a:cubicBezTo>
                  <a:close/>
                </a:path>
              </a:pathLst>
            </a:custGeom>
            <a:solidFill>
              <a:srgbClr val="ED9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779;p72">
              <a:extLst>
                <a:ext uri="{FF2B5EF4-FFF2-40B4-BE49-F238E27FC236}">
                  <a16:creationId xmlns:a16="http://schemas.microsoft.com/office/drawing/2014/main" id="{5799BFC1-15BE-87C6-3A78-46C07541A685}"/>
                </a:ext>
              </a:extLst>
            </p:cNvPr>
            <p:cNvSpPr/>
            <p:nvPr/>
          </p:nvSpPr>
          <p:spPr>
            <a:xfrm>
              <a:off x="5601295" y="1642038"/>
              <a:ext cx="239060" cy="222649"/>
            </a:xfrm>
            <a:custGeom>
              <a:avLst/>
              <a:gdLst/>
              <a:ahLst/>
              <a:cxnLst/>
              <a:rect l="l" t="t" r="r" b="b"/>
              <a:pathLst>
                <a:path w="5594" h="5210" fill="none" extrusionOk="0">
                  <a:moveTo>
                    <a:pt x="5594" y="0"/>
                  </a:moveTo>
                  <a:cubicBezTo>
                    <a:pt x="4461" y="1383"/>
                    <a:pt x="3167" y="2632"/>
                    <a:pt x="1749" y="3729"/>
                  </a:cubicBezTo>
                  <a:cubicBezTo>
                    <a:pt x="1187" y="4166"/>
                    <a:pt x="598" y="4577"/>
                    <a:pt x="0" y="4960"/>
                  </a:cubicBezTo>
                  <a:cubicBezTo>
                    <a:pt x="580" y="5210"/>
                    <a:pt x="1276" y="5049"/>
                    <a:pt x="1811" y="4710"/>
                  </a:cubicBezTo>
                  <a:cubicBezTo>
                    <a:pt x="2347" y="4371"/>
                    <a:pt x="2757" y="3863"/>
                    <a:pt x="3158" y="3372"/>
                  </a:cubicBezTo>
                  <a:cubicBezTo>
                    <a:pt x="3658" y="2739"/>
                    <a:pt x="4158" y="2114"/>
                    <a:pt x="4666" y="1490"/>
                  </a:cubicBezTo>
                  <a:cubicBezTo>
                    <a:pt x="5032" y="1026"/>
                    <a:pt x="5407" y="553"/>
                    <a:pt x="5594" y="0"/>
                  </a:cubicBezTo>
                  <a:close/>
                </a:path>
              </a:pathLst>
            </a:custGeom>
            <a:noFill/>
            <a:ln w="5575" cap="flat" cmpd="sng">
              <a:solidFill>
                <a:srgbClr val="454546"/>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41"/>
          <p:cNvSpPr txBox="1">
            <a:spLocks noGrp="1"/>
          </p:cNvSpPr>
          <p:nvPr>
            <p:ph type="subTitle" idx="1"/>
          </p:nvPr>
        </p:nvSpPr>
        <p:spPr>
          <a:xfrm>
            <a:off x="713250" y="1395849"/>
            <a:ext cx="7653210" cy="2195400"/>
          </a:xfrm>
          <a:prstGeom prst="rect">
            <a:avLst/>
          </a:prstGeom>
        </p:spPr>
        <p:txBody>
          <a:bodyPr spcFirstLastPara="1" wrap="square" lIns="91425" tIns="91425" rIns="91425" bIns="91425" anchor="t" anchorCtr="0">
            <a:noAutofit/>
          </a:bodyPr>
          <a:lstStyle/>
          <a:p>
            <a:pPr marL="0" indent="0">
              <a:buNone/>
            </a:pPr>
            <a:r>
              <a:rPr lang="en-GB" sz="800" dirty="0"/>
              <a:t>Script for what I said:</a:t>
            </a:r>
            <a:endParaRPr lang="en-GB" sz="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sz="800" dirty="0">
                <a:effectLst/>
                <a:latin typeface="Aptos" panose="020B0004020202020204" pitchFamily="34" charset="0"/>
                <a:ea typeface="Aptos" panose="020B0004020202020204" pitchFamily="34" charset="0"/>
                <a:cs typeface="Times New Roman" panose="02020603050405020304" pitchFamily="18" charset="0"/>
              </a:rPr>
              <a:t>Low intensity endurance training leads to the development of local skeletal muscles, for example increased mitochondrial biogenesis / capillary density. This therefore allows for a greater transport of oxygen to regenerate ATP, releasing energy, preventing the build-up of lactic acids and causing muscle fatigue in aerobic performance. [ Joyner, M.J. and Coyle, E.F. (2008)]. On a test of sedentary obese males they with a BMI of over 30, they deduced that low intensity training (</a:t>
            </a:r>
            <a:r>
              <a:rPr lang="en-GB" sz="800" dirty="0" err="1">
                <a:effectLst/>
                <a:latin typeface="Aptos" panose="020B0004020202020204" pitchFamily="34" charset="0"/>
                <a:ea typeface="Aptos" panose="020B0004020202020204" pitchFamily="34" charset="0"/>
                <a:cs typeface="Times New Roman" panose="02020603050405020304" pitchFamily="18" charset="0"/>
              </a:rPr>
              <a:t>e.g</a:t>
            </a:r>
            <a:r>
              <a:rPr lang="en-GB" sz="800" dirty="0">
                <a:effectLst/>
                <a:latin typeface="Aptos" panose="020B0004020202020204" pitchFamily="34" charset="0"/>
                <a:ea typeface="Aptos" panose="020B0004020202020204" pitchFamily="34" charset="0"/>
                <a:cs typeface="Times New Roman" panose="02020603050405020304" pitchFamily="18" charset="0"/>
              </a:rPr>
              <a:t> long distance running, swimming etc) over a longer duration of time closer to the FAT max (the maximum amount of fat burned within an hour) performed the best in reducing their weights and thus increasing the cardiovascular outputs; which in turn improved there endurance.[ </a:t>
            </a:r>
            <a:r>
              <a:rPr lang="en-GB" sz="800" dirty="0" err="1">
                <a:effectLst/>
                <a:latin typeface="Aptos" panose="020B0004020202020204" pitchFamily="34" charset="0"/>
                <a:ea typeface="Aptos" panose="020B0004020202020204" pitchFamily="34" charset="0"/>
                <a:cs typeface="Times New Roman" panose="02020603050405020304" pitchFamily="18" charset="0"/>
              </a:rPr>
              <a:t>Khanfir</a:t>
            </a:r>
            <a:r>
              <a:rPr lang="en-GB" sz="800" dirty="0">
                <a:effectLst/>
                <a:latin typeface="Aptos" panose="020B0004020202020204" pitchFamily="34" charset="0"/>
                <a:ea typeface="Aptos" panose="020B0004020202020204" pitchFamily="34" charset="0"/>
                <a:cs typeface="Times New Roman" panose="02020603050405020304" pitchFamily="18" charset="0"/>
              </a:rPr>
              <a:t>, M.A. </a:t>
            </a:r>
            <a:r>
              <a:rPr lang="en-GB" sz="800" i="1" dirty="0">
                <a:effectLst/>
                <a:latin typeface="Aptos" panose="020B0004020202020204" pitchFamily="34" charset="0"/>
                <a:ea typeface="Aptos" panose="020B0004020202020204" pitchFamily="34" charset="0"/>
                <a:cs typeface="Times New Roman" panose="02020603050405020304" pitchFamily="18" charset="0"/>
              </a:rPr>
              <a:t>et al.</a:t>
            </a:r>
            <a:r>
              <a:rPr lang="en-GB" sz="800" dirty="0">
                <a:effectLst/>
                <a:latin typeface="Aptos" panose="020B0004020202020204" pitchFamily="34" charset="0"/>
                <a:ea typeface="Aptos" panose="020B0004020202020204" pitchFamily="34" charset="0"/>
                <a:cs typeface="Times New Roman" panose="02020603050405020304" pitchFamily="18" charset="0"/>
              </a:rPr>
              <a:t> (2022)].However the only negative with this method would be the time commitment as the aforementioned study required 3 to 4 days or training ranging from an hour onwards until maximum cardiovascular threshold was reached</a:t>
            </a:r>
          </a:p>
        </p:txBody>
      </p:sp>
      <p:sp>
        <p:nvSpPr>
          <p:cNvPr id="283" name="Google Shape;283;p41"/>
          <p:cNvSpPr txBox="1">
            <a:spLocks noGrp="1"/>
          </p:cNvSpPr>
          <p:nvPr>
            <p:ph type="ctrTitle"/>
          </p:nvPr>
        </p:nvSpPr>
        <p:spPr>
          <a:xfrm>
            <a:off x="713250" y="542097"/>
            <a:ext cx="7717500" cy="62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kern="100" dirty="0">
                <a:latin typeface="Aptos" panose="020B0004020202020204" pitchFamily="34" charset="0"/>
                <a:cs typeface="Times New Roman" panose="02020603050405020304" pitchFamily="18" charset="0"/>
              </a:rPr>
              <a:t>LOW INTENSITY TRAINING</a:t>
            </a:r>
            <a:endParaRPr dirty="0"/>
          </a:p>
        </p:txBody>
      </p:sp>
      <p:sp>
        <p:nvSpPr>
          <p:cNvPr id="4" name="TextBox 3">
            <a:extLst>
              <a:ext uri="{FF2B5EF4-FFF2-40B4-BE49-F238E27FC236}">
                <a16:creationId xmlns:a16="http://schemas.microsoft.com/office/drawing/2014/main" id="{EAEE358E-2475-9E83-D793-880A379C368D}"/>
              </a:ext>
            </a:extLst>
          </p:cNvPr>
          <p:cNvSpPr txBox="1"/>
          <p:nvPr/>
        </p:nvSpPr>
        <p:spPr>
          <a:xfrm>
            <a:off x="775265" y="3467496"/>
            <a:ext cx="7653210" cy="1077218"/>
          </a:xfrm>
          <a:prstGeom prst="rect">
            <a:avLst/>
          </a:prstGeom>
          <a:noFill/>
        </p:spPr>
        <p:txBody>
          <a:bodyPr wrap="square" rtlCol="0">
            <a:spAutoFit/>
          </a:bodyPr>
          <a:lstStyle/>
          <a:p>
            <a:pPr marL="0" indent="0">
              <a:buNone/>
            </a:pPr>
            <a:r>
              <a:rPr lang="en-GB" sz="800" dirty="0">
                <a:latin typeface="DM Sans Medium" pitchFamily="2" charset="0"/>
              </a:rPr>
              <a:t>References for what I said:</a:t>
            </a:r>
          </a:p>
          <a:p>
            <a:pPr marL="0" indent="0">
              <a:buNone/>
            </a:pPr>
            <a:endParaRPr lang="en-GB" sz="800" dirty="0"/>
          </a:p>
          <a:p>
            <a:pPr marL="0" indent="0">
              <a:buNone/>
            </a:pPr>
            <a:r>
              <a:rPr lang="en-GB" sz="800" kern="100" dirty="0">
                <a:effectLst/>
                <a:latin typeface="Aptos" panose="020B0004020202020204" pitchFamily="34" charset="0"/>
                <a:ea typeface="Aptos" panose="020B0004020202020204" pitchFamily="34" charset="0"/>
                <a:cs typeface="Times New Roman" panose="02020603050405020304" pitchFamily="18" charset="0"/>
              </a:rPr>
              <a:t>Joyner, M.J. and Coyle, E.F. (2008)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Endurance exercise performance: The physiology of champions - </a:t>
            </a:r>
            <a:r>
              <a:rPr lang="en-GB" sz="800" i="1" kern="100" dirty="0" err="1">
                <a:effectLst/>
                <a:latin typeface="Aptos" panose="020B0004020202020204" pitchFamily="34" charset="0"/>
                <a:ea typeface="Aptos" panose="020B0004020202020204" pitchFamily="34" charset="0"/>
                <a:cs typeface="Times New Roman" panose="02020603050405020304" pitchFamily="18" charset="0"/>
              </a:rPr>
              <a:t>joyner</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 - 2008 - the journal of physiology - </a:t>
            </a:r>
            <a:r>
              <a:rPr lang="en-GB" sz="800" i="1" kern="100" dirty="0" err="1">
                <a:effectLst/>
                <a:latin typeface="Aptos" panose="020B0004020202020204" pitchFamily="34" charset="0"/>
                <a:ea typeface="Aptos" panose="020B0004020202020204" pitchFamily="34" charset="0"/>
                <a:cs typeface="Times New Roman" panose="02020603050405020304" pitchFamily="18" charset="0"/>
              </a:rPr>
              <a:t>wiley</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 online library</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Endurance exercise performance: the physiology of champions</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Available at: https://physoc.onlinelibrary.wiley.com/doi/10.1113/jphysiol.2007.143834 (Accessed: 30 October 2024).</a:t>
            </a:r>
          </a:p>
          <a:p>
            <a:pPr marL="0" indent="0">
              <a:buNone/>
            </a:pPr>
            <a:r>
              <a:rPr lang="en-GB" sz="8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buNone/>
            </a:pPr>
            <a:r>
              <a:rPr lang="en-GB" sz="800" dirty="0" err="1">
                <a:effectLst/>
                <a:latin typeface="Aptos" panose="020B0004020202020204" pitchFamily="34" charset="0"/>
                <a:ea typeface="Aptos" panose="020B0004020202020204" pitchFamily="34" charset="0"/>
                <a:cs typeface="Times New Roman" panose="02020603050405020304" pitchFamily="18" charset="0"/>
              </a:rPr>
              <a:t>Khanfir</a:t>
            </a:r>
            <a:r>
              <a:rPr lang="en-GB" sz="800" dirty="0">
                <a:effectLst/>
                <a:latin typeface="Aptos" panose="020B0004020202020204" pitchFamily="34" charset="0"/>
                <a:ea typeface="Aptos" panose="020B0004020202020204" pitchFamily="34" charset="0"/>
                <a:cs typeface="Times New Roman" panose="02020603050405020304" pitchFamily="18" charset="0"/>
              </a:rPr>
              <a:t>, M.A. </a:t>
            </a:r>
            <a:r>
              <a:rPr lang="en-GB" sz="800" i="1" dirty="0">
                <a:effectLst/>
                <a:latin typeface="Aptos" panose="020B0004020202020204" pitchFamily="34" charset="0"/>
                <a:ea typeface="Aptos" panose="020B0004020202020204" pitchFamily="34" charset="0"/>
                <a:cs typeface="Times New Roman" panose="02020603050405020304" pitchFamily="18" charset="0"/>
              </a:rPr>
              <a:t>et al.</a:t>
            </a:r>
            <a:r>
              <a:rPr lang="en-GB" sz="800" dirty="0">
                <a:effectLst/>
                <a:latin typeface="Aptos" panose="020B0004020202020204" pitchFamily="34" charset="0"/>
                <a:ea typeface="Aptos" panose="020B0004020202020204" pitchFamily="34" charset="0"/>
                <a:cs typeface="Times New Roman" panose="02020603050405020304" pitchFamily="18" charset="0"/>
              </a:rPr>
              <a:t> (2022) </a:t>
            </a:r>
            <a:r>
              <a:rPr lang="en-GB" sz="800" i="1" dirty="0">
                <a:effectLst/>
                <a:latin typeface="Aptos" panose="020B0004020202020204" pitchFamily="34" charset="0"/>
                <a:ea typeface="Aptos" panose="020B0004020202020204" pitchFamily="34" charset="0"/>
                <a:cs typeface="Times New Roman" panose="02020603050405020304" pitchFamily="18" charset="0"/>
              </a:rPr>
              <a:t>Effects of Different Low-Intensity Exercise Types on Duration, Energy Expenditure and Perceived Exertion in Obese Individuals</a:t>
            </a:r>
            <a:r>
              <a:rPr lang="en-GB" sz="800" dirty="0">
                <a:effectLst/>
                <a:latin typeface="Aptos" panose="020B0004020202020204" pitchFamily="34" charset="0"/>
                <a:ea typeface="Aptos" panose="020B0004020202020204" pitchFamily="34" charset="0"/>
                <a:cs typeface="Times New Roman" panose="02020603050405020304" pitchFamily="18" charset="0"/>
              </a:rPr>
              <a:t>, </a:t>
            </a:r>
            <a:r>
              <a:rPr lang="en-GB" sz="800" i="1" dirty="0">
                <a:effectLst/>
                <a:latin typeface="Aptos" panose="020B0004020202020204" pitchFamily="34" charset="0"/>
                <a:ea typeface="Aptos" panose="020B0004020202020204" pitchFamily="34" charset="0"/>
                <a:cs typeface="Times New Roman" panose="02020603050405020304" pitchFamily="18" charset="0"/>
              </a:rPr>
              <a:t>International journal of environmental research and public health</a:t>
            </a:r>
            <a:r>
              <a:rPr lang="en-GB" sz="800" dirty="0">
                <a:effectLst/>
                <a:latin typeface="Aptos" panose="020B0004020202020204" pitchFamily="34" charset="0"/>
                <a:ea typeface="Aptos" panose="020B0004020202020204" pitchFamily="34" charset="0"/>
                <a:cs typeface="Times New Roman" panose="02020603050405020304" pitchFamily="18" charset="0"/>
              </a:rPr>
              <a:t>. Available at: https://pmc.ncbi.nlm.nih.gov/articles/PMC9032643/#sec5-ijerph-19-04893 (Accessed:`30 </a:t>
            </a:r>
            <a:r>
              <a:rPr lang="en-GB" sz="800" dirty="0" err="1">
                <a:effectLst/>
                <a:latin typeface="Aptos" panose="020B0004020202020204" pitchFamily="34" charset="0"/>
                <a:ea typeface="Aptos" panose="020B0004020202020204" pitchFamily="34" charset="0"/>
                <a:cs typeface="Times New Roman" panose="02020603050405020304" pitchFamily="18" charset="0"/>
              </a:rPr>
              <a:t>october</a:t>
            </a:r>
            <a:r>
              <a:rPr lang="en-GB" sz="800" dirty="0">
                <a:effectLst/>
                <a:latin typeface="Aptos" panose="020B0004020202020204" pitchFamily="34" charset="0"/>
                <a:ea typeface="Aptos" panose="020B0004020202020204" pitchFamily="34" charset="0"/>
                <a:cs typeface="Times New Roman" panose="02020603050405020304" pitchFamily="18" charset="0"/>
              </a:rPr>
              <a:t>)</a:t>
            </a:r>
            <a:endParaRPr lang="en-GB" sz="800" dirty="0">
              <a:latin typeface="Aptos" panose="020B0004020202020204" pitchFamily="34" charset="0"/>
            </a:endParaRPr>
          </a:p>
          <a:p>
            <a:endParaRPr lang="en-GB" sz="800" dirty="0"/>
          </a:p>
        </p:txBody>
      </p:sp>
      <p:pic>
        <p:nvPicPr>
          <p:cNvPr id="763" name="Google Shape;276;p40">
            <a:extLst>
              <a:ext uri="{FF2B5EF4-FFF2-40B4-BE49-F238E27FC236}">
                <a16:creationId xmlns:a16="http://schemas.microsoft.com/office/drawing/2014/main" id="{8267FFD6-5693-0843-0546-C4B794DD1FFE}"/>
              </a:ext>
            </a:extLst>
          </p:cNvPr>
          <p:cNvPicPr preferRelativeResize="0"/>
          <p:nvPr/>
        </p:nvPicPr>
        <p:blipFill>
          <a:blip r:embed="rId3">
            <a:alphaModFix/>
          </a:blip>
          <a:stretch>
            <a:fillRect/>
          </a:stretch>
        </p:blipFill>
        <p:spPr>
          <a:xfrm>
            <a:off x="-470773" y="3467496"/>
            <a:ext cx="1996623" cy="5143501"/>
          </a:xfrm>
          <a:prstGeom prst="rect">
            <a:avLst/>
          </a:prstGeom>
          <a:noFill/>
          <a:ln>
            <a:noFill/>
          </a:ln>
        </p:spPr>
      </p:pic>
    </p:spTree>
    <p:extLst>
      <p:ext uri="{BB962C8B-B14F-4D97-AF65-F5344CB8AC3E}">
        <p14:creationId xmlns:p14="http://schemas.microsoft.com/office/powerpoint/2010/main" val="23958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 name="Google Shape;276;p40">
            <a:extLst>
              <a:ext uri="{FF2B5EF4-FFF2-40B4-BE49-F238E27FC236}">
                <a16:creationId xmlns:a16="http://schemas.microsoft.com/office/drawing/2014/main" id="{4C6879BC-72CC-5A83-16D2-71C4E963B7A4}"/>
              </a:ext>
            </a:extLst>
          </p:cNvPr>
          <p:cNvPicPr preferRelativeResize="0"/>
          <p:nvPr/>
        </p:nvPicPr>
        <p:blipFill>
          <a:blip r:embed="rId3">
            <a:alphaModFix/>
          </a:blip>
          <a:stretch>
            <a:fillRect/>
          </a:stretch>
        </p:blipFill>
        <p:spPr>
          <a:xfrm>
            <a:off x="-537674" y="-1844524"/>
            <a:ext cx="1996623" cy="5143501"/>
          </a:xfrm>
          <a:prstGeom prst="rect">
            <a:avLst/>
          </a:prstGeom>
          <a:noFill/>
          <a:ln>
            <a:noFill/>
          </a:ln>
        </p:spPr>
      </p:pic>
      <p:sp>
        <p:nvSpPr>
          <p:cNvPr id="281" name="Google Shape;281;p41"/>
          <p:cNvSpPr txBox="1">
            <a:spLocks noGrp="1"/>
          </p:cNvSpPr>
          <p:nvPr>
            <p:ph type="subTitle" idx="1"/>
          </p:nvPr>
        </p:nvSpPr>
        <p:spPr>
          <a:xfrm>
            <a:off x="713250" y="1474050"/>
            <a:ext cx="7653210" cy="2195400"/>
          </a:xfrm>
          <a:prstGeom prst="rect">
            <a:avLst/>
          </a:prstGeom>
        </p:spPr>
        <p:txBody>
          <a:bodyPr spcFirstLastPara="1" wrap="square" lIns="91425" tIns="91425" rIns="91425" bIns="91425" anchor="t" anchorCtr="0">
            <a:noAutofit/>
          </a:bodyPr>
          <a:lstStyle/>
          <a:p>
            <a:r>
              <a:rPr lang="en-GB" sz="800" dirty="0"/>
              <a:t>Script for what I said:</a:t>
            </a:r>
            <a:endParaRPr lang="en-GB" sz="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800" kern="100" dirty="0">
                <a:effectLst/>
                <a:latin typeface="Aptos" panose="020B0004020202020204" pitchFamily="34" charset="0"/>
                <a:ea typeface="Aptos" panose="020B0004020202020204" pitchFamily="34" charset="0"/>
                <a:cs typeface="Times New Roman" panose="02020603050405020304" pitchFamily="18" charset="0"/>
              </a:rPr>
              <a:t>Many athletes tend to use PEDS (performance enhancing drugs) to increase their muscle output as well as increase training efficiencies have been shown to bring</a:t>
            </a:r>
          </a:p>
          <a:p>
            <a:r>
              <a:rPr lang="en-GB" sz="800" kern="100" dirty="0">
                <a:effectLst/>
                <a:latin typeface="Aptos" panose="020B0004020202020204" pitchFamily="34" charset="0"/>
                <a:ea typeface="Aptos" panose="020B0004020202020204" pitchFamily="34" charset="0"/>
                <a:cs typeface="Times New Roman" panose="02020603050405020304" pitchFamily="18" charset="0"/>
              </a:rPr>
              <a:t>overall increase in strength, endurance and hypertrophy when paired with either low intensity or High intensity training. For example, the use of HGH (human growth</a:t>
            </a:r>
          </a:p>
          <a:p>
            <a:r>
              <a:rPr lang="en-GB" sz="800" kern="100" dirty="0">
                <a:effectLst/>
                <a:latin typeface="Aptos" panose="020B0004020202020204" pitchFamily="34" charset="0"/>
                <a:ea typeface="Aptos" panose="020B0004020202020204" pitchFamily="34" charset="0"/>
                <a:cs typeface="Times New Roman" panose="02020603050405020304" pitchFamily="18" charset="0"/>
              </a:rPr>
              <a:t> hormone) to be used by athletes to increase collagen synthesis in their tendons in order to increase their size allowing for their bodies to hold more skeletal muscle</a:t>
            </a:r>
          </a:p>
          <a:p>
            <a:r>
              <a:rPr lang="en-GB" sz="800" kern="100" dirty="0">
                <a:effectLst/>
                <a:latin typeface="Aptos" panose="020B0004020202020204" pitchFamily="34" charset="0"/>
                <a:ea typeface="Aptos" panose="020B0004020202020204" pitchFamily="34" charset="0"/>
                <a:cs typeface="Times New Roman" panose="02020603050405020304" pitchFamily="18" charset="0"/>
              </a:rPr>
              <a:t> which in turn allows for a greater performance in sports and other activities. [ </a:t>
            </a:r>
            <a:r>
              <a:rPr lang="en-GB" sz="800" kern="100" dirty="0" err="1">
                <a:effectLst/>
                <a:latin typeface="Aptos" panose="020B0004020202020204" pitchFamily="34" charset="0"/>
                <a:ea typeface="Aptos" panose="020B0004020202020204" pitchFamily="34" charset="0"/>
                <a:cs typeface="Times New Roman" panose="02020603050405020304" pitchFamily="18" charset="0"/>
              </a:rPr>
              <a:t>Doessing</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S.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(2010)]. In total there an insurmountable number of steroids and other</a:t>
            </a:r>
          </a:p>
          <a:p>
            <a:r>
              <a:rPr lang="en-GB" sz="800" kern="100" dirty="0">
                <a:effectLst/>
                <a:latin typeface="Aptos" panose="020B0004020202020204" pitchFamily="34" charset="0"/>
                <a:ea typeface="Aptos" panose="020B0004020202020204" pitchFamily="34" charset="0"/>
                <a:cs typeface="Times New Roman" panose="02020603050405020304" pitchFamily="18" charset="0"/>
              </a:rPr>
              <a:t> supplements made but the general gist is that they suppress a certain hormone in order to increase another. This then allows the body to obtain inhuman levels of</a:t>
            </a:r>
          </a:p>
          <a:p>
            <a:r>
              <a:rPr lang="en-GB" sz="800" kern="100" dirty="0">
                <a:effectLst/>
                <a:latin typeface="Aptos" panose="020B0004020202020204" pitchFamily="34" charset="0"/>
                <a:ea typeface="Aptos" panose="020B0004020202020204" pitchFamily="34" charset="0"/>
                <a:cs typeface="Times New Roman" panose="02020603050405020304" pitchFamily="18" charset="0"/>
              </a:rPr>
              <a:t> strength for example if the hormone myostatin in reduced by using glucocorticoids. A notable fact during this experiment was that participants gained tendon strength</a:t>
            </a:r>
          </a:p>
          <a:p>
            <a:r>
              <a:rPr lang="en-GB" sz="800" kern="100" dirty="0">
                <a:effectLst/>
                <a:latin typeface="Aptos" panose="020B0004020202020204" pitchFamily="34" charset="0"/>
                <a:ea typeface="Aptos" panose="020B0004020202020204" pitchFamily="34" charset="0"/>
                <a:cs typeface="Times New Roman" panose="02020603050405020304" pitchFamily="18" charset="0"/>
              </a:rPr>
              <a:t> enough though they did not train , the steroid (HGH) increase there base line muscle allowing them to be stronger without the added effort of training.</a:t>
            </a:r>
          </a:p>
        </p:txBody>
      </p:sp>
      <p:sp>
        <p:nvSpPr>
          <p:cNvPr id="283" name="Google Shape;283;p41"/>
          <p:cNvSpPr txBox="1">
            <a:spLocks noGrp="1"/>
          </p:cNvSpPr>
          <p:nvPr>
            <p:ph type="ctrTitle"/>
          </p:nvPr>
        </p:nvSpPr>
        <p:spPr>
          <a:xfrm>
            <a:off x="713250" y="542097"/>
            <a:ext cx="7970112" cy="62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kern="100" dirty="0">
                <a:effectLst/>
                <a:latin typeface="Aptos" panose="020B0004020202020204" pitchFamily="34" charset="0"/>
                <a:ea typeface="Aptos" panose="020B0004020202020204" pitchFamily="34" charset="0"/>
                <a:cs typeface="Times New Roman" panose="02020603050405020304" pitchFamily="18" charset="0"/>
              </a:rPr>
              <a:t>Using PEDS to enhance Performance</a:t>
            </a:r>
            <a:endParaRPr dirty="0"/>
          </a:p>
        </p:txBody>
      </p:sp>
      <p:sp>
        <p:nvSpPr>
          <p:cNvPr id="4" name="TextBox 3">
            <a:extLst>
              <a:ext uri="{FF2B5EF4-FFF2-40B4-BE49-F238E27FC236}">
                <a16:creationId xmlns:a16="http://schemas.microsoft.com/office/drawing/2014/main" id="{EAEE358E-2475-9E83-D793-880A379C368D}"/>
              </a:ext>
            </a:extLst>
          </p:cNvPr>
          <p:cNvSpPr txBox="1"/>
          <p:nvPr/>
        </p:nvSpPr>
        <p:spPr>
          <a:xfrm>
            <a:off x="871701" y="3431388"/>
            <a:ext cx="7653210" cy="984885"/>
          </a:xfrm>
          <a:prstGeom prst="rect">
            <a:avLst/>
          </a:prstGeom>
          <a:noFill/>
        </p:spPr>
        <p:txBody>
          <a:bodyPr wrap="square" rtlCol="0">
            <a:spAutoFit/>
          </a:bodyPr>
          <a:lstStyle/>
          <a:p>
            <a:r>
              <a:rPr lang="en-GB" sz="800" dirty="0">
                <a:latin typeface="DM Sans Medium" pitchFamily="2" charset="0"/>
              </a:rPr>
              <a:t>References for what I said:</a:t>
            </a:r>
          </a:p>
          <a:p>
            <a:endParaRPr lang="en-GB" sz="1000" dirty="0"/>
          </a:p>
          <a:p>
            <a:r>
              <a:rPr lang="en-GB" sz="800" kern="100" dirty="0" err="1">
                <a:effectLst/>
                <a:latin typeface="Aptos" panose="020B0004020202020204" pitchFamily="34" charset="0"/>
                <a:ea typeface="Aptos" panose="020B0004020202020204" pitchFamily="34" charset="0"/>
                <a:cs typeface="Times New Roman" panose="02020603050405020304" pitchFamily="18" charset="0"/>
              </a:rPr>
              <a:t>Doessing</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S.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(2010)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Growth hormone stimulates the collagen synthesis in human tendon and skeletal muscle without affecting myofibrillar protein synthesis</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800" i="1" kern="100" dirty="0">
                <a:effectLst/>
                <a:latin typeface="Aptos" panose="020B0004020202020204" pitchFamily="34" charset="0"/>
                <a:ea typeface="Aptos" panose="020B0004020202020204" pitchFamily="34" charset="0"/>
                <a:cs typeface="Times New Roman" panose="02020603050405020304" pitchFamily="18" charset="0"/>
              </a:rPr>
              <a:t>The Journal of physiology</a:t>
            </a:r>
            <a:r>
              <a:rPr lang="en-GB" sz="800" kern="100" dirty="0">
                <a:effectLst/>
                <a:latin typeface="Aptos" panose="020B0004020202020204" pitchFamily="34" charset="0"/>
                <a:ea typeface="Aptos" panose="020B0004020202020204" pitchFamily="34" charset="0"/>
                <a:cs typeface="Times New Roman" panose="02020603050405020304" pitchFamily="18" charset="0"/>
              </a:rPr>
              <a:t>. Available </a:t>
            </a:r>
            <a:r>
              <a:rPr lang="en-GB" sz="800" kern="100" dirty="0" err="1">
                <a:effectLst/>
                <a:latin typeface="Aptos" panose="020B0004020202020204" pitchFamily="34" charset="0"/>
                <a:ea typeface="Aptos" panose="020B0004020202020204" pitchFamily="34" charset="0"/>
                <a:cs typeface="Times New Roman" panose="02020603050405020304" pitchFamily="18" charset="0"/>
              </a:rPr>
              <a:t>at:</a:t>
            </a:r>
            <a:r>
              <a:rPr lang="en-GB" sz="800" kern="100" dirty="0" err="1">
                <a:effectLst/>
                <a:latin typeface="Aptos" panose="020B0004020202020204" pitchFamily="34" charset="0"/>
                <a:ea typeface="Aptos" panose="020B0004020202020204" pitchFamily="34" charset="0"/>
                <a:cs typeface="Times New Roman" panose="02020603050405020304" pitchFamily="18" charset="0"/>
                <a:hlinkClick r:id="rId4"/>
              </a:rPr>
              <a:t>https</a:t>
            </a:r>
            <a:r>
              <a:rPr lang="en-GB" sz="800" kern="100" dirty="0">
                <a:effectLst/>
                <a:latin typeface="Aptos" panose="020B0004020202020204" pitchFamily="34" charset="0"/>
                <a:ea typeface="Aptos" panose="020B0004020202020204" pitchFamily="34" charset="0"/>
                <a:cs typeface="Times New Roman" panose="02020603050405020304" pitchFamily="18" charset="0"/>
                <a:hlinkClick r:id="rId4"/>
              </a:rPr>
              <a:t>://pmc.ncbi.nlm.nih.gov/articles/PMC2821728/#:~:text=PMID%3A%2019933753</a:t>
            </a:r>
            <a:endParaRPr lang="en-GB" sz="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800" kern="100" dirty="0">
                <a:effectLst/>
                <a:latin typeface="Aptos" panose="020B0004020202020204" pitchFamily="34" charset="0"/>
                <a:ea typeface="Aptos" panose="020B0004020202020204" pitchFamily="34" charset="0"/>
                <a:cs typeface="Times New Roman" panose="02020603050405020304" pitchFamily="18" charset="0"/>
              </a:rPr>
              <a:t>-,Growth%20hormone%20stimulates%20the%20collagen%20synthesis%20in%20huma %20tendon%20and,without%20affecting%20myofibrillar%20protein%20synthesis (Accessed:31 October 2024). </a:t>
            </a:r>
          </a:p>
          <a:p>
            <a:endParaRPr lang="en-GB" sz="800" dirty="0"/>
          </a:p>
        </p:txBody>
      </p:sp>
    </p:spTree>
    <p:extLst>
      <p:ext uri="{BB962C8B-B14F-4D97-AF65-F5344CB8AC3E}">
        <p14:creationId xmlns:p14="http://schemas.microsoft.com/office/powerpoint/2010/main" val="1047241534"/>
      </p:ext>
    </p:extLst>
  </p:cSld>
  <p:clrMapOvr>
    <a:masterClrMapping/>
  </p:clrMapOvr>
</p:sld>
</file>

<file path=ppt/theme/theme1.xml><?xml version="1.0" encoding="utf-8"?>
<a:theme xmlns:a="http://schemas.openxmlformats.org/drawingml/2006/main" name="Physiotherapy Major for College: Muscular System by Slidesgo">
  <a:themeElements>
    <a:clrScheme name="Simple Light">
      <a:dk1>
        <a:srgbClr val="454546"/>
      </a:dk1>
      <a:lt1>
        <a:srgbClr val="FEF6F2"/>
      </a:lt1>
      <a:dk2>
        <a:srgbClr val="FFFFFF"/>
      </a:dk2>
      <a:lt2>
        <a:srgbClr val="FDEAE1"/>
      </a:lt2>
      <a:accent1>
        <a:srgbClr val="EAAF92"/>
      </a:accent1>
      <a:accent2>
        <a:srgbClr val="DD9879"/>
      </a:accent2>
      <a:accent3>
        <a:srgbClr val="ED9078"/>
      </a:accent3>
      <a:accent4>
        <a:srgbClr val="FFFFFF"/>
      </a:accent4>
      <a:accent5>
        <a:srgbClr val="FFFFFF"/>
      </a:accent5>
      <a:accent6>
        <a:srgbClr val="FFFFFF"/>
      </a:accent6>
      <a:hlink>
        <a:srgbClr val="4545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1176</Words>
  <Application>Microsoft Office PowerPoint</Application>
  <PresentationFormat>On-screen Show (16:9)</PresentationFormat>
  <Paragraphs>33</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Roboto</vt:lpstr>
      <vt:lpstr>Aptos</vt:lpstr>
      <vt:lpstr>DM Sans Medium</vt:lpstr>
      <vt:lpstr>Poppins SemiBold</vt:lpstr>
      <vt:lpstr>Arial</vt:lpstr>
      <vt:lpstr>Physiotherapy Major for College: Muscular System by Slidesgo</vt:lpstr>
      <vt:lpstr> Training Intensity and Performance Enhancing Drugs:</vt:lpstr>
      <vt:lpstr>HIGH INTENSITY TRAINING</vt:lpstr>
      <vt:lpstr>LOW INTENSITY TRAINING</vt:lpstr>
      <vt:lpstr>Using PEDS to enhance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Khan, Abuzar (UG - Comp Sci &amp; Elec Eng)</cp:lastModifiedBy>
  <cp:revision>1</cp:revision>
  <dcterms:modified xsi:type="dcterms:W3CDTF">2024-12-05T16:45:31Z</dcterms:modified>
</cp:coreProperties>
</file>