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3C2782-1411-4AD7-A28D-DF857F91B537}" v="265" dt="2023-12-02T18:44:37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shma Zaman" userId="b0ef1fb9-8d8c-479b-ba15-2410e88c3579" providerId="ADAL" clId="{9C3C2782-1411-4AD7-A28D-DF857F91B537}"/>
    <pc:docChg chg="undo redo custSel addSld delSld modSld modMainMaster">
      <pc:chgData name="Reshma Zaman" userId="b0ef1fb9-8d8c-479b-ba15-2410e88c3579" providerId="ADAL" clId="{9C3C2782-1411-4AD7-A28D-DF857F91B537}" dt="2023-12-02T18:57:27.298" v="2164" actId="20577"/>
      <pc:docMkLst>
        <pc:docMk/>
      </pc:docMkLst>
      <pc:sldChg chg="addSp delSp modSp mod setBg delDesignElem">
        <pc:chgData name="Reshma Zaman" userId="b0ef1fb9-8d8c-479b-ba15-2410e88c3579" providerId="ADAL" clId="{9C3C2782-1411-4AD7-A28D-DF857F91B537}" dt="2023-12-02T18:42:04.246" v="2100" actId="255"/>
        <pc:sldMkLst>
          <pc:docMk/>
          <pc:sldMk cId="2843177097" sldId="256"/>
        </pc:sldMkLst>
        <pc:spChg chg="mod">
          <ac:chgData name="Reshma Zaman" userId="b0ef1fb9-8d8c-479b-ba15-2410e88c3579" providerId="ADAL" clId="{9C3C2782-1411-4AD7-A28D-DF857F91B537}" dt="2023-12-02T18:42:04.246" v="2100" actId="255"/>
          <ac:spMkLst>
            <pc:docMk/>
            <pc:sldMk cId="2843177097" sldId="256"/>
            <ac:spMk id="2" creationId="{DA2240B0-8189-906D-B28E-4B8A433E360A}"/>
          </ac:spMkLst>
        </pc:spChg>
        <pc:spChg chg="mod">
          <ac:chgData name="Reshma Zaman" userId="b0ef1fb9-8d8c-479b-ba15-2410e88c3579" providerId="ADAL" clId="{9C3C2782-1411-4AD7-A28D-DF857F91B537}" dt="2023-12-02T17:41:11.986" v="745" actId="26606"/>
          <ac:spMkLst>
            <pc:docMk/>
            <pc:sldMk cId="2843177097" sldId="256"/>
            <ac:spMk id="3" creationId="{3AF45665-6BE9-CD4E-E8BA-DB16230C6DF7}"/>
          </ac:spMkLst>
        </pc:spChg>
        <pc:spChg chg="add del">
          <ac:chgData name="Reshma Zaman" userId="b0ef1fb9-8d8c-479b-ba15-2410e88c3579" providerId="ADAL" clId="{9C3C2782-1411-4AD7-A28D-DF857F91B537}" dt="2023-12-02T17:33:43.222" v="709" actId="26606"/>
          <ac:spMkLst>
            <pc:docMk/>
            <pc:sldMk cId="2843177097" sldId="256"/>
            <ac:spMk id="20" creationId="{0FA27539-4286-4FA8-9DA6-7CF237447C8D}"/>
          </ac:spMkLst>
        </pc:spChg>
        <pc:spChg chg="add del">
          <ac:chgData name="Reshma Zaman" userId="b0ef1fb9-8d8c-479b-ba15-2410e88c3579" providerId="ADAL" clId="{9C3C2782-1411-4AD7-A28D-DF857F91B537}" dt="2023-12-02T17:32:27.007" v="690" actId="26606"/>
          <ac:spMkLst>
            <pc:docMk/>
            <pc:sldMk cId="2843177097" sldId="256"/>
            <ac:spMk id="2055" creationId="{1F4CD6D0-88B6-45F4-AC60-54587D3C92A0}"/>
          </ac:spMkLst>
        </pc:spChg>
        <pc:spChg chg="add del">
          <ac:chgData name="Reshma Zaman" userId="b0ef1fb9-8d8c-479b-ba15-2410e88c3579" providerId="ADAL" clId="{9C3C2782-1411-4AD7-A28D-DF857F91B537}" dt="2023-12-02T17:32:27.007" v="690" actId="26606"/>
          <ac:spMkLst>
            <pc:docMk/>
            <pc:sldMk cId="2843177097" sldId="256"/>
            <ac:spMk id="2057" creationId="{DCFCE6BC-4706-49A2-816A-A44669F98A30}"/>
          </ac:spMkLst>
        </pc:spChg>
        <pc:spChg chg="add del">
          <ac:chgData name="Reshma Zaman" userId="b0ef1fb9-8d8c-479b-ba15-2410e88c3579" providerId="ADAL" clId="{9C3C2782-1411-4AD7-A28D-DF857F91B537}" dt="2023-12-02T17:33:06.421" v="692" actId="26606"/>
          <ac:spMkLst>
            <pc:docMk/>
            <pc:sldMk cId="2843177097" sldId="256"/>
            <ac:spMk id="2068" creationId="{3011B0B3-5679-4759-90B8-3B908C4CBD21}"/>
          </ac:spMkLst>
        </pc:spChg>
        <pc:spChg chg="add del">
          <ac:chgData name="Reshma Zaman" userId="b0ef1fb9-8d8c-479b-ba15-2410e88c3579" providerId="ADAL" clId="{9C3C2782-1411-4AD7-A28D-DF857F91B537}" dt="2023-12-02T17:33:09.943" v="694" actId="26606"/>
          <ac:spMkLst>
            <pc:docMk/>
            <pc:sldMk cId="2843177097" sldId="256"/>
            <ac:spMk id="2072" creationId="{3011B0B3-5679-4759-90B8-3B908C4CBD21}"/>
          </ac:spMkLst>
        </pc:spChg>
        <pc:spChg chg="add del">
          <ac:chgData name="Reshma Zaman" userId="b0ef1fb9-8d8c-479b-ba15-2410e88c3579" providerId="ADAL" clId="{9C3C2782-1411-4AD7-A28D-DF857F91B537}" dt="2023-12-02T17:33:09.943" v="694" actId="26606"/>
          <ac:spMkLst>
            <pc:docMk/>
            <pc:sldMk cId="2843177097" sldId="256"/>
            <ac:spMk id="2073" creationId="{767E5D14-5396-4D7B-996A-7BFD00576139}"/>
          </ac:spMkLst>
        </pc:spChg>
        <pc:spChg chg="add del">
          <ac:chgData name="Reshma Zaman" userId="b0ef1fb9-8d8c-479b-ba15-2410e88c3579" providerId="ADAL" clId="{9C3C2782-1411-4AD7-A28D-DF857F91B537}" dt="2023-12-02T17:33:17.558" v="696" actId="26606"/>
          <ac:spMkLst>
            <pc:docMk/>
            <pc:sldMk cId="2843177097" sldId="256"/>
            <ac:spMk id="2084" creationId="{1F4CD6D0-88B6-45F4-AC60-54587D3C92A0}"/>
          </ac:spMkLst>
        </pc:spChg>
        <pc:spChg chg="add del">
          <ac:chgData name="Reshma Zaman" userId="b0ef1fb9-8d8c-479b-ba15-2410e88c3579" providerId="ADAL" clId="{9C3C2782-1411-4AD7-A28D-DF857F91B537}" dt="2023-12-02T17:33:17.558" v="696" actId="26606"/>
          <ac:spMkLst>
            <pc:docMk/>
            <pc:sldMk cId="2843177097" sldId="256"/>
            <ac:spMk id="2085" creationId="{DCFCE6BC-4706-49A2-816A-A44669F98A30}"/>
          </ac:spMkLst>
        </pc:spChg>
        <pc:spChg chg="add del">
          <ac:chgData name="Reshma Zaman" userId="b0ef1fb9-8d8c-479b-ba15-2410e88c3579" providerId="ADAL" clId="{9C3C2782-1411-4AD7-A28D-DF857F91B537}" dt="2023-12-02T17:33:23.453" v="698" actId="26606"/>
          <ac:spMkLst>
            <pc:docMk/>
            <pc:sldMk cId="2843177097" sldId="256"/>
            <ac:spMk id="2088" creationId="{1F4CD6D0-88B6-45F4-AC60-54587D3C92A0}"/>
          </ac:spMkLst>
        </pc:spChg>
        <pc:spChg chg="add del">
          <ac:chgData name="Reshma Zaman" userId="b0ef1fb9-8d8c-479b-ba15-2410e88c3579" providerId="ADAL" clId="{9C3C2782-1411-4AD7-A28D-DF857F91B537}" dt="2023-12-02T17:33:23.453" v="698" actId="26606"/>
          <ac:spMkLst>
            <pc:docMk/>
            <pc:sldMk cId="2843177097" sldId="256"/>
            <ac:spMk id="2089" creationId="{C2E86F6D-198D-45C3-AC93-8D31B8A4DDDD}"/>
          </ac:spMkLst>
        </pc:spChg>
        <pc:spChg chg="add del">
          <ac:chgData name="Reshma Zaman" userId="b0ef1fb9-8d8c-479b-ba15-2410e88c3579" providerId="ADAL" clId="{9C3C2782-1411-4AD7-A28D-DF857F91B537}" dt="2023-12-02T17:33:30.656" v="700" actId="26606"/>
          <ac:spMkLst>
            <pc:docMk/>
            <pc:sldMk cId="2843177097" sldId="256"/>
            <ac:spMk id="2092" creationId="{1F4CD6D0-88B6-45F4-AC60-54587D3C92A0}"/>
          </ac:spMkLst>
        </pc:spChg>
        <pc:spChg chg="add del">
          <ac:chgData name="Reshma Zaman" userId="b0ef1fb9-8d8c-479b-ba15-2410e88c3579" providerId="ADAL" clId="{9C3C2782-1411-4AD7-A28D-DF857F91B537}" dt="2023-12-02T17:33:30.656" v="700" actId="26606"/>
          <ac:spMkLst>
            <pc:docMk/>
            <pc:sldMk cId="2843177097" sldId="256"/>
            <ac:spMk id="2093" creationId="{3092D32E-B1E6-4335-BD86-8461882A79A5}"/>
          </ac:spMkLst>
        </pc:spChg>
        <pc:spChg chg="add del">
          <ac:chgData name="Reshma Zaman" userId="b0ef1fb9-8d8c-479b-ba15-2410e88c3579" providerId="ADAL" clId="{9C3C2782-1411-4AD7-A28D-DF857F91B537}" dt="2023-12-02T17:33:34.720" v="702" actId="26606"/>
          <ac:spMkLst>
            <pc:docMk/>
            <pc:sldMk cId="2843177097" sldId="256"/>
            <ac:spMk id="2098" creationId="{3011B0B3-5679-4759-90B8-3B908C4CBD21}"/>
          </ac:spMkLst>
        </pc:spChg>
        <pc:spChg chg="add del">
          <ac:chgData name="Reshma Zaman" userId="b0ef1fb9-8d8c-479b-ba15-2410e88c3579" providerId="ADAL" clId="{9C3C2782-1411-4AD7-A28D-DF857F91B537}" dt="2023-12-02T17:33:38.453" v="704" actId="26606"/>
          <ac:spMkLst>
            <pc:docMk/>
            <pc:sldMk cId="2843177097" sldId="256"/>
            <ac:spMk id="2107" creationId="{1F4CD6D0-88B6-45F4-AC60-54587D3C92A0}"/>
          </ac:spMkLst>
        </pc:spChg>
        <pc:spChg chg="add del">
          <ac:chgData name="Reshma Zaman" userId="b0ef1fb9-8d8c-479b-ba15-2410e88c3579" providerId="ADAL" clId="{9C3C2782-1411-4AD7-A28D-DF857F91B537}" dt="2023-12-02T17:33:38.453" v="704" actId="26606"/>
          <ac:spMkLst>
            <pc:docMk/>
            <pc:sldMk cId="2843177097" sldId="256"/>
            <ac:spMk id="2108" creationId="{DCFCE6BC-4706-49A2-816A-A44669F98A30}"/>
          </ac:spMkLst>
        </pc:spChg>
        <pc:spChg chg="add del">
          <ac:chgData name="Reshma Zaman" userId="b0ef1fb9-8d8c-479b-ba15-2410e88c3579" providerId="ADAL" clId="{9C3C2782-1411-4AD7-A28D-DF857F91B537}" dt="2023-12-02T17:33:40.668" v="706" actId="26606"/>
          <ac:spMkLst>
            <pc:docMk/>
            <pc:sldMk cId="2843177097" sldId="256"/>
            <ac:spMk id="2111" creationId="{3011B0B3-5679-4759-90B8-3B908C4CBD21}"/>
          </ac:spMkLst>
        </pc:spChg>
        <pc:spChg chg="add del">
          <ac:chgData name="Reshma Zaman" userId="b0ef1fb9-8d8c-479b-ba15-2410e88c3579" providerId="ADAL" clId="{9C3C2782-1411-4AD7-A28D-DF857F91B537}" dt="2023-12-02T17:33:40.668" v="706" actId="26606"/>
          <ac:spMkLst>
            <pc:docMk/>
            <pc:sldMk cId="2843177097" sldId="256"/>
            <ac:spMk id="2112" creationId="{767E5D14-5396-4D7B-996A-7BFD00576139}"/>
          </ac:spMkLst>
        </pc:spChg>
        <pc:spChg chg="add del">
          <ac:chgData name="Reshma Zaman" userId="b0ef1fb9-8d8c-479b-ba15-2410e88c3579" providerId="ADAL" clId="{9C3C2782-1411-4AD7-A28D-DF857F91B537}" dt="2023-12-02T17:33:43.200" v="708" actId="26606"/>
          <ac:spMkLst>
            <pc:docMk/>
            <pc:sldMk cId="2843177097" sldId="256"/>
            <ac:spMk id="2117" creationId="{1F4CD6D0-88B6-45F4-AC60-54587D3C92A0}"/>
          </ac:spMkLst>
        </pc:spChg>
        <pc:spChg chg="add del">
          <ac:chgData name="Reshma Zaman" userId="b0ef1fb9-8d8c-479b-ba15-2410e88c3579" providerId="ADAL" clId="{9C3C2782-1411-4AD7-A28D-DF857F91B537}" dt="2023-12-02T17:33:43.200" v="708" actId="26606"/>
          <ac:spMkLst>
            <pc:docMk/>
            <pc:sldMk cId="2843177097" sldId="256"/>
            <ac:spMk id="2118" creationId="{DCFCE6BC-4706-49A2-816A-A44669F98A30}"/>
          </ac:spMkLst>
        </pc:spChg>
        <pc:spChg chg="add del">
          <ac:chgData name="Reshma Zaman" userId="b0ef1fb9-8d8c-479b-ba15-2410e88c3579" providerId="ADAL" clId="{9C3C2782-1411-4AD7-A28D-DF857F91B537}" dt="2023-12-02T17:34:05.364" v="713" actId="26606"/>
          <ac:spMkLst>
            <pc:docMk/>
            <pc:sldMk cId="2843177097" sldId="256"/>
            <ac:spMk id="2121" creationId="{3011B0B3-5679-4759-90B8-3B908C4CBD21}"/>
          </ac:spMkLst>
        </pc:spChg>
        <pc:spChg chg="add del">
          <ac:chgData name="Reshma Zaman" userId="b0ef1fb9-8d8c-479b-ba15-2410e88c3579" providerId="ADAL" clId="{9C3C2782-1411-4AD7-A28D-DF857F91B537}" dt="2023-12-02T17:34:05.324" v="712" actId="26606"/>
          <ac:spMkLst>
            <pc:docMk/>
            <pc:sldMk cId="2843177097" sldId="256"/>
            <ac:spMk id="2129" creationId="{3011B0B3-5679-4759-90B8-3B908C4CBD21}"/>
          </ac:spMkLst>
        </pc:spChg>
        <pc:spChg chg="add del">
          <ac:chgData name="Reshma Zaman" userId="b0ef1fb9-8d8c-479b-ba15-2410e88c3579" providerId="ADAL" clId="{9C3C2782-1411-4AD7-A28D-DF857F91B537}" dt="2023-12-02T17:34:53.780" v="717"/>
          <ac:spMkLst>
            <pc:docMk/>
            <pc:sldMk cId="2843177097" sldId="256"/>
            <ac:spMk id="2143" creationId="{1F4CD6D0-88B6-45F4-AC60-54587D3C92A0}"/>
          </ac:spMkLst>
        </pc:spChg>
        <pc:spChg chg="add del">
          <ac:chgData name="Reshma Zaman" userId="b0ef1fb9-8d8c-479b-ba15-2410e88c3579" providerId="ADAL" clId="{9C3C2782-1411-4AD7-A28D-DF857F91B537}" dt="2023-12-02T17:34:53.780" v="717"/>
          <ac:spMkLst>
            <pc:docMk/>
            <pc:sldMk cId="2843177097" sldId="256"/>
            <ac:spMk id="2145" creationId="{DCFCE6BC-4706-49A2-816A-A44669F98A30}"/>
          </ac:spMkLst>
        </pc:spChg>
        <pc:spChg chg="add">
          <ac:chgData name="Reshma Zaman" userId="b0ef1fb9-8d8c-479b-ba15-2410e88c3579" providerId="ADAL" clId="{9C3C2782-1411-4AD7-A28D-DF857F91B537}" dt="2023-12-02T18:41:38.559" v="2097" actId="26606"/>
          <ac:spMkLst>
            <pc:docMk/>
            <pc:sldMk cId="2843177097" sldId="256"/>
            <ac:spMk id="2146" creationId="{B8D726A5-7900-41B4-8D49-49B4A2010E7C}"/>
          </ac:spMkLst>
        </pc:spChg>
        <pc:spChg chg="add del">
          <ac:chgData name="Reshma Zaman" userId="b0ef1fb9-8d8c-479b-ba15-2410e88c3579" providerId="ADAL" clId="{9C3C2782-1411-4AD7-A28D-DF857F91B537}" dt="2023-12-02T17:41:11.962" v="744" actId="26606"/>
          <ac:spMkLst>
            <pc:docMk/>
            <pc:sldMk cId="2843177097" sldId="256"/>
            <ac:spMk id="2149" creationId="{3BC4B3A0-3938-4EC0-A6FC-8CEDDB5206AC}"/>
          </ac:spMkLst>
        </pc:spChg>
        <pc:spChg chg="add del">
          <ac:chgData name="Reshma Zaman" userId="b0ef1fb9-8d8c-479b-ba15-2410e88c3579" providerId="ADAL" clId="{9C3C2782-1411-4AD7-A28D-DF857F91B537}" dt="2023-12-02T17:41:11.962" v="744" actId="26606"/>
          <ac:spMkLst>
            <pc:docMk/>
            <pc:sldMk cId="2843177097" sldId="256"/>
            <ac:spMk id="2151" creationId="{F7521677-ED76-46E9-872D-BFC3998DE9DD}"/>
          </ac:spMkLst>
        </pc:spChg>
        <pc:spChg chg="add del">
          <ac:chgData name="Reshma Zaman" userId="b0ef1fb9-8d8c-479b-ba15-2410e88c3579" providerId="ADAL" clId="{9C3C2782-1411-4AD7-A28D-DF857F91B537}" dt="2023-12-02T18:40:23.348" v="2095"/>
          <ac:spMkLst>
            <pc:docMk/>
            <pc:sldMk cId="2843177097" sldId="256"/>
            <ac:spMk id="2155" creationId="{B8D726A5-7900-41B4-8D49-49B4A2010E7C}"/>
          </ac:spMkLst>
        </pc:spChg>
        <pc:grpChg chg="add del">
          <ac:chgData name="Reshma Zaman" userId="b0ef1fb9-8d8c-479b-ba15-2410e88c3579" providerId="ADAL" clId="{9C3C2782-1411-4AD7-A28D-DF857F91B537}" dt="2023-12-02T17:33:06.421" v="692" actId="26606"/>
          <ac:grpSpMkLst>
            <pc:docMk/>
            <pc:sldMk cId="2843177097" sldId="256"/>
            <ac:grpSpMk id="2069" creationId="{50F37AA1-A09B-4E28-987B-38E5060E1BAE}"/>
          </ac:grpSpMkLst>
        </pc:grpChg>
        <pc:grpChg chg="add del">
          <ac:chgData name="Reshma Zaman" userId="b0ef1fb9-8d8c-479b-ba15-2410e88c3579" providerId="ADAL" clId="{9C3C2782-1411-4AD7-A28D-DF857F91B537}" dt="2023-12-02T17:33:09.943" v="694" actId="26606"/>
          <ac:grpSpMkLst>
            <pc:docMk/>
            <pc:sldMk cId="2843177097" sldId="256"/>
            <ac:grpSpMk id="2074" creationId="{E14350AE-EC1C-4F25-89C0-954A46AD8132}"/>
          </ac:grpSpMkLst>
        </pc:grpChg>
        <pc:grpChg chg="add del">
          <ac:chgData name="Reshma Zaman" userId="b0ef1fb9-8d8c-479b-ba15-2410e88c3579" providerId="ADAL" clId="{9C3C2782-1411-4AD7-A28D-DF857F91B537}" dt="2023-12-02T17:33:30.656" v="700" actId="26606"/>
          <ac:grpSpMkLst>
            <pc:docMk/>
            <pc:sldMk cId="2843177097" sldId="256"/>
            <ac:grpSpMk id="2094" creationId="{53D83BC4-A03A-4B80-BE2E-AB1542ABAD46}"/>
          </ac:grpSpMkLst>
        </pc:grpChg>
        <pc:grpChg chg="add del">
          <ac:chgData name="Reshma Zaman" userId="b0ef1fb9-8d8c-479b-ba15-2410e88c3579" providerId="ADAL" clId="{9C3C2782-1411-4AD7-A28D-DF857F91B537}" dt="2023-12-02T17:33:34.720" v="702" actId="26606"/>
          <ac:grpSpMkLst>
            <pc:docMk/>
            <pc:sldMk cId="2843177097" sldId="256"/>
            <ac:grpSpMk id="2099" creationId="{50F37AA1-A09B-4E28-987B-38E5060E1BAE}"/>
          </ac:grpSpMkLst>
        </pc:grpChg>
        <pc:grpChg chg="add del">
          <ac:chgData name="Reshma Zaman" userId="b0ef1fb9-8d8c-479b-ba15-2410e88c3579" providerId="ADAL" clId="{9C3C2782-1411-4AD7-A28D-DF857F91B537}" dt="2023-12-02T17:33:40.668" v="706" actId="26606"/>
          <ac:grpSpMkLst>
            <pc:docMk/>
            <pc:sldMk cId="2843177097" sldId="256"/>
            <ac:grpSpMk id="2113" creationId="{E14350AE-EC1C-4F25-89C0-954A46AD8132}"/>
          </ac:grpSpMkLst>
        </pc:grpChg>
        <pc:grpChg chg="add del">
          <ac:chgData name="Reshma Zaman" userId="b0ef1fb9-8d8c-479b-ba15-2410e88c3579" providerId="ADAL" clId="{9C3C2782-1411-4AD7-A28D-DF857F91B537}" dt="2023-12-02T17:34:05.364" v="713" actId="26606"/>
          <ac:grpSpMkLst>
            <pc:docMk/>
            <pc:sldMk cId="2843177097" sldId="256"/>
            <ac:grpSpMk id="2122" creationId="{50F37AA1-A09B-4E28-987B-38E5060E1BAE}"/>
          </ac:grpSpMkLst>
        </pc:grpChg>
        <pc:grpChg chg="add del">
          <ac:chgData name="Reshma Zaman" userId="b0ef1fb9-8d8c-479b-ba15-2410e88c3579" providerId="ADAL" clId="{9C3C2782-1411-4AD7-A28D-DF857F91B537}" dt="2023-12-02T17:34:05.324" v="712" actId="26606"/>
          <ac:grpSpMkLst>
            <pc:docMk/>
            <pc:sldMk cId="2843177097" sldId="256"/>
            <ac:grpSpMk id="2131" creationId="{50F37AA1-A09B-4E28-987B-38E5060E1BAE}"/>
          </ac:grpSpMkLst>
        </pc:grpChg>
        <pc:picChg chg="add del">
          <ac:chgData name="Reshma Zaman" userId="b0ef1fb9-8d8c-479b-ba15-2410e88c3579" providerId="ADAL" clId="{9C3C2782-1411-4AD7-A28D-DF857F91B537}" dt="2023-12-02T17:32:19.424" v="687" actId="478"/>
          <ac:picMkLst>
            <pc:docMk/>
            <pc:sldMk cId="2843177097" sldId="256"/>
            <ac:picMk id="6" creationId="{7DCCA533-A5EA-C2C0-EC5E-6186EF821AD5}"/>
          </ac:picMkLst>
        </pc:picChg>
        <pc:picChg chg="add del mod ord">
          <ac:chgData name="Reshma Zaman" userId="b0ef1fb9-8d8c-479b-ba15-2410e88c3579" providerId="ADAL" clId="{9C3C2782-1411-4AD7-A28D-DF857F91B537}" dt="2023-12-02T17:33:44.301" v="710" actId="478"/>
          <ac:picMkLst>
            <pc:docMk/>
            <pc:sldMk cId="2843177097" sldId="256"/>
            <ac:picMk id="2050" creationId="{66D122DD-5E2D-A711-A832-4C6AD9CA0EDC}"/>
          </ac:picMkLst>
        </pc:picChg>
        <pc:picChg chg="add del">
          <ac:chgData name="Reshma Zaman" userId="b0ef1fb9-8d8c-479b-ba15-2410e88c3579" providerId="ADAL" clId="{9C3C2782-1411-4AD7-A28D-DF857F91B537}" dt="2023-12-02T17:34:05.324" v="712" actId="26606"/>
          <ac:picMkLst>
            <pc:docMk/>
            <pc:sldMk cId="2843177097" sldId="256"/>
            <ac:picMk id="2125" creationId="{F4D41810-71DC-0DC2-72DF-60CFB30AFC8C}"/>
          </ac:picMkLst>
        </pc:picChg>
        <pc:picChg chg="add mod ord">
          <ac:chgData name="Reshma Zaman" userId="b0ef1fb9-8d8c-479b-ba15-2410e88c3579" providerId="ADAL" clId="{9C3C2782-1411-4AD7-A28D-DF857F91B537}" dt="2023-12-02T17:41:11.986" v="745" actId="26606"/>
          <ac:picMkLst>
            <pc:docMk/>
            <pc:sldMk cId="2843177097" sldId="256"/>
            <ac:picMk id="2144" creationId="{DDA83D0C-37B3-FC8F-7A31-5319F23265F4}"/>
          </ac:picMkLst>
        </pc:picChg>
        <pc:cxnChg chg="add del">
          <ac:chgData name="Reshma Zaman" userId="b0ef1fb9-8d8c-479b-ba15-2410e88c3579" providerId="ADAL" clId="{9C3C2782-1411-4AD7-A28D-DF857F91B537}" dt="2023-12-02T17:33:43.222" v="709" actId="26606"/>
          <ac:cxnSpMkLst>
            <pc:docMk/>
            <pc:sldMk cId="2843177097" sldId="256"/>
            <ac:cxnSpMk id="22" creationId="{C5E74535-9C0E-4211-B088-610AD56262A4}"/>
          </ac:cxnSpMkLst>
        </pc:cxnChg>
        <pc:cxnChg chg="add del">
          <ac:chgData name="Reshma Zaman" userId="b0ef1fb9-8d8c-479b-ba15-2410e88c3579" providerId="ADAL" clId="{9C3C2782-1411-4AD7-A28D-DF857F91B537}" dt="2023-12-02T17:32:27.007" v="690" actId="26606"/>
          <ac:cxnSpMkLst>
            <pc:docMk/>
            <pc:sldMk cId="2843177097" sldId="256"/>
            <ac:cxnSpMk id="2059" creationId="{9E7C23BC-DAA6-40E1-8166-B8C4439D1430}"/>
          </ac:cxnSpMkLst>
        </pc:cxnChg>
        <pc:cxnChg chg="add del">
          <ac:chgData name="Reshma Zaman" userId="b0ef1fb9-8d8c-479b-ba15-2410e88c3579" providerId="ADAL" clId="{9C3C2782-1411-4AD7-A28D-DF857F91B537}" dt="2023-12-02T17:33:17.558" v="696" actId="26606"/>
          <ac:cxnSpMkLst>
            <pc:docMk/>
            <pc:sldMk cId="2843177097" sldId="256"/>
            <ac:cxnSpMk id="2086" creationId="{9E7C23BC-DAA6-40E1-8166-B8C4439D1430}"/>
          </ac:cxnSpMkLst>
        </pc:cxnChg>
        <pc:cxnChg chg="add del">
          <ac:chgData name="Reshma Zaman" userId="b0ef1fb9-8d8c-479b-ba15-2410e88c3579" providerId="ADAL" clId="{9C3C2782-1411-4AD7-A28D-DF857F91B537}" dt="2023-12-02T17:33:23.453" v="698" actId="26606"/>
          <ac:cxnSpMkLst>
            <pc:docMk/>
            <pc:sldMk cId="2843177097" sldId="256"/>
            <ac:cxnSpMk id="2090" creationId="{6C14D892-36B8-4065-9158-50C22E1E6986}"/>
          </ac:cxnSpMkLst>
        </pc:cxnChg>
        <pc:cxnChg chg="add del">
          <ac:chgData name="Reshma Zaman" userId="b0ef1fb9-8d8c-479b-ba15-2410e88c3579" providerId="ADAL" clId="{9C3C2782-1411-4AD7-A28D-DF857F91B537}" dt="2023-12-02T17:33:38.453" v="704" actId="26606"/>
          <ac:cxnSpMkLst>
            <pc:docMk/>
            <pc:sldMk cId="2843177097" sldId="256"/>
            <ac:cxnSpMk id="2109" creationId="{9E7C23BC-DAA6-40E1-8166-B8C4439D1430}"/>
          </ac:cxnSpMkLst>
        </pc:cxnChg>
        <pc:cxnChg chg="add del">
          <ac:chgData name="Reshma Zaman" userId="b0ef1fb9-8d8c-479b-ba15-2410e88c3579" providerId="ADAL" clId="{9C3C2782-1411-4AD7-A28D-DF857F91B537}" dt="2023-12-02T17:33:43.200" v="708" actId="26606"/>
          <ac:cxnSpMkLst>
            <pc:docMk/>
            <pc:sldMk cId="2843177097" sldId="256"/>
            <ac:cxnSpMk id="2119" creationId="{9E7C23BC-DAA6-40E1-8166-B8C4439D1430}"/>
          </ac:cxnSpMkLst>
        </pc:cxnChg>
        <pc:cxnChg chg="add del">
          <ac:chgData name="Reshma Zaman" userId="b0ef1fb9-8d8c-479b-ba15-2410e88c3579" providerId="ADAL" clId="{9C3C2782-1411-4AD7-A28D-DF857F91B537}" dt="2023-12-02T17:34:53.780" v="717"/>
          <ac:cxnSpMkLst>
            <pc:docMk/>
            <pc:sldMk cId="2843177097" sldId="256"/>
            <ac:cxnSpMk id="2133" creationId="{9E7C23BC-DAA6-40E1-8166-B8C4439D1430}"/>
          </ac:cxnSpMkLst>
        </pc:cxnChg>
        <pc:cxnChg chg="add">
          <ac:chgData name="Reshma Zaman" userId="b0ef1fb9-8d8c-479b-ba15-2410e88c3579" providerId="ADAL" clId="{9C3C2782-1411-4AD7-A28D-DF857F91B537}" dt="2023-12-02T18:41:38.559" v="2097" actId="26606"/>
          <ac:cxnSpMkLst>
            <pc:docMk/>
            <pc:sldMk cId="2843177097" sldId="256"/>
            <ac:cxnSpMk id="2147" creationId="{46E49661-E258-450C-8150-A91A6B30D1CD}"/>
          </ac:cxnSpMkLst>
        </pc:cxnChg>
        <pc:cxnChg chg="add del">
          <ac:chgData name="Reshma Zaman" userId="b0ef1fb9-8d8c-479b-ba15-2410e88c3579" providerId="ADAL" clId="{9C3C2782-1411-4AD7-A28D-DF857F91B537}" dt="2023-12-02T17:41:11.962" v="744" actId="26606"/>
          <ac:cxnSpMkLst>
            <pc:docMk/>
            <pc:sldMk cId="2843177097" sldId="256"/>
            <ac:cxnSpMk id="2153" creationId="{96C6E9B3-1D36-403B-BFB4-D168E11FE0DD}"/>
          </ac:cxnSpMkLst>
        </pc:cxnChg>
        <pc:cxnChg chg="add del">
          <ac:chgData name="Reshma Zaman" userId="b0ef1fb9-8d8c-479b-ba15-2410e88c3579" providerId="ADAL" clId="{9C3C2782-1411-4AD7-A28D-DF857F91B537}" dt="2023-12-02T18:40:23.348" v="2095"/>
          <ac:cxnSpMkLst>
            <pc:docMk/>
            <pc:sldMk cId="2843177097" sldId="256"/>
            <ac:cxnSpMk id="2156" creationId="{46E49661-E258-450C-8150-A91A6B30D1CD}"/>
          </ac:cxnSpMkLst>
        </pc:cxnChg>
      </pc:sldChg>
      <pc:sldChg chg="delSp modSp mod setBg delDesignElem">
        <pc:chgData name="Reshma Zaman" userId="b0ef1fb9-8d8c-479b-ba15-2410e88c3579" providerId="ADAL" clId="{9C3C2782-1411-4AD7-A28D-DF857F91B537}" dt="2023-12-02T18:44:24.335" v="2116" actId="1076"/>
        <pc:sldMkLst>
          <pc:docMk/>
          <pc:sldMk cId="4230366118" sldId="257"/>
        </pc:sldMkLst>
        <pc:spChg chg="mod">
          <ac:chgData name="Reshma Zaman" userId="b0ef1fb9-8d8c-479b-ba15-2410e88c3579" providerId="ADAL" clId="{9C3C2782-1411-4AD7-A28D-DF857F91B537}" dt="2023-12-02T17:40:08.121" v="742" actId="27636"/>
          <ac:spMkLst>
            <pc:docMk/>
            <pc:sldMk cId="4230366118" sldId="257"/>
            <ac:spMk id="2" creationId="{CD262913-BBAA-A7C2-D165-0B9DFE4242DC}"/>
          </ac:spMkLst>
        </pc:spChg>
        <pc:spChg chg="mod">
          <ac:chgData name="Reshma Zaman" userId="b0ef1fb9-8d8c-479b-ba15-2410e88c3579" providerId="ADAL" clId="{9C3C2782-1411-4AD7-A28D-DF857F91B537}" dt="2023-12-02T18:44:17.409" v="2115" actId="20577"/>
          <ac:spMkLst>
            <pc:docMk/>
            <pc:sldMk cId="4230366118" sldId="257"/>
            <ac:spMk id="3" creationId="{1B2CC2FF-DA10-CC0B-1150-076AE7C7FBAC}"/>
          </ac:spMkLst>
        </pc:spChg>
        <pc:spChg chg="del">
          <ac:chgData name="Reshma Zaman" userId="b0ef1fb9-8d8c-479b-ba15-2410e88c3579" providerId="ADAL" clId="{9C3C2782-1411-4AD7-A28D-DF857F91B537}" dt="2023-12-02T17:34:53.780" v="717"/>
          <ac:spMkLst>
            <pc:docMk/>
            <pc:sldMk cId="4230366118" sldId="257"/>
            <ac:spMk id="13" creationId="{E95A6F56-5B66-4656-B01E-938834D6A329}"/>
          </ac:spMkLst>
        </pc:spChg>
        <pc:spChg chg="del">
          <ac:chgData name="Reshma Zaman" userId="b0ef1fb9-8d8c-479b-ba15-2410e88c3579" providerId="ADAL" clId="{9C3C2782-1411-4AD7-A28D-DF857F91B537}" dt="2023-12-02T17:34:53.780" v="717"/>
          <ac:spMkLst>
            <pc:docMk/>
            <pc:sldMk cId="4230366118" sldId="257"/>
            <ac:spMk id="14" creationId="{DB66C9CD-6BF4-44CA-8078-0BB819080761}"/>
          </ac:spMkLst>
        </pc:spChg>
        <pc:picChg chg="mod">
          <ac:chgData name="Reshma Zaman" userId="b0ef1fb9-8d8c-479b-ba15-2410e88c3579" providerId="ADAL" clId="{9C3C2782-1411-4AD7-A28D-DF857F91B537}" dt="2023-12-02T18:44:24.335" v="2116" actId="1076"/>
          <ac:picMkLst>
            <pc:docMk/>
            <pc:sldMk cId="4230366118" sldId="257"/>
            <ac:picMk id="4" creationId="{16098055-C04E-7C6C-B1B9-FF478C442A2A}"/>
          </ac:picMkLst>
        </pc:picChg>
        <pc:cxnChg chg="del">
          <ac:chgData name="Reshma Zaman" userId="b0ef1fb9-8d8c-479b-ba15-2410e88c3579" providerId="ADAL" clId="{9C3C2782-1411-4AD7-A28D-DF857F91B537}" dt="2023-12-02T17:34:53.780" v="717"/>
          <ac:cxnSpMkLst>
            <pc:docMk/>
            <pc:sldMk cId="4230366118" sldId="257"/>
            <ac:cxnSpMk id="15" creationId="{76D745DA-D03E-47A2-9936-01C39D51A469}"/>
          </ac:cxnSpMkLst>
        </pc:cxnChg>
      </pc:sldChg>
      <pc:sldChg chg="addSp delSp modSp new mod setBg delDesignElem">
        <pc:chgData name="Reshma Zaman" userId="b0ef1fb9-8d8c-479b-ba15-2410e88c3579" providerId="ADAL" clId="{9C3C2782-1411-4AD7-A28D-DF857F91B537}" dt="2023-12-02T18:44:37.429" v="2118" actId="1076"/>
        <pc:sldMkLst>
          <pc:docMk/>
          <pc:sldMk cId="3019458964" sldId="258"/>
        </pc:sldMkLst>
        <pc:spChg chg="mod">
          <ac:chgData name="Reshma Zaman" userId="b0ef1fb9-8d8c-479b-ba15-2410e88c3579" providerId="ADAL" clId="{9C3C2782-1411-4AD7-A28D-DF857F91B537}" dt="2023-12-02T18:20:39.990" v="1846" actId="26606"/>
          <ac:spMkLst>
            <pc:docMk/>
            <pc:sldMk cId="3019458964" sldId="258"/>
            <ac:spMk id="2" creationId="{4D0967E2-E0BD-342B-8D11-79F8954DF06D}"/>
          </ac:spMkLst>
        </pc:spChg>
        <pc:spChg chg="add del mod ord">
          <ac:chgData name="Reshma Zaman" userId="b0ef1fb9-8d8c-479b-ba15-2410e88c3579" providerId="ADAL" clId="{9C3C2782-1411-4AD7-A28D-DF857F91B537}" dt="2023-12-02T17:09:46.088" v="528" actId="26606"/>
          <ac:spMkLst>
            <pc:docMk/>
            <pc:sldMk cId="3019458964" sldId="258"/>
            <ac:spMk id="3" creationId="{2FE456CD-3FE7-AD37-B152-8F2B1DBF3653}"/>
          </ac:spMkLst>
        </pc:spChg>
        <pc:spChg chg="add del mod">
          <ac:chgData name="Reshma Zaman" userId="b0ef1fb9-8d8c-479b-ba15-2410e88c3579" providerId="ADAL" clId="{9C3C2782-1411-4AD7-A28D-DF857F91B537}" dt="2023-12-02T18:27:14.782" v="1895" actId="26606"/>
          <ac:spMkLst>
            <pc:docMk/>
            <pc:sldMk cId="3019458964" sldId="258"/>
            <ac:spMk id="13" creationId="{ADEE6CA3-AB2A-05EA-A7D0-9F8487509DBB}"/>
          </ac:spMkLst>
        </pc:spChg>
        <pc:spChg chg="add del">
          <ac:chgData name="Reshma Zaman" userId="b0ef1fb9-8d8c-479b-ba15-2410e88c3579" providerId="ADAL" clId="{9C3C2782-1411-4AD7-A28D-DF857F91B537}" dt="2023-12-02T16:53:57.501" v="174" actId="26606"/>
          <ac:spMkLst>
            <pc:docMk/>
            <pc:sldMk cId="3019458964" sldId="258"/>
            <ac:spMk id="1031" creationId="{DB66C9CD-6BF4-44CA-8078-0BB819080761}"/>
          </ac:spMkLst>
        </pc:spChg>
        <pc:spChg chg="add del">
          <ac:chgData name="Reshma Zaman" userId="b0ef1fb9-8d8c-479b-ba15-2410e88c3579" providerId="ADAL" clId="{9C3C2782-1411-4AD7-A28D-DF857F91B537}" dt="2023-12-02T16:53:57.501" v="174" actId="26606"/>
          <ac:spMkLst>
            <pc:docMk/>
            <pc:sldMk cId="3019458964" sldId="258"/>
            <ac:spMk id="1035" creationId="{E95A6F56-5B66-4656-B01E-938834D6A329}"/>
          </ac:spMkLst>
        </pc:spChg>
        <pc:spChg chg="add del">
          <ac:chgData name="Reshma Zaman" userId="b0ef1fb9-8d8c-479b-ba15-2410e88c3579" providerId="ADAL" clId="{9C3C2782-1411-4AD7-A28D-DF857F91B537}" dt="2023-12-02T16:54:08.983" v="176" actId="26606"/>
          <ac:spMkLst>
            <pc:docMk/>
            <pc:sldMk cId="3019458964" sldId="258"/>
            <ac:spMk id="1037" creationId="{3D2EE047-566C-48D4-9F44-4BB3B58FB300}"/>
          </ac:spMkLst>
        </pc:spChg>
        <pc:spChg chg="add del">
          <ac:chgData name="Reshma Zaman" userId="b0ef1fb9-8d8c-479b-ba15-2410e88c3579" providerId="ADAL" clId="{9C3C2782-1411-4AD7-A28D-DF857F91B537}" dt="2023-12-02T16:54:13.404" v="178" actId="26606"/>
          <ac:spMkLst>
            <pc:docMk/>
            <pc:sldMk cId="3019458964" sldId="258"/>
            <ac:spMk id="1039" creationId="{DB66C9CD-6BF4-44CA-8078-0BB819080761}"/>
          </ac:spMkLst>
        </pc:spChg>
        <pc:spChg chg="add del">
          <ac:chgData name="Reshma Zaman" userId="b0ef1fb9-8d8c-479b-ba15-2410e88c3579" providerId="ADAL" clId="{9C3C2782-1411-4AD7-A28D-DF857F91B537}" dt="2023-12-02T16:54:13.404" v="178" actId="26606"/>
          <ac:spMkLst>
            <pc:docMk/>
            <pc:sldMk cId="3019458964" sldId="258"/>
            <ac:spMk id="1041" creationId="{E95A6F56-5B66-4656-B01E-938834D6A329}"/>
          </ac:spMkLst>
        </pc:spChg>
        <pc:spChg chg="add del">
          <ac:chgData name="Reshma Zaman" userId="b0ef1fb9-8d8c-479b-ba15-2410e88c3579" providerId="ADAL" clId="{9C3C2782-1411-4AD7-A28D-DF857F91B537}" dt="2023-12-02T17:08:04.234" v="513" actId="26606"/>
          <ac:spMkLst>
            <pc:docMk/>
            <pc:sldMk cId="3019458964" sldId="258"/>
            <ac:spMk id="1043" creationId="{DB66C9CD-6BF4-44CA-8078-0BB819080761}"/>
          </ac:spMkLst>
        </pc:spChg>
        <pc:spChg chg="add del">
          <ac:chgData name="Reshma Zaman" userId="b0ef1fb9-8d8c-479b-ba15-2410e88c3579" providerId="ADAL" clId="{9C3C2782-1411-4AD7-A28D-DF857F91B537}" dt="2023-12-02T17:08:04.218" v="512" actId="26606"/>
          <ac:spMkLst>
            <pc:docMk/>
            <pc:sldMk cId="3019458964" sldId="258"/>
            <ac:spMk id="1049" creationId="{DB66C9CD-6BF4-44CA-8078-0BB819080761}"/>
          </ac:spMkLst>
        </pc:spChg>
        <pc:spChg chg="add del">
          <ac:chgData name="Reshma Zaman" userId="b0ef1fb9-8d8c-479b-ba15-2410e88c3579" providerId="ADAL" clId="{9C3C2782-1411-4AD7-A28D-DF857F91B537}" dt="2023-12-02T17:08:12.560" v="516" actId="26606"/>
          <ac:spMkLst>
            <pc:docMk/>
            <pc:sldMk cId="3019458964" sldId="258"/>
            <ac:spMk id="1053" creationId="{DB66C9CD-6BF4-44CA-8078-0BB819080761}"/>
          </ac:spMkLst>
        </pc:spChg>
        <pc:spChg chg="add del">
          <ac:chgData name="Reshma Zaman" userId="b0ef1fb9-8d8c-479b-ba15-2410e88c3579" providerId="ADAL" clId="{9C3C2782-1411-4AD7-A28D-DF857F91B537}" dt="2023-12-02T17:09:46.088" v="528" actId="26606"/>
          <ac:spMkLst>
            <pc:docMk/>
            <pc:sldMk cId="3019458964" sldId="258"/>
            <ac:spMk id="1058" creationId="{DB66C9CD-6BF4-44CA-8078-0BB819080761}"/>
          </ac:spMkLst>
        </pc:spChg>
        <pc:spChg chg="add del">
          <ac:chgData name="Reshma Zaman" userId="b0ef1fb9-8d8c-479b-ba15-2410e88c3579" providerId="ADAL" clId="{9C3C2782-1411-4AD7-A28D-DF857F91B537}" dt="2023-12-02T17:09:00.817" v="519" actId="26606"/>
          <ac:spMkLst>
            <pc:docMk/>
            <pc:sldMk cId="3019458964" sldId="258"/>
            <ac:spMk id="1065" creationId="{DB66C9CD-6BF4-44CA-8078-0BB819080761}"/>
          </ac:spMkLst>
        </pc:spChg>
        <pc:spChg chg="add del">
          <ac:chgData name="Reshma Zaman" userId="b0ef1fb9-8d8c-479b-ba15-2410e88c3579" providerId="ADAL" clId="{9C3C2782-1411-4AD7-A28D-DF857F91B537}" dt="2023-12-02T17:09:17.922" v="521" actId="26606"/>
          <ac:spMkLst>
            <pc:docMk/>
            <pc:sldMk cId="3019458964" sldId="258"/>
            <ac:spMk id="1069" creationId="{DB66C9CD-6BF4-44CA-8078-0BB819080761}"/>
          </ac:spMkLst>
        </pc:spChg>
        <pc:spChg chg="add del">
          <ac:chgData name="Reshma Zaman" userId="b0ef1fb9-8d8c-479b-ba15-2410e88c3579" providerId="ADAL" clId="{9C3C2782-1411-4AD7-A28D-DF857F91B537}" dt="2023-12-02T17:09:21.921" v="523" actId="26606"/>
          <ac:spMkLst>
            <pc:docMk/>
            <pc:sldMk cId="3019458964" sldId="258"/>
            <ac:spMk id="1072" creationId="{DB66C9CD-6BF4-44CA-8078-0BB819080761}"/>
          </ac:spMkLst>
        </pc:spChg>
        <pc:spChg chg="add del">
          <ac:chgData name="Reshma Zaman" userId="b0ef1fb9-8d8c-479b-ba15-2410e88c3579" providerId="ADAL" clId="{9C3C2782-1411-4AD7-A28D-DF857F91B537}" dt="2023-12-02T17:09:27.170" v="525" actId="26606"/>
          <ac:spMkLst>
            <pc:docMk/>
            <pc:sldMk cId="3019458964" sldId="258"/>
            <ac:spMk id="1076" creationId="{DB66C9CD-6BF4-44CA-8078-0BB819080761}"/>
          </ac:spMkLst>
        </pc:spChg>
        <pc:spChg chg="add del">
          <ac:chgData name="Reshma Zaman" userId="b0ef1fb9-8d8c-479b-ba15-2410e88c3579" providerId="ADAL" clId="{9C3C2782-1411-4AD7-A28D-DF857F91B537}" dt="2023-12-02T17:09:46.073" v="527" actId="26606"/>
          <ac:spMkLst>
            <pc:docMk/>
            <pc:sldMk cId="3019458964" sldId="258"/>
            <ac:spMk id="1080" creationId="{DB66C9CD-6BF4-44CA-8078-0BB819080761}"/>
          </ac:spMkLst>
        </pc:spChg>
        <pc:spChg chg="add del">
          <ac:chgData name="Reshma Zaman" userId="b0ef1fb9-8d8c-479b-ba15-2410e88c3579" providerId="ADAL" clId="{9C3C2782-1411-4AD7-A28D-DF857F91B537}" dt="2023-12-02T17:10:57.931" v="534" actId="26606"/>
          <ac:spMkLst>
            <pc:docMk/>
            <pc:sldMk cId="3019458964" sldId="258"/>
            <ac:spMk id="1084" creationId="{DB66C9CD-6BF4-44CA-8078-0BB819080761}"/>
          </ac:spMkLst>
        </pc:spChg>
        <pc:spChg chg="add del mod ord">
          <ac:chgData name="Reshma Zaman" userId="b0ef1fb9-8d8c-479b-ba15-2410e88c3579" providerId="ADAL" clId="{9C3C2782-1411-4AD7-A28D-DF857F91B537}" dt="2023-12-02T17:22:47.258" v="653" actId="26606"/>
          <ac:spMkLst>
            <pc:docMk/>
            <pc:sldMk cId="3019458964" sldId="258"/>
            <ac:spMk id="1086" creationId="{2FE456CD-3FE7-AD37-B152-8F2B1DBF3653}"/>
          </ac:spMkLst>
        </pc:spChg>
        <pc:spChg chg="add del">
          <ac:chgData name="Reshma Zaman" userId="b0ef1fb9-8d8c-479b-ba15-2410e88c3579" providerId="ADAL" clId="{9C3C2782-1411-4AD7-A28D-DF857F91B537}" dt="2023-12-02T17:10:57.915" v="533" actId="26606"/>
          <ac:spMkLst>
            <pc:docMk/>
            <pc:sldMk cId="3019458964" sldId="258"/>
            <ac:spMk id="1091" creationId="{3268346D-5E77-4906-AC8D-57FB88F111CD}"/>
          </ac:spMkLst>
        </pc:spChg>
        <pc:spChg chg="add del">
          <ac:chgData name="Reshma Zaman" userId="b0ef1fb9-8d8c-479b-ba15-2410e88c3579" providerId="ADAL" clId="{9C3C2782-1411-4AD7-A28D-DF857F91B537}" dt="2023-12-02T17:10:57.915" v="533" actId="26606"/>
          <ac:spMkLst>
            <pc:docMk/>
            <pc:sldMk cId="3019458964" sldId="258"/>
            <ac:spMk id="1093" creationId="{4168C6BE-41CC-4C4D-850F-F82321AE7B18}"/>
          </ac:spMkLst>
        </pc:spChg>
        <pc:spChg chg="add del">
          <ac:chgData name="Reshma Zaman" userId="b0ef1fb9-8d8c-479b-ba15-2410e88c3579" providerId="ADAL" clId="{9C3C2782-1411-4AD7-A28D-DF857F91B537}" dt="2023-12-02T17:18:23.584" v="624" actId="26606"/>
          <ac:spMkLst>
            <pc:docMk/>
            <pc:sldMk cId="3019458964" sldId="258"/>
            <ac:spMk id="1097" creationId="{DB66C9CD-6BF4-44CA-8078-0BB819080761}"/>
          </ac:spMkLst>
        </pc:spChg>
        <pc:spChg chg="add del">
          <ac:chgData name="Reshma Zaman" userId="b0ef1fb9-8d8c-479b-ba15-2410e88c3579" providerId="ADAL" clId="{9C3C2782-1411-4AD7-A28D-DF857F91B537}" dt="2023-12-02T17:21:39.724" v="642" actId="26606"/>
          <ac:spMkLst>
            <pc:docMk/>
            <pc:sldMk cId="3019458964" sldId="258"/>
            <ac:spMk id="1103" creationId="{EEE96A74-B62B-4642-AB22-7776A5F48CE7}"/>
          </ac:spMkLst>
        </pc:spChg>
        <pc:spChg chg="add del">
          <ac:chgData name="Reshma Zaman" userId="b0ef1fb9-8d8c-479b-ba15-2410e88c3579" providerId="ADAL" clId="{9C3C2782-1411-4AD7-A28D-DF857F91B537}" dt="2023-12-02T17:21:39.724" v="642" actId="26606"/>
          <ac:spMkLst>
            <pc:docMk/>
            <pc:sldMk cId="3019458964" sldId="258"/>
            <ac:spMk id="1107" creationId="{6FB613AD-00EA-4831-B6D3-32608400EFBD}"/>
          </ac:spMkLst>
        </pc:spChg>
        <pc:spChg chg="add del">
          <ac:chgData name="Reshma Zaman" userId="b0ef1fb9-8d8c-479b-ba15-2410e88c3579" providerId="ADAL" clId="{9C3C2782-1411-4AD7-A28D-DF857F91B537}" dt="2023-12-02T17:22:47.258" v="653" actId="26606"/>
          <ac:spMkLst>
            <pc:docMk/>
            <pc:sldMk cId="3019458964" sldId="258"/>
            <ac:spMk id="1112" creationId="{DB66C9CD-6BF4-44CA-8078-0BB819080761}"/>
          </ac:spMkLst>
        </pc:spChg>
        <pc:spChg chg="add del">
          <ac:chgData name="Reshma Zaman" userId="b0ef1fb9-8d8c-479b-ba15-2410e88c3579" providerId="ADAL" clId="{9C3C2782-1411-4AD7-A28D-DF857F91B537}" dt="2023-12-02T17:22:47.211" v="652" actId="26606"/>
          <ac:spMkLst>
            <pc:docMk/>
            <pc:sldMk cId="3019458964" sldId="258"/>
            <ac:spMk id="1119" creationId="{DB66C9CD-6BF4-44CA-8078-0BB819080761}"/>
          </ac:spMkLst>
        </pc:spChg>
        <pc:spChg chg="add del">
          <ac:chgData name="Reshma Zaman" userId="b0ef1fb9-8d8c-479b-ba15-2410e88c3579" providerId="ADAL" clId="{9C3C2782-1411-4AD7-A28D-DF857F91B537}" dt="2023-12-02T17:30:48.270" v="684" actId="26606"/>
          <ac:spMkLst>
            <pc:docMk/>
            <pc:sldMk cId="3019458964" sldId="258"/>
            <ac:spMk id="1123" creationId="{DB66C9CD-6BF4-44CA-8078-0BB819080761}"/>
          </ac:spMkLst>
        </pc:spChg>
        <pc:spChg chg="add del">
          <ac:chgData name="Reshma Zaman" userId="b0ef1fb9-8d8c-479b-ba15-2410e88c3579" providerId="ADAL" clId="{9C3C2782-1411-4AD7-A28D-DF857F91B537}" dt="2023-12-02T17:30:25.754" v="679" actId="26606"/>
          <ac:spMkLst>
            <pc:docMk/>
            <pc:sldMk cId="3019458964" sldId="258"/>
            <ac:spMk id="1126" creationId="{DB66C9CD-6BF4-44CA-8078-0BB819080761}"/>
          </ac:spMkLst>
        </pc:spChg>
        <pc:spChg chg="add del">
          <ac:chgData name="Reshma Zaman" userId="b0ef1fb9-8d8c-479b-ba15-2410e88c3579" providerId="ADAL" clId="{9C3C2782-1411-4AD7-A28D-DF857F91B537}" dt="2023-12-02T17:29:56.801" v="677" actId="26606"/>
          <ac:spMkLst>
            <pc:docMk/>
            <pc:sldMk cId="3019458964" sldId="258"/>
            <ac:spMk id="1129" creationId="{DB66C9CD-6BF4-44CA-8078-0BB819080761}"/>
          </ac:spMkLst>
        </pc:spChg>
        <pc:spChg chg="add del">
          <ac:chgData name="Reshma Zaman" userId="b0ef1fb9-8d8c-479b-ba15-2410e88c3579" providerId="ADAL" clId="{9C3C2782-1411-4AD7-A28D-DF857F91B537}" dt="2023-12-02T17:34:53.780" v="717"/>
          <ac:spMkLst>
            <pc:docMk/>
            <pc:sldMk cId="3019458964" sldId="258"/>
            <ac:spMk id="1130" creationId="{DB66C9CD-6BF4-44CA-8078-0BB819080761}"/>
          </ac:spMkLst>
        </pc:spChg>
        <pc:graphicFrameChg chg="add del">
          <ac:chgData name="Reshma Zaman" userId="b0ef1fb9-8d8c-479b-ba15-2410e88c3579" providerId="ADAL" clId="{9C3C2782-1411-4AD7-A28D-DF857F91B537}" dt="2023-12-02T18:26:18.748" v="1891" actId="26606"/>
          <ac:graphicFrameMkLst>
            <pc:docMk/>
            <pc:sldMk cId="3019458964" sldId="258"/>
            <ac:graphicFrameMk id="1034" creationId="{41A16A05-A15D-B6AE-DC47-EA1AAD1F4E6F}"/>
          </ac:graphicFrameMkLst>
        </pc:graphicFrameChg>
        <pc:graphicFrameChg chg="add del">
          <ac:chgData name="Reshma Zaman" userId="b0ef1fb9-8d8c-479b-ba15-2410e88c3579" providerId="ADAL" clId="{9C3C2782-1411-4AD7-A28D-DF857F91B537}" dt="2023-12-02T18:27:14.750" v="1894" actId="26606"/>
          <ac:graphicFrameMkLst>
            <pc:docMk/>
            <pc:sldMk cId="3019458964" sldId="258"/>
            <ac:graphicFrameMk id="1036" creationId="{99FC5545-43FC-4A68-44AF-4E74DC7B1C2F}"/>
          </ac:graphicFrameMkLst>
        </pc:graphicFrameChg>
        <pc:graphicFrameChg chg="add mod">
          <ac:chgData name="Reshma Zaman" userId="b0ef1fb9-8d8c-479b-ba15-2410e88c3579" providerId="ADAL" clId="{9C3C2782-1411-4AD7-A28D-DF857F91B537}" dt="2023-12-02T18:43:13.081" v="2105" actId="14100"/>
          <ac:graphicFrameMkLst>
            <pc:docMk/>
            <pc:sldMk cId="3019458964" sldId="258"/>
            <ac:graphicFrameMk id="1038" creationId="{40425A85-376D-184D-F71A-AEEDA11FEC71}"/>
          </ac:graphicFrameMkLst>
        </pc:graphicFrameChg>
        <pc:graphicFrameChg chg="add del">
          <ac:chgData name="Reshma Zaman" userId="b0ef1fb9-8d8c-479b-ba15-2410e88c3579" providerId="ADAL" clId="{9C3C2782-1411-4AD7-A28D-DF857F91B537}" dt="2023-12-02T17:09:17.922" v="521" actId="26606"/>
          <ac:graphicFrameMkLst>
            <pc:docMk/>
            <pc:sldMk cId="3019458964" sldId="258"/>
            <ac:graphicFrameMk id="1062" creationId="{B42464CB-B806-2012-30F8-69FE02C649CB}"/>
          </ac:graphicFrameMkLst>
        </pc:graphicFrameChg>
        <pc:graphicFrameChg chg="add del">
          <ac:chgData name="Reshma Zaman" userId="b0ef1fb9-8d8c-479b-ba15-2410e88c3579" providerId="ADAL" clId="{9C3C2782-1411-4AD7-A28D-DF857F91B537}" dt="2023-12-02T17:09:21.921" v="523" actId="26606"/>
          <ac:graphicFrameMkLst>
            <pc:docMk/>
            <pc:sldMk cId="3019458964" sldId="258"/>
            <ac:graphicFrameMk id="1074" creationId="{0DACD990-A12D-22E7-6392-149CEB89E9D5}"/>
          </ac:graphicFrameMkLst>
        </pc:graphicFrameChg>
        <pc:graphicFrameChg chg="add del">
          <ac:chgData name="Reshma Zaman" userId="b0ef1fb9-8d8c-479b-ba15-2410e88c3579" providerId="ADAL" clId="{9C3C2782-1411-4AD7-A28D-DF857F91B537}" dt="2023-12-02T17:09:27.170" v="525" actId="26606"/>
          <ac:graphicFrameMkLst>
            <pc:docMk/>
            <pc:sldMk cId="3019458964" sldId="258"/>
            <ac:graphicFrameMk id="1078" creationId="{B42464CB-B806-2012-30F8-69FE02C649CB}"/>
          </ac:graphicFrameMkLst>
        </pc:graphicFrameChg>
        <pc:graphicFrameChg chg="add del">
          <ac:chgData name="Reshma Zaman" userId="b0ef1fb9-8d8c-479b-ba15-2410e88c3579" providerId="ADAL" clId="{9C3C2782-1411-4AD7-A28D-DF857F91B537}" dt="2023-12-02T17:09:46.073" v="527" actId="26606"/>
          <ac:graphicFrameMkLst>
            <pc:docMk/>
            <pc:sldMk cId="3019458964" sldId="258"/>
            <ac:graphicFrameMk id="1082" creationId="{22BEDFDC-1A3D-7DB9-4772-884A891EB090}"/>
          </ac:graphicFrameMkLst>
        </pc:graphicFrameChg>
        <pc:graphicFrameChg chg="add del mod ord modGraphic">
          <ac:chgData name="Reshma Zaman" userId="b0ef1fb9-8d8c-479b-ba15-2410e88c3579" providerId="ADAL" clId="{9C3C2782-1411-4AD7-A28D-DF857F91B537}" dt="2023-12-02T18:23:55.153" v="1873" actId="21"/>
          <ac:graphicFrameMkLst>
            <pc:docMk/>
            <pc:sldMk cId="3019458964" sldId="258"/>
            <ac:graphicFrameMk id="1116" creationId="{9F0007F1-4175-2151-5115-8E0EF5265A23}"/>
          </ac:graphicFrameMkLst>
        </pc:graphicFrameChg>
        <pc:picChg chg="add del mod">
          <ac:chgData name="Reshma Zaman" userId="b0ef1fb9-8d8c-479b-ba15-2410e88c3579" providerId="ADAL" clId="{9C3C2782-1411-4AD7-A28D-DF857F91B537}" dt="2023-12-02T17:15:58.912" v="591" actId="478"/>
          <ac:picMkLst>
            <pc:docMk/>
            <pc:sldMk cId="3019458964" sldId="258"/>
            <ac:picMk id="5" creationId="{71CBCC35-17BA-35C5-B585-B89690A10E72}"/>
          </ac:picMkLst>
        </pc:picChg>
        <pc:picChg chg="add del mod">
          <ac:chgData name="Reshma Zaman" userId="b0ef1fb9-8d8c-479b-ba15-2410e88c3579" providerId="ADAL" clId="{9C3C2782-1411-4AD7-A28D-DF857F91B537}" dt="2023-12-02T17:16:38.033" v="601" actId="478"/>
          <ac:picMkLst>
            <pc:docMk/>
            <pc:sldMk cId="3019458964" sldId="258"/>
            <ac:picMk id="7" creationId="{F8C3C08D-0541-D9AC-750F-9AF483ABCC1E}"/>
          </ac:picMkLst>
        </pc:picChg>
        <pc:picChg chg="add del mod">
          <ac:chgData name="Reshma Zaman" userId="b0ef1fb9-8d8c-479b-ba15-2410e88c3579" providerId="ADAL" clId="{9C3C2782-1411-4AD7-A28D-DF857F91B537}" dt="2023-12-02T17:17:17.940" v="612" actId="478"/>
          <ac:picMkLst>
            <pc:docMk/>
            <pc:sldMk cId="3019458964" sldId="258"/>
            <ac:picMk id="9" creationId="{C9B8EEB2-4047-843B-16DE-3610E33B7F83}"/>
          </ac:picMkLst>
        </pc:picChg>
        <pc:picChg chg="add del mod ord">
          <ac:chgData name="Reshma Zaman" userId="b0ef1fb9-8d8c-479b-ba15-2410e88c3579" providerId="ADAL" clId="{9C3C2782-1411-4AD7-A28D-DF857F91B537}" dt="2023-12-02T17:20:49.970" v="634" actId="478"/>
          <ac:picMkLst>
            <pc:docMk/>
            <pc:sldMk cId="3019458964" sldId="258"/>
            <ac:picMk id="11" creationId="{84A50689-AEA3-194E-EB9F-3EA464D5E986}"/>
          </ac:picMkLst>
        </pc:picChg>
        <pc:picChg chg="add del mod">
          <ac:chgData name="Reshma Zaman" userId="b0ef1fb9-8d8c-479b-ba15-2410e88c3579" providerId="ADAL" clId="{9C3C2782-1411-4AD7-A28D-DF857F91B537}" dt="2023-12-02T17:25:36.203" v="664" actId="478"/>
          <ac:picMkLst>
            <pc:docMk/>
            <pc:sldMk cId="3019458964" sldId="258"/>
            <ac:picMk id="1026" creationId="{21273EAB-14E6-914D-74DE-21572E43A9E3}"/>
          </ac:picMkLst>
        </pc:picChg>
        <pc:picChg chg="add mod ord">
          <ac:chgData name="Reshma Zaman" userId="b0ef1fb9-8d8c-479b-ba15-2410e88c3579" providerId="ADAL" clId="{9C3C2782-1411-4AD7-A28D-DF857F91B537}" dt="2023-12-02T18:44:31.610" v="2117" actId="1076"/>
          <ac:picMkLst>
            <pc:docMk/>
            <pc:sldMk cId="3019458964" sldId="258"/>
            <ac:picMk id="1028" creationId="{B6C957BC-F478-0CE9-CCF9-07AE944CA54D}"/>
          </ac:picMkLst>
        </pc:picChg>
        <pc:picChg chg="add del mod ord">
          <ac:chgData name="Reshma Zaman" userId="b0ef1fb9-8d8c-479b-ba15-2410e88c3579" providerId="ADAL" clId="{9C3C2782-1411-4AD7-A28D-DF857F91B537}" dt="2023-12-02T18:07:34.088" v="1636" actId="478"/>
          <ac:picMkLst>
            <pc:docMk/>
            <pc:sldMk cId="3019458964" sldId="258"/>
            <ac:picMk id="1030" creationId="{2F9CBACE-4565-7BF5-0849-8ED91E488200}"/>
          </ac:picMkLst>
        </pc:picChg>
        <pc:picChg chg="add mod ord">
          <ac:chgData name="Reshma Zaman" userId="b0ef1fb9-8d8c-479b-ba15-2410e88c3579" providerId="ADAL" clId="{9C3C2782-1411-4AD7-A28D-DF857F91B537}" dt="2023-12-02T18:44:37.429" v="2118" actId="1076"/>
          <ac:picMkLst>
            <pc:docMk/>
            <pc:sldMk cId="3019458964" sldId="258"/>
            <ac:picMk id="1032" creationId="{0EAAA861-B9CF-1598-113F-A4D836E90CE5}"/>
          </ac:picMkLst>
        </pc:picChg>
        <pc:cxnChg chg="add del">
          <ac:chgData name="Reshma Zaman" userId="b0ef1fb9-8d8c-479b-ba15-2410e88c3579" providerId="ADAL" clId="{9C3C2782-1411-4AD7-A28D-DF857F91B537}" dt="2023-12-02T16:53:57.501" v="174" actId="26606"/>
          <ac:cxnSpMkLst>
            <pc:docMk/>
            <pc:sldMk cId="3019458964" sldId="258"/>
            <ac:cxnSpMk id="1033" creationId="{76D745DA-D03E-47A2-9936-01C39D51A469}"/>
          </ac:cxnSpMkLst>
        </pc:cxnChg>
        <pc:cxnChg chg="add del">
          <ac:chgData name="Reshma Zaman" userId="b0ef1fb9-8d8c-479b-ba15-2410e88c3579" providerId="ADAL" clId="{9C3C2782-1411-4AD7-A28D-DF857F91B537}" dt="2023-12-02T16:54:13.404" v="178" actId="26606"/>
          <ac:cxnSpMkLst>
            <pc:docMk/>
            <pc:sldMk cId="3019458964" sldId="258"/>
            <ac:cxnSpMk id="1040" creationId="{76D745DA-D03E-47A2-9936-01C39D51A469}"/>
          </ac:cxnSpMkLst>
        </pc:cxnChg>
        <pc:cxnChg chg="add del">
          <ac:chgData name="Reshma Zaman" userId="b0ef1fb9-8d8c-479b-ba15-2410e88c3579" providerId="ADAL" clId="{9C3C2782-1411-4AD7-A28D-DF857F91B537}" dt="2023-12-02T17:08:04.234" v="513" actId="26606"/>
          <ac:cxnSpMkLst>
            <pc:docMk/>
            <pc:sldMk cId="3019458964" sldId="258"/>
            <ac:cxnSpMk id="1044" creationId="{CC9CF63D-A2A3-4ECF-BC53-4B0D56918FB4}"/>
          </ac:cxnSpMkLst>
        </pc:cxnChg>
        <pc:cxnChg chg="add del">
          <ac:chgData name="Reshma Zaman" userId="b0ef1fb9-8d8c-479b-ba15-2410e88c3579" providerId="ADAL" clId="{9C3C2782-1411-4AD7-A28D-DF857F91B537}" dt="2023-12-02T17:08:04.218" v="512" actId="26606"/>
          <ac:cxnSpMkLst>
            <pc:docMk/>
            <pc:sldMk cId="3019458964" sldId="258"/>
            <ac:cxnSpMk id="1051" creationId="{D0EEDDC9-FB66-476F-8A4E-864FF75F377D}"/>
          </ac:cxnSpMkLst>
        </pc:cxnChg>
        <pc:cxnChg chg="add del">
          <ac:chgData name="Reshma Zaman" userId="b0ef1fb9-8d8c-479b-ba15-2410e88c3579" providerId="ADAL" clId="{9C3C2782-1411-4AD7-A28D-DF857F91B537}" dt="2023-12-02T17:09:46.088" v="528" actId="26606"/>
          <ac:cxnSpMkLst>
            <pc:docMk/>
            <pc:sldMk cId="3019458964" sldId="258"/>
            <ac:cxnSpMk id="1060" creationId="{A4883115-95AC-4AB4-8B37-643D84A47033}"/>
          </ac:cxnSpMkLst>
        </pc:cxnChg>
        <pc:cxnChg chg="add del">
          <ac:chgData name="Reshma Zaman" userId="b0ef1fb9-8d8c-479b-ba15-2410e88c3579" providerId="ADAL" clId="{9C3C2782-1411-4AD7-A28D-DF857F91B537}" dt="2023-12-02T17:09:00.817" v="519" actId="26606"/>
          <ac:cxnSpMkLst>
            <pc:docMk/>
            <pc:sldMk cId="3019458964" sldId="258"/>
            <ac:cxnSpMk id="1067" creationId="{D0EEDDC9-FB66-476F-8A4E-864FF75F377D}"/>
          </ac:cxnSpMkLst>
        </pc:cxnChg>
        <pc:cxnChg chg="add del">
          <ac:chgData name="Reshma Zaman" userId="b0ef1fb9-8d8c-479b-ba15-2410e88c3579" providerId="ADAL" clId="{9C3C2782-1411-4AD7-A28D-DF857F91B537}" dt="2023-12-02T17:09:17.922" v="521" actId="26606"/>
          <ac:cxnSpMkLst>
            <pc:docMk/>
            <pc:sldMk cId="3019458964" sldId="258"/>
            <ac:cxnSpMk id="1070" creationId="{A4883115-95AC-4AB4-8B37-643D84A47033}"/>
          </ac:cxnSpMkLst>
        </pc:cxnChg>
        <pc:cxnChg chg="add del">
          <ac:chgData name="Reshma Zaman" userId="b0ef1fb9-8d8c-479b-ba15-2410e88c3579" providerId="ADAL" clId="{9C3C2782-1411-4AD7-A28D-DF857F91B537}" dt="2023-12-02T17:09:21.921" v="523" actId="26606"/>
          <ac:cxnSpMkLst>
            <pc:docMk/>
            <pc:sldMk cId="3019458964" sldId="258"/>
            <ac:cxnSpMk id="1073" creationId="{A4883115-95AC-4AB4-8B37-643D84A47033}"/>
          </ac:cxnSpMkLst>
        </pc:cxnChg>
        <pc:cxnChg chg="add del">
          <ac:chgData name="Reshma Zaman" userId="b0ef1fb9-8d8c-479b-ba15-2410e88c3579" providerId="ADAL" clId="{9C3C2782-1411-4AD7-A28D-DF857F91B537}" dt="2023-12-02T17:09:27.170" v="525" actId="26606"/>
          <ac:cxnSpMkLst>
            <pc:docMk/>
            <pc:sldMk cId="3019458964" sldId="258"/>
            <ac:cxnSpMk id="1077" creationId="{A4883115-95AC-4AB4-8B37-643D84A47033}"/>
          </ac:cxnSpMkLst>
        </pc:cxnChg>
        <pc:cxnChg chg="add del">
          <ac:chgData name="Reshma Zaman" userId="b0ef1fb9-8d8c-479b-ba15-2410e88c3579" providerId="ADAL" clId="{9C3C2782-1411-4AD7-A28D-DF857F91B537}" dt="2023-12-02T17:09:46.073" v="527" actId="26606"/>
          <ac:cxnSpMkLst>
            <pc:docMk/>
            <pc:sldMk cId="3019458964" sldId="258"/>
            <ac:cxnSpMk id="1081" creationId="{A4883115-95AC-4AB4-8B37-643D84A47033}"/>
          </ac:cxnSpMkLst>
        </pc:cxnChg>
        <pc:cxnChg chg="add del">
          <ac:chgData name="Reshma Zaman" userId="b0ef1fb9-8d8c-479b-ba15-2410e88c3579" providerId="ADAL" clId="{9C3C2782-1411-4AD7-A28D-DF857F91B537}" dt="2023-12-02T17:10:57.931" v="534" actId="26606"/>
          <ac:cxnSpMkLst>
            <pc:docMk/>
            <pc:sldMk cId="3019458964" sldId="258"/>
            <ac:cxnSpMk id="1085" creationId="{D0EEDDC9-FB66-476F-8A4E-864FF75F377D}"/>
          </ac:cxnSpMkLst>
        </pc:cxnChg>
        <pc:cxnChg chg="add del">
          <ac:chgData name="Reshma Zaman" userId="b0ef1fb9-8d8c-479b-ba15-2410e88c3579" providerId="ADAL" clId="{9C3C2782-1411-4AD7-A28D-DF857F91B537}" dt="2023-12-02T17:10:57.915" v="533" actId="26606"/>
          <ac:cxnSpMkLst>
            <pc:docMk/>
            <pc:sldMk cId="3019458964" sldId="258"/>
            <ac:cxnSpMk id="1095" creationId="{4CBC1FDF-AE13-4731-B38F-2761BDFDBB0E}"/>
          </ac:cxnSpMkLst>
        </pc:cxnChg>
        <pc:cxnChg chg="add del">
          <ac:chgData name="Reshma Zaman" userId="b0ef1fb9-8d8c-479b-ba15-2410e88c3579" providerId="ADAL" clId="{9C3C2782-1411-4AD7-A28D-DF857F91B537}" dt="2023-12-02T17:18:23.584" v="624" actId="26606"/>
          <ac:cxnSpMkLst>
            <pc:docMk/>
            <pc:sldMk cId="3019458964" sldId="258"/>
            <ac:cxnSpMk id="1098" creationId="{C05D45D7-984D-4CDD-B1BC-0CF407C72275}"/>
          </ac:cxnSpMkLst>
        </pc:cxnChg>
        <pc:cxnChg chg="add del">
          <ac:chgData name="Reshma Zaman" userId="b0ef1fb9-8d8c-479b-ba15-2410e88c3579" providerId="ADAL" clId="{9C3C2782-1411-4AD7-A28D-DF857F91B537}" dt="2023-12-02T17:21:39.724" v="642" actId="26606"/>
          <ac:cxnSpMkLst>
            <pc:docMk/>
            <pc:sldMk cId="3019458964" sldId="258"/>
            <ac:cxnSpMk id="1105" creationId="{3A513CAD-9784-4D35-BAF9-1F7DDD697BDB}"/>
          </ac:cxnSpMkLst>
        </pc:cxnChg>
        <pc:cxnChg chg="add del">
          <ac:chgData name="Reshma Zaman" userId="b0ef1fb9-8d8c-479b-ba15-2410e88c3579" providerId="ADAL" clId="{9C3C2782-1411-4AD7-A28D-DF857F91B537}" dt="2023-12-02T17:22:47.258" v="653" actId="26606"/>
          <ac:cxnSpMkLst>
            <pc:docMk/>
            <pc:sldMk cId="3019458964" sldId="258"/>
            <ac:cxnSpMk id="1114" creationId="{7ABC7C40-7C45-49E8-AD13-2609E458217A}"/>
          </ac:cxnSpMkLst>
        </pc:cxnChg>
        <pc:cxnChg chg="add del">
          <ac:chgData name="Reshma Zaman" userId="b0ef1fb9-8d8c-479b-ba15-2410e88c3579" providerId="ADAL" clId="{9C3C2782-1411-4AD7-A28D-DF857F91B537}" dt="2023-12-02T18:20:39.990" v="1846" actId="26606"/>
          <ac:cxnSpMkLst>
            <pc:docMk/>
            <pc:sldMk cId="3019458964" sldId="258"/>
            <ac:cxnSpMk id="1118" creationId="{8CAE7759-D0B0-4DFB-8715-AB7955FD548F}"/>
          </ac:cxnSpMkLst>
        </pc:cxnChg>
        <pc:cxnChg chg="add del">
          <ac:chgData name="Reshma Zaman" userId="b0ef1fb9-8d8c-479b-ba15-2410e88c3579" providerId="ADAL" clId="{9C3C2782-1411-4AD7-A28D-DF857F91B537}" dt="2023-12-02T17:22:47.211" v="652" actId="26606"/>
          <ac:cxnSpMkLst>
            <pc:docMk/>
            <pc:sldMk cId="3019458964" sldId="258"/>
            <ac:cxnSpMk id="1121" creationId="{C05D45D7-984D-4CDD-B1BC-0CF407C72275}"/>
          </ac:cxnSpMkLst>
        </pc:cxnChg>
        <pc:cxnChg chg="add del">
          <ac:chgData name="Reshma Zaman" userId="b0ef1fb9-8d8c-479b-ba15-2410e88c3579" providerId="ADAL" clId="{9C3C2782-1411-4AD7-A28D-DF857F91B537}" dt="2023-12-02T17:30:48.270" v="684" actId="26606"/>
          <ac:cxnSpMkLst>
            <pc:docMk/>
            <pc:sldMk cId="3019458964" sldId="258"/>
            <ac:cxnSpMk id="1124" creationId="{7ABC7C40-7C45-49E8-AD13-2609E458217A}"/>
          </ac:cxnSpMkLst>
        </pc:cxnChg>
        <pc:cxnChg chg="add del">
          <ac:chgData name="Reshma Zaman" userId="b0ef1fb9-8d8c-479b-ba15-2410e88c3579" providerId="ADAL" clId="{9C3C2782-1411-4AD7-A28D-DF857F91B537}" dt="2023-12-02T17:30:25.754" v="679" actId="26606"/>
          <ac:cxnSpMkLst>
            <pc:docMk/>
            <pc:sldMk cId="3019458964" sldId="258"/>
            <ac:cxnSpMk id="1127" creationId="{C05D45D7-984D-4CDD-B1BC-0CF407C72275}"/>
          </ac:cxnSpMkLst>
        </pc:cxnChg>
        <pc:cxnChg chg="add del">
          <ac:chgData name="Reshma Zaman" userId="b0ef1fb9-8d8c-479b-ba15-2410e88c3579" providerId="ADAL" clId="{9C3C2782-1411-4AD7-A28D-DF857F91B537}" dt="2023-12-02T17:29:56.801" v="677" actId="26606"/>
          <ac:cxnSpMkLst>
            <pc:docMk/>
            <pc:sldMk cId="3019458964" sldId="258"/>
            <ac:cxnSpMk id="1131" creationId="{C05D45D7-984D-4CDD-B1BC-0CF407C72275}"/>
          </ac:cxnSpMkLst>
        </pc:cxnChg>
        <pc:cxnChg chg="add del">
          <ac:chgData name="Reshma Zaman" userId="b0ef1fb9-8d8c-479b-ba15-2410e88c3579" providerId="ADAL" clId="{9C3C2782-1411-4AD7-A28D-DF857F91B537}" dt="2023-12-02T17:34:53.780" v="717"/>
          <ac:cxnSpMkLst>
            <pc:docMk/>
            <pc:sldMk cId="3019458964" sldId="258"/>
            <ac:cxnSpMk id="1132" creationId="{C05D45D7-984D-4CDD-B1BC-0CF407C72275}"/>
          </ac:cxnSpMkLst>
        </pc:cxnChg>
      </pc:sldChg>
      <pc:sldChg chg="addSp delSp modSp add mod setBg delDesignElem">
        <pc:chgData name="Reshma Zaman" userId="b0ef1fb9-8d8c-479b-ba15-2410e88c3579" providerId="ADAL" clId="{9C3C2782-1411-4AD7-A28D-DF857F91B537}" dt="2023-12-02T18:57:27.298" v="2164" actId="20577"/>
        <pc:sldMkLst>
          <pc:docMk/>
          <pc:sldMk cId="2807564373" sldId="259"/>
        </pc:sldMkLst>
        <pc:spChg chg="mod">
          <ac:chgData name="Reshma Zaman" userId="b0ef1fb9-8d8c-479b-ba15-2410e88c3579" providerId="ADAL" clId="{9C3C2782-1411-4AD7-A28D-DF857F91B537}" dt="2023-12-02T18:40:23.348" v="2095"/>
          <ac:spMkLst>
            <pc:docMk/>
            <pc:sldMk cId="2807564373" sldId="259"/>
            <ac:spMk id="2" creationId="{4D0967E2-E0BD-342B-8D11-79F8954DF06D}"/>
          </ac:spMkLst>
        </pc:spChg>
        <pc:spChg chg="add mod">
          <ac:chgData name="Reshma Zaman" userId="b0ef1fb9-8d8c-479b-ba15-2410e88c3579" providerId="ADAL" clId="{9C3C2782-1411-4AD7-A28D-DF857F91B537}" dt="2023-12-02T18:57:27.298" v="2164" actId="20577"/>
          <ac:spMkLst>
            <pc:docMk/>
            <pc:sldMk cId="2807564373" sldId="259"/>
            <ac:spMk id="4" creationId="{57CB2A19-2660-1090-E089-CB3CFC47C90A}"/>
          </ac:spMkLst>
        </pc:spChg>
        <pc:spChg chg="add del">
          <ac:chgData name="Reshma Zaman" userId="b0ef1fb9-8d8c-479b-ba15-2410e88c3579" providerId="ADAL" clId="{9C3C2782-1411-4AD7-A28D-DF857F91B537}" dt="2023-12-02T18:40:23.348" v="2095"/>
          <ac:spMkLst>
            <pc:docMk/>
            <pc:sldMk cId="2807564373" sldId="259"/>
            <ac:spMk id="3076" creationId="{841ADA27-F8D7-4034-AACF-0E2C0E2546BE}"/>
          </ac:spMkLst>
        </pc:spChg>
        <pc:spChg chg="add del">
          <ac:chgData name="Reshma Zaman" userId="b0ef1fb9-8d8c-479b-ba15-2410e88c3579" providerId="ADAL" clId="{9C3C2782-1411-4AD7-A28D-DF857F91B537}" dt="2023-12-02T18:12:29.985" v="1649" actId="26606"/>
          <ac:spMkLst>
            <pc:docMk/>
            <pc:sldMk cId="2807564373" sldId="259"/>
            <ac:spMk id="3079" creationId="{B32DC26D-8B9B-4CC1-B3CC-D3EA0FB162CD}"/>
          </ac:spMkLst>
        </pc:spChg>
        <pc:graphicFrameChg chg="del">
          <ac:chgData name="Reshma Zaman" userId="b0ef1fb9-8d8c-479b-ba15-2410e88c3579" providerId="ADAL" clId="{9C3C2782-1411-4AD7-A28D-DF857F91B537}" dt="2023-12-02T17:48:07.765" v="792" actId="478"/>
          <ac:graphicFrameMkLst>
            <pc:docMk/>
            <pc:sldMk cId="2807564373" sldId="259"/>
            <ac:graphicFrameMk id="1116" creationId="{9F0007F1-4175-2151-5115-8E0EF5265A23}"/>
          </ac:graphicFrameMkLst>
        </pc:graphicFrameChg>
        <pc:picChg chg="del">
          <ac:chgData name="Reshma Zaman" userId="b0ef1fb9-8d8c-479b-ba15-2410e88c3579" providerId="ADAL" clId="{9C3C2782-1411-4AD7-A28D-DF857F91B537}" dt="2023-12-02T17:48:12.605" v="794" actId="478"/>
          <ac:picMkLst>
            <pc:docMk/>
            <pc:sldMk cId="2807564373" sldId="259"/>
            <ac:picMk id="1028" creationId="{B6C957BC-F478-0CE9-CCF9-07AE944CA54D}"/>
          </ac:picMkLst>
        </pc:picChg>
        <pc:picChg chg="del">
          <ac:chgData name="Reshma Zaman" userId="b0ef1fb9-8d8c-479b-ba15-2410e88c3579" providerId="ADAL" clId="{9C3C2782-1411-4AD7-A28D-DF857F91B537}" dt="2023-12-02T17:48:14.352" v="795" actId="478"/>
          <ac:picMkLst>
            <pc:docMk/>
            <pc:sldMk cId="2807564373" sldId="259"/>
            <ac:picMk id="1030" creationId="{2F9CBACE-4565-7BF5-0849-8ED91E488200}"/>
          </ac:picMkLst>
        </pc:picChg>
        <pc:picChg chg="del">
          <ac:chgData name="Reshma Zaman" userId="b0ef1fb9-8d8c-479b-ba15-2410e88c3579" providerId="ADAL" clId="{9C3C2782-1411-4AD7-A28D-DF857F91B537}" dt="2023-12-02T17:48:10.014" v="793" actId="478"/>
          <ac:picMkLst>
            <pc:docMk/>
            <pc:sldMk cId="2807564373" sldId="259"/>
            <ac:picMk id="1032" creationId="{0EAAA861-B9CF-1598-113F-A4D836E90CE5}"/>
          </ac:picMkLst>
        </pc:picChg>
        <pc:picChg chg="add mod ord">
          <ac:chgData name="Reshma Zaman" userId="b0ef1fb9-8d8c-479b-ba15-2410e88c3579" providerId="ADAL" clId="{9C3C2782-1411-4AD7-A28D-DF857F91B537}" dt="2023-12-02T18:12:37.223" v="1650" actId="26606"/>
          <ac:picMkLst>
            <pc:docMk/>
            <pc:sldMk cId="2807564373" sldId="259"/>
            <ac:picMk id="3074" creationId="{A97B0101-FAA2-EE5B-6F7E-DFED56EE4297}"/>
          </ac:picMkLst>
        </pc:picChg>
        <pc:cxnChg chg="add del">
          <ac:chgData name="Reshma Zaman" userId="b0ef1fb9-8d8c-479b-ba15-2410e88c3579" providerId="ADAL" clId="{9C3C2782-1411-4AD7-A28D-DF857F91B537}" dt="2023-12-02T18:40:23.348" v="2095"/>
          <ac:cxnSpMkLst>
            <pc:docMk/>
            <pc:sldMk cId="2807564373" sldId="259"/>
            <ac:cxnSpMk id="3077" creationId="{9CC82DC8-E7AF-4E0A-B62F-9B79E706D9F3}"/>
          </ac:cxnSpMkLst>
        </pc:cxnChg>
        <pc:cxnChg chg="add del">
          <ac:chgData name="Reshma Zaman" userId="b0ef1fb9-8d8c-479b-ba15-2410e88c3579" providerId="ADAL" clId="{9C3C2782-1411-4AD7-A28D-DF857F91B537}" dt="2023-12-02T18:12:29.985" v="1649" actId="26606"/>
          <ac:cxnSpMkLst>
            <pc:docMk/>
            <pc:sldMk cId="2807564373" sldId="259"/>
            <ac:cxnSpMk id="3081" creationId="{FBB7ADC3-53A0-44F2-914A-78CADAF33411}"/>
          </ac:cxnSpMkLst>
        </pc:cxnChg>
      </pc:sldChg>
      <pc:sldChg chg="modSp new del">
        <pc:chgData name="Reshma Zaman" userId="b0ef1fb9-8d8c-479b-ba15-2410e88c3579" providerId="ADAL" clId="{9C3C2782-1411-4AD7-A28D-DF857F91B537}" dt="2023-12-02T17:46:36.175" v="784" actId="2696"/>
        <pc:sldMkLst>
          <pc:docMk/>
          <pc:sldMk cId="3236105046" sldId="259"/>
        </pc:sldMkLst>
        <pc:spChg chg="mod">
          <ac:chgData name="Reshma Zaman" userId="b0ef1fb9-8d8c-479b-ba15-2410e88c3579" providerId="ADAL" clId="{9C3C2782-1411-4AD7-A28D-DF857F91B537}" dt="2023-12-02T17:46:13.837" v="782"/>
          <ac:spMkLst>
            <pc:docMk/>
            <pc:sldMk cId="3236105046" sldId="259"/>
            <ac:spMk id="2" creationId="{410A9EC3-322A-B92A-1A0C-717E9705B070}"/>
          </ac:spMkLst>
        </pc:spChg>
        <pc:spChg chg="mod">
          <ac:chgData name="Reshma Zaman" userId="b0ef1fb9-8d8c-479b-ba15-2410e88c3579" providerId="ADAL" clId="{9C3C2782-1411-4AD7-A28D-DF857F91B537}" dt="2023-12-02T17:46:13.837" v="782"/>
          <ac:spMkLst>
            <pc:docMk/>
            <pc:sldMk cId="3236105046" sldId="259"/>
            <ac:spMk id="3" creationId="{769D62FE-BE6B-6CCB-E7F9-2200503AB19C}"/>
          </ac:spMkLst>
        </pc:spChg>
      </pc:sldChg>
      <pc:sldChg chg="modSp new del">
        <pc:chgData name="Reshma Zaman" userId="b0ef1fb9-8d8c-479b-ba15-2410e88c3579" providerId="ADAL" clId="{9C3C2782-1411-4AD7-A28D-DF857F91B537}" dt="2023-12-02T17:46:29.049" v="783" actId="2696"/>
        <pc:sldMkLst>
          <pc:docMk/>
          <pc:sldMk cId="3811351629" sldId="260"/>
        </pc:sldMkLst>
        <pc:spChg chg="mod">
          <ac:chgData name="Reshma Zaman" userId="b0ef1fb9-8d8c-479b-ba15-2410e88c3579" providerId="ADAL" clId="{9C3C2782-1411-4AD7-A28D-DF857F91B537}" dt="2023-12-02T17:46:13.837" v="782"/>
          <ac:spMkLst>
            <pc:docMk/>
            <pc:sldMk cId="3811351629" sldId="260"/>
            <ac:spMk id="2" creationId="{7CBF2EBB-6F60-2D7F-B06C-9A714B982234}"/>
          </ac:spMkLst>
        </pc:spChg>
        <pc:spChg chg="mod">
          <ac:chgData name="Reshma Zaman" userId="b0ef1fb9-8d8c-479b-ba15-2410e88c3579" providerId="ADAL" clId="{9C3C2782-1411-4AD7-A28D-DF857F91B537}" dt="2023-12-02T17:46:13.837" v="782"/>
          <ac:spMkLst>
            <pc:docMk/>
            <pc:sldMk cId="3811351629" sldId="260"/>
            <ac:spMk id="3" creationId="{E0A4EC87-645F-4A8B-23B6-35058CBDF8D2}"/>
          </ac:spMkLst>
        </pc:spChg>
      </pc:sldChg>
      <pc:sldChg chg="addSp delSp modSp add mod setBg delDesignElem">
        <pc:chgData name="Reshma Zaman" userId="b0ef1fb9-8d8c-479b-ba15-2410e88c3579" providerId="ADAL" clId="{9C3C2782-1411-4AD7-A28D-DF857F91B537}" dt="2023-12-02T18:40:59.964" v="2096"/>
        <pc:sldMkLst>
          <pc:docMk/>
          <pc:sldMk cId="4021516154" sldId="260"/>
        </pc:sldMkLst>
        <pc:spChg chg="mod">
          <ac:chgData name="Reshma Zaman" userId="b0ef1fb9-8d8c-479b-ba15-2410e88c3579" providerId="ADAL" clId="{9C3C2782-1411-4AD7-A28D-DF857F91B537}" dt="2023-12-02T18:39:34.094" v="2091" actId="120"/>
          <ac:spMkLst>
            <pc:docMk/>
            <pc:sldMk cId="4021516154" sldId="260"/>
            <ac:spMk id="2" creationId="{4D0967E2-E0BD-342B-8D11-79F8954DF06D}"/>
          </ac:spMkLst>
        </pc:spChg>
        <pc:spChg chg="add del mod">
          <ac:chgData name="Reshma Zaman" userId="b0ef1fb9-8d8c-479b-ba15-2410e88c3579" providerId="ADAL" clId="{9C3C2782-1411-4AD7-A28D-DF857F91B537}" dt="2023-12-02T18:37:45.312" v="2035" actId="26606"/>
          <ac:spMkLst>
            <pc:docMk/>
            <pc:sldMk cId="4021516154" sldId="260"/>
            <ac:spMk id="4" creationId="{57CB2A19-2660-1090-E089-CB3CFC47C90A}"/>
          </ac:spMkLst>
        </pc:spChg>
        <pc:spChg chg="add del">
          <ac:chgData name="Reshma Zaman" userId="b0ef1fb9-8d8c-479b-ba15-2410e88c3579" providerId="ADAL" clId="{9C3C2782-1411-4AD7-A28D-DF857F91B537}" dt="2023-12-02T18:28:54.730" v="1900" actId="26606"/>
          <ac:spMkLst>
            <pc:docMk/>
            <pc:sldMk cId="4021516154" sldId="260"/>
            <ac:spMk id="10" creationId="{841ADA27-F8D7-4034-AACF-0E2C0E2546BE}"/>
          </ac:spMkLst>
        </pc:spChg>
        <pc:spChg chg="add del">
          <ac:chgData name="Reshma Zaman" userId="b0ef1fb9-8d8c-479b-ba15-2410e88c3579" providerId="ADAL" clId="{9C3C2782-1411-4AD7-A28D-DF857F91B537}" dt="2023-12-02T18:37:54.743" v="2038" actId="26606"/>
          <ac:spMkLst>
            <pc:docMk/>
            <pc:sldMk cId="4021516154" sldId="260"/>
            <ac:spMk id="4102" creationId="{7C1A1EAE-357C-4E0F-B9D2-FA8CCF1A056C}"/>
          </ac:spMkLst>
        </pc:spChg>
        <pc:spChg chg="add del">
          <ac:chgData name="Reshma Zaman" userId="b0ef1fb9-8d8c-479b-ba15-2410e88c3579" providerId="ADAL" clId="{9C3C2782-1411-4AD7-A28D-DF857F91B537}" dt="2023-12-02T18:37:28.582" v="2030" actId="26606"/>
          <ac:spMkLst>
            <pc:docMk/>
            <pc:sldMk cId="4021516154" sldId="260"/>
            <ac:spMk id="4103" creationId="{841ADA27-F8D7-4034-AACF-0E2C0E2546BE}"/>
          </ac:spMkLst>
        </pc:spChg>
        <pc:spChg chg="add del">
          <ac:chgData name="Reshma Zaman" userId="b0ef1fb9-8d8c-479b-ba15-2410e88c3579" providerId="ADAL" clId="{9C3C2782-1411-4AD7-A28D-DF857F91B537}" dt="2023-12-02T18:37:54.743" v="2038" actId="26606"/>
          <ac:spMkLst>
            <pc:docMk/>
            <pc:sldMk cId="4021516154" sldId="260"/>
            <ac:spMk id="4104" creationId="{4038CB10-1F5C-4D54-9DF7-12586DE5B007}"/>
          </ac:spMkLst>
        </pc:spChg>
        <pc:spChg chg="add del">
          <ac:chgData name="Reshma Zaman" userId="b0ef1fb9-8d8c-479b-ba15-2410e88c3579" providerId="ADAL" clId="{9C3C2782-1411-4AD7-A28D-DF857F91B537}" dt="2023-12-02T18:37:54.743" v="2038" actId="26606"/>
          <ac:spMkLst>
            <pc:docMk/>
            <pc:sldMk cId="4021516154" sldId="260"/>
            <ac:spMk id="4106" creationId="{73ED6512-6858-4552-B699-9A97FE9A4EA2}"/>
          </ac:spMkLst>
        </pc:spChg>
        <pc:spChg chg="add del">
          <ac:chgData name="Reshma Zaman" userId="b0ef1fb9-8d8c-479b-ba15-2410e88c3579" providerId="ADAL" clId="{9C3C2782-1411-4AD7-A28D-DF857F91B537}" dt="2023-12-02T18:37:35.070" v="2032" actId="26606"/>
          <ac:spMkLst>
            <pc:docMk/>
            <pc:sldMk cId="4021516154" sldId="260"/>
            <ac:spMk id="4107" creationId="{E1063F05-99EF-4DA3-B595-4E26670F29F9}"/>
          </ac:spMkLst>
        </pc:spChg>
        <pc:spChg chg="add mod">
          <ac:chgData name="Reshma Zaman" userId="b0ef1fb9-8d8c-479b-ba15-2410e88c3579" providerId="ADAL" clId="{9C3C2782-1411-4AD7-A28D-DF857F91B537}" dt="2023-12-02T18:40:59.964" v="2096"/>
          <ac:spMkLst>
            <pc:docMk/>
            <pc:sldMk cId="4021516154" sldId="260"/>
            <ac:spMk id="4109" creationId="{57CB2A19-2660-1090-E089-CB3CFC47C90A}"/>
          </ac:spMkLst>
        </pc:spChg>
        <pc:spChg chg="add del">
          <ac:chgData name="Reshma Zaman" userId="b0ef1fb9-8d8c-479b-ba15-2410e88c3579" providerId="ADAL" clId="{9C3C2782-1411-4AD7-A28D-DF857F91B537}" dt="2023-12-02T18:40:23.348" v="2095"/>
          <ac:spMkLst>
            <pc:docMk/>
            <pc:sldMk cId="4021516154" sldId="260"/>
            <ac:spMk id="4114" creationId="{7C1A1EAE-357C-4E0F-B9D2-FA8CCF1A056C}"/>
          </ac:spMkLst>
        </pc:spChg>
        <pc:spChg chg="add del">
          <ac:chgData name="Reshma Zaman" userId="b0ef1fb9-8d8c-479b-ba15-2410e88c3579" providerId="ADAL" clId="{9C3C2782-1411-4AD7-A28D-DF857F91B537}" dt="2023-12-02T18:40:23.348" v="2095"/>
          <ac:spMkLst>
            <pc:docMk/>
            <pc:sldMk cId="4021516154" sldId="260"/>
            <ac:spMk id="4116" creationId="{4038CB10-1F5C-4D54-9DF7-12586DE5B007}"/>
          </ac:spMkLst>
        </pc:spChg>
        <pc:spChg chg="add del">
          <ac:chgData name="Reshma Zaman" userId="b0ef1fb9-8d8c-479b-ba15-2410e88c3579" providerId="ADAL" clId="{9C3C2782-1411-4AD7-A28D-DF857F91B537}" dt="2023-12-02T18:40:23.348" v="2095"/>
          <ac:spMkLst>
            <pc:docMk/>
            <pc:sldMk cId="4021516154" sldId="260"/>
            <ac:spMk id="4118" creationId="{73ED6512-6858-4552-B699-9A97FE9A4EA2}"/>
          </ac:spMkLst>
        </pc:spChg>
        <pc:graphicFrameChg chg="add del">
          <ac:chgData name="Reshma Zaman" userId="b0ef1fb9-8d8c-479b-ba15-2410e88c3579" providerId="ADAL" clId="{9C3C2782-1411-4AD7-A28D-DF857F91B537}" dt="2023-12-02T18:37:45.297" v="2034" actId="26606"/>
          <ac:graphicFrameMkLst>
            <pc:docMk/>
            <pc:sldMk cId="4021516154" sldId="260"/>
            <ac:graphicFrameMk id="4100" creationId="{7F3EBB34-7F78-CB9B-E60E-10342017BAEC}"/>
          </ac:graphicFrameMkLst>
        </pc:graphicFrameChg>
        <pc:picChg chg="add del">
          <ac:chgData name="Reshma Zaman" userId="b0ef1fb9-8d8c-479b-ba15-2410e88c3579" providerId="ADAL" clId="{9C3C2782-1411-4AD7-A28D-DF857F91B537}" dt="2023-12-02T18:28:54.730" v="1900" actId="26606"/>
          <ac:picMkLst>
            <pc:docMk/>
            <pc:sldMk cId="4021516154" sldId="260"/>
            <ac:picMk id="6" creationId="{690EE974-681A-D052-336C-14F9031916AA}"/>
          </ac:picMkLst>
        </pc:picChg>
        <pc:picChg chg="add mod ord">
          <ac:chgData name="Reshma Zaman" userId="b0ef1fb9-8d8c-479b-ba15-2410e88c3579" providerId="ADAL" clId="{9C3C2782-1411-4AD7-A28D-DF857F91B537}" dt="2023-12-02T18:37:54.743" v="2038" actId="26606"/>
          <ac:picMkLst>
            <pc:docMk/>
            <pc:sldMk cId="4021516154" sldId="260"/>
            <ac:picMk id="4098" creationId="{7299C839-C197-2629-189F-A8B388A2B0DB}"/>
          </ac:picMkLst>
        </pc:picChg>
        <pc:cxnChg chg="add del">
          <ac:chgData name="Reshma Zaman" userId="b0ef1fb9-8d8c-479b-ba15-2410e88c3579" providerId="ADAL" clId="{9C3C2782-1411-4AD7-A28D-DF857F91B537}" dt="2023-12-02T18:28:54.730" v="1900" actId="26606"/>
          <ac:cxnSpMkLst>
            <pc:docMk/>
            <pc:sldMk cId="4021516154" sldId="260"/>
            <ac:cxnSpMk id="12" creationId="{9CC82DC8-E7AF-4E0A-B62F-9B79E706D9F3}"/>
          </ac:cxnSpMkLst>
        </pc:cxnChg>
        <pc:cxnChg chg="add del">
          <ac:chgData name="Reshma Zaman" userId="b0ef1fb9-8d8c-479b-ba15-2410e88c3579" providerId="ADAL" clId="{9C3C2782-1411-4AD7-A28D-DF857F91B537}" dt="2023-12-02T18:37:28.582" v="2030" actId="26606"/>
          <ac:cxnSpMkLst>
            <pc:docMk/>
            <pc:sldMk cId="4021516154" sldId="260"/>
            <ac:cxnSpMk id="4105" creationId="{9CC82DC8-E7AF-4E0A-B62F-9B79E706D9F3}"/>
          </ac:cxnSpMkLst>
        </pc:cxnChg>
        <pc:cxnChg chg="add del">
          <ac:chgData name="Reshma Zaman" userId="b0ef1fb9-8d8c-479b-ba15-2410e88c3579" providerId="ADAL" clId="{9C3C2782-1411-4AD7-A28D-DF857F91B537}" dt="2023-12-02T18:37:35.070" v="2032" actId="26606"/>
          <ac:cxnSpMkLst>
            <pc:docMk/>
            <pc:sldMk cId="4021516154" sldId="260"/>
            <ac:cxnSpMk id="4108" creationId="{E0A835C2-2B9B-4174-AA2C-60A4F1311908}"/>
          </ac:cxnSpMkLst>
        </pc:cxnChg>
      </pc:sldChg>
      <pc:sldChg chg="add del setBg">
        <pc:chgData name="Reshma Zaman" userId="b0ef1fb9-8d8c-479b-ba15-2410e88c3579" providerId="ADAL" clId="{9C3C2782-1411-4AD7-A28D-DF857F91B537}" dt="2023-12-02T18:24:46.556" v="1881"/>
        <pc:sldMkLst>
          <pc:docMk/>
          <pc:sldMk cId="1344948013" sldId="261"/>
        </pc:sldMkLst>
      </pc:sldChg>
      <pc:sldChg chg="modSp add del mod">
        <pc:chgData name="Reshma Zaman" userId="b0ef1fb9-8d8c-479b-ba15-2410e88c3579" providerId="ADAL" clId="{9C3C2782-1411-4AD7-A28D-DF857F91B537}" dt="2023-12-02T18:25:10.038" v="1886" actId="2696"/>
        <pc:sldMkLst>
          <pc:docMk/>
          <pc:sldMk cId="1821763637" sldId="261"/>
        </pc:sldMkLst>
        <pc:spChg chg="mod">
          <ac:chgData name="Reshma Zaman" userId="b0ef1fb9-8d8c-479b-ba15-2410e88c3579" providerId="ADAL" clId="{9C3C2782-1411-4AD7-A28D-DF857F91B537}" dt="2023-12-02T18:22:57.691" v="1863" actId="20577"/>
          <ac:spMkLst>
            <pc:docMk/>
            <pc:sldMk cId="1821763637" sldId="261"/>
            <ac:spMk id="2" creationId="{4D0967E2-E0BD-342B-8D11-79F8954DF06D}"/>
          </ac:spMkLst>
        </pc:spChg>
        <pc:spChg chg="mod">
          <ac:chgData name="Reshma Zaman" userId="b0ef1fb9-8d8c-479b-ba15-2410e88c3579" providerId="ADAL" clId="{9C3C2782-1411-4AD7-A28D-DF857F91B537}" dt="2023-12-02T18:24:52.613" v="1884" actId="20577"/>
          <ac:spMkLst>
            <pc:docMk/>
            <pc:sldMk cId="1821763637" sldId="261"/>
            <ac:spMk id="4" creationId="{57CB2A19-2660-1090-E089-CB3CFC47C90A}"/>
          </ac:spMkLst>
        </pc:spChg>
      </pc:sldChg>
      <pc:sldChg chg="new del">
        <pc:chgData name="Reshma Zaman" userId="b0ef1fb9-8d8c-479b-ba15-2410e88c3579" providerId="ADAL" clId="{9C3C2782-1411-4AD7-A28D-DF857F91B537}" dt="2023-12-02T18:22:41.970" v="1860" actId="47"/>
        <pc:sldMkLst>
          <pc:docMk/>
          <pc:sldMk cId="2550087821" sldId="261"/>
        </pc:sldMkLst>
      </pc:sldChg>
      <pc:sldChg chg="new del">
        <pc:chgData name="Reshma Zaman" userId="b0ef1fb9-8d8c-479b-ba15-2410e88c3579" providerId="ADAL" clId="{9C3C2782-1411-4AD7-A28D-DF857F91B537}" dt="2023-12-02T18:23:36.256" v="1869" actId="47"/>
        <pc:sldMkLst>
          <pc:docMk/>
          <pc:sldMk cId="205173528" sldId="262"/>
        </pc:sldMkLst>
      </pc:sldChg>
      <pc:sldChg chg="add del setBg">
        <pc:chgData name="Reshma Zaman" userId="b0ef1fb9-8d8c-479b-ba15-2410e88c3579" providerId="ADAL" clId="{9C3C2782-1411-4AD7-A28D-DF857F91B537}" dt="2023-12-02T18:24:45.681" v="1880"/>
        <pc:sldMkLst>
          <pc:docMk/>
          <pc:sldMk cId="3755774490" sldId="262"/>
        </pc:sldMkLst>
      </pc:sldChg>
      <pc:sldMasterChg chg="setBg">
        <pc:chgData name="Reshma Zaman" userId="b0ef1fb9-8d8c-479b-ba15-2410e88c3579" providerId="ADAL" clId="{9C3C2782-1411-4AD7-A28D-DF857F91B537}" dt="2023-12-02T18:40:59.964" v="2096"/>
        <pc:sldMasterMkLst>
          <pc:docMk/>
          <pc:sldMasterMk cId="2913361588" sldId="2147483890"/>
        </pc:sldMasterMkLst>
      </pc:sldMasterChg>
    </pc:docChg>
  </pc:docChgLst>
  <pc:docChgLst>
    <pc:chgData name="Zaman, Reshma (UG - Maths &amp; Physics)" userId="b0ef1fb9-8d8c-479b-ba15-2410e88c3579" providerId="ADAL" clId="{9C3C2782-1411-4AD7-A28D-DF857F91B537}"/>
    <pc:docChg chg="custSel modSld">
      <pc:chgData name="Zaman, Reshma (UG - Maths &amp; Physics)" userId="b0ef1fb9-8d8c-479b-ba15-2410e88c3579" providerId="ADAL" clId="{9C3C2782-1411-4AD7-A28D-DF857F91B537}" dt="2023-12-03T16:17:03.381" v="52" actId="20577"/>
      <pc:docMkLst>
        <pc:docMk/>
      </pc:docMkLst>
      <pc:sldChg chg="modSp mod">
        <pc:chgData name="Zaman, Reshma (UG - Maths &amp; Physics)" userId="b0ef1fb9-8d8c-479b-ba15-2410e88c3579" providerId="ADAL" clId="{9C3C2782-1411-4AD7-A28D-DF857F91B537}" dt="2023-12-03T16:17:03.381" v="52" actId="20577"/>
        <pc:sldMkLst>
          <pc:docMk/>
          <pc:sldMk cId="4021516154" sldId="260"/>
        </pc:sldMkLst>
        <pc:spChg chg="mod">
          <ac:chgData name="Zaman, Reshma (UG - Maths &amp; Physics)" userId="b0ef1fb9-8d8c-479b-ba15-2410e88c3579" providerId="ADAL" clId="{9C3C2782-1411-4AD7-A28D-DF857F91B537}" dt="2023-12-03T16:17:03.381" v="52" actId="20577"/>
          <ac:spMkLst>
            <pc:docMk/>
            <pc:sldMk cId="4021516154" sldId="260"/>
            <ac:spMk id="4109" creationId="{57CB2A19-2660-1090-E089-CB3CFC47C90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439A6-5ABE-49EA-BC5B-F96F9A660D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15B485-8046-4F08-9A14-D1B3FB880F9B}">
      <dgm:prSet custT="1"/>
      <dgm:spPr/>
      <dgm:t>
        <a:bodyPr/>
        <a:lstStyle/>
        <a:p>
          <a:r>
            <a:rPr lang="en-GB" sz="2400" dirty="0"/>
            <a:t>Greenhouse gases mainly consists of water vapours, Carbon Dioxide, Methane, Nitrous Oxide and Ozone and they maintain the earth's temperature.</a:t>
          </a:r>
          <a:endParaRPr lang="en-US" sz="2400" dirty="0"/>
        </a:p>
      </dgm:t>
    </dgm:pt>
    <dgm:pt modelId="{122C7BBC-4F22-4AA1-9D78-B2632B3A656A}" type="parTrans" cxnId="{8BEE5F0E-F73A-4AA2-A47B-A27BC64F3D39}">
      <dgm:prSet/>
      <dgm:spPr/>
      <dgm:t>
        <a:bodyPr/>
        <a:lstStyle/>
        <a:p>
          <a:endParaRPr lang="en-US"/>
        </a:p>
      </dgm:t>
    </dgm:pt>
    <dgm:pt modelId="{E91157B2-8B0B-4421-B5E9-62F827BA30D8}" type="sibTrans" cxnId="{8BEE5F0E-F73A-4AA2-A47B-A27BC64F3D39}">
      <dgm:prSet/>
      <dgm:spPr/>
      <dgm:t>
        <a:bodyPr/>
        <a:lstStyle/>
        <a:p>
          <a:endParaRPr lang="en-US"/>
        </a:p>
      </dgm:t>
    </dgm:pt>
    <dgm:pt modelId="{A60F60F4-694E-4D2A-9038-3C1D7DE573C3}">
      <dgm:prSet custT="1"/>
      <dgm:spPr/>
      <dgm:t>
        <a:bodyPr/>
        <a:lstStyle/>
        <a:p>
          <a:r>
            <a:rPr lang="en-GB" sz="2400" dirty="0"/>
            <a:t>CO2 production- respiration and burning of fossil fuel like coal, oil and gas.</a:t>
          </a:r>
          <a:endParaRPr lang="en-US" sz="2400" dirty="0"/>
        </a:p>
      </dgm:t>
    </dgm:pt>
    <dgm:pt modelId="{E63E1EFC-8BB4-4140-816A-5DE6AAA6359B}" type="parTrans" cxnId="{D4FE3650-8894-4829-8207-C8E2D7AB85C0}">
      <dgm:prSet/>
      <dgm:spPr/>
      <dgm:t>
        <a:bodyPr/>
        <a:lstStyle/>
        <a:p>
          <a:endParaRPr lang="en-US"/>
        </a:p>
      </dgm:t>
    </dgm:pt>
    <dgm:pt modelId="{E9A604F3-260E-4269-ABC1-7E28DF0BE8BF}" type="sibTrans" cxnId="{D4FE3650-8894-4829-8207-C8E2D7AB85C0}">
      <dgm:prSet/>
      <dgm:spPr/>
      <dgm:t>
        <a:bodyPr/>
        <a:lstStyle/>
        <a:p>
          <a:endParaRPr lang="en-US"/>
        </a:p>
      </dgm:t>
    </dgm:pt>
    <dgm:pt modelId="{79FD981B-CAF9-491A-8B91-50F850E2F330}">
      <dgm:prSet custT="1"/>
      <dgm:spPr/>
      <dgm:t>
        <a:bodyPr/>
        <a:lstStyle/>
        <a:p>
          <a:r>
            <a:rPr lang="en-GB" sz="2400" dirty="0"/>
            <a:t>GHG emission causes evaporation which causes droughts and rising of sea levels.</a:t>
          </a:r>
          <a:endParaRPr lang="en-US" sz="2400" dirty="0"/>
        </a:p>
      </dgm:t>
    </dgm:pt>
    <dgm:pt modelId="{5CEEDA97-44C9-41D7-98A5-FF2756DFDE3A}" type="parTrans" cxnId="{577CAE96-382D-41C1-8E39-FF58623577BC}">
      <dgm:prSet/>
      <dgm:spPr/>
      <dgm:t>
        <a:bodyPr/>
        <a:lstStyle/>
        <a:p>
          <a:endParaRPr lang="en-US"/>
        </a:p>
      </dgm:t>
    </dgm:pt>
    <dgm:pt modelId="{CDF7D8F5-E1AA-4D94-8B03-1CD5DC23BA9A}" type="sibTrans" cxnId="{577CAE96-382D-41C1-8E39-FF58623577BC}">
      <dgm:prSet/>
      <dgm:spPr/>
      <dgm:t>
        <a:bodyPr/>
        <a:lstStyle/>
        <a:p>
          <a:endParaRPr lang="en-US"/>
        </a:p>
      </dgm:t>
    </dgm:pt>
    <dgm:pt modelId="{758A3FB7-11E2-4BC1-B151-49D794C6BD8E}" type="pres">
      <dgm:prSet presAssocID="{E20439A6-5ABE-49EA-BC5B-F96F9A660D7D}" presName="linear" presStyleCnt="0">
        <dgm:presLayoutVars>
          <dgm:animLvl val="lvl"/>
          <dgm:resizeHandles val="exact"/>
        </dgm:presLayoutVars>
      </dgm:prSet>
      <dgm:spPr/>
    </dgm:pt>
    <dgm:pt modelId="{2AF0DD77-7B39-4566-A755-0A6FD91029FA}" type="pres">
      <dgm:prSet presAssocID="{BF15B485-8046-4F08-9A14-D1B3FB880F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142D3C-9BE6-4271-9296-6E3F17A3841B}" type="pres">
      <dgm:prSet presAssocID="{E91157B2-8B0B-4421-B5E9-62F827BA30D8}" presName="spacer" presStyleCnt="0"/>
      <dgm:spPr/>
    </dgm:pt>
    <dgm:pt modelId="{FFA160EB-167D-46AA-B1B7-F57369BFF10C}" type="pres">
      <dgm:prSet presAssocID="{A60F60F4-694E-4D2A-9038-3C1D7DE573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2C7304-1B59-4DD1-AA9A-E94824943D2B}" type="pres">
      <dgm:prSet presAssocID="{E9A604F3-260E-4269-ABC1-7E28DF0BE8BF}" presName="spacer" presStyleCnt="0"/>
      <dgm:spPr/>
    </dgm:pt>
    <dgm:pt modelId="{39D9DB83-38F1-4822-ACEA-93F95C9FEBE0}" type="pres">
      <dgm:prSet presAssocID="{79FD981B-CAF9-491A-8B91-50F850E2F330}" presName="parentText" presStyleLbl="node1" presStyleIdx="2" presStyleCnt="3" custLinFactNeighborX="140">
        <dgm:presLayoutVars>
          <dgm:chMax val="0"/>
          <dgm:bulletEnabled val="1"/>
        </dgm:presLayoutVars>
      </dgm:prSet>
      <dgm:spPr/>
    </dgm:pt>
  </dgm:ptLst>
  <dgm:cxnLst>
    <dgm:cxn modelId="{8BEE5F0E-F73A-4AA2-A47B-A27BC64F3D39}" srcId="{E20439A6-5ABE-49EA-BC5B-F96F9A660D7D}" destId="{BF15B485-8046-4F08-9A14-D1B3FB880F9B}" srcOrd="0" destOrd="0" parTransId="{122C7BBC-4F22-4AA1-9D78-B2632B3A656A}" sibTransId="{E91157B2-8B0B-4421-B5E9-62F827BA30D8}"/>
    <dgm:cxn modelId="{44FD373F-C5CA-411B-9F11-FE395048AEEC}" type="presOf" srcId="{E20439A6-5ABE-49EA-BC5B-F96F9A660D7D}" destId="{758A3FB7-11E2-4BC1-B151-49D794C6BD8E}" srcOrd="0" destOrd="0" presId="urn:microsoft.com/office/officeart/2005/8/layout/vList2"/>
    <dgm:cxn modelId="{9B65CA62-3A8A-428C-BE6A-AED838F69748}" type="presOf" srcId="{A60F60F4-694E-4D2A-9038-3C1D7DE573C3}" destId="{FFA160EB-167D-46AA-B1B7-F57369BFF10C}" srcOrd="0" destOrd="0" presId="urn:microsoft.com/office/officeart/2005/8/layout/vList2"/>
    <dgm:cxn modelId="{D4FE3650-8894-4829-8207-C8E2D7AB85C0}" srcId="{E20439A6-5ABE-49EA-BC5B-F96F9A660D7D}" destId="{A60F60F4-694E-4D2A-9038-3C1D7DE573C3}" srcOrd="1" destOrd="0" parTransId="{E63E1EFC-8BB4-4140-816A-5DE6AAA6359B}" sibTransId="{E9A604F3-260E-4269-ABC1-7E28DF0BE8BF}"/>
    <dgm:cxn modelId="{577CAE96-382D-41C1-8E39-FF58623577BC}" srcId="{E20439A6-5ABE-49EA-BC5B-F96F9A660D7D}" destId="{79FD981B-CAF9-491A-8B91-50F850E2F330}" srcOrd="2" destOrd="0" parTransId="{5CEEDA97-44C9-41D7-98A5-FF2756DFDE3A}" sibTransId="{CDF7D8F5-E1AA-4D94-8B03-1CD5DC23BA9A}"/>
    <dgm:cxn modelId="{A2A0BC9C-A4F5-43BA-9EE8-B0C1CBD594DE}" type="presOf" srcId="{79FD981B-CAF9-491A-8B91-50F850E2F330}" destId="{39D9DB83-38F1-4822-ACEA-93F95C9FEBE0}" srcOrd="0" destOrd="0" presId="urn:microsoft.com/office/officeart/2005/8/layout/vList2"/>
    <dgm:cxn modelId="{92F973BF-9011-49CF-9D71-D9CDD5157607}" type="presOf" srcId="{BF15B485-8046-4F08-9A14-D1B3FB880F9B}" destId="{2AF0DD77-7B39-4566-A755-0A6FD91029FA}" srcOrd="0" destOrd="0" presId="urn:microsoft.com/office/officeart/2005/8/layout/vList2"/>
    <dgm:cxn modelId="{D09FB6DD-2064-401D-9F67-E3293E201E11}" type="presParOf" srcId="{758A3FB7-11E2-4BC1-B151-49D794C6BD8E}" destId="{2AF0DD77-7B39-4566-A755-0A6FD91029FA}" srcOrd="0" destOrd="0" presId="urn:microsoft.com/office/officeart/2005/8/layout/vList2"/>
    <dgm:cxn modelId="{19790618-0A4B-4230-A74D-342032667B07}" type="presParOf" srcId="{758A3FB7-11E2-4BC1-B151-49D794C6BD8E}" destId="{E2142D3C-9BE6-4271-9296-6E3F17A3841B}" srcOrd="1" destOrd="0" presId="urn:microsoft.com/office/officeart/2005/8/layout/vList2"/>
    <dgm:cxn modelId="{14CB9CB5-FEE2-41C4-9B51-9F7663C58C65}" type="presParOf" srcId="{758A3FB7-11E2-4BC1-B151-49D794C6BD8E}" destId="{FFA160EB-167D-46AA-B1B7-F57369BFF10C}" srcOrd="2" destOrd="0" presId="urn:microsoft.com/office/officeart/2005/8/layout/vList2"/>
    <dgm:cxn modelId="{E0BAEC94-AE41-4776-9142-75ACFAC6393D}" type="presParOf" srcId="{758A3FB7-11E2-4BC1-B151-49D794C6BD8E}" destId="{822C7304-1B59-4DD1-AA9A-E94824943D2B}" srcOrd="3" destOrd="0" presId="urn:microsoft.com/office/officeart/2005/8/layout/vList2"/>
    <dgm:cxn modelId="{D9FBCB7B-A4E3-454E-8930-4C2BC130764A}" type="presParOf" srcId="{758A3FB7-11E2-4BC1-B151-49D794C6BD8E}" destId="{39D9DB83-38F1-4822-ACEA-93F95C9FEB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0DD77-7B39-4566-A755-0A6FD91029FA}">
      <dsp:nvSpPr>
        <dsp:cNvPr id="0" name=""/>
        <dsp:cNvSpPr/>
      </dsp:nvSpPr>
      <dsp:spPr>
        <a:xfrm>
          <a:off x="0" y="126280"/>
          <a:ext cx="684784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Greenhouse gases mainly consists of water vapours, Carbon Dioxide, Methane, Nitrous Oxide and Ozone and they maintain the earth's temperature.</a:t>
          </a:r>
          <a:endParaRPr lang="en-US" sz="2400" kern="1200" dirty="0"/>
        </a:p>
      </dsp:txBody>
      <dsp:txXfrm>
        <a:off x="59399" y="185679"/>
        <a:ext cx="6729043" cy="1098002"/>
      </dsp:txXfrm>
    </dsp:sp>
    <dsp:sp modelId="{FFA160EB-167D-46AA-B1B7-F57369BFF10C}">
      <dsp:nvSpPr>
        <dsp:cNvPr id="0" name=""/>
        <dsp:cNvSpPr/>
      </dsp:nvSpPr>
      <dsp:spPr>
        <a:xfrm>
          <a:off x="0" y="1530280"/>
          <a:ext cx="684784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CO2 production- respiration and burning of fossil fuel like coal, oil and gas.</a:t>
          </a:r>
          <a:endParaRPr lang="en-US" sz="2400" kern="1200" dirty="0"/>
        </a:p>
      </dsp:txBody>
      <dsp:txXfrm>
        <a:off x="59399" y="1589679"/>
        <a:ext cx="6729043" cy="1098002"/>
      </dsp:txXfrm>
    </dsp:sp>
    <dsp:sp modelId="{39D9DB83-38F1-4822-ACEA-93F95C9FEBE0}">
      <dsp:nvSpPr>
        <dsp:cNvPr id="0" name=""/>
        <dsp:cNvSpPr/>
      </dsp:nvSpPr>
      <dsp:spPr>
        <a:xfrm>
          <a:off x="0" y="2934280"/>
          <a:ext cx="684784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GHG emission causes evaporation which causes droughts and rising of sea levels.</a:t>
          </a:r>
          <a:endParaRPr lang="en-US" sz="2400" kern="1200" dirty="0"/>
        </a:p>
      </dsp:txBody>
      <dsp:txXfrm>
        <a:off x="59399" y="2993679"/>
        <a:ext cx="6729043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EC743F4-8769-40B4-85DF-6CB8DE9F66A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69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0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30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8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184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3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6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6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59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361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46" name="Rectangle 2145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44" name="Picture 2143" descr="Pipes over the sea">
            <a:extLst>
              <a:ext uri="{FF2B5EF4-FFF2-40B4-BE49-F238E27FC236}">
                <a16:creationId xmlns:a16="http://schemas.microsoft.com/office/drawing/2014/main" id="{DDA83D0C-37B3-FC8F-7A31-5319F2326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0340" r="-1" b="4640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2240B0-8189-906D-B28E-4B8A433E3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pPr algn="l"/>
            <a:r>
              <a:rPr lang="en-GB" sz="4800" b="1" dirty="0">
                <a:solidFill>
                  <a:schemeClr val="tx1"/>
                </a:solidFill>
              </a:rPr>
              <a:t>ARE GREENHOUSE GASES THE BIGGEST THREAT TO BIODIVERSITY?</a:t>
            </a:r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45665-6BE9-CD4E-E8BA-DB16230C6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chemeClr val="tx1"/>
                </a:solidFill>
              </a:rPr>
              <a:t>By Reshma Zaman </a:t>
            </a:r>
          </a:p>
        </p:txBody>
      </p:sp>
      <p:cxnSp>
        <p:nvCxnSpPr>
          <p:cNvPr id="2147" name="Straight Connector 2146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17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2913-BBAA-A7C2-D165-0B9DFE42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GB" dirty="0"/>
              <a:t>                                 </a:t>
            </a:r>
            <a:r>
              <a:rPr lang="en-GB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C2FF-DA10-CC0B-1150-076AE7C7F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377440"/>
            <a:ext cx="5555012" cy="3401060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en-GB" sz="2400" i="0" dirty="0">
                <a:effectLst/>
              </a:rPr>
              <a:t>Biodiversity is the variety of all life on Earth - animals, plants, fungi and micro-organisms like bacteria.</a:t>
            </a:r>
          </a:p>
          <a:p>
            <a:pPr>
              <a:lnSpc>
                <a:spcPct val="140000"/>
              </a:lnSpc>
            </a:pPr>
            <a:r>
              <a:rPr lang="en-GB" sz="2400" dirty="0">
                <a:effectLst/>
                <a:ea typeface="Calibri" panose="020F0502020204030204" pitchFamily="34" charset="0"/>
              </a:rPr>
              <a:t>The government has attempted to preserve biodiversity, but the issue of greenhouse gases and global warming is rapidly increasing.</a:t>
            </a:r>
          </a:p>
          <a:p>
            <a:pPr>
              <a:lnSpc>
                <a:spcPct val="140000"/>
              </a:lnSpc>
            </a:pPr>
            <a:endParaRPr lang="en-GB" sz="1600" dirty="0"/>
          </a:p>
        </p:txBody>
      </p:sp>
      <p:pic>
        <p:nvPicPr>
          <p:cNvPr id="4" name="Picture 3" descr="Climate Change: It's real">
            <a:extLst>
              <a:ext uri="{FF2B5EF4-FFF2-40B4-BE49-F238E27FC236}">
                <a16:creationId xmlns:a16="http://schemas.microsoft.com/office/drawing/2014/main" id="{16098055-C04E-7C6C-B1B9-FF478C44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51127" y="1706654"/>
            <a:ext cx="4999885" cy="36249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036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67E2-E0BD-342B-8D11-79F8954D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520" y="586582"/>
            <a:ext cx="5787320" cy="1112836"/>
          </a:xfrm>
        </p:spPr>
        <p:txBody>
          <a:bodyPr>
            <a:normAutofit/>
          </a:bodyPr>
          <a:lstStyle/>
          <a:p>
            <a:pPr algn="ctr"/>
            <a:r>
              <a:rPr lang="en-GB"/>
              <a:t>Greenhouse Gases</a:t>
            </a:r>
            <a:endParaRPr lang="en-GB" dirty="0"/>
          </a:p>
        </p:txBody>
      </p:sp>
      <p:graphicFrame>
        <p:nvGraphicFramePr>
          <p:cNvPr id="1038" name="Content Placeholder 12">
            <a:extLst>
              <a:ext uri="{FF2B5EF4-FFF2-40B4-BE49-F238E27FC236}">
                <a16:creationId xmlns:a16="http://schemas.microsoft.com/office/drawing/2014/main" id="{40425A85-376D-184D-F71A-AEEDA11FE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027698"/>
              </p:ext>
            </p:extLst>
          </p:nvPr>
        </p:nvGraphicFramePr>
        <p:xfrm>
          <a:off x="386079" y="1879600"/>
          <a:ext cx="6847841" cy="4277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2" name="Picture 8" descr="Climate change: Five key takeaways from COP27 - BBC News">
            <a:extLst>
              <a:ext uri="{FF2B5EF4-FFF2-40B4-BE49-F238E27FC236}">
                <a16:creationId xmlns:a16="http://schemas.microsoft.com/office/drawing/2014/main" id="{0EAAA861-B9CF-1598-113F-A4D836E90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9520" y="1143000"/>
            <a:ext cx="4429760" cy="251968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ing seas from climate change threaten 300,000 coastal homes in U.S.">
            <a:extLst>
              <a:ext uri="{FF2B5EF4-FFF2-40B4-BE49-F238E27FC236}">
                <a16:creationId xmlns:a16="http://schemas.microsoft.com/office/drawing/2014/main" id="{B6C957BC-F478-0CE9-CCF9-07AE944CA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8"/>
          <a:stretch/>
        </p:blipFill>
        <p:spPr bwMode="auto">
          <a:xfrm>
            <a:off x="7589520" y="3850641"/>
            <a:ext cx="4429760" cy="251968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45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global warming">
            <a:extLst>
              <a:ext uri="{FF2B5EF4-FFF2-40B4-BE49-F238E27FC236}">
                <a16:creationId xmlns:a16="http://schemas.microsoft.com/office/drawing/2014/main" id="{A97B0101-FAA2-EE5B-6F7E-DFED56EE42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70" b="497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0967E2-E0BD-342B-8D11-79F8954D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Global warming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B2A19-2660-1090-E089-CB3CFC47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 Global warming increases the earths global temperature.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 Major reason being pollution which is caused by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FF"/>
                </a:solidFill>
              </a:rPr>
              <a:t> burning of fossil fuels and d</a:t>
            </a:r>
            <a:r>
              <a:rPr lang="en-GB" dirty="0">
                <a:solidFill>
                  <a:srgbClr val="FFFFFF"/>
                </a:solidFill>
                <a:ea typeface="Calibri" panose="020F0502020204030204" pitchFamily="34" charset="0"/>
              </a:rPr>
              <a:t>eforestation - damages the biodiversity.</a:t>
            </a:r>
            <a:endParaRPr lang="en-GB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FF"/>
                </a:solidFill>
              </a:rPr>
              <a:t> Factory </a:t>
            </a:r>
            <a:r>
              <a:rPr lang="en-GB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carbon emissions/ toxic dumping of waste in the oceans and seas</a:t>
            </a:r>
            <a:r>
              <a:rPr lang="en-GB" dirty="0">
                <a:solidFill>
                  <a:srgbClr val="FFFFFF"/>
                </a:solidFill>
                <a:ea typeface="Calibri" panose="020F0502020204030204" pitchFamily="34" charset="0"/>
              </a:rPr>
              <a:t> which is a threat to marine life - which in turn leads to less food and economy.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solidFill>
                  <a:srgbClr val="FFFFFF"/>
                </a:solidFill>
                <a:ea typeface="Calibri" panose="020F0502020204030204" pitchFamily="34" charset="0"/>
              </a:rPr>
              <a:t> Increasing </a:t>
            </a:r>
            <a:r>
              <a:rPr lang="en-GB" dirty="0">
                <a:solidFill>
                  <a:srgbClr val="FFFFFF"/>
                </a:solidFill>
                <a:ea typeface="Calibri" panose="020F0502020204030204" pitchFamily="34" charset="0"/>
              </a:rPr>
              <a:t>temperature – north &amp; south pole ice melting constantly endangering species.</a:t>
            </a:r>
          </a:p>
        </p:txBody>
      </p:sp>
    </p:spTree>
    <p:extLst>
      <p:ext uri="{BB962C8B-B14F-4D97-AF65-F5344CB8AC3E}">
        <p14:creationId xmlns:p14="http://schemas.microsoft.com/office/powerpoint/2010/main" val="280756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67E2-E0BD-342B-8D11-79F8954D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109" name="Content Placeholder 3">
            <a:extLst>
              <a:ext uri="{FF2B5EF4-FFF2-40B4-BE49-F238E27FC236}">
                <a16:creationId xmlns:a16="http://schemas.microsoft.com/office/drawing/2014/main" id="{57CB2A19-2660-1090-E089-CB3CFC47C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563" y="321732"/>
            <a:ext cx="4281890" cy="6214534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rgbClr val="FFFFFF"/>
                </a:solidFill>
                <a:ea typeface="Calibri" panose="020F0502020204030204" pitchFamily="34" charset="0"/>
              </a:rPr>
              <a:t> </a:t>
            </a:r>
            <a:r>
              <a:rPr lang="en-GB" sz="2400" dirty="0">
                <a:solidFill>
                  <a:srgbClr val="FFFFFF"/>
                </a:solidFill>
                <a:ea typeface="Calibri" panose="020F0502020204030204" pitchFamily="34" charset="0"/>
              </a:rPr>
              <a:t>In conclusion GHG’S are the biggest threat </a:t>
            </a:r>
            <a:r>
              <a:rPr lang="en-GB" sz="2400">
                <a:solidFill>
                  <a:srgbClr val="FFFFFF"/>
                </a:solidFill>
                <a:ea typeface="Calibri" panose="020F0502020204030204" pitchFamily="34" charset="0"/>
              </a:rPr>
              <a:t>to biodiversity as </a:t>
            </a:r>
            <a:r>
              <a:rPr lang="en-GB" sz="2400" dirty="0">
                <a:solidFill>
                  <a:srgbClr val="FFFFFF"/>
                </a:solidFill>
                <a:ea typeface="Calibri" panose="020F0502020204030204" pitchFamily="34" charset="0"/>
              </a:rPr>
              <a:t>an </a:t>
            </a:r>
            <a:r>
              <a:rPr lang="en-GB" sz="24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increased emissions of greenhouse gases will result in global warming leading to biodiversity destruction.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FFFFFF"/>
                </a:solidFill>
              </a:rPr>
              <a:t> The biodiversity helps maintain the food chain. Moreover,  it protects us from natural disasters.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FFFFFF"/>
                </a:solidFill>
              </a:rPr>
              <a:t> Solutions 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FFFF"/>
                </a:solidFill>
              </a:rPr>
              <a:t>- </a:t>
            </a:r>
            <a:r>
              <a:rPr lang="en-GB" sz="24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Walking or bicycling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FFFF"/>
                </a:solidFill>
                <a:ea typeface="Calibri" panose="020F0502020204030204" pitchFamily="34" charset="0"/>
              </a:rPr>
              <a:t>- R</a:t>
            </a:r>
            <a:r>
              <a:rPr lang="en-GB" sz="24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educing deforestation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FFFF"/>
                </a:solidFill>
                <a:ea typeface="Calibri" panose="020F0502020204030204" pitchFamily="34" charset="0"/>
              </a:rPr>
              <a:t>-</a:t>
            </a:r>
            <a:r>
              <a:rPr lang="en-GB" sz="24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 Using renewable energy </a:t>
            </a:r>
            <a:endParaRPr lang="en-GB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098" name="Picture 2" descr="Image result for renewable energy">
            <a:extLst>
              <a:ext uri="{FF2B5EF4-FFF2-40B4-BE49-F238E27FC236}">
                <a16:creationId xmlns:a16="http://schemas.microsoft.com/office/drawing/2014/main" id="{7299C839-C197-2629-189F-A8B388A2B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35" r="1" b="6444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516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Metadata/LabelInfo.xml><?xml version="1.0" encoding="utf-8"?>
<clbl:labelList xmlns:clbl="http://schemas.microsoft.com/office/2020/mipLabelMetadata">
  <clbl:label id="{6b902693-1074-40aa-9e21-d89446a2ebb5}" enabled="0" method="" siteId="{6b902693-1074-40aa-9e21-d89446a2ebb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195</TotalTime>
  <Words>248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ARE GREENHOUSE GASES THE BIGGEST THREAT TO BIODIVERSITY?</vt:lpstr>
      <vt:lpstr>                                 INTRODUCTION</vt:lpstr>
      <vt:lpstr>Greenhouse Gases</vt:lpstr>
      <vt:lpstr>Global warming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GREENHOUSE GASES THE BIGGEST THREAT TO BIODIVERSITY?</dc:title>
  <dc:creator>Reshma Zaman</dc:creator>
  <cp:lastModifiedBy>Zaman, Reshma (UG - Maths &amp; Physics)</cp:lastModifiedBy>
  <cp:revision>1</cp:revision>
  <dcterms:created xsi:type="dcterms:W3CDTF">2023-12-02T16:31:28Z</dcterms:created>
  <dcterms:modified xsi:type="dcterms:W3CDTF">2023-12-03T16:17:05Z</dcterms:modified>
</cp:coreProperties>
</file>