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4108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174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3075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8695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9929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3035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3078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966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16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6008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12/6/2023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8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12/6/2023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90201772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B86174CA-4E22-7615-8205-6D810477FABA}"/>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0F50A45D-DA99-0214-88FD-F787C069EC8B}"/>
              </a:ext>
            </a:extLst>
          </p:cNvPr>
          <p:cNvSpPr>
            <a:spLocks noGrp="1"/>
          </p:cNvSpPr>
          <p:nvPr>
            <p:ph type="ctrTitle"/>
          </p:nvPr>
        </p:nvSpPr>
        <p:spPr>
          <a:xfrm>
            <a:off x="3164583" y="686020"/>
            <a:ext cx="5859787" cy="2742980"/>
          </a:xfrm>
        </p:spPr>
        <p:txBody>
          <a:bodyPr>
            <a:normAutofit/>
          </a:bodyPr>
          <a:lstStyle/>
          <a:p>
            <a:pPr algn="ctr"/>
            <a:r>
              <a:rPr lang="en-GB" dirty="0">
                <a:solidFill>
                  <a:srgbClr val="FFFFFF"/>
                </a:solidFill>
              </a:rPr>
              <a:t>Climate change in the UK</a:t>
            </a:r>
          </a:p>
        </p:txBody>
      </p:sp>
      <p:sp>
        <p:nvSpPr>
          <p:cNvPr id="3" name="Subtitle 2">
            <a:extLst>
              <a:ext uri="{FF2B5EF4-FFF2-40B4-BE49-F238E27FC236}">
                <a16:creationId xmlns:a16="http://schemas.microsoft.com/office/drawing/2014/main" id="{1DB27574-97E2-7261-B29E-C621965F8086}"/>
              </a:ext>
            </a:extLst>
          </p:cNvPr>
          <p:cNvSpPr>
            <a:spLocks noGrp="1"/>
          </p:cNvSpPr>
          <p:nvPr>
            <p:ph type="subTitle" idx="1"/>
          </p:nvPr>
        </p:nvSpPr>
        <p:spPr>
          <a:xfrm>
            <a:off x="3164583" y="3602038"/>
            <a:ext cx="5859787" cy="2569942"/>
          </a:xfrm>
        </p:spPr>
        <p:txBody>
          <a:bodyPr>
            <a:normAutofit/>
          </a:bodyPr>
          <a:lstStyle/>
          <a:p>
            <a:pPr algn="ctr"/>
            <a:r>
              <a:rPr lang="en-GB" dirty="0">
                <a:solidFill>
                  <a:srgbClr val="FFFFFF"/>
                </a:solidFill>
              </a:rPr>
              <a:t>By :</a:t>
            </a:r>
          </a:p>
          <a:p>
            <a:pPr algn="ctr"/>
            <a:r>
              <a:rPr lang="en-GB" dirty="0">
                <a:solidFill>
                  <a:srgbClr val="FFFFFF"/>
                </a:solidFill>
              </a:rPr>
              <a:t>Erwin Ragulan</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11026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61A3-A38F-43CC-2AF8-3B9EBD640E85}"/>
              </a:ext>
            </a:extLst>
          </p:cNvPr>
          <p:cNvSpPr>
            <a:spLocks noGrp="1"/>
          </p:cNvSpPr>
          <p:nvPr>
            <p:ph type="title"/>
          </p:nvPr>
        </p:nvSpPr>
        <p:spPr/>
        <p:txBody>
          <a:bodyPr/>
          <a:lstStyle/>
          <a:p>
            <a:r>
              <a:rPr lang="en-GB" dirty="0"/>
              <a:t>What is Climate change</a:t>
            </a:r>
          </a:p>
        </p:txBody>
      </p:sp>
      <p:sp>
        <p:nvSpPr>
          <p:cNvPr id="3" name="Content Placeholder 2">
            <a:extLst>
              <a:ext uri="{FF2B5EF4-FFF2-40B4-BE49-F238E27FC236}">
                <a16:creationId xmlns:a16="http://schemas.microsoft.com/office/drawing/2014/main" id="{A52EC282-D0F2-BBA7-5987-F5CB3BFF7156}"/>
              </a:ext>
            </a:extLst>
          </p:cNvPr>
          <p:cNvSpPr>
            <a:spLocks noGrp="1"/>
          </p:cNvSpPr>
          <p:nvPr>
            <p:ph idx="1"/>
          </p:nvPr>
        </p:nvSpPr>
        <p:spPr/>
        <p:txBody>
          <a:bodyPr/>
          <a:lstStyle/>
          <a:p>
            <a:r>
              <a:rPr lang="en-GB" dirty="0"/>
              <a:t>In a simplified way, climate change is when we humans burn fossil fuel which are released into the atmosphere, preventing gas from leaving the Earth. The gases can’t leave the atmosphere because of greenhouse effect. Greenhouse effect is a consequence of an electromagnetic radiation at most wavelength, which passes through the Earth’s atmosphere.</a:t>
            </a:r>
          </a:p>
        </p:txBody>
      </p:sp>
      <p:pic>
        <p:nvPicPr>
          <p:cNvPr id="5" name="Picture 2">
            <a:extLst>
              <a:ext uri="{FF2B5EF4-FFF2-40B4-BE49-F238E27FC236}">
                <a16:creationId xmlns:a16="http://schemas.microsoft.com/office/drawing/2014/main" id="{444182DF-3640-5104-7066-525651C7E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270" y="3517773"/>
            <a:ext cx="4243873" cy="329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0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39A2-B1CC-0844-2B79-8870984F085C}"/>
              </a:ext>
            </a:extLst>
          </p:cNvPr>
          <p:cNvSpPr>
            <a:spLocks noGrp="1"/>
          </p:cNvSpPr>
          <p:nvPr>
            <p:ph type="title"/>
          </p:nvPr>
        </p:nvSpPr>
        <p:spPr/>
        <p:txBody>
          <a:bodyPr/>
          <a:lstStyle/>
          <a:p>
            <a:r>
              <a:rPr lang="en-GB" dirty="0"/>
              <a:t>What are the effects ?</a:t>
            </a:r>
          </a:p>
        </p:txBody>
      </p:sp>
      <p:sp>
        <p:nvSpPr>
          <p:cNvPr id="3" name="Content Placeholder 2">
            <a:extLst>
              <a:ext uri="{FF2B5EF4-FFF2-40B4-BE49-F238E27FC236}">
                <a16:creationId xmlns:a16="http://schemas.microsoft.com/office/drawing/2014/main" id="{96851344-D1C2-1391-159B-C5627106A0DE}"/>
              </a:ext>
            </a:extLst>
          </p:cNvPr>
          <p:cNvSpPr>
            <a:spLocks noGrp="1"/>
          </p:cNvSpPr>
          <p:nvPr>
            <p:ph idx="1"/>
          </p:nvPr>
        </p:nvSpPr>
        <p:spPr/>
        <p:txBody>
          <a:bodyPr/>
          <a:lstStyle/>
          <a:p>
            <a:r>
              <a:rPr lang="en-GB" dirty="0"/>
              <a:t>1) Extinction of animals affecting food webs</a:t>
            </a:r>
          </a:p>
          <a:p>
            <a:r>
              <a:rPr lang="en-GB" dirty="0"/>
              <a:t>2)Higher chances of natural hazards</a:t>
            </a:r>
          </a:p>
          <a:p>
            <a:r>
              <a:rPr lang="en-GB" dirty="0"/>
              <a:t>3)Lower chances of survival for future generations</a:t>
            </a:r>
          </a:p>
          <a:p>
            <a:r>
              <a:rPr lang="en-GB" dirty="0"/>
              <a:t>4)More than a quarter of the world to be underwater</a:t>
            </a:r>
          </a:p>
          <a:p>
            <a:r>
              <a:rPr lang="en-GB" dirty="0"/>
              <a:t>5)Global temperatures increasing </a:t>
            </a:r>
          </a:p>
        </p:txBody>
      </p:sp>
      <p:pic>
        <p:nvPicPr>
          <p:cNvPr id="2052" name="Picture 4" descr="Global Warming">
            <a:extLst>
              <a:ext uri="{FF2B5EF4-FFF2-40B4-BE49-F238E27FC236}">
                <a16:creationId xmlns:a16="http://schemas.microsoft.com/office/drawing/2014/main" id="{F3C8C04E-9C98-59EA-E426-39C6B233D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377" y="4297622"/>
            <a:ext cx="5660252" cy="24577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asuring global warming">
            <a:extLst>
              <a:ext uri="{FF2B5EF4-FFF2-40B4-BE49-F238E27FC236}">
                <a16:creationId xmlns:a16="http://schemas.microsoft.com/office/drawing/2014/main" id="{FDC67D7E-0BD7-C72F-35AC-0626A4C0D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102" y="730793"/>
            <a:ext cx="4671527" cy="310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2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1887-3638-8B25-85DE-50F59DCDCBB3}"/>
              </a:ext>
            </a:extLst>
          </p:cNvPr>
          <p:cNvSpPr>
            <a:spLocks noGrp="1"/>
          </p:cNvSpPr>
          <p:nvPr>
            <p:ph type="title"/>
          </p:nvPr>
        </p:nvSpPr>
        <p:spPr/>
        <p:txBody>
          <a:bodyPr/>
          <a:lstStyle/>
          <a:p>
            <a:r>
              <a:rPr lang="en-GB" dirty="0"/>
              <a:t>What can we do to prevent it ?</a:t>
            </a:r>
          </a:p>
        </p:txBody>
      </p:sp>
      <p:sp>
        <p:nvSpPr>
          <p:cNvPr id="3" name="Content Placeholder 2">
            <a:extLst>
              <a:ext uri="{FF2B5EF4-FFF2-40B4-BE49-F238E27FC236}">
                <a16:creationId xmlns:a16="http://schemas.microsoft.com/office/drawing/2014/main" id="{3A70855E-5393-A813-1CBD-65DDA947DED2}"/>
              </a:ext>
            </a:extLst>
          </p:cNvPr>
          <p:cNvSpPr>
            <a:spLocks noGrp="1"/>
          </p:cNvSpPr>
          <p:nvPr>
            <p:ph idx="1"/>
          </p:nvPr>
        </p:nvSpPr>
        <p:spPr/>
        <p:txBody>
          <a:bodyPr/>
          <a:lstStyle/>
          <a:p>
            <a:r>
              <a:rPr lang="en-GB" dirty="0"/>
              <a:t>1) We can see the usage of plastic bags has rapidly increased ever since 2010 but after the law was introduced the usage of plastic bags decreased by 86% which is tremendously successful. </a:t>
            </a:r>
          </a:p>
          <a:p>
            <a:r>
              <a:rPr lang="en-GB" dirty="0"/>
              <a:t>2) Using electric cars burns no fossil fuel such as diesel or</a:t>
            </a:r>
          </a:p>
          <a:p>
            <a:pPr marL="0" indent="0">
              <a:buNone/>
            </a:pPr>
            <a:r>
              <a:rPr lang="en-GB" dirty="0"/>
              <a:t>petrol, which can help reduce our input towards global</a:t>
            </a:r>
          </a:p>
          <a:p>
            <a:pPr marL="0" indent="0">
              <a:buNone/>
            </a:pPr>
            <a:r>
              <a:rPr lang="en-GB" dirty="0"/>
              <a:t>warming.</a:t>
            </a:r>
          </a:p>
          <a:p>
            <a:pPr marL="0" indent="0">
              <a:buNone/>
            </a:pPr>
            <a:r>
              <a:rPr lang="en-GB" dirty="0"/>
              <a:t>3) Eating less meat since animal farming is the second biggest</a:t>
            </a:r>
          </a:p>
          <a:p>
            <a:pPr marL="0" indent="0">
              <a:buNone/>
            </a:pPr>
            <a:r>
              <a:rPr lang="en-GB" dirty="0"/>
              <a:t>CO2 producer.</a:t>
            </a:r>
          </a:p>
          <a:p>
            <a:pPr marL="0" indent="0">
              <a:buNone/>
            </a:pPr>
            <a:r>
              <a:rPr lang="en-GB" dirty="0"/>
              <a:t>4) Using renewable energy</a:t>
            </a:r>
          </a:p>
          <a:p>
            <a:pPr marL="0" indent="0">
              <a:buNone/>
            </a:pPr>
            <a:endParaRPr lang="en-GB" dirty="0"/>
          </a:p>
        </p:txBody>
      </p:sp>
      <p:pic>
        <p:nvPicPr>
          <p:cNvPr id="3074" name="Picture 2" descr="This is what countries are doing to fight plastic waste | World ...">
            <a:extLst>
              <a:ext uri="{FF2B5EF4-FFF2-40B4-BE49-F238E27FC236}">
                <a16:creationId xmlns:a16="http://schemas.microsoft.com/office/drawing/2014/main" id="{90931810-FE09-8CEF-09DE-2610550F8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472" y="3065883"/>
            <a:ext cx="5003144" cy="29616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4DFF6D-C49E-9A20-20B5-F3ACDA9DDA67}"/>
              </a:ext>
            </a:extLst>
          </p:cNvPr>
          <p:cNvPicPr>
            <a:picLocks noChangeAspect="1"/>
          </p:cNvPicPr>
          <p:nvPr/>
        </p:nvPicPr>
        <p:blipFill>
          <a:blip r:embed="rId3"/>
          <a:stretch>
            <a:fillRect/>
          </a:stretch>
        </p:blipFill>
        <p:spPr>
          <a:xfrm>
            <a:off x="7955558" y="297375"/>
            <a:ext cx="4044737" cy="2716958"/>
          </a:xfrm>
          <a:prstGeom prst="rect">
            <a:avLst/>
          </a:prstGeom>
        </p:spPr>
      </p:pic>
    </p:spTree>
    <p:extLst>
      <p:ext uri="{BB962C8B-B14F-4D97-AF65-F5344CB8AC3E}">
        <p14:creationId xmlns:p14="http://schemas.microsoft.com/office/powerpoint/2010/main" val="2531113316"/>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17</TotalTime>
  <Words>207</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Nova</vt:lpstr>
      <vt:lpstr>TropicVTI</vt:lpstr>
      <vt:lpstr>Climate change in the UK</vt:lpstr>
      <vt:lpstr>What is Climate change</vt:lpstr>
      <vt:lpstr>What are the effects ?</vt:lpstr>
      <vt:lpstr>What can we do to prevent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in the UK</dc:title>
  <dc:creator>Ragulan, Erwin (UG - Sust, Civ &amp; Env Eng)</dc:creator>
  <cp:lastModifiedBy>Ragulan, Erwin (UG - Sust, Civ &amp; Env Eng)</cp:lastModifiedBy>
  <cp:revision>1</cp:revision>
  <dcterms:created xsi:type="dcterms:W3CDTF">2023-12-06T13:43:02Z</dcterms:created>
  <dcterms:modified xsi:type="dcterms:W3CDTF">2023-12-06T14:00:57Z</dcterms:modified>
</cp:coreProperties>
</file>