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a:srgbClr val="B9E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ar Chowdhry" userId="aa98f2be98b74e43" providerId="LiveId" clId="{2BD72A13-4B7C-425A-A3F2-323BCD0A47E7}"/>
    <pc:docChg chg="undo custSel addSld delSld modSld sldOrd">
      <pc:chgData name="Amaar Chowdhry" userId="aa98f2be98b74e43" providerId="LiveId" clId="{2BD72A13-4B7C-425A-A3F2-323BCD0A47E7}" dt="2023-12-06T03:28:04.841" v="3605" actId="12"/>
      <pc:docMkLst>
        <pc:docMk/>
      </pc:docMkLst>
      <pc:sldChg chg="addSp delSp modSp mod setBg">
        <pc:chgData name="Amaar Chowdhry" userId="aa98f2be98b74e43" providerId="LiveId" clId="{2BD72A13-4B7C-425A-A3F2-323BCD0A47E7}" dt="2023-12-06T02:30:48.160" v="831" actId="207"/>
        <pc:sldMkLst>
          <pc:docMk/>
          <pc:sldMk cId="3486419915" sldId="256"/>
        </pc:sldMkLst>
        <pc:spChg chg="mod ord">
          <ac:chgData name="Amaar Chowdhry" userId="aa98f2be98b74e43" providerId="LiveId" clId="{2BD72A13-4B7C-425A-A3F2-323BCD0A47E7}" dt="2023-12-06T02:30:32.474" v="828" actId="207"/>
          <ac:spMkLst>
            <pc:docMk/>
            <pc:sldMk cId="3486419915" sldId="256"/>
            <ac:spMk id="3" creationId="{83F0B5AE-0A2A-3786-D9FC-FA1A11E8372A}"/>
          </ac:spMkLst>
        </pc:spChg>
        <pc:spChg chg="mod">
          <ac:chgData name="Amaar Chowdhry" userId="aa98f2be98b74e43" providerId="LiveId" clId="{2BD72A13-4B7C-425A-A3F2-323BCD0A47E7}" dt="2023-12-06T01:50:11.888" v="42" actId="1076"/>
          <ac:spMkLst>
            <pc:docMk/>
            <pc:sldMk cId="3486419915" sldId="256"/>
            <ac:spMk id="5" creationId="{DAB4591D-6A9B-37BC-DC83-FA276414122D}"/>
          </ac:spMkLst>
        </pc:spChg>
        <pc:spChg chg="mod topLvl">
          <ac:chgData name="Amaar Chowdhry" userId="aa98f2be98b74e43" providerId="LiveId" clId="{2BD72A13-4B7C-425A-A3F2-323BCD0A47E7}" dt="2023-12-06T01:48:02.470" v="11" actId="207"/>
          <ac:spMkLst>
            <pc:docMk/>
            <pc:sldMk cId="3486419915" sldId="256"/>
            <ac:spMk id="6" creationId="{02FD8FD3-C9A6-7725-8D1F-5817CAF17609}"/>
          </ac:spMkLst>
        </pc:spChg>
        <pc:spChg chg="mod topLvl">
          <ac:chgData name="Amaar Chowdhry" userId="aa98f2be98b74e43" providerId="LiveId" clId="{2BD72A13-4B7C-425A-A3F2-323BCD0A47E7}" dt="2023-12-06T01:48:02.470" v="11" actId="207"/>
          <ac:spMkLst>
            <pc:docMk/>
            <pc:sldMk cId="3486419915" sldId="256"/>
            <ac:spMk id="7" creationId="{B2585969-4A0B-2FD3-6A6E-B546F3AD347E}"/>
          </ac:spMkLst>
        </pc:spChg>
        <pc:spChg chg="mod topLvl">
          <ac:chgData name="Amaar Chowdhry" userId="aa98f2be98b74e43" providerId="LiveId" clId="{2BD72A13-4B7C-425A-A3F2-323BCD0A47E7}" dt="2023-12-06T01:48:02.470" v="11" actId="207"/>
          <ac:spMkLst>
            <pc:docMk/>
            <pc:sldMk cId="3486419915" sldId="256"/>
            <ac:spMk id="8" creationId="{6EF9F89F-7CC8-BCE6-B17F-D01AFAA920C4}"/>
          </ac:spMkLst>
        </pc:spChg>
        <pc:spChg chg="mod topLvl">
          <ac:chgData name="Amaar Chowdhry" userId="aa98f2be98b74e43" providerId="LiveId" clId="{2BD72A13-4B7C-425A-A3F2-323BCD0A47E7}" dt="2023-12-06T01:48:02.470" v="11" actId="207"/>
          <ac:spMkLst>
            <pc:docMk/>
            <pc:sldMk cId="3486419915" sldId="256"/>
            <ac:spMk id="9" creationId="{B0A81417-B4B7-3928-ABF6-324E35E6B48C}"/>
          </ac:spMkLst>
        </pc:spChg>
        <pc:spChg chg="mod topLvl">
          <ac:chgData name="Amaar Chowdhry" userId="aa98f2be98b74e43" providerId="LiveId" clId="{2BD72A13-4B7C-425A-A3F2-323BCD0A47E7}" dt="2023-12-06T01:48:02.470" v="11" actId="207"/>
          <ac:spMkLst>
            <pc:docMk/>
            <pc:sldMk cId="3486419915" sldId="256"/>
            <ac:spMk id="10" creationId="{BABE1A5B-874C-20B3-F1B3-CC1FF8D1E1D9}"/>
          </ac:spMkLst>
        </pc:spChg>
        <pc:spChg chg="mod topLvl">
          <ac:chgData name="Amaar Chowdhry" userId="aa98f2be98b74e43" providerId="LiveId" clId="{2BD72A13-4B7C-425A-A3F2-323BCD0A47E7}" dt="2023-12-06T01:48:02.470" v="11" actId="207"/>
          <ac:spMkLst>
            <pc:docMk/>
            <pc:sldMk cId="3486419915" sldId="256"/>
            <ac:spMk id="11" creationId="{B899913C-024A-F159-0D3C-76F3E9FDC518}"/>
          </ac:spMkLst>
        </pc:spChg>
        <pc:spChg chg="mod topLvl">
          <ac:chgData name="Amaar Chowdhry" userId="aa98f2be98b74e43" providerId="LiveId" clId="{2BD72A13-4B7C-425A-A3F2-323BCD0A47E7}" dt="2023-12-06T01:48:02.470" v="11" actId="207"/>
          <ac:spMkLst>
            <pc:docMk/>
            <pc:sldMk cId="3486419915" sldId="256"/>
            <ac:spMk id="12" creationId="{ACBD022A-F237-C18D-6CED-83957108CE96}"/>
          </ac:spMkLst>
        </pc:spChg>
        <pc:spChg chg="mod topLvl">
          <ac:chgData name="Amaar Chowdhry" userId="aa98f2be98b74e43" providerId="LiveId" clId="{2BD72A13-4B7C-425A-A3F2-323BCD0A47E7}" dt="2023-12-06T01:48:02.470" v="11" actId="207"/>
          <ac:spMkLst>
            <pc:docMk/>
            <pc:sldMk cId="3486419915" sldId="256"/>
            <ac:spMk id="13" creationId="{BDFA3CE0-4F5E-5A24-AF35-3F0DF06E2A1C}"/>
          </ac:spMkLst>
        </pc:spChg>
        <pc:spChg chg="mod topLvl">
          <ac:chgData name="Amaar Chowdhry" userId="aa98f2be98b74e43" providerId="LiveId" clId="{2BD72A13-4B7C-425A-A3F2-323BCD0A47E7}" dt="2023-12-06T01:48:02.470" v="11" actId="207"/>
          <ac:spMkLst>
            <pc:docMk/>
            <pc:sldMk cId="3486419915" sldId="256"/>
            <ac:spMk id="14" creationId="{365BE19F-2B59-A2C5-4511-886C29588426}"/>
          </ac:spMkLst>
        </pc:spChg>
        <pc:spChg chg="mod topLvl">
          <ac:chgData name="Amaar Chowdhry" userId="aa98f2be98b74e43" providerId="LiveId" clId="{2BD72A13-4B7C-425A-A3F2-323BCD0A47E7}" dt="2023-12-06T01:48:02.470" v="11" actId="207"/>
          <ac:spMkLst>
            <pc:docMk/>
            <pc:sldMk cId="3486419915" sldId="256"/>
            <ac:spMk id="15" creationId="{CB37AD2C-7023-E52C-283E-16784EDC3D19}"/>
          </ac:spMkLst>
        </pc:spChg>
        <pc:spChg chg="mod topLvl">
          <ac:chgData name="Amaar Chowdhry" userId="aa98f2be98b74e43" providerId="LiveId" clId="{2BD72A13-4B7C-425A-A3F2-323BCD0A47E7}" dt="2023-12-06T01:48:02.470" v="11" actId="207"/>
          <ac:spMkLst>
            <pc:docMk/>
            <pc:sldMk cId="3486419915" sldId="256"/>
            <ac:spMk id="16" creationId="{D213CF17-213C-6DF4-95A7-7BBADC5DFB26}"/>
          </ac:spMkLst>
        </pc:spChg>
        <pc:spChg chg="mod topLvl">
          <ac:chgData name="Amaar Chowdhry" userId="aa98f2be98b74e43" providerId="LiveId" clId="{2BD72A13-4B7C-425A-A3F2-323BCD0A47E7}" dt="2023-12-06T01:48:02.470" v="11" actId="207"/>
          <ac:spMkLst>
            <pc:docMk/>
            <pc:sldMk cId="3486419915" sldId="256"/>
            <ac:spMk id="17" creationId="{7C04F6BE-8126-84EA-2268-365499899751}"/>
          </ac:spMkLst>
        </pc:spChg>
        <pc:spChg chg="mod topLvl">
          <ac:chgData name="Amaar Chowdhry" userId="aa98f2be98b74e43" providerId="LiveId" clId="{2BD72A13-4B7C-425A-A3F2-323BCD0A47E7}" dt="2023-12-06T01:48:02.470" v="11" actId="207"/>
          <ac:spMkLst>
            <pc:docMk/>
            <pc:sldMk cId="3486419915" sldId="256"/>
            <ac:spMk id="18" creationId="{14064911-B136-24AB-A234-F7A8ED948395}"/>
          </ac:spMkLst>
        </pc:spChg>
        <pc:spChg chg="mod topLvl">
          <ac:chgData name="Amaar Chowdhry" userId="aa98f2be98b74e43" providerId="LiveId" clId="{2BD72A13-4B7C-425A-A3F2-323BCD0A47E7}" dt="2023-12-06T01:48:02.470" v="11" actId="207"/>
          <ac:spMkLst>
            <pc:docMk/>
            <pc:sldMk cId="3486419915" sldId="256"/>
            <ac:spMk id="19" creationId="{56930E05-B1E7-737D-7929-49E1EB970DF4}"/>
          </ac:spMkLst>
        </pc:spChg>
        <pc:spChg chg="mod topLvl">
          <ac:chgData name="Amaar Chowdhry" userId="aa98f2be98b74e43" providerId="LiveId" clId="{2BD72A13-4B7C-425A-A3F2-323BCD0A47E7}" dt="2023-12-06T01:48:02.470" v="11" actId="207"/>
          <ac:spMkLst>
            <pc:docMk/>
            <pc:sldMk cId="3486419915" sldId="256"/>
            <ac:spMk id="20" creationId="{F38DD952-4017-ACF2-43BD-B392C72C1EEE}"/>
          </ac:spMkLst>
        </pc:spChg>
        <pc:spChg chg="mod topLvl">
          <ac:chgData name="Amaar Chowdhry" userId="aa98f2be98b74e43" providerId="LiveId" clId="{2BD72A13-4B7C-425A-A3F2-323BCD0A47E7}" dt="2023-12-06T01:48:02.470" v="11" actId="207"/>
          <ac:spMkLst>
            <pc:docMk/>
            <pc:sldMk cId="3486419915" sldId="256"/>
            <ac:spMk id="21" creationId="{14C3D31A-1724-53E0-1A91-3615A6214406}"/>
          </ac:spMkLst>
        </pc:spChg>
        <pc:spChg chg="mod topLvl">
          <ac:chgData name="Amaar Chowdhry" userId="aa98f2be98b74e43" providerId="LiveId" clId="{2BD72A13-4B7C-425A-A3F2-323BCD0A47E7}" dt="2023-12-06T01:48:02.470" v="11" actId="207"/>
          <ac:spMkLst>
            <pc:docMk/>
            <pc:sldMk cId="3486419915" sldId="256"/>
            <ac:spMk id="22" creationId="{1BAE134C-DCB1-37CC-3BA2-9B20044275EB}"/>
          </ac:spMkLst>
        </pc:spChg>
        <pc:spChg chg="mod topLvl">
          <ac:chgData name="Amaar Chowdhry" userId="aa98f2be98b74e43" providerId="LiveId" clId="{2BD72A13-4B7C-425A-A3F2-323BCD0A47E7}" dt="2023-12-06T01:48:02.470" v="11" actId="207"/>
          <ac:spMkLst>
            <pc:docMk/>
            <pc:sldMk cId="3486419915" sldId="256"/>
            <ac:spMk id="23" creationId="{69C0E80F-A149-AAA4-628F-F6E2D9489B02}"/>
          </ac:spMkLst>
        </pc:spChg>
        <pc:spChg chg="mod topLvl">
          <ac:chgData name="Amaar Chowdhry" userId="aa98f2be98b74e43" providerId="LiveId" clId="{2BD72A13-4B7C-425A-A3F2-323BCD0A47E7}" dt="2023-12-06T01:48:02.470" v="11" actId="207"/>
          <ac:spMkLst>
            <pc:docMk/>
            <pc:sldMk cId="3486419915" sldId="256"/>
            <ac:spMk id="24" creationId="{9CDC472B-0964-2662-1CCB-0341F5C66F64}"/>
          </ac:spMkLst>
        </pc:spChg>
        <pc:spChg chg="mod topLvl">
          <ac:chgData name="Amaar Chowdhry" userId="aa98f2be98b74e43" providerId="LiveId" clId="{2BD72A13-4B7C-425A-A3F2-323BCD0A47E7}" dt="2023-12-06T01:48:02.470" v="11" actId="207"/>
          <ac:spMkLst>
            <pc:docMk/>
            <pc:sldMk cId="3486419915" sldId="256"/>
            <ac:spMk id="25" creationId="{369ABD03-946E-9A23-3A8F-D2907D91533A}"/>
          </ac:spMkLst>
        </pc:spChg>
        <pc:spChg chg="mod topLvl">
          <ac:chgData name="Amaar Chowdhry" userId="aa98f2be98b74e43" providerId="LiveId" clId="{2BD72A13-4B7C-425A-A3F2-323BCD0A47E7}" dt="2023-12-06T01:48:02.470" v="11" actId="207"/>
          <ac:spMkLst>
            <pc:docMk/>
            <pc:sldMk cId="3486419915" sldId="256"/>
            <ac:spMk id="26" creationId="{C4F1F683-A915-7F3E-D9E1-C9068E5F34F8}"/>
          </ac:spMkLst>
        </pc:spChg>
        <pc:spChg chg="mod topLvl">
          <ac:chgData name="Amaar Chowdhry" userId="aa98f2be98b74e43" providerId="LiveId" clId="{2BD72A13-4B7C-425A-A3F2-323BCD0A47E7}" dt="2023-12-06T01:48:02.470" v="11" actId="207"/>
          <ac:spMkLst>
            <pc:docMk/>
            <pc:sldMk cId="3486419915" sldId="256"/>
            <ac:spMk id="27" creationId="{07C61C14-3368-5A55-5E0F-FFFC31845086}"/>
          </ac:spMkLst>
        </pc:spChg>
        <pc:spChg chg="mod topLvl">
          <ac:chgData name="Amaar Chowdhry" userId="aa98f2be98b74e43" providerId="LiveId" clId="{2BD72A13-4B7C-425A-A3F2-323BCD0A47E7}" dt="2023-12-06T01:48:02.470" v="11" actId="207"/>
          <ac:spMkLst>
            <pc:docMk/>
            <pc:sldMk cId="3486419915" sldId="256"/>
            <ac:spMk id="28" creationId="{13A7B61A-6525-F8CC-81A3-2B9CBE4C384C}"/>
          </ac:spMkLst>
        </pc:spChg>
        <pc:spChg chg="add del mod">
          <ac:chgData name="Amaar Chowdhry" userId="aa98f2be98b74e43" providerId="LiveId" clId="{2BD72A13-4B7C-425A-A3F2-323BCD0A47E7}" dt="2023-12-06T02:16:39.529" v="595" actId="478"/>
          <ac:spMkLst>
            <pc:docMk/>
            <pc:sldMk cId="3486419915" sldId="256"/>
            <ac:spMk id="34" creationId="{A0DB9DFA-5C17-2ED1-87D9-303619FEF073}"/>
          </ac:spMkLst>
        </pc:spChg>
        <pc:spChg chg="add del mod topLvl">
          <ac:chgData name="Amaar Chowdhry" userId="aa98f2be98b74e43" providerId="LiveId" clId="{2BD72A13-4B7C-425A-A3F2-323BCD0A47E7}" dt="2023-12-06T02:30:48.160" v="831" actId="207"/>
          <ac:spMkLst>
            <pc:docMk/>
            <pc:sldMk cId="3486419915" sldId="256"/>
            <ac:spMk id="35" creationId="{40235BED-1633-72B5-BAA6-4E9FDED03897}"/>
          </ac:spMkLst>
        </pc:spChg>
        <pc:spChg chg="add mod topLvl">
          <ac:chgData name="Amaar Chowdhry" userId="aa98f2be98b74e43" providerId="LiveId" clId="{2BD72A13-4B7C-425A-A3F2-323BCD0A47E7}" dt="2023-12-06T02:30:48.160" v="831" actId="207"/>
          <ac:spMkLst>
            <pc:docMk/>
            <pc:sldMk cId="3486419915" sldId="256"/>
            <ac:spMk id="36" creationId="{3B00570C-B333-0E4B-3BEC-E88D797FECC0}"/>
          </ac:spMkLst>
        </pc:spChg>
        <pc:spChg chg="add del mod">
          <ac:chgData name="Amaar Chowdhry" userId="aa98f2be98b74e43" providerId="LiveId" clId="{2BD72A13-4B7C-425A-A3F2-323BCD0A47E7}" dt="2023-12-06T02:21:42.654" v="685" actId="11529"/>
          <ac:spMkLst>
            <pc:docMk/>
            <pc:sldMk cId="3486419915" sldId="256"/>
            <ac:spMk id="37" creationId="{C88361C0-1EC7-2EAE-B9BA-B49E78D8EE27}"/>
          </ac:spMkLst>
        </pc:spChg>
        <pc:spChg chg="add mod topLvl">
          <ac:chgData name="Amaar Chowdhry" userId="aa98f2be98b74e43" providerId="LiveId" clId="{2BD72A13-4B7C-425A-A3F2-323BCD0A47E7}" dt="2023-12-06T02:30:48.160" v="831" actId="207"/>
          <ac:spMkLst>
            <pc:docMk/>
            <pc:sldMk cId="3486419915" sldId="256"/>
            <ac:spMk id="38" creationId="{9B5059CD-C136-55C6-1E85-A09F3CC70999}"/>
          </ac:spMkLst>
        </pc:spChg>
        <pc:spChg chg="add mod topLvl">
          <ac:chgData name="Amaar Chowdhry" userId="aa98f2be98b74e43" providerId="LiveId" clId="{2BD72A13-4B7C-425A-A3F2-323BCD0A47E7}" dt="2023-12-06T02:30:48.160" v="831" actId="207"/>
          <ac:spMkLst>
            <pc:docMk/>
            <pc:sldMk cId="3486419915" sldId="256"/>
            <ac:spMk id="39" creationId="{B66F4A7C-3EE7-8CD6-98B2-D78962A7D37C}"/>
          </ac:spMkLst>
        </pc:spChg>
        <pc:spChg chg="add mod topLvl">
          <ac:chgData name="Amaar Chowdhry" userId="aa98f2be98b74e43" providerId="LiveId" clId="{2BD72A13-4B7C-425A-A3F2-323BCD0A47E7}" dt="2023-12-06T02:30:48.160" v="831" actId="207"/>
          <ac:spMkLst>
            <pc:docMk/>
            <pc:sldMk cId="3486419915" sldId="256"/>
            <ac:spMk id="40" creationId="{9A6BA9BE-E5DB-8EB7-F887-3FFFBBFEA738}"/>
          </ac:spMkLst>
        </pc:spChg>
        <pc:spChg chg="add mod topLvl">
          <ac:chgData name="Amaar Chowdhry" userId="aa98f2be98b74e43" providerId="LiveId" clId="{2BD72A13-4B7C-425A-A3F2-323BCD0A47E7}" dt="2023-12-06T02:30:48.160" v="831" actId="207"/>
          <ac:spMkLst>
            <pc:docMk/>
            <pc:sldMk cId="3486419915" sldId="256"/>
            <ac:spMk id="41" creationId="{AFDBB3B1-45D8-EF99-8418-4A29BD9BED97}"/>
          </ac:spMkLst>
        </pc:spChg>
        <pc:spChg chg="add mod">
          <ac:chgData name="Amaar Chowdhry" userId="aa98f2be98b74e43" providerId="LiveId" clId="{2BD72A13-4B7C-425A-A3F2-323BCD0A47E7}" dt="2023-12-06T02:30:39.489" v="830" actId="207"/>
          <ac:spMkLst>
            <pc:docMk/>
            <pc:sldMk cId="3486419915" sldId="256"/>
            <ac:spMk id="44" creationId="{F1EBF9C2-3471-3FBE-091D-26371041EAC3}"/>
          </ac:spMkLst>
        </pc:spChg>
        <pc:spChg chg="add mod">
          <ac:chgData name="Amaar Chowdhry" userId="aa98f2be98b74e43" providerId="LiveId" clId="{2BD72A13-4B7C-425A-A3F2-323BCD0A47E7}" dt="2023-12-06T02:30:36.474" v="829" actId="207"/>
          <ac:spMkLst>
            <pc:docMk/>
            <pc:sldMk cId="3486419915" sldId="256"/>
            <ac:spMk id="45" creationId="{15AB9554-34DC-DCEC-1F31-1F410904129F}"/>
          </ac:spMkLst>
        </pc:spChg>
        <pc:spChg chg="add del mod">
          <ac:chgData name="Amaar Chowdhry" userId="aa98f2be98b74e43" providerId="LiveId" clId="{2BD72A13-4B7C-425A-A3F2-323BCD0A47E7}" dt="2023-12-06T02:27:56.064" v="787"/>
          <ac:spMkLst>
            <pc:docMk/>
            <pc:sldMk cId="3486419915" sldId="256"/>
            <ac:spMk id="46" creationId="{2D03B5CA-A07B-B33D-74B9-2BE854258AA7}"/>
          </ac:spMkLst>
        </pc:spChg>
        <pc:grpChg chg="del">
          <ac:chgData name="Amaar Chowdhry" userId="aa98f2be98b74e43" providerId="LiveId" clId="{2BD72A13-4B7C-425A-A3F2-323BCD0A47E7}" dt="2023-12-06T01:47:43.152" v="8" actId="165"/>
          <ac:grpSpMkLst>
            <pc:docMk/>
            <pc:sldMk cId="3486419915" sldId="256"/>
            <ac:grpSpMk id="32" creationId="{42BC3E05-B0D1-AB1B-1D18-BC2D4820234E}"/>
          </ac:grpSpMkLst>
        </pc:grpChg>
        <pc:grpChg chg="add mod">
          <ac:chgData name="Amaar Chowdhry" userId="aa98f2be98b74e43" providerId="LiveId" clId="{2BD72A13-4B7C-425A-A3F2-323BCD0A47E7}" dt="2023-12-06T01:48:02.470" v="11" actId="207"/>
          <ac:grpSpMkLst>
            <pc:docMk/>
            <pc:sldMk cId="3486419915" sldId="256"/>
            <ac:grpSpMk id="33" creationId="{06B16F81-83A2-007C-352E-77C25EA45B51}"/>
          </ac:grpSpMkLst>
        </pc:grpChg>
        <pc:grpChg chg="add del mod">
          <ac:chgData name="Amaar Chowdhry" userId="aa98f2be98b74e43" providerId="LiveId" clId="{2BD72A13-4B7C-425A-A3F2-323BCD0A47E7}" dt="2023-12-06T02:23:45.288" v="721" actId="165"/>
          <ac:grpSpMkLst>
            <pc:docMk/>
            <pc:sldMk cId="3486419915" sldId="256"/>
            <ac:grpSpMk id="42" creationId="{B2122879-E8D1-A2AD-8603-ED2E1CB3120C}"/>
          </ac:grpSpMkLst>
        </pc:grpChg>
        <pc:grpChg chg="add mod ord">
          <ac:chgData name="Amaar Chowdhry" userId="aa98f2be98b74e43" providerId="LiveId" clId="{2BD72A13-4B7C-425A-A3F2-323BCD0A47E7}" dt="2023-12-06T02:30:48.160" v="831" actId="207"/>
          <ac:grpSpMkLst>
            <pc:docMk/>
            <pc:sldMk cId="3486419915" sldId="256"/>
            <ac:grpSpMk id="43" creationId="{02E44318-AC48-E69B-5737-27328DF62DD8}"/>
          </ac:grpSpMkLst>
        </pc:grpChg>
      </pc:sldChg>
      <pc:sldChg chg="delSp new del mod setBg">
        <pc:chgData name="Amaar Chowdhry" userId="aa98f2be98b74e43" providerId="LiveId" clId="{2BD72A13-4B7C-425A-A3F2-323BCD0A47E7}" dt="2023-12-06T01:51:58.691" v="51" actId="47"/>
        <pc:sldMkLst>
          <pc:docMk/>
          <pc:sldMk cId="398740285" sldId="257"/>
        </pc:sldMkLst>
        <pc:spChg chg="del">
          <ac:chgData name="Amaar Chowdhry" userId="aa98f2be98b74e43" providerId="LiveId" clId="{2BD72A13-4B7C-425A-A3F2-323BCD0A47E7}" dt="2023-12-06T01:51:13.510" v="46" actId="478"/>
          <ac:spMkLst>
            <pc:docMk/>
            <pc:sldMk cId="398740285" sldId="257"/>
            <ac:spMk id="2" creationId="{5C2C13A4-86B8-4DD1-8BE9-698C6AAA3734}"/>
          </ac:spMkLst>
        </pc:spChg>
        <pc:spChg chg="del">
          <ac:chgData name="Amaar Chowdhry" userId="aa98f2be98b74e43" providerId="LiveId" clId="{2BD72A13-4B7C-425A-A3F2-323BCD0A47E7}" dt="2023-12-06T01:51:11.613" v="45" actId="478"/>
          <ac:spMkLst>
            <pc:docMk/>
            <pc:sldMk cId="398740285" sldId="257"/>
            <ac:spMk id="3" creationId="{1BCA9E05-1364-4B8F-E1CE-C0FB730F914A}"/>
          </ac:spMkLst>
        </pc:spChg>
      </pc:sldChg>
      <pc:sldChg chg="addSp delSp modSp new mod ord setBg">
        <pc:chgData name="Amaar Chowdhry" userId="aa98f2be98b74e43" providerId="LiveId" clId="{2BD72A13-4B7C-425A-A3F2-323BCD0A47E7}" dt="2023-12-06T02:40:32.856" v="1004" actId="12"/>
        <pc:sldMkLst>
          <pc:docMk/>
          <pc:sldMk cId="350936040" sldId="258"/>
        </pc:sldMkLst>
        <pc:spChg chg="mod">
          <ac:chgData name="Amaar Chowdhry" userId="aa98f2be98b74e43" providerId="LiveId" clId="{2BD72A13-4B7C-425A-A3F2-323BCD0A47E7}" dt="2023-12-06T02:06:23.158" v="307" actId="20577"/>
          <ac:spMkLst>
            <pc:docMk/>
            <pc:sldMk cId="350936040" sldId="258"/>
            <ac:spMk id="2" creationId="{BA83F914-99DB-D3F5-D3FA-6FC121FFDB0F}"/>
          </ac:spMkLst>
        </pc:spChg>
        <pc:spChg chg="mod">
          <ac:chgData name="Amaar Chowdhry" userId="aa98f2be98b74e43" providerId="LiveId" clId="{2BD72A13-4B7C-425A-A3F2-323BCD0A47E7}" dt="2023-12-06T02:40:32.856" v="1004" actId="12"/>
          <ac:spMkLst>
            <pc:docMk/>
            <pc:sldMk cId="350936040" sldId="258"/>
            <ac:spMk id="3" creationId="{4EA7768E-A67F-DCC8-27B2-3F9A759223F9}"/>
          </ac:spMkLst>
        </pc:spChg>
        <pc:spChg chg="mod">
          <ac:chgData name="Amaar Chowdhry" userId="aa98f2be98b74e43" providerId="LiveId" clId="{2BD72A13-4B7C-425A-A3F2-323BCD0A47E7}" dt="2023-12-06T02:12:39.442" v="579"/>
          <ac:spMkLst>
            <pc:docMk/>
            <pc:sldMk cId="350936040" sldId="258"/>
            <ac:spMk id="7" creationId="{5C1B686A-8BB8-EC41-91C4-750D305803B1}"/>
          </ac:spMkLst>
        </pc:spChg>
        <pc:spChg chg="mod">
          <ac:chgData name="Amaar Chowdhry" userId="aa98f2be98b74e43" providerId="LiveId" clId="{2BD72A13-4B7C-425A-A3F2-323BCD0A47E7}" dt="2023-12-06T02:12:39.442" v="579"/>
          <ac:spMkLst>
            <pc:docMk/>
            <pc:sldMk cId="350936040" sldId="258"/>
            <ac:spMk id="8" creationId="{7D2336BF-120B-3C4B-5323-FA1DD7FABFA6}"/>
          </ac:spMkLst>
        </pc:spChg>
        <pc:spChg chg="mod">
          <ac:chgData name="Amaar Chowdhry" userId="aa98f2be98b74e43" providerId="LiveId" clId="{2BD72A13-4B7C-425A-A3F2-323BCD0A47E7}" dt="2023-12-06T02:12:39.442" v="579"/>
          <ac:spMkLst>
            <pc:docMk/>
            <pc:sldMk cId="350936040" sldId="258"/>
            <ac:spMk id="9" creationId="{FC535B50-0A0B-DD00-4B30-26DA99B9016E}"/>
          </ac:spMkLst>
        </pc:spChg>
        <pc:spChg chg="mod">
          <ac:chgData name="Amaar Chowdhry" userId="aa98f2be98b74e43" providerId="LiveId" clId="{2BD72A13-4B7C-425A-A3F2-323BCD0A47E7}" dt="2023-12-06T02:12:39.442" v="579"/>
          <ac:spMkLst>
            <pc:docMk/>
            <pc:sldMk cId="350936040" sldId="258"/>
            <ac:spMk id="10" creationId="{6C717EFE-6913-9D41-7753-62B66FDE9D6E}"/>
          </ac:spMkLst>
        </pc:spChg>
        <pc:spChg chg="mod">
          <ac:chgData name="Amaar Chowdhry" userId="aa98f2be98b74e43" providerId="LiveId" clId="{2BD72A13-4B7C-425A-A3F2-323BCD0A47E7}" dt="2023-12-06T02:12:39.442" v="579"/>
          <ac:spMkLst>
            <pc:docMk/>
            <pc:sldMk cId="350936040" sldId="258"/>
            <ac:spMk id="11" creationId="{2BF650B4-7A6C-499D-AC66-FDBDEA12DF38}"/>
          </ac:spMkLst>
        </pc:spChg>
        <pc:spChg chg="mod">
          <ac:chgData name="Amaar Chowdhry" userId="aa98f2be98b74e43" providerId="LiveId" clId="{2BD72A13-4B7C-425A-A3F2-323BCD0A47E7}" dt="2023-12-06T02:12:39.442" v="579"/>
          <ac:spMkLst>
            <pc:docMk/>
            <pc:sldMk cId="350936040" sldId="258"/>
            <ac:spMk id="12" creationId="{67E54DA4-C0C5-95E3-7F12-393C586FD69C}"/>
          </ac:spMkLst>
        </pc:spChg>
        <pc:spChg chg="mod">
          <ac:chgData name="Amaar Chowdhry" userId="aa98f2be98b74e43" providerId="LiveId" clId="{2BD72A13-4B7C-425A-A3F2-323BCD0A47E7}" dt="2023-12-06T02:12:39.442" v="579"/>
          <ac:spMkLst>
            <pc:docMk/>
            <pc:sldMk cId="350936040" sldId="258"/>
            <ac:spMk id="13" creationId="{B319B60D-33F2-F9AD-1B81-DBAE80CDB25B}"/>
          </ac:spMkLst>
        </pc:spChg>
        <pc:spChg chg="mod">
          <ac:chgData name="Amaar Chowdhry" userId="aa98f2be98b74e43" providerId="LiveId" clId="{2BD72A13-4B7C-425A-A3F2-323BCD0A47E7}" dt="2023-12-06T02:12:39.442" v="579"/>
          <ac:spMkLst>
            <pc:docMk/>
            <pc:sldMk cId="350936040" sldId="258"/>
            <ac:spMk id="14" creationId="{5332084A-47D0-89E7-FEAA-26AC453586F4}"/>
          </ac:spMkLst>
        </pc:spChg>
        <pc:spChg chg="mod">
          <ac:chgData name="Amaar Chowdhry" userId="aa98f2be98b74e43" providerId="LiveId" clId="{2BD72A13-4B7C-425A-A3F2-323BCD0A47E7}" dt="2023-12-06T02:12:39.442" v="579"/>
          <ac:spMkLst>
            <pc:docMk/>
            <pc:sldMk cId="350936040" sldId="258"/>
            <ac:spMk id="15" creationId="{9BF25D9A-6A3C-AB1D-B111-6F4EEA6DFA16}"/>
          </ac:spMkLst>
        </pc:spChg>
        <pc:spChg chg="mod">
          <ac:chgData name="Amaar Chowdhry" userId="aa98f2be98b74e43" providerId="LiveId" clId="{2BD72A13-4B7C-425A-A3F2-323BCD0A47E7}" dt="2023-12-06T02:12:39.442" v="579"/>
          <ac:spMkLst>
            <pc:docMk/>
            <pc:sldMk cId="350936040" sldId="258"/>
            <ac:spMk id="16" creationId="{4A70F23C-2CD2-764C-5AD1-E2FFB342AB41}"/>
          </ac:spMkLst>
        </pc:spChg>
        <pc:spChg chg="mod">
          <ac:chgData name="Amaar Chowdhry" userId="aa98f2be98b74e43" providerId="LiveId" clId="{2BD72A13-4B7C-425A-A3F2-323BCD0A47E7}" dt="2023-12-06T02:12:39.442" v="579"/>
          <ac:spMkLst>
            <pc:docMk/>
            <pc:sldMk cId="350936040" sldId="258"/>
            <ac:spMk id="17" creationId="{463AD3FA-A45B-2675-3FA1-024EAC737282}"/>
          </ac:spMkLst>
        </pc:spChg>
        <pc:spChg chg="mod">
          <ac:chgData name="Amaar Chowdhry" userId="aa98f2be98b74e43" providerId="LiveId" clId="{2BD72A13-4B7C-425A-A3F2-323BCD0A47E7}" dt="2023-12-06T02:12:39.442" v="579"/>
          <ac:spMkLst>
            <pc:docMk/>
            <pc:sldMk cId="350936040" sldId="258"/>
            <ac:spMk id="18" creationId="{D7FF0134-4778-5AD2-3A2B-17C20557DC3C}"/>
          </ac:spMkLst>
        </pc:spChg>
        <pc:spChg chg="mod">
          <ac:chgData name="Amaar Chowdhry" userId="aa98f2be98b74e43" providerId="LiveId" clId="{2BD72A13-4B7C-425A-A3F2-323BCD0A47E7}" dt="2023-12-06T02:12:39.442" v="579"/>
          <ac:spMkLst>
            <pc:docMk/>
            <pc:sldMk cId="350936040" sldId="258"/>
            <ac:spMk id="19" creationId="{CB1C4D0E-E310-FF99-7C44-54AE0CEB9FA8}"/>
          </ac:spMkLst>
        </pc:spChg>
        <pc:spChg chg="mod">
          <ac:chgData name="Amaar Chowdhry" userId="aa98f2be98b74e43" providerId="LiveId" clId="{2BD72A13-4B7C-425A-A3F2-323BCD0A47E7}" dt="2023-12-06T02:12:39.442" v="579"/>
          <ac:spMkLst>
            <pc:docMk/>
            <pc:sldMk cId="350936040" sldId="258"/>
            <ac:spMk id="20" creationId="{1EF7303D-2290-03BA-8BF6-CC00F482162B}"/>
          </ac:spMkLst>
        </pc:spChg>
        <pc:spChg chg="mod">
          <ac:chgData name="Amaar Chowdhry" userId="aa98f2be98b74e43" providerId="LiveId" clId="{2BD72A13-4B7C-425A-A3F2-323BCD0A47E7}" dt="2023-12-06T02:12:39.442" v="579"/>
          <ac:spMkLst>
            <pc:docMk/>
            <pc:sldMk cId="350936040" sldId="258"/>
            <ac:spMk id="21" creationId="{79427362-72FF-A5C9-E05B-A3F70523310F}"/>
          </ac:spMkLst>
        </pc:spChg>
        <pc:spChg chg="mod">
          <ac:chgData name="Amaar Chowdhry" userId="aa98f2be98b74e43" providerId="LiveId" clId="{2BD72A13-4B7C-425A-A3F2-323BCD0A47E7}" dt="2023-12-06T02:12:39.442" v="579"/>
          <ac:spMkLst>
            <pc:docMk/>
            <pc:sldMk cId="350936040" sldId="258"/>
            <ac:spMk id="22" creationId="{2975F88F-D962-FF0E-1B03-4C535922C868}"/>
          </ac:spMkLst>
        </pc:spChg>
        <pc:spChg chg="mod">
          <ac:chgData name="Amaar Chowdhry" userId="aa98f2be98b74e43" providerId="LiveId" clId="{2BD72A13-4B7C-425A-A3F2-323BCD0A47E7}" dt="2023-12-06T02:12:39.442" v="579"/>
          <ac:spMkLst>
            <pc:docMk/>
            <pc:sldMk cId="350936040" sldId="258"/>
            <ac:spMk id="23" creationId="{251B61C0-D79E-89C4-0B92-ADD000F85C64}"/>
          </ac:spMkLst>
        </pc:spChg>
        <pc:spChg chg="mod">
          <ac:chgData name="Amaar Chowdhry" userId="aa98f2be98b74e43" providerId="LiveId" clId="{2BD72A13-4B7C-425A-A3F2-323BCD0A47E7}" dt="2023-12-06T02:12:39.442" v="579"/>
          <ac:spMkLst>
            <pc:docMk/>
            <pc:sldMk cId="350936040" sldId="258"/>
            <ac:spMk id="24" creationId="{D35AAD5E-F387-3692-EDBB-1497E24EA1D6}"/>
          </ac:spMkLst>
        </pc:spChg>
        <pc:spChg chg="mod">
          <ac:chgData name="Amaar Chowdhry" userId="aa98f2be98b74e43" providerId="LiveId" clId="{2BD72A13-4B7C-425A-A3F2-323BCD0A47E7}" dt="2023-12-06T02:12:39.442" v="579"/>
          <ac:spMkLst>
            <pc:docMk/>
            <pc:sldMk cId="350936040" sldId="258"/>
            <ac:spMk id="25" creationId="{942CAA0D-1D24-91D4-63AC-056BE7DD4AF4}"/>
          </ac:spMkLst>
        </pc:spChg>
        <pc:spChg chg="mod">
          <ac:chgData name="Amaar Chowdhry" userId="aa98f2be98b74e43" providerId="LiveId" clId="{2BD72A13-4B7C-425A-A3F2-323BCD0A47E7}" dt="2023-12-06T02:12:39.442" v="579"/>
          <ac:spMkLst>
            <pc:docMk/>
            <pc:sldMk cId="350936040" sldId="258"/>
            <ac:spMk id="26" creationId="{17F1BF43-3B7F-146A-C4E2-C24EC8807A79}"/>
          </ac:spMkLst>
        </pc:spChg>
        <pc:spChg chg="mod">
          <ac:chgData name="Amaar Chowdhry" userId="aa98f2be98b74e43" providerId="LiveId" clId="{2BD72A13-4B7C-425A-A3F2-323BCD0A47E7}" dt="2023-12-06T02:12:39.442" v="579"/>
          <ac:spMkLst>
            <pc:docMk/>
            <pc:sldMk cId="350936040" sldId="258"/>
            <ac:spMk id="27" creationId="{BC0A1E2F-62AE-C9BA-2309-5B09118C2C2E}"/>
          </ac:spMkLst>
        </pc:spChg>
        <pc:spChg chg="mod">
          <ac:chgData name="Amaar Chowdhry" userId="aa98f2be98b74e43" providerId="LiveId" clId="{2BD72A13-4B7C-425A-A3F2-323BCD0A47E7}" dt="2023-12-06T02:12:39.442" v="579"/>
          <ac:spMkLst>
            <pc:docMk/>
            <pc:sldMk cId="350936040" sldId="258"/>
            <ac:spMk id="28" creationId="{8012F05E-B4CB-26BA-D9D4-F102C687C0F0}"/>
          </ac:spMkLst>
        </pc:spChg>
        <pc:spChg chg="mod">
          <ac:chgData name="Amaar Chowdhry" userId="aa98f2be98b74e43" providerId="LiveId" clId="{2BD72A13-4B7C-425A-A3F2-323BCD0A47E7}" dt="2023-12-06T02:12:39.442" v="579"/>
          <ac:spMkLst>
            <pc:docMk/>
            <pc:sldMk cId="350936040" sldId="258"/>
            <ac:spMk id="29" creationId="{9EA79870-94D6-498A-723F-041A57207197}"/>
          </ac:spMkLst>
        </pc:spChg>
        <pc:spChg chg="add mod">
          <ac:chgData name="Amaar Chowdhry" userId="aa98f2be98b74e43" providerId="LiveId" clId="{2BD72A13-4B7C-425A-A3F2-323BCD0A47E7}" dt="2023-12-06T02:15:14.616" v="589" actId="207"/>
          <ac:spMkLst>
            <pc:docMk/>
            <pc:sldMk cId="350936040" sldId="258"/>
            <ac:spMk id="30" creationId="{75AEE937-DA60-19FE-0A4A-B00C17AC8494}"/>
          </ac:spMkLst>
        </pc:spChg>
        <pc:grpChg chg="add mod ord">
          <ac:chgData name="Amaar Chowdhry" userId="aa98f2be98b74e43" providerId="LiveId" clId="{2BD72A13-4B7C-425A-A3F2-323BCD0A47E7}" dt="2023-12-06T02:12:42.117" v="580" actId="167"/>
          <ac:grpSpMkLst>
            <pc:docMk/>
            <pc:sldMk cId="350936040" sldId="258"/>
            <ac:grpSpMk id="6" creationId="{D07AE7D9-4A81-0CF8-0EF4-DF970114191B}"/>
          </ac:grpSpMkLst>
        </pc:grpChg>
        <pc:picChg chg="add mod">
          <ac:chgData name="Amaar Chowdhry" userId="aa98f2be98b74e43" providerId="LiveId" clId="{2BD72A13-4B7C-425A-A3F2-323BCD0A47E7}" dt="2023-12-06T02:12:32.247" v="578" actId="1076"/>
          <ac:picMkLst>
            <pc:docMk/>
            <pc:sldMk cId="350936040" sldId="258"/>
            <ac:picMk id="4" creationId="{9439CD3B-E836-368E-1690-222044DB4F3B}"/>
          </ac:picMkLst>
        </pc:picChg>
        <pc:picChg chg="add del mod">
          <ac:chgData name="Amaar Chowdhry" userId="aa98f2be98b74e43" providerId="LiveId" clId="{2BD72A13-4B7C-425A-A3F2-323BCD0A47E7}" dt="2023-12-06T02:04:38.470" v="255"/>
          <ac:picMkLst>
            <pc:docMk/>
            <pc:sldMk cId="350936040" sldId="258"/>
            <ac:picMk id="5" creationId="{1032F82F-9266-DA1A-472D-BDDB336182C4}"/>
          </ac:picMkLst>
        </pc:picChg>
      </pc:sldChg>
      <pc:sldChg chg="addSp delSp modSp new mod setBg">
        <pc:chgData name="Amaar Chowdhry" userId="aa98f2be98b74e43" providerId="LiveId" clId="{2BD72A13-4B7C-425A-A3F2-323BCD0A47E7}" dt="2023-12-06T02:41:04.650" v="1013" actId="20577"/>
        <pc:sldMkLst>
          <pc:docMk/>
          <pc:sldMk cId="2365194340" sldId="259"/>
        </pc:sldMkLst>
        <pc:spChg chg="mod">
          <ac:chgData name="Amaar Chowdhry" userId="aa98f2be98b74e43" providerId="LiveId" clId="{2BD72A13-4B7C-425A-A3F2-323BCD0A47E7}" dt="2023-12-06T02:41:04.650" v="1013" actId="20577"/>
          <ac:spMkLst>
            <pc:docMk/>
            <pc:sldMk cId="2365194340" sldId="259"/>
            <ac:spMk id="2" creationId="{A146D67B-F103-F9FB-EB13-45D8598A99A3}"/>
          </ac:spMkLst>
        </pc:spChg>
        <pc:spChg chg="add del mod">
          <ac:chgData name="Amaar Chowdhry" userId="aa98f2be98b74e43" providerId="LiveId" clId="{2BD72A13-4B7C-425A-A3F2-323BCD0A47E7}" dt="2023-12-06T02:40:23.607" v="1003" actId="12"/>
          <ac:spMkLst>
            <pc:docMk/>
            <pc:sldMk cId="2365194340" sldId="259"/>
            <ac:spMk id="3" creationId="{9224C9E7-A7DF-B803-1301-AECB0371A485}"/>
          </ac:spMkLst>
        </pc:spChg>
        <pc:spChg chg="mod">
          <ac:chgData name="Amaar Chowdhry" userId="aa98f2be98b74e43" providerId="LiveId" clId="{2BD72A13-4B7C-425A-A3F2-323BCD0A47E7}" dt="2023-12-06T02:35:56.287" v="894"/>
          <ac:spMkLst>
            <pc:docMk/>
            <pc:sldMk cId="2365194340" sldId="259"/>
            <ac:spMk id="11" creationId="{5C7278DC-37B0-6F1D-8CFD-508ABE2F3CF0}"/>
          </ac:spMkLst>
        </pc:spChg>
        <pc:spChg chg="mod">
          <ac:chgData name="Amaar Chowdhry" userId="aa98f2be98b74e43" providerId="LiveId" clId="{2BD72A13-4B7C-425A-A3F2-323BCD0A47E7}" dt="2023-12-06T02:35:56.287" v="894"/>
          <ac:spMkLst>
            <pc:docMk/>
            <pc:sldMk cId="2365194340" sldId="259"/>
            <ac:spMk id="12" creationId="{8A6A675C-8B4B-5A18-1C21-16816E976328}"/>
          </ac:spMkLst>
        </pc:spChg>
        <pc:spChg chg="mod">
          <ac:chgData name="Amaar Chowdhry" userId="aa98f2be98b74e43" providerId="LiveId" clId="{2BD72A13-4B7C-425A-A3F2-323BCD0A47E7}" dt="2023-12-06T02:35:56.287" v="894"/>
          <ac:spMkLst>
            <pc:docMk/>
            <pc:sldMk cId="2365194340" sldId="259"/>
            <ac:spMk id="13" creationId="{07317641-06C6-2E85-C0F0-A7D40EC89D2D}"/>
          </ac:spMkLst>
        </pc:spChg>
        <pc:spChg chg="mod">
          <ac:chgData name="Amaar Chowdhry" userId="aa98f2be98b74e43" providerId="LiveId" clId="{2BD72A13-4B7C-425A-A3F2-323BCD0A47E7}" dt="2023-12-06T02:35:56.287" v="894"/>
          <ac:spMkLst>
            <pc:docMk/>
            <pc:sldMk cId="2365194340" sldId="259"/>
            <ac:spMk id="14" creationId="{A07ECFC9-F251-2E8E-2D65-696F90F498CD}"/>
          </ac:spMkLst>
        </pc:spChg>
        <pc:spChg chg="mod">
          <ac:chgData name="Amaar Chowdhry" userId="aa98f2be98b74e43" providerId="LiveId" clId="{2BD72A13-4B7C-425A-A3F2-323BCD0A47E7}" dt="2023-12-06T02:35:56.287" v="894"/>
          <ac:spMkLst>
            <pc:docMk/>
            <pc:sldMk cId="2365194340" sldId="259"/>
            <ac:spMk id="15" creationId="{36ABABBB-F2A3-6B87-388C-B90761287E1C}"/>
          </ac:spMkLst>
        </pc:spChg>
        <pc:spChg chg="mod">
          <ac:chgData name="Amaar Chowdhry" userId="aa98f2be98b74e43" providerId="LiveId" clId="{2BD72A13-4B7C-425A-A3F2-323BCD0A47E7}" dt="2023-12-06T02:35:56.287" v="894"/>
          <ac:spMkLst>
            <pc:docMk/>
            <pc:sldMk cId="2365194340" sldId="259"/>
            <ac:spMk id="16" creationId="{8ECAE82C-AFB1-C3FB-5116-894F6BD19FD5}"/>
          </ac:spMkLst>
        </pc:spChg>
        <pc:spChg chg="mod">
          <ac:chgData name="Amaar Chowdhry" userId="aa98f2be98b74e43" providerId="LiveId" clId="{2BD72A13-4B7C-425A-A3F2-323BCD0A47E7}" dt="2023-12-06T02:35:56.287" v="894"/>
          <ac:spMkLst>
            <pc:docMk/>
            <pc:sldMk cId="2365194340" sldId="259"/>
            <ac:spMk id="17" creationId="{3F93892F-75A0-89A3-8564-3D92DE2A9B7D}"/>
          </ac:spMkLst>
        </pc:spChg>
        <pc:spChg chg="mod">
          <ac:chgData name="Amaar Chowdhry" userId="aa98f2be98b74e43" providerId="LiveId" clId="{2BD72A13-4B7C-425A-A3F2-323BCD0A47E7}" dt="2023-12-06T02:35:56.287" v="894"/>
          <ac:spMkLst>
            <pc:docMk/>
            <pc:sldMk cId="2365194340" sldId="259"/>
            <ac:spMk id="18" creationId="{07AA2958-C24D-9ECA-2915-CB89BE812F22}"/>
          </ac:spMkLst>
        </pc:spChg>
        <pc:spChg chg="mod">
          <ac:chgData name="Amaar Chowdhry" userId="aa98f2be98b74e43" providerId="LiveId" clId="{2BD72A13-4B7C-425A-A3F2-323BCD0A47E7}" dt="2023-12-06T02:35:56.287" v="894"/>
          <ac:spMkLst>
            <pc:docMk/>
            <pc:sldMk cId="2365194340" sldId="259"/>
            <ac:spMk id="19" creationId="{8C94E1DE-A9AC-0157-C693-A923FC127E57}"/>
          </ac:spMkLst>
        </pc:spChg>
        <pc:spChg chg="mod">
          <ac:chgData name="Amaar Chowdhry" userId="aa98f2be98b74e43" providerId="LiveId" clId="{2BD72A13-4B7C-425A-A3F2-323BCD0A47E7}" dt="2023-12-06T02:35:56.287" v="894"/>
          <ac:spMkLst>
            <pc:docMk/>
            <pc:sldMk cId="2365194340" sldId="259"/>
            <ac:spMk id="20" creationId="{A2C480EF-F4F3-E7AB-58CB-C07B1A829D46}"/>
          </ac:spMkLst>
        </pc:spChg>
        <pc:spChg chg="mod">
          <ac:chgData name="Amaar Chowdhry" userId="aa98f2be98b74e43" providerId="LiveId" clId="{2BD72A13-4B7C-425A-A3F2-323BCD0A47E7}" dt="2023-12-06T02:35:56.287" v="894"/>
          <ac:spMkLst>
            <pc:docMk/>
            <pc:sldMk cId="2365194340" sldId="259"/>
            <ac:spMk id="21" creationId="{C5BF4249-EACC-C3FC-9BA3-0A9897BD06B3}"/>
          </ac:spMkLst>
        </pc:spChg>
        <pc:spChg chg="mod">
          <ac:chgData name="Amaar Chowdhry" userId="aa98f2be98b74e43" providerId="LiveId" clId="{2BD72A13-4B7C-425A-A3F2-323BCD0A47E7}" dt="2023-12-06T02:35:56.287" v="894"/>
          <ac:spMkLst>
            <pc:docMk/>
            <pc:sldMk cId="2365194340" sldId="259"/>
            <ac:spMk id="22" creationId="{0CC3D7E2-7272-2169-6C03-A7B80E5A5E95}"/>
          </ac:spMkLst>
        </pc:spChg>
        <pc:spChg chg="mod">
          <ac:chgData name="Amaar Chowdhry" userId="aa98f2be98b74e43" providerId="LiveId" clId="{2BD72A13-4B7C-425A-A3F2-323BCD0A47E7}" dt="2023-12-06T02:35:56.287" v="894"/>
          <ac:spMkLst>
            <pc:docMk/>
            <pc:sldMk cId="2365194340" sldId="259"/>
            <ac:spMk id="23" creationId="{E9D32DE2-6F95-B041-684B-AFCAA0C688A3}"/>
          </ac:spMkLst>
        </pc:spChg>
        <pc:spChg chg="mod">
          <ac:chgData name="Amaar Chowdhry" userId="aa98f2be98b74e43" providerId="LiveId" clId="{2BD72A13-4B7C-425A-A3F2-323BCD0A47E7}" dt="2023-12-06T02:35:56.287" v="894"/>
          <ac:spMkLst>
            <pc:docMk/>
            <pc:sldMk cId="2365194340" sldId="259"/>
            <ac:spMk id="24" creationId="{538E9167-87B8-2D5B-F49B-8FE2459D653F}"/>
          </ac:spMkLst>
        </pc:spChg>
        <pc:spChg chg="mod">
          <ac:chgData name="Amaar Chowdhry" userId="aa98f2be98b74e43" providerId="LiveId" clId="{2BD72A13-4B7C-425A-A3F2-323BCD0A47E7}" dt="2023-12-06T02:35:56.287" v="894"/>
          <ac:spMkLst>
            <pc:docMk/>
            <pc:sldMk cId="2365194340" sldId="259"/>
            <ac:spMk id="25" creationId="{5C021079-9A98-23D6-BEDC-EBBF71F72A4B}"/>
          </ac:spMkLst>
        </pc:spChg>
        <pc:spChg chg="mod">
          <ac:chgData name="Amaar Chowdhry" userId="aa98f2be98b74e43" providerId="LiveId" clId="{2BD72A13-4B7C-425A-A3F2-323BCD0A47E7}" dt="2023-12-06T02:35:56.287" v="894"/>
          <ac:spMkLst>
            <pc:docMk/>
            <pc:sldMk cId="2365194340" sldId="259"/>
            <ac:spMk id="26" creationId="{A7E6C3CE-E8F6-0268-465C-039C4E2DB140}"/>
          </ac:spMkLst>
        </pc:spChg>
        <pc:spChg chg="mod">
          <ac:chgData name="Amaar Chowdhry" userId="aa98f2be98b74e43" providerId="LiveId" clId="{2BD72A13-4B7C-425A-A3F2-323BCD0A47E7}" dt="2023-12-06T02:35:56.287" v="894"/>
          <ac:spMkLst>
            <pc:docMk/>
            <pc:sldMk cId="2365194340" sldId="259"/>
            <ac:spMk id="27" creationId="{7E29E10C-4B4E-E8C4-C97C-4AC3C9F4CF6C}"/>
          </ac:spMkLst>
        </pc:spChg>
        <pc:spChg chg="mod">
          <ac:chgData name="Amaar Chowdhry" userId="aa98f2be98b74e43" providerId="LiveId" clId="{2BD72A13-4B7C-425A-A3F2-323BCD0A47E7}" dt="2023-12-06T02:35:56.287" v="894"/>
          <ac:spMkLst>
            <pc:docMk/>
            <pc:sldMk cId="2365194340" sldId="259"/>
            <ac:spMk id="28" creationId="{E8057691-E81E-44E5-C2E6-F15735A9DE3A}"/>
          </ac:spMkLst>
        </pc:spChg>
        <pc:spChg chg="mod">
          <ac:chgData name="Amaar Chowdhry" userId="aa98f2be98b74e43" providerId="LiveId" clId="{2BD72A13-4B7C-425A-A3F2-323BCD0A47E7}" dt="2023-12-06T02:35:56.287" v="894"/>
          <ac:spMkLst>
            <pc:docMk/>
            <pc:sldMk cId="2365194340" sldId="259"/>
            <ac:spMk id="29" creationId="{D7D290F0-7F87-3F01-42A8-61674CEE10CD}"/>
          </ac:spMkLst>
        </pc:spChg>
        <pc:spChg chg="mod">
          <ac:chgData name="Amaar Chowdhry" userId="aa98f2be98b74e43" providerId="LiveId" clId="{2BD72A13-4B7C-425A-A3F2-323BCD0A47E7}" dt="2023-12-06T02:35:56.287" v="894"/>
          <ac:spMkLst>
            <pc:docMk/>
            <pc:sldMk cId="2365194340" sldId="259"/>
            <ac:spMk id="30" creationId="{2253EFCC-7805-088D-3119-1A5D327C4B68}"/>
          </ac:spMkLst>
        </pc:spChg>
        <pc:spChg chg="mod">
          <ac:chgData name="Amaar Chowdhry" userId="aa98f2be98b74e43" providerId="LiveId" clId="{2BD72A13-4B7C-425A-A3F2-323BCD0A47E7}" dt="2023-12-06T02:35:56.287" v="894"/>
          <ac:spMkLst>
            <pc:docMk/>
            <pc:sldMk cId="2365194340" sldId="259"/>
            <ac:spMk id="31" creationId="{2E851093-3FE0-0FBD-7DC1-A2244DFC3979}"/>
          </ac:spMkLst>
        </pc:spChg>
        <pc:spChg chg="mod">
          <ac:chgData name="Amaar Chowdhry" userId="aa98f2be98b74e43" providerId="LiveId" clId="{2BD72A13-4B7C-425A-A3F2-323BCD0A47E7}" dt="2023-12-06T02:35:56.287" v="894"/>
          <ac:spMkLst>
            <pc:docMk/>
            <pc:sldMk cId="2365194340" sldId="259"/>
            <ac:spMk id="32" creationId="{F63FC4E7-0FED-51F0-5B54-B476E26A2BC6}"/>
          </ac:spMkLst>
        </pc:spChg>
        <pc:spChg chg="mod">
          <ac:chgData name="Amaar Chowdhry" userId="aa98f2be98b74e43" providerId="LiveId" clId="{2BD72A13-4B7C-425A-A3F2-323BCD0A47E7}" dt="2023-12-06T02:35:56.287" v="894"/>
          <ac:spMkLst>
            <pc:docMk/>
            <pc:sldMk cId="2365194340" sldId="259"/>
            <ac:spMk id="33" creationId="{B9FD046C-2860-7D1E-87F7-E76DB0CA584E}"/>
          </ac:spMkLst>
        </pc:spChg>
        <pc:grpChg chg="add mod ord">
          <ac:chgData name="Amaar Chowdhry" userId="aa98f2be98b74e43" providerId="LiveId" clId="{2BD72A13-4B7C-425A-A3F2-323BCD0A47E7}" dt="2023-12-06T02:37:20.681" v="922" actId="1036"/>
          <ac:grpSpMkLst>
            <pc:docMk/>
            <pc:sldMk cId="2365194340" sldId="259"/>
            <ac:grpSpMk id="10" creationId="{9969C1EA-954C-1A38-A3D7-84488EC13E30}"/>
          </ac:grpSpMkLst>
        </pc:grpChg>
        <pc:graphicFrameChg chg="add del mod">
          <ac:chgData name="Amaar Chowdhry" userId="aa98f2be98b74e43" providerId="LiveId" clId="{2BD72A13-4B7C-425A-A3F2-323BCD0A47E7}" dt="2023-12-06T02:14:20.407" v="583" actId="1957"/>
          <ac:graphicFrameMkLst>
            <pc:docMk/>
            <pc:sldMk cId="2365194340" sldId="259"/>
            <ac:graphicFrameMk id="8" creationId="{5D55FD4C-7CCD-D979-0FE0-F5642DD25D68}"/>
          </ac:graphicFrameMkLst>
        </pc:graphicFrameChg>
        <pc:picChg chg="add mod">
          <ac:chgData name="Amaar Chowdhry" userId="aa98f2be98b74e43" providerId="LiveId" clId="{2BD72A13-4B7C-425A-A3F2-323BCD0A47E7}" dt="2023-12-06T02:32:30.062" v="858" actId="14100"/>
          <ac:picMkLst>
            <pc:docMk/>
            <pc:sldMk cId="2365194340" sldId="259"/>
            <ac:picMk id="9" creationId="{069E49DB-26D3-C17E-F34F-FD2A2F601FB6}"/>
          </ac:picMkLst>
        </pc:picChg>
      </pc:sldChg>
      <pc:sldChg chg="addSp delSp modSp new mod setBg">
        <pc:chgData name="Amaar Chowdhry" userId="aa98f2be98b74e43" providerId="LiveId" clId="{2BD72A13-4B7C-425A-A3F2-323BCD0A47E7}" dt="2023-12-06T03:01:34.707" v="1994" actId="1076"/>
        <pc:sldMkLst>
          <pc:docMk/>
          <pc:sldMk cId="2526508837" sldId="260"/>
        </pc:sldMkLst>
        <pc:spChg chg="mod">
          <ac:chgData name="Amaar Chowdhry" userId="aa98f2be98b74e43" providerId="LiveId" clId="{2BD72A13-4B7C-425A-A3F2-323BCD0A47E7}" dt="2023-12-06T02:50:03.598" v="1105" actId="2711"/>
          <ac:spMkLst>
            <pc:docMk/>
            <pc:sldMk cId="2526508837" sldId="260"/>
            <ac:spMk id="2" creationId="{10D4C32D-32ED-D21F-3AD6-8740A4371911}"/>
          </ac:spMkLst>
        </pc:spChg>
        <pc:spChg chg="mod ord">
          <ac:chgData name="Amaar Chowdhry" userId="aa98f2be98b74e43" providerId="LiveId" clId="{2BD72A13-4B7C-425A-A3F2-323BCD0A47E7}" dt="2023-12-06T02:53:09.005" v="1446" actId="166"/>
          <ac:spMkLst>
            <pc:docMk/>
            <pc:sldMk cId="2526508837" sldId="260"/>
            <ac:spMk id="3" creationId="{EE2ED002-1E33-726C-F1C0-99219318D58D}"/>
          </ac:spMkLst>
        </pc:spChg>
        <pc:spChg chg="mod">
          <ac:chgData name="Amaar Chowdhry" userId="aa98f2be98b74e43" providerId="LiveId" clId="{2BD72A13-4B7C-425A-A3F2-323BCD0A47E7}" dt="2023-12-06T02:46:35.517" v="1043"/>
          <ac:spMkLst>
            <pc:docMk/>
            <pc:sldMk cId="2526508837" sldId="260"/>
            <ac:spMk id="5" creationId="{72B273D5-2E65-8D5A-0158-8AD23B11CDF6}"/>
          </ac:spMkLst>
        </pc:spChg>
        <pc:spChg chg="mod">
          <ac:chgData name="Amaar Chowdhry" userId="aa98f2be98b74e43" providerId="LiveId" clId="{2BD72A13-4B7C-425A-A3F2-323BCD0A47E7}" dt="2023-12-06T02:46:35.517" v="1043"/>
          <ac:spMkLst>
            <pc:docMk/>
            <pc:sldMk cId="2526508837" sldId="260"/>
            <ac:spMk id="6" creationId="{D52BF6C9-3226-260B-0610-57BB97927D5D}"/>
          </ac:spMkLst>
        </pc:spChg>
        <pc:spChg chg="mod">
          <ac:chgData name="Amaar Chowdhry" userId="aa98f2be98b74e43" providerId="LiveId" clId="{2BD72A13-4B7C-425A-A3F2-323BCD0A47E7}" dt="2023-12-06T02:46:35.517" v="1043"/>
          <ac:spMkLst>
            <pc:docMk/>
            <pc:sldMk cId="2526508837" sldId="260"/>
            <ac:spMk id="7" creationId="{E4853015-15BC-6501-5A47-37BF871D06F5}"/>
          </ac:spMkLst>
        </pc:spChg>
        <pc:spChg chg="mod">
          <ac:chgData name="Amaar Chowdhry" userId="aa98f2be98b74e43" providerId="LiveId" clId="{2BD72A13-4B7C-425A-A3F2-323BCD0A47E7}" dt="2023-12-06T02:46:35.517" v="1043"/>
          <ac:spMkLst>
            <pc:docMk/>
            <pc:sldMk cId="2526508837" sldId="260"/>
            <ac:spMk id="8" creationId="{778FB6F8-4AE4-A6FF-FE1A-9B9861108C54}"/>
          </ac:spMkLst>
        </pc:spChg>
        <pc:spChg chg="mod">
          <ac:chgData name="Amaar Chowdhry" userId="aa98f2be98b74e43" providerId="LiveId" clId="{2BD72A13-4B7C-425A-A3F2-323BCD0A47E7}" dt="2023-12-06T02:46:35.517" v="1043"/>
          <ac:spMkLst>
            <pc:docMk/>
            <pc:sldMk cId="2526508837" sldId="260"/>
            <ac:spMk id="9" creationId="{224FEBDA-68D5-D504-AFF6-A16D80C07F9C}"/>
          </ac:spMkLst>
        </pc:spChg>
        <pc:spChg chg="mod">
          <ac:chgData name="Amaar Chowdhry" userId="aa98f2be98b74e43" providerId="LiveId" clId="{2BD72A13-4B7C-425A-A3F2-323BCD0A47E7}" dt="2023-12-06T02:46:35.517" v="1043"/>
          <ac:spMkLst>
            <pc:docMk/>
            <pc:sldMk cId="2526508837" sldId="260"/>
            <ac:spMk id="10" creationId="{B09097D7-6DD3-0DA6-790F-4AE7BDD39F17}"/>
          </ac:spMkLst>
        </pc:spChg>
        <pc:spChg chg="mod">
          <ac:chgData name="Amaar Chowdhry" userId="aa98f2be98b74e43" providerId="LiveId" clId="{2BD72A13-4B7C-425A-A3F2-323BCD0A47E7}" dt="2023-12-06T02:46:35.517" v="1043"/>
          <ac:spMkLst>
            <pc:docMk/>
            <pc:sldMk cId="2526508837" sldId="260"/>
            <ac:spMk id="11" creationId="{253DA4C1-CEB7-45D1-CB4F-DF4EBD210632}"/>
          </ac:spMkLst>
        </pc:spChg>
        <pc:spChg chg="mod">
          <ac:chgData name="Amaar Chowdhry" userId="aa98f2be98b74e43" providerId="LiveId" clId="{2BD72A13-4B7C-425A-A3F2-323BCD0A47E7}" dt="2023-12-06T02:46:35.517" v="1043"/>
          <ac:spMkLst>
            <pc:docMk/>
            <pc:sldMk cId="2526508837" sldId="260"/>
            <ac:spMk id="12" creationId="{31982378-0F4F-95DB-8C98-A6CC6F15D01B}"/>
          </ac:spMkLst>
        </pc:spChg>
        <pc:spChg chg="mod">
          <ac:chgData name="Amaar Chowdhry" userId="aa98f2be98b74e43" providerId="LiveId" clId="{2BD72A13-4B7C-425A-A3F2-323BCD0A47E7}" dt="2023-12-06T02:46:35.517" v="1043"/>
          <ac:spMkLst>
            <pc:docMk/>
            <pc:sldMk cId="2526508837" sldId="260"/>
            <ac:spMk id="13" creationId="{418DA541-939D-5850-FDD3-52E0E7E31A24}"/>
          </ac:spMkLst>
        </pc:spChg>
        <pc:spChg chg="mod">
          <ac:chgData name="Amaar Chowdhry" userId="aa98f2be98b74e43" providerId="LiveId" clId="{2BD72A13-4B7C-425A-A3F2-323BCD0A47E7}" dt="2023-12-06T02:46:35.517" v="1043"/>
          <ac:spMkLst>
            <pc:docMk/>
            <pc:sldMk cId="2526508837" sldId="260"/>
            <ac:spMk id="14" creationId="{8FD023EA-DE8B-A763-1A77-2CDFA8352968}"/>
          </ac:spMkLst>
        </pc:spChg>
        <pc:spChg chg="mod">
          <ac:chgData name="Amaar Chowdhry" userId="aa98f2be98b74e43" providerId="LiveId" clId="{2BD72A13-4B7C-425A-A3F2-323BCD0A47E7}" dt="2023-12-06T02:46:35.517" v="1043"/>
          <ac:spMkLst>
            <pc:docMk/>
            <pc:sldMk cId="2526508837" sldId="260"/>
            <ac:spMk id="15" creationId="{896882D3-401E-985A-2B32-4EA83B0F1C19}"/>
          </ac:spMkLst>
        </pc:spChg>
        <pc:spChg chg="mod">
          <ac:chgData name="Amaar Chowdhry" userId="aa98f2be98b74e43" providerId="LiveId" clId="{2BD72A13-4B7C-425A-A3F2-323BCD0A47E7}" dt="2023-12-06T02:46:35.517" v="1043"/>
          <ac:spMkLst>
            <pc:docMk/>
            <pc:sldMk cId="2526508837" sldId="260"/>
            <ac:spMk id="16" creationId="{0BFBA82E-F46F-B297-B7A6-B2AC79F4A133}"/>
          </ac:spMkLst>
        </pc:spChg>
        <pc:spChg chg="mod">
          <ac:chgData name="Amaar Chowdhry" userId="aa98f2be98b74e43" providerId="LiveId" clId="{2BD72A13-4B7C-425A-A3F2-323BCD0A47E7}" dt="2023-12-06T02:46:35.517" v="1043"/>
          <ac:spMkLst>
            <pc:docMk/>
            <pc:sldMk cId="2526508837" sldId="260"/>
            <ac:spMk id="17" creationId="{B0C98501-6B28-FCA8-ADCB-862294C10E71}"/>
          </ac:spMkLst>
        </pc:spChg>
        <pc:spChg chg="mod">
          <ac:chgData name="Amaar Chowdhry" userId="aa98f2be98b74e43" providerId="LiveId" clId="{2BD72A13-4B7C-425A-A3F2-323BCD0A47E7}" dt="2023-12-06T02:46:35.517" v="1043"/>
          <ac:spMkLst>
            <pc:docMk/>
            <pc:sldMk cId="2526508837" sldId="260"/>
            <ac:spMk id="18" creationId="{6AD21D40-4519-B567-5D1E-AE98BACBFEAC}"/>
          </ac:spMkLst>
        </pc:spChg>
        <pc:spChg chg="mod">
          <ac:chgData name="Amaar Chowdhry" userId="aa98f2be98b74e43" providerId="LiveId" clId="{2BD72A13-4B7C-425A-A3F2-323BCD0A47E7}" dt="2023-12-06T02:46:35.517" v="1043"/>
          <ac:spMkLst>
            <pc:docMk/>
            <pc:sldMk cId="2526508837" sldId="260"/>
            <ac:spMk id="19" creationId="{35C719BC-174B-155C-B998-09E06833D570}"/>
          </ac:spMkLst>
        </pc:spChg>
        <pc:spChg chg="mod">
          <ac:chgData name="Amaar Chowdhry" userId="aa98f2be98b74e43" providerId="LiveId" clId="{2BD72A13-4B7C-425A-A3F2-323BCD0A47E7}" dt="2023-12-06T02:46:35.517" v="1043"/>
          <ac:spMkLst>
            <pc:docMk/>
            <pc:sldMk cId="2526508837" sldId="260"/>
            <ac:spMk id="20" creationId="{6A4F085D-E811-1A6A-09BC-DDDCB611EB7B}"/>
          </ac:spMkLst>
        </pc:spChg>
        <pc:spChg chg="mod">
          <ac:chgData name="Amaar Chowdhry" userId="aa98f2be98b74e43" providerId="LiveId" clId="{2BD72A13-4B7C-425A-A3F2-323BCD0A47E7}" dt="2023-12-06T02:46:35.517" v="1043"/>
          <ac:spMkLst>
            <pc:docMk/>
            <pc:sldMk cId="2526508837" sldId="260"/>
            <ac:spMk id="21" creationId="{35C22F62-69E9-EA04-4F5E-BB0164C74548}"/>
          </ac:spMkLst>
        </pc:spChg>
        <pc:spChg chg="mod">
          <ac:chgData name="Amaar Chowdhry" userId="aa98f2be98b74e43" providerId="LiveId" clId="{2BD72A13-4B7C-425A-A3F2-323BCD0A47E7}" dt="2023-12-06T02:46:35.517" v="1043"/>
          <ac:spMkLst>
            <pc:docMk/>
            <pc:sldMk cId="2526508837" sldId="260"/>
            <ac:spMk id="22" creationId="{F5948E32-5287-FD9D-E838-9EDFAF684DCA}"/>
          </ac:spMkLst>
        </pc:spChg>
        <pc:spChg chg="mod">
          <ac:chgData name="Amaar Chowdhry" userId="aa98f2be98b74e43" providerId="LiveId" clId="{2BD72A13-4B7C-425A-A3F2-323BCD0A47E7}" dt="2023-12-06T02:46:35.517" v="1043"/>
          <ac:spMkLst>
            <pc:docMk/>
            <pc:sldMk cId="2526508837" sldId="260"/>
            <ac:spMk id="23" creationId="{45A25195-3764-B9F4-368F-3D98E91DE301}"/>
          </ac:spMkLst>
        </pc:spChg>
        <pc:spChg chg="mod">
          <ac:chgData name="Amaar Chowdhry" userId="aa98f2be98b74e43" providerId="LiveId" clId="{2BD72A13-4B7C-425A-A3F2-323BCD0A47E7}" dt="2023-12-06T02:46:35.517" v="1043"/>
          <ac:spMkLst>
            <pc:docMk/>
            <pc:sldMk cId="2526508837" sldId="260"/>
            <ac:spMk id="24" creationId="{248B5415-B363-7981-EC24-EC43BBA08A7B}"/>
          </ac:spMkLst>
        </pc:spChg>
        <pc:spChg chg="mod">
          <ac:chgData name="Amaar Chowdhry" userId="aa98f2be98b74e43" providerId="LiveId" clId="{2BD72A13-4B7C-425A-A3F2-323BCD0A47E7}" dt="2023-12-06T02:46:35.517" v="1043"/>
          <ac:spMkLst>
            <pc:docMk/>
            <pc:sldMk cId="2526508837" sldId="260"/>
            <ac:spMk id="25" creationId="{6A090B39-C160-FAD7-C096-A2EDE505F9D7}"/>
          </ac:spMkLst>
        </pc:spChg>
        <pc:spChg chg="mod">
          <ac:chgData name="Amaar Chowdhry" userId="aa98f2be98b74e43" providerId="LiveId" clId="{2BD72A13-4B7C-425A-A3F2-323BCD0A47E7}" dt="2023-12-06T02:46:35.517" v="1043"/>
          <ac:spMkLst>
            <pc:docMk/>
            <pc:sldMk cId="2526508837" sldId="260"/>
            <ac:spMk id="26" creationId="{75ADF46D-75ED-04CE-A35A-3964F2C44068}"/>
          </ac:spMkLst>
        </pc:spChg>
        <pc:spChg chg="mod">
          <ac:chgData name="Amaar Chowdhry" userId="aa98f2be98b74e43" providerId="LiveId" clId="{2BD72A13-4B7C-425A-A3F2-323BCD0A47E7}" dt="2023-12-06T02:46:35.517" v="1043"/>
          <ac:spMkLst>
            <pc:docMk/>
            <pc:sldMk cId="2526508837" sldId="260"/>
            <ac:spMk id="27" creationId="{522EAC3A-06F3-D296-035A-44473BB63A83}"/>
          </ac:spMkLst>
        </pc:spChg>
        <pc:spChg chg="add del mod ord">
          <ac:chgData name="Amaar Chowdhry" userId="aa98f2be98b74e43" providerId="LiveId" clId="{2BD72A13-4B7C-425A-A3F2-323BCD0A47E7}" dt="2023-12-06T03:01:34.707" v="1994" actId="1076"/>
          <ac:spMkLst>
            <pc:docMk/>
            <pc:sldMk cId="2526508837" sldId="260"/>
            <ac:spMk id="28" creationId="{63D2343E-3978-0841-517E-4CC642D2037F}"/>
          </ac:spMkLst>
        </pc:spChg>
        <pc:grpChg chg="add mod ord">
          <ac:chgData name="Amaar Chowdhry" userId="aa98f2be98b74e43" providerId="LiveId" clId="{2BD72A13-4B7C-425A-A3F2-323BCD0A47E7}" dt="2023-12-06T02:47:28.544" v="1048" actId="1076"/>
          <ac:grpSpMkLst>
            <pc:docMk/>
            <pc:sldMk cId="2526508837" sldId="260"/>
            <ac:grpSpMk id="4" creationId="{55A655CF-B2F4-4AB5-1030-FC8DDD7C5715}"/>
          </ac:grpSpMkLst>
        </pc:grpChg>
        <pc:picChg chg="add mod">
          <ac:chgData name="Amaar Chowdhry" userId="aa98f2be98b74e43" providerId="LiveId" clId="{2BD72A13-4B7C-425A-A3F2-323BCD0A47E7}" dt="2023-12-06T02:45:59.984" v="1036" actId="1076"/>
          <ac:picMkLst>
            <pc:docMk/>
            <pc:sldMk cId="2526508837" sldId="260"/>
            <ac:picMk id="1026" creationId="{D99AEAED-7540-C77F-E97B-1C9ECF055655}"/>
          </ac:picMkLst>
        </pc:picChg>
        <pc:picChg chg="add mod">
          <ac:chgData name="Amaar Chowdhry" userId="aa98f2be98b74e43" providerId="LiveId" clId="{2BD72A13-4B7C-425A-A3F2-323BCD0A47E7}" dt="2023-12-06T02:46:03.930" v="1037" actId="1076"/>
          <ac:picMkLst>
            <pc:docMk/>
            <pc:sldMk cId="2526508837" sldId="260"/>
            <ac:picMk id="1028" creationId="{8D0D3ECC-EB8C-4960-D625-40110E00CE90}"/>
          </ac:picMkLst>
        </pc:picChg>
      </pc:sldChg>
      <pc:sldChg chg="addSp delSp modSp new mod setBg">
        <pc:chgData name="Amaar Chowdhry" userId="aa98f2be98b74e43" providerId="LiveId" clId="{2BD72A13-4B7C-425A-A3F2-323BCD0A47E7}" dt="2023-12-06T03:28:04.841" v="3605" actId="12"/>
        <pc:sldMkLst>
          <pc:docMk/>
          <pc:sldMk cId="219271700" sldId="261"/>
        </pc:sldMkLst>
        <pc:spChg chg="mod">
          <ac:chgData name="Amaar Chowdhry" userId="aa98f2be98b74e43" providerId="LiveId" clId="{2BD72A13-4B7C-425A-A3F2-323BCD0A47E7}" dt="2023-12-06T03:03:54.580" v="2046" actId="2711"/>
          <ac:spMkLst>
            <pc:docMk/>
            <pc:sldMk cId="219271700" sldId="261"/>
            <ac:spMk id="2" creationId="{4B75BCF3-A7C7-CA68-49A4-31346961A196}"/>
          </ac:spMkLst>
        </pc:spChg>
        <pc:spChg chg="del mod ord">
          <ac:chgData name="Amaar Chowdhry" userId="aa98f2be98b74e43" providerId="LiveId" clId="{2BD72A13-4B7C-425A-A3F2-323BCD0A47E7}" dt="2023-12-06T03:17:59.262" v="3330" actId="478"/>
          <ac:spMkLst>
            <pc:docMk/>
            <pc:sldMk cId="219271700" sldId="261"/>
            <ac:spMk id="3" creationId="{4DF2FB22-E03D-51B1-D73F-E2FFE692B6B9}"/>
          </ac:spMkLst>
        </pc:spChg>
        <pc:spChg chg="add mod">
          <ac:chgData name="Amaar Chowdhry" userId="aa98f2be98b74e43" providerId="LiveId" clId="{2BD72A13-4B7C-425A-A3F2-323BCD0A47E7}" dt="2023-12-06T03:27:36.621" v="3603" actId="1076"/>
          <ac:spMkLst>
            <pc:docMk/>
            <pc:sldMk cId="219271700" sldId="261"/>
            <ac:spMk id="4" creationId="{57A83850-E885-AA5E-0E3C-3C7C7C3DD335}"/>
          </ac:spMkLst>
        </pc:spChg>
        <pc:spChg chg="add mod">
          <ac:chgData name="Amaar Chowdhry" userId="aa98f2be98b74e43" providerId="LiveId" clId="{2BD72A13-4B7C-425A-A3F2-323BCD0A47E7}" dt="2023-12-06T03:27:36.621" v="3603" actId="1076"/>
          <ac:spMkLst>
            <pc:docMk/>
            <pc:sldMk cId="219271700" sldId="261"/>
            <ac:spMk id="5" creationId="{061EC429-E96D-3373-1089-DFBFCA7E2226}"/>
          </ac:spMkLst>
        </pc:spChg>
        <pc:spChg chg="add mod">
          <ac:chgData name="Amaar Chowdhry" userId="aa98f2be98b74e43" providerId="LiveId" clId="{2BD72A13-4B7C-425A-A3F2-323BCD0A47E7}" dt="2023-12-06T03:27:36.621" v="3603" actId="1076"/>
          <ac:spMkLst>
            <pc:docMk/>
            <pc:sldMk cId="219271700" sldId="261"/>
            <ac:spMk id="6" creationId="{845EF6CC-B4D5-659D-07FF-B38434CDB61E}"/>
          </ac:spMkLst>
        </pc:spChg>
        <pc:spChg chg="add del mod">
          <ac:chgData name="Amaar Chowdhry" userId="aa98f2be98b74e43" providerId="LiveId" clId="{2BD72A13-4B7C-425A-A3F2-323BCD0A47E7}" dt="2023-12-06T03:18:06.121" v="3331" actId="478"/>
          <ac:spMkLst>
            <pc:docMk/>
            <pc:sldMk cId="219271700" sldId="261"/>
            <ac:spMk id="8" creationId="{9A37A3A6-D3E8-9F59-95BA-BF4E7B741B6C}"/>
          </ac:spMkLst>
        </pc:spChg>
        <pc:spChg chg="add mod">
          <ac:chgData name="Amaar Chowdhry" userId="aa98f2be98b74e43" providerId="LiveId" clId="{2BD72A13-4B7C-425A-A3F2-323BCD0A47E7}" dt="2023-12-06T03:28:04.841" v="3605" actId="12"/>
          <ac:spMkLst>
            <pc:docMk/>
            <pc:sldMk cId="219271700" sldId="261"/>
            <ac:spMk id="9" creationId="{40BB9491-A68C-9AEA-5841-0A9F65AD40FA}"/>
          </ac:spMkLst>
        </pc:spChg>
        <pc:spChg chg="add mod">
          <ac:chgData name="Amaar Chowdhry" userId="aa98f2be98b74e43" providerId="LiveId" clId="{2BD72A13-4B7C-425A-A3F2-323BCD0A47E7}" dt="2023-12-06T03:27:36.621" v="3603" actId="1076"/>
          <ac:spMkLst>
            <pc:docMk/>
            <pc:sldMk cId="219271700" sldId="261"/>
            <ac:spMk id="10" creationId="{6D530547-18BB-0B70-CE5A-66AC7E1C1F5C}"/>
          </ac:spMkLst>
        </pc:spChg>
        <pc:spChg chg="add mod">
          <ac:chgData name="Amaar Chowdhry" userId="aa98f2be98b74e43" providerId="LiveId" clId="{2BD72A13-4B7C-425A-A3F2-323BCD0A47E7}" dt="2023-12-06T03:27:36.621" v="3603" actId="1076"/>
          <ac:spMkLst>
            <pc:docMk/>
            <pc:sldMk cId="219271700" sldId="261"/>
            <ac:spMk id="11" creationId="{1446680A-EBC4-5607-9DBF-F1ADEAD41FB0}"/>
          </ac:spMkLst>
        </pc:spChg>
        <pc:spChg chg="add mod">
          <ac:chgData name="Amaar Chowdhry" userId="aa98f2be98b74e43" providerId="LiveId" clId="{2BD72A13-4B7C-425A-A3F2-323BCD0A47E7}" dt="2023-12-06T03:27:36.621" v="3603" actId="1076"/>
          <ac:spMkLst>
            <pc:docMk/>
            <pc:sldMk cId="219271700" sldId="261"/>
            <ac:spMk id="12" creationId="{8E0BCB39-C86C-C35F-2AA3-399476A7E120}"/>
          </ac:spMkLst>
        </pc:spChg>
        <pc:spChg chg="add mod">
          <ac:chgData name="Amaar Chowdhry" userId="aa98f2be98b74e43" providerId="LiveId" clId="{2BD72A13-4B7C-425A-A3F2-323BCD0A47E7}" dt="2023-12-06T03:27:36.621" v="3603" actId="1076"/>
          <ac:spMkLst>
            <pc:docMk/>
            <pc:sldMk cId="219271700" sldId="261"/>
            <ac:spMk id="13" creationId="{0C8549D7-D271-0D7D-5E2D-B5628DB8D32E}"/>
          </ac:spMkLst>
        </pc:spChg>
        <pc:spChg chg="add mod">
          <ac:chgData name="Amaar Chowdhry" userId="aa98f2be98b74e43" providerId="LiveId" clId="{2BD72A13-4B7C-425A-A3F2-323BCD0A47E7}" dt="2023-12-06T03:27:36.621" v="3603" actId="1076"/>
          <ac:spMkLst>
            <pc:docMk/>
            <pc:sldMk cId="219271700" sldId="261"/>
            <ac:spMk id="14" creationId="{221B6841-82CA-AF94-4C19-4419EDFAB880}"/>
          </ac:spMkLst>
        </pc:spChg>
        <pc:spChg chg="mod">
          <ac:chgData name="Amaar Chowdhry" userId="aa98f2be98b74e43" providerId="LiveId" clId="{2BD72A13-4B7C-425A-A3F2-323BCD0A47E7}" dt="2023-12-06T03:24:59.697" v="3574"/>
          <ac:spMkLst>
            <pc:docMk/>
            <pc:sldMk cId="219271700" sldId="261"/>
            <ac:spMk id="16" creationId="{C11F16E0-04FE-912B-3336-CFFF71990C06}"/>
          </ac:spMkLst>
        </pc:spChg>
        <pc:spChg chg="mod">
          <ac:chgData name="Amaar Chowdhry" userId="aa98f2be98b74e43" providerId="LiveId" clId="{2BD72A13-4B7C-425A-A3F2-323BCD0A47E7}" dt="2023-12-06T03:24:59.697" v="3574"/>
          <ac:spMkLst>
            <pc:docMk/>
            <pc:sldMk cId="219271700" sldId="261"/>
            <ac:spMk id="17" creationId="{6DF93846-645C-BA1B-4742-469612B3D43A}"/>
          </ac:spMkLst>
        </pc:spChg>
        <pc:spChg chg="mod">
          <ac:chgData name="Amaar Chowdhry" userId="aa98f2be98b74e43" providerId="LiveId" clId="{2BD72A13-4B7C-425A-A3F2-323BCD0A47E7}" dt="2023-12-06T03:24:59.697" v="3574"/>
          <ac:spMkLst>
            <pc:docMk/>
            <pc:sldMk cId="219271700" sldId="261"/>
            <ac:spMk id="18" creationId="{C6385E09-B343-F973-B0F0-0E892E3828B8}"/>
          </ac:spMkLst>
        </pc:spChg>
        <pc:spChg chg="mod">
          <ac:chgData name="Amaar Chowdhry" userId="aa98f2be98b74e43" providerId="LiveId" clId="{2BD72A13-4B7C-425A-A3F2-323BCD0A47E7}" dt="2023-12-06T03:24:59.697" v="3574"/>
          <ac:spMkLst>
            <pc:docMk/>
            <pc:sldMk cId="219271700" sldId="261"/>
            <ac:spMk id="19" creationId="{E3030C18-8179-DCE1-8647-5C5B61EBC5DA}"/>
          </ac:spMkLst>
        </pc:spChg>
        <pc:spChg chg="mod">
          <ac:chgData name="Amaar Chowdhry" userId="aa98f2be98b74e43" providerId="LiveId" clId="{2BD72A13-4B7C-425A-A3F2-323BCD0A47E7}" dt="2023-12-06T03:24:59.697" v="3574"/>
          <ac:spMkLst>
            <pc:docMk/>
            <pc:sldMk cId="219271700" sldId="261"/>
            <ac:spMk id="20" creationId="{E984750A-46FB-7520-D20D-69930C6FCDFF}"/>
          </ac:spMkLst>
        </pc:spChg>
        <pc:spChg chg="mod">
          <ac:chgData name="Amaar Chowdhry" userId="aa98f2be98b74e43" providerId="LiveId" clId="{2BD72A13-4B7C-425A-A3F2-323BCD0A47E7}" dt="2023-12-06T03:24:59.697" v="3574"/>
          <ac:spMkLst>
            <pc:docMk/>
            <pc:sldMk cId="219271700" sldId="261"/>
            <ac:spMk id="21" creationId="{7E61E5FF-4E4A-0D9B-47DC-2E009FF22EE0}"/>
          </ac:spMkLst>
        </pc:spChg>
        <pc:spChg chg="mod">
          <ac:chgData name="Amaar Chowdhry" userId="aa98f2be98b74e43" providerId="LiveId" clId="{2BD72A13-4B7C-425A-A3F2-323BCD0A47E7}" dt="2023-12-06T03:24:59.697" v="3574"/>
          <ac:spMkLst>
            <pc:docMk/>
            <pc:sldMk cId="219271700" sldId="261"/>
            <ac:spMk id="22" creationId="{D0F0CEAC-A50A-9A50-A9B1-F1729A18BD55}"/>
          </ac:spMkLst>
        </pc:spChg>
        <pc:spChg chg="mod">
          <ac:chgData name="Amaar Chowdhry" userId="aa98f2be98b74e43" providerId="LiveId" clId="{2BD72A13-4B7C-425A-A3F2-323BCD0A47E7}" dt="2023-12-06T03:24:59.697" v="3574"/>
          <ac:spMkLst>
            <pc:docMk/>
            <pc:sldMk cId="219271700" sldId="261"/>
            <ac:spMk id="23" creationId="{8589FC52-4AC1-2AF4-BFE4-64E0C7C0C1BA}"/>
          </ac:spMkLst>
        </pc:spChg>
        <pc:spChg chg="mod">
          <ac:chgData name="Amaar Chowdhry" userId="aa98f2be98b74e43" providerId="LiveId" clId="{2BD72A13-4B7C-425A-A3F2-323BCD0A47E7}" dt="2023-12-06T03:24:59.697" v="3574"/>
          <ac:spMkLst>
            <pc:docMk/>
            <pc:sldMk cId="219271700" sldId="261"/>
            <ac:spMk id="24" creationId="{79F7E6DD-B1DA-A037-6ED3-7D64E0810BEA}"/>
          </ac:spMkLst>
        </pc:spChg>
        <pc:spChg chg="mod">
          <ac:chgData name="Amaar Chowdhry" userId="aa98f2be98b74e43" providerId="LiveId" clId="{2BD72A13-4B7C-425A-A3F2-323BCD0A47E7}" dt="2023-12-06T03:24:59.697" v="3574"/>
          <ac:spMkLst>
            <pc:docMk/>
            <pc:sldMk cId="219271700" sldId="261"/>
            <ac:spMk id="25" creationId="{45FCC268-1110-0AB9-4ACD-485779586C42}"/>
          </ac:spMkLst>
        </pc:spChg>
        <pc:spChg chg="mod">
          <ac:chgData name="Amaar Chowdhry" userId="aa98f2be98b74e43" providerId="LiveId" clId="{2BD72A13-4B7C-425A-A3F2-323BCD0A47E7}" dt="2023-12-06T03:24:59.697" v="3574"/>
          <ac:spMkLst>
            <pc:docMk/>
            <pc:sldMk cId="219271700" sldId="261"/>
            <ac:spMk id="26" creationId="{357509AB-A660-BB77-5C86-D2A60D9AFA04}"/>
          </ac:spMkLst>
        </pc:spChg>
        <pc:spChg chg="mod">
          <ac:chgData name="Amaar Chowdhry" userId="aa98f2be98b74e43" providerId="LiveId" clId="{2BD72A13-4B7C-425A-A3F2-323BCD0A47E7}" dt="2023-12-06T03:24:59.697" v="3574"/>
          <ac:spMkLst>
            <pc:docMk/>
            <pc:sldMk cId="219271700" sldId="261"/>
            <ac:spMk id="27" creationId="{E243E360-86E0-4565-E052-957E60E01AD0}"/>
          </ac:spMkLst>
        </pc:spChg>
        <pc:spChg chg="mod">
          <ac:chgData name="Amaar Chowdhry" userId="aa98f2be98b74e43" providerId="LiveId" clId="{2BD72A13-4B7C-425A-A3F2-323BCD0A47E7}" dt="2023-12-06T03:24:59.697" v="3574"/>
          <ac:spMkLst>
            <pc:docMk/>
            <pc:sldMk cId="219271700" sldId="261"/>
            <ac:spMk id="28" creationId="{6DFD5250-9E84-FE4F-F224-6F2441DCF595}"/>
          </ac:spMkLst>
        </pc:spChg>
        <pc:spChg chg="mod">
          <ac:chgData name="Amaar Chowdhry" userId="aa98f2be98b74e43" providerId="LiveId" clId="{2BD72A13-4B7C-425A-A3F2-323BCD0A47E7}" dt="2023-12-06T03:24:59.697" v="3574"/>
          <ac:spMkLst>
            <pc:docMk/>
            <pc:sldMk cId="219271700" sldId="261"/>
            <ac:spMk id="29" creationId="{A22F5C56-FE46-2A98-C9B8-01845377F1FC}"/>
          </ac:spMkLst>
        </pc:spChg>
        <pc:spChg chg="mod">
          <ac:chgData name="Amaar Chowdhry" userId="aa98f2be98b74e43" providerId="LiveId" clId="{2BD72A13-4B7C-425A-A3F2-323BCD0A47E7}" dt="2023-12-06T03:24:59.697" v="3574"/>
          <ac:spMkLst>
            <pc:docMk/>
            <pc:sldMk cId="219271700" sldId="261"/>
            <ac:spMk id="30" creationId="{22BF7B86-B6D9-0BBB-BFAA-9226C19308C5}"/>
          </ac:spMkLst>
        </pc:spChg>
        <pc:spChg chg="mod">
          <ac:chgData name="Amaar Chowdhry" userId="aa98f2be98b74e43" providerId="LiveId" clId="{2BD72A13-4B7C-425A-A3F2-323BCD0A47E7}" dt="2023-12-06T03:24:59.697" v="3574"/>
          <ac:spMkLst>
            <pc:docMk/>
            <pc:sldMk cId="219271700" sldId="261"/>
            <ac:spMk id="31" creationId="{C81F0E26-0ABD-012C-BE4F-9271E682F416}"/>
          </ac:spMkLst>
        </pc:spChg>
        <pc:spChg chg="mod">
          <ac:chgData name="Amaar Chowdhry" userId="aa98f2be98b74e43" providerId="LiveId" clId="{2BD72A13-4B7C-425A-A3F2-323BCD0A47E7}" dt="2023-12-06T03:24:59.697" v="3574"/>
          <ac:spMkLst>
            <pc:docMk/>
            <pc:sldMk cId="219271700" sldId="261"/>
            <ac:spMk id="32" creationId="{8C7C39DA-5C3D-B1B4-F54F-D662543B5A0E}"/>
          </ac:spMkLst>
        </pc:spChg>
        <pc:spChg chg="mod">
          <ac:chgData name="Amaar Chowdhry" userId="aa98f2be98b74e43" providerId="LiveId" clId="{2BD72A13-4B7C-425A-A3F2-323BCD0A47E7}" dt="2023-12-06T03:24:59.697" v="3574"/>
          <ac:spMkLst>
            <pc:docMk/>
            <pc:sldMk cId="219271700" sldId="261"/>
            <ac:spMk id="33" creationId="{DDCA9146-0207-1D23-AE9B-B80CE234D8A9}"/>
          </ac:spMkLst>
        </pc:spChg>
        <pc:spChg chg="mod">
          <ac:chgData name="Amaar Chowdhry" userId="aa98f2be98b74e43" providerId="LiveId" clId="{2BD72A13-4B7C-425A-A3F2-323BCD0A47E7}" dt="2023-12-06T03:24:59.697" v="3574"/>
          <ac:spMkLst>
            <pc:docMk/>
            <pc:sldMk cId="219271700" sldId="261"/>
            <ac:spMk id="34" creationId="{E5B5FD7B-7107-49E5-D721-41B5A31C7270}"/>
          </ac:spMkLst>
        </pc:spChg>
        <pc:spChg chg="mod">
          <ac:chgData name="Amaar Chowdhry" userId="aa98f2be98b74e43" providerId="LiveId" clId="{2BD72A13-4B7C-425A-A3F2-323BCD0A47E7}" dt="2023-12-06T03:24:59.697" v="3574"/>
          <ac:spMkLst>
            <pc:docMk/>
            <pc:sldMk cId="219271700" sldId="261"/>
            <ac:spMk id="35" creationId="{3C25992C-764E-038F-CEF0-0791E14202AC}"/>
          </ac:spMkLst>
        </pc:spChg>
        <pc:spChg chg="mod">
          <ac:chgData name="Amaar Chowdhry" userId="aa98f2be98b74e43" providerId="LiveId" clId="{2BD72A13-4B7C-425A-A3F2-323BCD0A47E7}" dt="2023-12-06T03:24:59.697" v="3574"/>
          <ac:spMkLst>
            <pc:docMk/>
            <pc:sldMk cId="219271700" sldId="261"/>
            <ac:spMk id="36" creationId="{11F89C6D-B775-7546-6A72-EE3D10C4EEA0}"/>
          </ac:spMkLst>
        </pc:spChg>
        <pc:spChg chg="mod">
          <ac:chgData name="Amaar Chowdhry" userId="aa98f2be98b74e43" providerId="LiveId" clId="{2BD72A13-4B7C-425A-A3F2-323BCD0A47E7}" dt="2023-12-06T03:24:59.697" v="3574"/>
          <ac:spMkLst>
            <pc:docMk/>
            <pc:sldMk cId="219271700" sldId="261"/>
            <ac:spMk id="37" creationId="{0CB2ABBB-8B00-8DB2-92C4-6DFF01F9A4A7}"/>
          </ac:spMkLst>
        </pc:spChg>
        <pc:spChg chg="mod">
          <ac:chgData name="Amaar Chowdhry" userId="aa98f2be98b74e43" providerId="LiveId" clId="{2BD72A13-4B7C-425A-A3F2-323BCD0A47E7}" dt="2023-12-06T03:24:59.697" v="3574"/>
          <ac:spMkLst>
            <pc:docMk/>
            <pc:sldMk cId="219271700" sldId="261"/>
            <ac:spMk id="38" creationId="{D3650F04-FBAB-E600-D103-02DBED6349C8}"/>
          </ac:spMkLst>
        </pc:spChg>
        <pc:grpChg chg="add mod ord">
          <ac:chgData name="Amaar Chowdhry" userId="aa98f2be98b74e43" providerId="LiveId" clId="{2BD72A13-4B7C-425A-A3F2-323BCD0A47E7}" dt="2023-12-06T03:25:03.462" v="3575" actId="167"/>
          <ac:grpSpMkLst>
            <pc:docMk/>
            <pc:sldMk cId="219271700" sldId="261"/>
            <ac:grpSpMk id="15" creationId="{EE08B25E-BE80-A19F-B710-CEFCDEDD540E}"/>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C924-BEE6-01FA-C482-E5200FE2A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EFEBC94-F038-E203-E5E6-4E932AFAB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10E1DA9-433C-4675-81EC-80BE782C6596}"/>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5" name="Footer Placeholder 4">
            <a:extLst>
              <a:ext uri="{FF2B5EF4-FFF2-40B4-BE49-F238E27FC236}">
                <a16:creationId xmlns:a16="http://schemas.microsoft.com/office/drawing/2014/main" id="{0AAB5EB3-4292-0B82-F628-F3A1A252CB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047168-F645-CF30-AB79-EFEEE424AE40}"/>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3967086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7E65-9F88-FB97-BDB3-DC51C28CA0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8F7023-3739-0C62-E772-288215216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0B6628-53EC-AD70-CC9E-051F602C9EE1}"/>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5" name="Footer Placeholder 4">
            <a:extLst>
              <a:ext uri="{FF2B5EF4-FFF2-40B4-BE49-F238E27FC236}">
                <a16:creationId xmlns:a16="http://schemas.microsoft.com/office/drawing/2014/main" id="{ADFE8439-0F02-2581-3172-5BB697D98E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D6DA47-9D6A-30DF-BBDA-339EF3CEB2C7}"/>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67542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DF39A0-2C13-AA53-035E-8B37F8E8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D9FE45-AE25-5451-8644-945A086BC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AE0B8D-78A5-4C00-4ED2-2854EF21C0C4}"/>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5" name="Footer Placeholder 4">
            <a:extLst>
              <a:ext uri="{FF2B5EF4-FFF2-40B4-BE49-F238E27FC236}">
                <a16:creationId xmlns:a16="http://schemas.microsoft.com/office/drawing/2014/main" id="{FD0ADCE3-90BB-9211-4C1B-D39B36FA1E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749402-86D0-16EF-5951-E4B7D7E694D5}"/>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425718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F0AA-3F5C-4B24-C551-6DB9E905E5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A7182D-A30C-1295-2E70-06CA8B1BB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C42832-823B-B89F-B055-E60790282FE5}"/>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5" name="Footer Placeholder 4">
            <a:extLst>
              <a:ext uri="{FF2B5EF4-FFF2-40B4-BE49-F238E27FC236}">
                <a16:creationId xmlns:a16="http://schemas.microsoft.com/office/drawing/2014/main" id="{0CD8B8D1-8903-2D3F-01AE-C9B997ED70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C1A23-35EC-8E05-8FDF-F2642390CE77}"/>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49544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179C-7F01-D34E-E0D0-F0F9EE8A5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3A5EA09-469E-4003-4E0A-9AFC0CB10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4900ED-5A3E-39C8-F517-DD52B507E8A0}"/>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5" name="Footer Placeholder 4">
            <a:extLst>
              <a:ext uri="{FF2B5EF4-FFF2-40B4-BE49-F238E27FC236}">
                <a16:creationId xmlns:a16="http://schemas.microsoft.com/office/drawing/2014/main" id="{AC65C946-045B-BCDC-0CC2-A2E38AFBA9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557730-D86E-D28E-409A-786DC5341DA4}"/>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103427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466F-66D6-76CC-9A98-680066CA63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EFD14C-519D-BD6B-C757-DA5B57AD9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3FFEEA-7AA7-E2DA-E7A7-4EF8333A47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B24CF4-6FF5-0249-E4DF-ABA06D581766}"/>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6" name="Footer Placeholder 5">
            <a:extLst>
              <a:ext uri="{FF2B5EF4-FFF2-40B4-BE49-F238E27FC236}">
                <a16:creationId xmlns:a16="http://schemas.microsoft.com/office/drawing/2014/main" id="{34393424-1C25-A5C6-924D-CD473846B6C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12F4B0-2B6D-0B86-DB3B-4FEA69A50C1C}"/>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309826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87B3-A445-C780-1A85-17173CF120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970E7A-1EB1-C6D4-D500-CAAE989339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CEC2E-E023-729E-C8EB-A6D33B5F7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550ACB-9ED4-E699-DC04-EF5590742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67E38-C57D-9B6F-CCBC-9C3142B7A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1FC6B5-4940-7293-2A41-B35158BE6A3C}"/>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8" name="Footer Placeholder 7">
            <a:extLst>
              <a:ext uri="{FF2B5EF4-FFF2-40B4-BE49-F238E27FC236}">
                <a16:creationId xmlns:a16="http://schemas.microsoft.com/office/drawing/2014/main" id="{4B52DEB6-84DC-406B-93FE-3837001706F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A39BC63-9DEA-68DF-CCD2-646290C80089}"/>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347007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2F4A-9988-AFD3-0F51-AA455FB49F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64C48D1-DF65-EA0A-9D5E-C28A30FBB477}"/>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4" name="Footer Placeholder 3">
            <a:extLst>
              <a:ext uri="{FF2B5EF4-FFF2-40B4-BE49-F238E27FC236}">
                <a16:creationId xmlns:a16="http://schemas.microsoft.com/office/drawing/2014/main" id="{2B0935B0-2603-94A2-8366-32865E46860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90A7839-D861-B078-46DE-2ACE5AF05D7E}"/>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225315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CD5A5-B114-0DF0-DB30-20BA2B79B139}"/>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3" name="Footer Placeholder 2">
            <a:extLst>
              <a:ext uri="{FF2B5EF4-FFF2-40B4-BE49-F238E27FC236}">
                <a16:creationId xmlns:a16="http://schemas.microsoft.com/office/drawing/2014/main" id="{90583E14-220F-D80A-03AC-AED296A004B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2106DA-D1B1-64BD-91B3-C004FDF9AB78}"/>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1003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80FB-AD70-307A-2D09-A0FA4F2B6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4DEFB28-2AAE-161C-FD63-75813300B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57EC7-AF06-7F34-2B89-B07000CAE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6413E-766C-0491-F7C5-21DDF3D11A20}"/>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6" name="Footer Placeholder 5">
            <a:extLst>
              <a:ext uri="{FF2B5EF4-FFF2-40B4-BE49-F238E27FC236}">
                <a16:creationId xmlns:a16="http://schemas.microsoft.com/office/drawing/2014/main" id="{04A483EA-DC60-9CC6-D2A3-8CD0C788D8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919571-FB61-3FF7-561E-46C043DD9074}"/>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2872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4AC2-ABE6-47E8-8AF7-8A7073D6D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9A9238-AF0D-2F01-F8AF-7B495DC61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A2304F6-C540-C8F7-B5DF-27662026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76E35-12EC-122A-B614-E589798BCEE7}"/>
              </a:ext>
            </a:extLst>
          </p:cNvPr>
          <p:cNvSpPr>
            <a:spLocks noGrp="1"/>
          </p:cNvSpPr>
          <p:nvPr>
            <p:ph type="dt" sz="half" idx="10"/>
          </p:nvPr>
        </p:nvSpPr>
        <p:spPr/>
        <p:txBody>
          <a:bodyPr/>
          <a:lstStyle/>
          <a:p>
            <a:fld id="{7FB3DB77-B33A-4775-BF3C-D43F36F6DF25}" type="datetimeFigureOut">
              <a:rPr lang="en-GB" smtClean="0"/>
              <a:t>06/12/2023</a:t>
            </a:fld>
            <a:endParaRPr lang="en-GB"/>
          </a:p>
        </p:txBody>
      </p:sp>
      <p:sp>
        <p:nvSpPr>
          <p:cNvPr id="6" name="Footer Placeholder 5">
            <a:extLst>
              <a:ext uri="{FF2B5EF4-FFF2-40B4-BE49-F238E27FC236}">
                <a16:creationId xmlns:a16="http://schemas.microsoft.com/office/drawing/2014/main" id="{D7D8EBB1-803C-7991-2B76-E6F7AFCC04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D9BC8F-A6CB-6CEC-51B0-0E54875AD60F}"/>
              </a:ext>
            </a:extLst>
          </p:cNvPr>
          <p:cNvSpPr>
            <a:spLocks noGrp="1"/>
          </p:cNvSpPr>
          <p:nvPr>
            <p:ph type="sldNum" sz="quarter" idx="12"/>
          </p:nvPr>
        </p:nvSpPr>
        <p:spPr/>
        <p:txBody>
          <a:bodyPr/>
          <a:lstStyle/>
          <a:p>
            <a:fld id="{E6B81C2D-0F04-4889-8D59-4BDDCDE22D4D}" type="slidenum">
              <a:rPr lang="en-GB" smtClean="0"/>
              <a:t>‹#›</a:t>
            </a:fld>
            <a:endParaRPr lang="en-GB"/>
          </a:p>
        </p:txBody>
      </p:sp>
    </p:spTree>
    <p:extLst>
      <p:ext uri="{BB962C8B-B14F-4D97-AF65-F5344CB8AC3E}">
        <p14:creationId xmlns:p14="http://schemas.microsoft.com/office/powerpoint/2010/main" val="282354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87737-26F7-5B2B-E3C3-8479F5A888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C7C42F-0298-2819-8C35-5E846CAAF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5B40E4-ED16-A7C6-26DC-98B884719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3DB77-B33A-4775-BF3C-D43F36F6DF25}" type="datetimeFigureOut">
              <a:rPr lang="en-GB" smtClean="0"/>
              <a:t>06/12/2023</a:t>
            </a:fld>
            <a:endParaRPr lang="en-GB"/>
          </a:p>
        </p:txBody>
      </p:sp>
      <p:sp>
        <p:nvSpPr>
          <p:cNvPr id="5" name="Footer Placeholder 4">
            <a:extLst>
              <a:ext uri="{FF2B5EF4-FFF2-40B4-BE49-F238E27FC236}">
                <a16:creationId xmlns:a16="http://schemas.microsoft.com/office/drawing/2014/main" id="{E3E426C0-0144-C4F0-CFF3-6CBD0EED5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AF774A9-A91F-5EA8-FE8F-BBA58DF2D6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81C2D-0F04-4889-8D59-4BDDCDE22D4D}" type="slidenum">
              <a:rPr lang="en-GB" smtClean="0"/>
              <a:t>‹#›</a:t>
            </a:fld>
            <a:endParaRPr lang="en-GB"/>
          </a:p>
        </p:txBody>
      </p:sp>
    </p:spTree>
    <p:extLst>
      <p:ext uri="{BB962C8B-B14F-4D97-AF65-F5344CB8AC3E}">
        <p14:creationId xmlns:p14="http://schemas.microsoft.com/office/powerpoint/2010/main" val="85639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02E44318-AC48-E69B-5737-27328DF62DD8}"/>
              </a:ext>
            </a:extLst>
          </p:cNvPr>
          <p:cNvGrpSpPr/>
          <p:nvPr/>
        </p:nvGrpSpPr>
        <p:grpSpPr>
          <a:xfrm>
            <a:off x="849984" y="3893457"/>
            <a:ext cx="4419649" cy="2350785"/>
            <a:chOff x="755959" y="3747006"/>
            <a:chExt cx="4419649" cy="2350785"/>
          </a:xfrm>
          <a:solidFill>
            <a:schemeClr val="bg1"/>
          </a:solidFill>
        </p:grpSpPr>
        <p:sp>
          <p:nvSpPr>
            <p:cNvPr id="35" name="Rectangle: Rounded Corners 34">
              <a:extLst>
                <a:ext uri="{FF2B5EF4-FFF2-40B4-BE49-F238E27FC236}">
                  <a16:creationId xmlns:a16="http://schemas.microsoft.com/office/drawing/2014/main" id="{40235BED-1633-72B5-BAA6-4E9FDED03897}"/>
                </a:ext>
              </a:extLst>
            </p:cNvPr>
            <p:cNvSpPr/>
            <p:nvPr/>
          </p:nvSpPr>
          <p:spPr>
            <a:xfrm>
              <a:off x="755959" y="5251202"/>
              <a:ext cx="4419649" cy="846589"/>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3B00570C-B333-0E4B-3BEC-E88D797FECC0}"/>
                </a:ext>
              </a:extLst>
            </p:cNvPr>
            <p:cNvSpPr/>
            <p:nvPr/>
          </p:nvSpPr>
          <p:spPr>
            <a:xfrm>
              <a:off x="813214" y="4563904"/>
              <a:ext cx="1203766" cy="126823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9B5059CD-C136-55C6-1E85-A09F3CC70999}"/>
                </a:ext>
              </a:extLst>
            </p:cNvPr>
            <p:cNvSpPr/>
            <p:nvPr/>
          </p:nvSpPr>
          <p:spPr>
            <a:xfrm>
              <a:off x="1481924" y="4076686"/>
              <a:ext cx="1203766" cy="126823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B66F4A7C-3EE7-8CD6-98B2-D78962A7D37C}"/>
                </a:ext>
              </a:extLst>
            </p:cNvPr>
            <p:cNvSpPr/>
            <p:nvPr/>
          </p:nvSpPr>
          <p:spPr>
            <a:xfrm>
              <a:off x="2154866" y="3747006"/>
              <a:ext cx="1896320" cy="187358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A6BA9BE-E5DB-8EB7-F887-3FFFBBFEA738}"/>
                </a:ext>
              </a:extLst>
            </p:cNvPr>
            <p:cNvSpPr/>
            <p:nvPr/>
          </p:nvSpPr>
          <p:spPr>
            <a:xfrm>
              <a:off x="3379167" y="4061445"/>
              <a:ext cx="1203766" cy="126823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FDBB3B1-45D8-EF99-8418-4A29BD9BED97}"/>
                </a:ext>
              </a:extLst>
            </p:cNvPr>
            <p:cNvSpPr/>
            <p:nvPr/>
          </p:nvSpPr>
          <p:spPr>
            <a:xfrm>
              <a:off x="3905801" y="4710699"/>
              <a:ext cx="1203766" cy="126823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oup 32">
            <a:extLst>
              <a:ext uri="{FF2B5EF4-FFF2-40B4-BE49-F238E27FC236}">
                <a16:creationId xmlns:a16="http://schemas.microsoft.com/office/drawing/2014/main" id="{06B16F81-83A2-007C-352E-77C25EA45B51}"/>
              </a:ext>
            </a:extLst>
          </p:cNvPr>
          <p:cNvGrpSpPr/>
          <p:nvPr/>
        </p:nvGrpSpPr>
        <p:grpSpPr>
          <a:xfrm>
            <a:off x="5193289" y="-1415443"/>
            <a:ext cx="8339831" cy="9331366"/>
            <a:chOff x="5193289" y="-1415443"/>
            <a:chExt cx="8339831" cy="9331366"/>
          </a:xfrm>
          <a:blipFill>
            <a:blip r:embed="rId2"/>
            <a:stretch>
              <a:fillRect/>
            </a:stretch>
          </a:blipFill>
        </p:grpSpPr>
        <p:sp>
          <p:nvSpPr>
            <p:cNvPr id="6" name="Hexagon 5">
              <a:extLst>
                <a:ext uri="{FF2B5EF4-FFF2-40B4-BE49-F238E27FC236}">
                  <a16:creationId xmlns:a16="http://schemas.microsoft.com/office/drawing/2014/main" id="{02FD8FD3-C9A6-7725-8D1F-5817CAF17609}"/>
                </a:ext>
              </a:extLst>
            </p:cNvPr>
            <p:cNvSpPr/>
            <p:nvPr/>
          </p:nvSpPr>
          <p:spPr>
            <a:xfrm>
              <a:off x="10554070" y="1692275"/>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7" name="Hexagon 6">
              <a:extLst>
                <a:ext uri="{FF2B5EF4-FFF2-40B4-BE49-F238E27FC236}">
                  <a16:creationId xmlns:a16="http://schemas.microsoft.com/office/drawing/2014/main" id="{B2585969-4A0B-2FD3-6A6E-B546F3AD347E}"/>
                </a:ext>
              </a:extLst>
            </p:cNvPr>
            <p:cNvSpPr/>
            <p:nvPr/>
          </p:nvSpPr>
          <p:spPr>
            <a:xfrm>
              <a:off x="10585142" y="14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8" name="Hexagon 7">
              <a:extLst>
                <a:ext uri="{FF2B5EF4-FFF2-40B4-BE49-F238E27FC236}">
                  <a16:creationId xmlns:a16="http://schemas.microsoft.com/office/drawing/2014/main" id="{6EF9F89F-7CC8-BCE6-B17F-D01AFAA920C4}"/>
                </a:ext>
              </a:extLst>
            </p:cNvPr>
            <p:cNvSpPr/>
            <p:nvPr/>
          </p:nvSpPr>
          <p:spPr>
            <a:xfrm>
              <a:off x="10554070" y="3240289"/>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9" name="Hexagon 8">
              <a:extLst>
                <a:ext uri="{FF2B5EF4-FFF2-40B4-BE49-F238E27FC236}">
                  <a16:creationId xmlns:a16="http://schemas.microsoft.com/office/drawing/2014/main" id="{B0A81417-B4B7-3928-ABF6-324E35E6B48C}"/>
                </a:ext>
              </a:extLst>
            </p:cNvPr>
            <p:cNvSpPr/>
            <p:nvPr/>
          </p:nvSpPr>
          <p:spPr>
            <a:xfrm>
              <a:off x="10585142" y="4788303"/>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0" name="Hexagon 9">
              <a:extLst>
                <a:ext uri="{FF2B5EF4-FFF2-40B4-BE49-F238E27FC236}">
                  <a16:creationId xmlns:a16="http://schemas.microsoft.com/office/drawing/2014/main" id="{BABE1A5B-874C-20B3-F1B3-CC1FF8D1E1D9}"/>
                </a:ext>
              </a:extLst>
            </p:cNvPr>
            <p:cNvSpPr/>
            <p:nvPr/>
          </p:nvSpPr>
          <p:spPr>
            <a:xfrm>
              <a:off x="10600678" y="6336317"/>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1" name="Hexagon 10">
              <a:extLst>
                <a:ext uri="{FF2B5EF4-FFF2-40B4-BE49-F238E27FC236}">
                  <a16:creationId xmlns:a16="http://schemas.microsoft.com/office/drawing/2014/main" id="{B899913C-024A-F159-0D3C-76F3E9FDC518}"/>
                </a:ext>
              </a:extLst>
            </p:cNvPr>
            <p:cNvSpPr/>
            <p:nvPr/>
          </p:nvSpPr>
          <p:spPr>
            <a:xfrm>
              <a:off x="10569606" y="-1415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2" name="Hexagon 11">
              <a:extLst>
                <a:ext uri="{FF2B5EF4-FFF2-40B4-BE49-F238E27FC236}">
                  <a16:creationId xmlns:a16="http://schemas.microsoft.com/office/drawing/2014/main" id="{ACBD022A-F237-C18D-6CED-83957108CE96}"/>
                </a:ext>
              </a:extLst>
            </p:cNvPr>
            <p:cNvSpPr/>
            <p:nvPr/>
          </p:nvSpPr>
          <p:spPr>
            <a:xfrm>
              <a:off x="924402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3" name="Hexagon 12">
              <a:extLst>
                <a:ext uri="{FF2B5EF4-FFF2-40B4-BE49-F238E27FC236}">
                  <a16:creationId xmlns:a16="http://schemas.microsoft.com/office/drawing/2014/main" id="{BDFA3CE0-4F5E-5A24-AF35-3F0DF06E2A1C}"/>
                </a:ext>
              </a:extLst>
            </p:cNvPr>
            <p:cNvSpPr/>
            <p:nvPr/>
          </p:nvSpPr>
          <p:spPr>
            <a:xfrm>
              <a:off x="9244022" y="94117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4" name="Hexagon 13">
              <a:extLst>
                <a:ext uri="{FF2B5EF4-FFF2-40B4-BE49-F238E27FC236}">
                  <a16:creationId xmlns:a16="http://schemas.microsoft.com/office/drawing/2014/main" id="{365BE19F-2B59-A2C5-4511-886C29588426}"/>
                </a:ext>
              </a:extLst>
            </p:cNvPr>
            <p:cNvSpPr/>
            <p:nvPr/>
          </p:nvSpPr>
          <p:spPr>
            <a:xfrm>
              <a:off x="9244022" y="250892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5" name="Hexagon 14">
              <a:extLst>
                <a:ext uri="{FF2B5EF4-FFF2-40B4-BE49-F238E27FC236}">
                  <a16:creationId xmlns:a16="http://schemas.microsoft.com/office/drawing/2014/main" id="{CB37AD2C-7023-E52C-283E-16784EDC3D19}"/>
                </a:ext>
              </a:extLst>
            </p:cNvPr>
            <p:cNvSpPr/>
            <p:nvPr/>
          </p:nvSpPr>
          <p:spPr>
            <a:xfrm>
              <a:off x="9244022" y="407668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6" name="Hexagon 15">
              <a:extLst>
                <a:ext uri="{FF2B5EF4-FFF2-40B4-BE49-F238E27FC236}">
                  <a16:creationId xmlns:a16="http://schemas.microsoft.com/office/drawing/2014/main" id="{D213CF17-213C-6DF4-95A7-7BBADC5DFB26}"/>
                </a:ext>
              </a:extLst>
            </p:cNvPr>
            <p:cNvSpPr/>
            <p:nvPr/>
          </p:nvSpPr>
          <p:spPr>
            <a:xfrm>
              <a:off x="9244022" y="5644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7" name="Hexagon 16">
              <a:extLst>
                <a:ext uri="{FF2B5EF4-FFF2-40B4-BE49-F238E27FC236}">
                  <a16:creationId xmlns:a16="http://schemas.microsoft.com/office/drawing/2014/main" id="{7C04F6BE-8126-84EA-2268-365499899751}"/>
                </a:ext>
              </a:extLst>
            </p:cNvPr>
            <p:cNvSpPr/>
            <p:nvPr/>
          </p:nvSpPr>
          <p:spPr>
            <a:xfrm>
              <a:off x="7906601" y="178095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8" name="Hexagon 17">
              <a:extLst>
                <a:ext uri="{FF2B5EF4-FFF2-40B4-BE49-F238E27FC236}">
                  <a16:creationId xmlns:a16="http://schemas.microsoft.com/office/drawing/2014/main" id="{14064911-B136-24AB-A234-F7A8ED948395}"/>
                </a:ext>
              </a:extLst>
            </p:cNvPr>
            <p:cNvSpPr/>
            <p:nvPr/>
          </p:nvSpPr>
          <p:spPr>
            <a:xfrm>
              <a:off x="7906601" y="333347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9" name="Hexagon 18">
              <a:extLst>
                <a:ext uri="{FF2B5EF4-FFF2-40B4-BE49-F238E27FC236}">
                  <a16:creationId xmlns:a16="http://schemas.microsoft.com/office/drawing/2014/main" id="{56930E05-B1E7-737D-7929-49E1EB970DF4}"/>
                </a:ext>
              </a:extLst>
            </p:cNvPr>
            <p:cNvSpPr/>
            <p:nvPr/>
          </p:nvSpPr>
          <p:spPr>
            <a:xfrm>
              <a:off x="7906601" y="4896730"/>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0" name="Hexagon 19">
              <a:extLst>
                <a:ext uri="{FF2B5EF4-FFF2-40B4-BE49-F238E27FC236}">
                  <a16:creationId xmlns:a16="http://schemas.microsoft.com/office/drawing/2014/main" id="{F38DD952-4017-ACF2-43BD-B392C72C1EEE}"/>
                </a:ext>
              </a:extLst>
            </p:cNvPr>
            <p:cNvSpPr/>
            <p:nvPr/>
          </p:nvSpPr>
          <p:spPr>
            <a:xfrm>
              <a:off x="7906601" y="645998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1" name="Hexagon 20">
              <a:extLst>
                <a:ext uri="{FF2B5EF4-FFF2-40B4-BE49-F238E27FC236}">
                  <a16:creationId xmlns:a16="http://schemas.microsoft.com/office/drawing/2014/main" id="{14C3D31A-1724-53E0-1A91-3615A6214406}"/>
                </a:ext>
              </a:extLst>
            </p:cNvPr>
            <p:cNvSpPr/>
            <p:nvPr/>
          </p:nvSpPr>
          <p:spPr>
            <a:xfrm>
              <a:off x="6549945" y="567629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2" name="Hexagon 21">
              <a:extLst>
                <a:ext uri="{FF2B5EF4-FFF2-40B4-BE49-F238E27FC236}">
                  <a16:creationId xmlns:a16="http://schemas.microsoft.com/office/drawing/2014/main" id="{1BAE134C-DCB1-37CC-3BA2-9B20044275EB}"/>
                </a:ext>
              </a:extLst>
            </p:cNvPr>
            <p:cNvSpPr/>
            <p:nvPr/>
          </p:nvSpPr>
          <p:spPr>
            <a:xfrm>
              <a:off x="5193289" y="640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3" name="Hexagon 22">
              <a:extLst>
                <a:ext uri="{FF2B5EF4-FFF2-40B4-BE49-F238E27FC236}">
                  <a16:creationId xmlns:a16="http://schemas.microsoft.com/office/drawing/2014/main" id="{69C0E80F-A149-AAA4-628F-F6E2D9489B02}"/>
                </a:ext>
              </a:extLst>
            </p:cNvPr>
            <p:cNvSpPr/>
            <p:nvPr/>
          </p:nvSpPr>
          <p:spPr>
            <a:xfrm>
              <a:off x="6547800" y="4113038"/>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4" name="Hexagon 23">
              <a:extLst>
                <a:ext uri="{FF2B5EF4-FFF2-40B4-BE49-F238E27FC236}">
                  <a16:creationId xmlns:a16="http://schemas.microsoft.com/office/drawing/2014/main" id="{9CDC472B-0964-2662-1CCB-0341F5C66F64}"/>
                </a:ext>
              </a:extLst>
            </p:cNvPr>
            <p:cNvSpPr/>
            <p:nvPr/>
          </p:nvSpPr>
          <p:spPr>
            <a:xfrm>
              <a:off x="1192626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5" name="Hexagon 24">
              <a:extLst>
                <a:ext uri="{FF2B5EF4-FFF2-40B4-BE49-F238E27FC236}">
                  <a16:creationId xmlns:a16="http://schemas.microsoft.com/office/drawing/2014/main" id="{369ABD03-946E-9A23-3A8F-D2907D91533A}"/>
                </a:ext>
              </a:extLst>
            </p:cNvPr>
            <p:cNvSpPr/>
            <p:nvPr/>
          </p:nvSpPr>
          <p:spPr>
            <a:xfrm>
              <a:off x="11935436" y="945515"/>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6" name="Hexagon 25">
              <a:extLst>
                <a:ext uri="{FF2B5EF4-FFF2-40B4-BE49-F238E27FC236}">
                  <a16:creationId xmlns:a16="http://schemas.microsoft.com/office/drawing/2014/main" id="{C4F1F683-A915-7F3E-D9E1-C9068E5F34F8}"/>
                </a:ext>
              </a:extLst>
            </p:cNvPr>
            <p:cNvSpPr/>
            <p:nvPr/>
          </p:nvSpPr>
          <p:spPr>
            <a:xfrm>
              <a:off x="11946385" y="250876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7" name="Hexagon 26">
              <a:extLst>
                <a:ext uri="{FF2B5EF4-FFF2-40B4-BE49-F238E27FC236}">
                  <a16:creationId xmlns:a16="http://schemas.microsoft.com/office/drawing/2014/main" id="{07C61C14-3368-5A55-5E0F-FFFC31845086}"/>
                </a:ext>
              </a:extLst>
            </p:cNvPr>
            <p:cNvSpPr/>
            <p:nvPr/>
          </p:nvSpPr>
          <p:spPr>
            <a:xfrm>
              <a:off x="11957334" y="404864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8" name="Hexagon 27">
              <a:extLst>
                <a:ext uri="{FF2B5EF4-FFF2-40B4-BE49-F238E27FC236}">
                  <a16:creationId xmlns:a16="http://schemas.microsoft.com/office/drawing/2014/main" id="{13A7B61A-6525-F8CC-81A3-2B9CBE4C384C}"/>
                </a:ext>
              </a:extLst>
            </p:cNvPr>
            <p:cNvSpPr/>
            <p:nvPr/>
          </p:nvSpPr>
          <p:spPr>
            <a:xfrm>
              <a:off x="11957334" y="562469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grpSp>
      <p:sp>
        <p:nvSpPr>
          <p:cNvPr id="5" name="Title 4">
            <a:extLst>
              <a:ext uri="{FF2B5EF4-FFF2-40B4-BE49-F238E27FC236}">
                <a16:creationId xmlns:a16="http://schemas.microsoft.com/office/drawing/2014/main" id="{DAB4591D-6A9B-37BC-DC83-FA276414122D}"/>
              </a:ext>
            </a:extLst>
          </p:cNvPr>
          <p:cNvSpPr>
            <a:spLocks noGrp="1"/>
          </p:cNvSpPr>
          <p:nvPr>
            <p:ph type="ctrTitle"/>
          </p:nvPr>
        </p:nvSpPr>
        <p:spPr>
          <a:xfrm>
            <a:off x="408225" y="601697"/>
            <a:ext cx="7717506" cy="3057597"/>
          </a:xfrm>
        </p:spPr>
        <p:txBody>
          <a:bodyPr>
            <a:normAutofit/>
          </a:bodyPr>
          <a:lstStyle/>
          <a:p>
            <a:r>
              <a:rPr lang="en-US" dirty="0">
                <a:latin typeface="Eras Bold ITC" panose="020B0907030504020204" pitchFamily="34" charset="0"/>
                <a:cs typeface="Aharoni" panose="02010803020104030203" pitchFamily="2" charset="-79"/>
              </a:rPr>
              <a:t>Evaluating AI’s Impact on Society</a:t>
            </a:r>
            <a:br>
              <a:rPr lang="en-US" dirty="0">
                <a:latin typeface="Eras Bold ITC" panose="020B0907030504020204" pitchFamily="34" charset="0"/>
                <a:cs typeface="Aharoni" panose="02010803020104030203" pitchFamily="2" charset="-79"/>
              </a:rPr>
            </a:br>
            <a:r>
              <a:rPr lang="en-US" sz="4000" dirty="0">
                <a:latin typeface="Eras Bold ITC" panose="020B0907030504020204" pitchFamily="34" charset="0"/>
                <a:cs typeface="Aharoni" panose="02010803020104030203" pitchFamily="2" charset="-79"/>
              </a:rPr>
              <a:t>-Prospects, Perils and The Path Forward </a:t>
            </a:r>
            <a:endParaRPr lang="en-GB" dirty="0">
              <a:latin typeface="Eras Bold ITC" panose="020B0907030504020204" pitchFamily="34" charset="0"/>
              <a:cs typeface="Aharoni" panose="02010803020104030203" pitchFamily="2" charset="-79"/>
            </a:endParaRPr>
          </a:p>
        </p:txBody>
      </p:sp>
      <p:sp>
        <p:nvSpPr>
          <p:cNvPr id="3" name="Subtitle 2">
            <a:extLst>
              <a:ext uri="{FF2B5EF4-FFF2-40B4-BE49-F238E27FC236}">
                <a16:creationId xmlns:a16="http://schemas.microsoft.com/office/drawing/2014/main" id="{83F0B5AE-0A2A-3786-D9FC-FA1A11E8372A}"/>
              </a:ext>
            </a:extLst>
          </p:cNvPr>
          <p:cNvSpPr>
            <a:spLocks noGrp="1"/>
          </p:cNvSpPr>
          <p:nvPr>
            <p:ph type="subTitle" idx="1"/>
          </p:nvPr>
        </p:nvSpPr>
        <p:spPr>
          <a:xfrm>
            <a:off x="1734701" y="4256661"/>
            <a:ext cx="3045051" cy="1999642"/>
          </a:xfrm>
        </p:spPr>
        <p:txBody>
          <a:bodyPr/>
          <a:lstStyle/>
          <a:p>
            <a:pPr algn="l"/>
            <a:endParaRPr lang="en-GB" sz="180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endParaRPr>
          </a:p>
          <a:p>
            <a:pPr algn="l"/>
            <a:r>
              <a:rPr lang="en-GB" sz="1800" dirty="0">
                <a:latin typeface="Segoe UI Historic" panose="020B0502040204020203" pitchFamily="34" charset="0"/>
                <a:ea typeface="Segoe UI Historic" panose="020B0502040204020203" pitchFamily="34" charset="0"/>
                <a:cs typeface="Segoe UI Historic" panose="020B0502040204020203" pitchFamily="34" charset="0"/>
              </a:rPr>
              <a:t>Artificial Intelligence could spell the end of the human race</a:t>
            </a:r>
          </a:p>
          <a:p>
            <a:pPr algn="l"/>
            <a:r>
              <a:rPr lang="en-GB" sz="1800" dirty="0">
                <a:latin typeface="Segoe UI Historic" panose="020B0502040204020203" pitchFamily="34" charset="0"/>
                <a:ea typeface="Segoe UI Historic" panose="020B0502040204020203" pitchFamily="34" charset="0"/>
                <a:cs typeface="Segoe UI Historic" panose="020B0502040204020203" pitchFamily="34" charset="0"/>
              </a:rPr>
              <a:t>-Dr Steven Hawking</a:t>
            </a:r>
          </a:p>
        </p:txBody>
      </p:sp>
      <p:sp>
        <p:nvSpPr>
          <p:cNvPr id="44" name="TextBox 43">
            <a:extLst>
              <a:ext uri="{FF2B5EF4-FFF2-40B4-BE49-F238E27FC236}">
                <a16:creationId xmlns:a16="http://schemas.microsoft.com/office/drawing/2014/main" id="{F1EBF9C2-3471-3FBE-091D-26371041EAC3}"/>
              </a:ext>
            </a:extLst>
          </p:cNvPr>
          <p:cNvSpPr txBox="1"/>
          <p:nvPr/>
        </p:nvSpPr>
        <p:spPr>
          <a:xfrm>
            <a:off x="1050397" y="4061445"/>
            <a:ext cx="822002" cy="1446550"/>
          </a:xfrm>
          <a:prstGeom prst="rect">
            <a:avLst/>
          </a:prstGeom>
          <a:noFill/>
        </p:spPr>
        <p:txBody>
          <a:bodyPr wrap="square" rtlCol="0">
            <a:spAutoFit/>
          </a:bodyPr>
          <a:lstStyle/>
          <a:p>
            <a:r>
              <a:rPr lang="en-GB" sz="8800" dirty="0">
                <a:latin typeface="Segoe UI Historic" panose="020B0502040204020203" pitchFamily="34" charset="0"/>
                <a:ea typeface="Segoe UI Historic" panose="020B0502040204020203" pitchFamily="34" charset="0"/>
                <a:cs typeface="Segoe UI Historic" panose="020B0502040204020203" pitchFamily="34" charset="0"/>
                <a:sym typeface="Wingdings" panose="05000000000000000000" pitchFamily="2" charset="2"/>
              </a:rPr>
              <a:t></a:t>
            </a:r>
            <a:endParaRPr lang="en-GB" sz="5400" dirty="0"/>
          </a:p>
        </p:txBody>
      </p:sp>
      <p:sp>
        <p:nvSpPr>
          <p:cNvPr id="45" name="TextBox 44">
            <a:extLst>
              <a:ext uri="{FF2B5EF4-FFF2-40B4-BE49-F238E27FC236}">
                <a16:creationId xmlns:a16="http://schemas.microsoft.com/office/drawing/2014/main" id="{15AB9554-34DC-DCEC-1F31-1F410904129F}"/>
              </a:ext>
            </a:extLst>
          </p:cNvPr>
          <p:cNvSpPr txBox="1"/>
          <p:nvPr/>
        </p:nvSpPr>
        <p:spPr>
          <a:xfrm>
            <a:off x="4053678" y="5358202"/>
            <a:ext cx="614059" cy="1446550"/>
          </a:xfrm>
          <a:prstGeom prst="rect">
            <a:avLst/>
          </a:prstGeom>
          <a:noFill/>
        </p:spPr>
        <p:txBody>
          <a:bodyPr wrap="square" rtlCol="0">
            <a:spAutoFit/>
          </a:bodyPr>
          <a:lstStyle/>
          <a:p>
            <a:r>
              <a:rPr lang="en-GB" sz="8800" dirty="0">
                <a:latin typeface="Segoe UI Historic" panose="020B0502040204020203" pitchFamily="34" charset="0"/>
                <a:ea typeface="Segoe UI Historic" panose="020B0502040204020203" pitchFamily="34" charset="0"/>
                <a:cs typeface="Segoe UI Historic" panose="020B0502040204020203" pitchFamily="34" charset="0"/>
                <a:sym typeface="Wingdings" panose="05000000000000000000" pitchFamily="2" charset="2"/>
              </a:rPr>
              <a:t></a:t>
            </a:r>
            <a:endParaRPr lang="en-GB" sz="54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348641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07AE7D9-4A81-0CF8-0EF4-DF970114191B}"/>
              </a:ext>
            </a:extLst>
          </p:cNvPr>
          <p:cNvGrpSpPr/>
          <p:nvPr/>
        </p:nvGrpSpPr>
        <p:grpSpPr>
          <a:xfrm>
            <a:off x="5193289" y="-1415443"/>
            <a:ext cx="8339831" cy="9331366"/>
            <a:chOff x="5193289" y="-1415443"/>
            <a:chExt cx="8339831" cy="9331366"/>
          </a:xfrm>
          <a:blipFill>
            <a:blip r:embed="rId2"/>
            <a:stretch>
              <a:fillRect/>
            </a:stretch>
          </a:blipFill>
        </p:grpSpPr>
        <p:sp>
          <p:nvSpPr>
            <p:cNvPr id="7" name="Hexagon 6">
              <a:extLst>
                <a:ext uri="{FF2B5EF4-FFF2-40B4-BE49-F238E27FC236}">
                  <a16:creationId xmlns:a16="http://schemas.microsoft.com/office/drawing/2014/main" id="{5C1B686A-8BB8-EC41-91C4-750D305803B1}"/>
                </a:ext>
              </a:extLst>
            </p:cNvPr>
            <p:cNvSpPr/>
            <p:nvPr/>
          </p:nvSpPr>
          <p:spPr>
            <a:xfrm>
              <a:off x="10554070" y="1692275"/>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8" name="Hexagon 7">
              <a:extLst>
                <a:ext uri="{FF2B5EF4-FFF2-40B4-BE49-F238E27FC236}">
                  <a16:creationId xmlns:a16="http://schemas.microsoft.com/office/drawing/2014/main" id="{7D2336BF-120B-3C4B-5323-FA1DD7FABFA6}"/>
                </a:ext>
              </a:extLst>
            </p:cNvPr>
            <p:cNvSpPr/>
            <p:nvPr/>
          </p:nvSpPr>
          <p:spPr>
            <a:xfrm>
              <a:off x="10585142" y="14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9" name="Hexagon 8">
              <a:extLst>
                <a:ext uri="{FF2B5EF4-FFF2-40B4-BE49-F238E27FC236}">
                  <a16:creationId xmlns:a16="http://schemas.microsoft.com/office/drawing/2014/main" id="{FC535B50-0A0B-DD00-4B30-26DA99B9016E}"/>
                </a:ext>
              </a:extLst>
            </p:cNvPr>
            <p:cNvSpPr/>
            <p:nvPr/>
          </p:nvSpPr>
          <p:spPr>
            <a:xfrm>
              <a:off x="10554070" y="3240289"/>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0" name="Hexagon 9">
              <a:extLst>
                <a:ext uri="{FF2B5EF4-FFF2-40B4-BE49-F238E27FC236}">
                  <a16:creationId xmlns:a16="http://schemas.microsoft.com/office/drawing/2014/main" id="{6C717EFE-6913-9D41-7753-62B66FDE9D6E}"/>
                </a:ext>
              </a:extLst>
            </p:cNvPr>
            <p:cNvSpPr/>
            <p:nvPr/>
          </p:nvSpPr>
          <p:spPr>
            <a:xfrm>
              <a:off x="10585142" y="4788303"/>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1" name="Hexagon 10">
              <a:extLst>
                <a:ext uri="{FF2B5EF4-FFF2-40B4-BE49-F238E27FC236}">
                  <a16:creationId xmlns:a16="http://schemas.microsoft.com/office/drawing/2014/main" id="{2BF650B4-7A6C-499D-AC66-FDBDEA12DF38}"/>
                </a:ext>
              </a:extLst>
            </p:cNvPr>
            <p:cNvSpPr/>
            <p:nvPr/>
          </p:nvSpPr>
          <p:spPr>
            <a:xfrm>
              <a:off x="10600678" y="6336317"/>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2" name="Hexagon 11">
              <a:extLst>
                <a:ext uri="{FF2B5EF4-FFF2-40B4-BE49-F238E27FC236}">
                  <a16:creationId xmlns:a16="http://schemas.microsoft.com/office/drawing/2014/main" id="{67E54DA4-C0C5-95E3-7F12-393C586FD69C}"/>
                </a:ext>
              </a:extLst>
            </p:cNvPr>
            <p:cNvSpPr/>
            <p:nvPr/>
          </p:nvSpPr>
          <p:spPr>
            <a:xfrm>
              <a:off x="10569606" y="-1415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3" name="Hexagon 12">
              <a:extLst>
                <a:ext uri="{FF2B5EF4-FFF2-40B4-BE49-F238E27FC236}">
                  <a16:creationId xmlns:a16="http://schemas.microsoft.com/office/drawing/2014/main" id="{B319B60D-33F2-F9AD-1B81-DBAE80CDB25B}"/>
                </a:ext>
              </a:extLst>
            </p:cNvPr>
            <p:cNvSpPr/>
            <p:nvPr/>
          </p:nvSpPr>
          <p:spPr>
            <a:xfrm>
              <a:off x="924402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4" name="Hexagon 13">
              <a:extLst>
                <a:ext uri="{FF2B5EF4-FFF2-40B4-BE49-F238E27FC236}">
                  <a16:creationId xmlns:a16="http://schemas.microsoft.com/office/drawing/2014/main" id="{5332084A-47D0-89E7-FEAA-26AC453586F4}"/>
                </a:ext>
              </a:extLst>
            </p:cNvPr>
            <p:cNvSpPr/>
            <p:nvPr/>
          </p:nvSpPr>
          <p:spPr>
            <a:xfrm>
              <a:off x="9244022" y="94117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5" name="Hexagon 14">
              <a:extLst>
                <a:ext uri="{FF2B5EF4-FFF2-40B4-BE49-F238E27FC236}">
                  <a16:creationId xmlns:a16="http://schemas.microsoft.com/office/drawing/2014/main" id="{9BF25D9A-6A3C-AB1D-B111-6F4EEA6DFA16}"/>
                </a:ext>
              </a:extLst>
            </p:cNvPr>
            <p:cNvSpPr/>
            <p:nvPr/>
          </p:nvSpPr>
          <p:spPr>
            <a:xfrm>
              <a:off x="9244022" y="250892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6" name="Hexagon 15">
              <a:extLst>
                <a:ext uri="{FF2B5EF4-FFF2-40B4-BE49-F238E27FC236}">
                  <a16:creationId xmlns:a16="http://schemas.microsoft.com/office/drawing/2014/main" id="{4A70F23C-2CD2-764C-5AD1-E2FFB342AB41}"/>
                </a:ext>
              </a:extLst>
            </p:cNvPr>
            <p:cNvSpPr/>
            <p:nvPr/>
          </p:nvSpPr>
          <p:spPr>
            <a:xfrm>
              <a:off x="9244022" y="407668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7" name="Hexagon 16">
              <a:extLst>
                <a:ext uri="{FF2B5EF4-FFF2-40B4-BE49-F238E27FC236}">
                  <a16:creationId xmlns:a16="http://schemas.microsoft.com/office/drawing/2014/main" id="{463AD3FA-A45B-2675-3FA1-024EAC737282}"/>
                </a:ext>
              </a:extLst>
            </p:cNvPr>
            <p:cNvSpPr/>
            <p:nvPr/>
          </p:nvSpPr>
          <p:spPr>
            <a:xfrm>
              <a:off x="9244022" y="5644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8" name="Hexagon 17">
              <a:extLst>
                <a:ext uri="{FF2B5EF4-FFF2-40B4-BE49-F238E27FC236}">
                  <a16:creationId xmlns:a16="http://schemas.microsoft.com/office/drawing/2014/main" id="{D7FF0134-4778-5AD2-3A2B-17C20557DC3C}"/>
                </a:ext>
              </a:extLst>
            </p:cNvPr>
            <p:cNvSpPr/>
            <p:nvPr/>
          </p:nvSpPr>
          <p:spPr>
            <a:xfrm>
              <a:off x="7906601" y="178095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9" name="Hexagon 18">
              <a:extLst>
                <a:ext uri="{FF2B5EF4-FFF2-40B4-BE49-F238E27FC236}">
                  <a16:creationId xmlns:a16="http://schemas.microsoft.com/office/drawing/2014/main" id="{CB1C4D0E-E310-FF99-7C44-54AE0CEB9FA8}"/>
                </a:ext>
              </a:extLst>
            </p:cNvPr>
            <p:cNvSpPr/>
            <p:nvPr/>
          </p:nvSpPr>
          <p:spPr>
            <a:xfrm>
              <a:off x="7906601" y="333347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0" name="Hexagon 19">
              <a:extLst>
                <a:ext uri="{FF2B5EF4-FFF2-40B4-BE49-F238E27FC236}">
                  <a16:creationId xmlns:a16="http://schemas.microsoft.com/office/drawing/2014/main" id="{1EF7303D-2290-03BA-8BF6-CC00F482162B}"/>
                </a:ext>
              </a:extLst>
            </p:cNvPr>
            <p:cNvSpPr/>
            <p:nvPr/>
          </p:nvSpPr>
          <p:spPr>
            <a:xfrm>
              <a:off x="7906601" y="4896730"/>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1" name="Hexagon 20">
              <a:extLst>
                <a:ext uri="{FF2B5EF4-FFF2-40B4-BE49-F238E27FC236}">
                  <a16:creationId xmlns:a16="http://schemas.microsoft.com/office/drawing/2014/main" id="{79427362-72FF-A5C9-E05B-A3F70523310F}"/>
                </a:ext>
              </a:extLst>
            </p:cNvPr>
            <p:cNvSpPr/>
            <p:nvPr/>
          </p:nvSpPr>
          <p:spPr>
            <a:xfrm>
              <a:off x="7906601" y="645998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2" name="Hexagon 21">
              <a:extLst>
                <a:ext uri="{FF2B5EF4-FFF2-40B4-BE49-F238E27FC236}">
                  <a16:creationId xmlns:a16="http://schemas.microsoft.com/office/drawing/2014/main" id="{2975F88F-D962-FF0E-1B03-4C535922C868}"/>
                </a:ext>
              </a:extLst>
            </p:cNvPr>
            <p:cNvSpPr/>
            <p:nvPr/>
          </p:nvSpPr>
          <p:spPr>
            <a:xfrm>
              <a:off x="6549945" y="567629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3" name="Hexagon 22">
              <a:extLst>
                <a:ext uri="{FF2B5EF4-FFF2-40B4-BE49-F238E27FC236}">
                  <a16:creationId xmlns:a16="http://schemas.microsoft.com/office/drawing/2014/main" id="{251B61C0-D79E-89C4-0B92-ADD000F85C64}"/>
                </a:ext>
              </a:extLst>
            </p:cNvPr>
            <p:cNvSpPr/>
            <p:nvPr/>
          </p:nvSpPr>
          <p:spPr>
            <a:xfrm>
              <a:off x="5193289" y="640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4" name="Hexagon 23">
              <a:extLst>
                <a:ext uri="{FF2B5EF4-FFF2-40B4-BE49-F238E27FC236}">
                  <a16:creationId xmlns:a16="http://schemas.microsoft.com/office/drawing/2014/main" id="{D35AAD5E-F387-3692-EDBB-1497E24EA1D6}"/>
                </a:ext>
              </a:extLst>
            </p:cNvPr>
            <p:cNvSpPr/>
            <p:nvPr/>
          </p:nvSpPr>
          <p:spPr>
            <a:xfrm>
              <a:off x="6547800" y="4113038"/>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5" name="Hexagon 24">
              <a:extLst>
                <a:ext uri="{FF2B5EF4-FFF2-40B4-BE49-F238E27FC236}">
                  <a16:creationId xmlns:a16="http://schemas.microsoft.com/office/drawing/2014/main" id="{942CAA0D-1D24-91D4-63AC-056BE7DD4AF4}"/>
                </a:ext>
              </a:extLst>
            </p:cNvPr>
            <p:cNvSpPr/>
            <p:nvPr/>
          </p:nvSpPr>
          <p:spPr>
            <a:xfrm>
              <a:off x="1192626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6" name="Hexagon 25">
              <a:extLst>
                <a:ext uri="{FF2B5EF4-FFF2-40B4-BE49-F238E27FC236}">
                  <a16:creationId xmlns:a16="http://schemas.microsoft.com/office/drawing/2014/main" id="{17F1BF43-3B7F-146A-C4E2-C24EC8807A79}"/>
                </a:ext>
              </a:extLst>
            </p:cNvPr>
            <p:cNvSpPr/>
            <p:nvPr/>
          </p:nvSpPr>
          <p:spPr>
            <a:xfrm>
              <a:off x="11935436" y="945515"/>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7" name="Hexagon 26">
              <a:extLst>
                <a:ext uri="{FF2B5EF4-FFF2-40B4-BE49-F238E27FC236}">
                  <a16:creationId xmlns:a16="http://schemas.microsoft.com/office/drawing/2014/main" id="{BC0A1E2F-62AE-C9BA-2309-5B09118C2C2E}"/>
                </a:ext>
              </a:extLst>
            </p:cNvPr>
            <p:cNvSpPr/>
            <p:nvPr/>
          </p:nvSpPr>
          <p:spPr>
            <a:xfrm>
              <a:off x="11946385" y="250876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8" name="Hexagon 27">
              <a:extLst>
                <a:ext uri="{FF2B5EF4-FFF2-40B4-BE49-F238E27FC236}">
                  <a16:creationId xmlns:a16="http://schemas.microsoft.com/office/drawing/2014/main" id="{8012F05E-B4CB-26BA-D9D4-F102C687C0F0}"/>
                </a:ext>
              </a:extLst>
            </p:cNvPr>
            <p:cNvSpPr/>
            <p:nvPr/>
          </p:nvSpPr>
          <p:spPr>
            <a:xfrm>
              <a:off x="11957334" y="404864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9" name="Hexagon 28">
              <a:extLst>
                <a:ext uri="{FF2B5EF4-FFF2-40B4-BE49-F238E27FC236}">
                  <a16:creationId xmlns:a16="http://schemas.microsoft.com/office/drawing/2014/main" id="{9EA79870-94D6-498A-723F-041A57207197}"/>
                </a:ext>
              </a:extLst>
            </p:cNvPr>
            <p:cNvSpPr/>
            <p:nvPr/>
          </p:nvSpPr>
          <p:spPr>
            <a:xfrm>
              <a:off x="11957334" y="562469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grpSp>
      <p:sp>
        <p:nvSpPr>
          <p:cNvPr id="2" name="Title 1">
            <a:extLst>
              <a:ext uri="{FF2B5EF4-FFF2-40B4-BE49-F238E27FC236}">
                <a16:creationId xmlns:a16="http://schemas.microsoft.com/office/drawing/2014/main" id="{BA83F914-99DB-D3F5-D3FA-6FC121FFDB0F}"/>
              </a:ext>
            </a:extLst>
          </p:cNvPr>
          <p:cNvSpPr>
            <a:spLocks noGrp="1"/>
          </p:cNvSpPr>
          <p:nvPr>
            <p:ph type="title"/>
          </p:nvPr>
        </p:nvSpPr>
        <p:spPr>
          <a:xfrm>
            <a:off x="104172" y="72472"/>
            <a:ext cx="10515600" cy="1325563"/>
          </a:xfrm>
        </p:spPr>
        <p:txBody>
          <a:bodyPr/>
          <a:lstStyle/>
          <a:p>
            <a:r>
              <a:rPr lang="en-US" dirty="0">
                <a:latin typeface="Segoe UI Black" panose="020B0A02040204020203" pitchFamily="34" charset="0"/>
                <a:ea typeface="Segoe UI Black" panose="020B0A02040204020203" pitchFamily="34" charset="0"/>
              </a:rPr>
              <a:t>Increasing Importance of AI</a:t>
            </a:r>
            <a:endParaRPr lang="en-GB"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4EA7768E-A67F-DCC8-27B2-3F9A759223F9}"/>
              </a:ext>
            </a:extLst>
          </p:cNvPr>
          <p:cNvSpPr>
            <a:spLocks noGrp="1"/>
          </p:cNvSpPr>
          <p:nvPr>
            <p:ph idx="1"/>
          </p:nvPr>
        </p:nvSpPr>
        <p:spPr>
          <a:xfrm>
            <a:off x="219919" y="1713817"/>
            <a:ext cx="5257800" cy="5144183"/>
          </a:xfrm>
        </p:spPr>
        <p:txBody>
          <a:bodyPr>
            <a:normAutofit/>
          </a:bodyPr>
          <a:lstStyle/>
          <a:p>
            <a:r>
              <a:rPr lang="en-US" sz="1800" dirty="0">
                <a:latin typeface="Segoe UI Historic" panose="020B0502040204020203" pitchFamily="34" charset="0"/>
                <a:ea typeface="Segoe UI Historic" panose="020B0502040204020203" pitchFamily="34" charset="0"/>
                <a:cs typeface="Segoe UI Historic" panose="020B0502040204020203" pitchFamily="34" charset="0"/>
              </a:rPr>
              <a:t>Global market value of $241 billion in 2023</a:t>
            </a:r>
          </a:p>
          <a:p>
            <a:r>
              <a:rPr lang="en-US" sz="1800" dirty="0">
                <a:latin typeface="Segoe UI Historic" panose="020B0502040204020203" pitchFamily="34" charset="0"/>
                <a:ea typeface="Segoe UI Historic" panose="020B0502040204020203" pitchFamily="34" charset="0"/>
                <a:cs typeface="Segoe UI Historic" panose="020B0502040204020203" pitchFamily="34" charset="0"/>
              </a:rPr>
              <a:t>Projected to reach almost $2 trillion by 2030</a:t>
            </a:r>
            <a:endParaRPr lang="en-GB" sz="1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GB" sz="1800" dirty="0">
                <a:latin typeface="Segoe UI Historic" panose="020B0502040204020203" pitchFamily="34" charset="0"/>
                <a:ea typeface="Segoe UI Historic" panose="020B0502040204020203" pitchFamily="34" charset="0"/>
                <a:cs typeface="Segoe UI Historic" panose="020B0502040204020203" pitchFamily="34" charset="0"/>
              </a:rPr>
              <a:t>53% of all businesses report using AI to assist or enhance their services</a:t>
            </a:r>
          </a:p>
          <a:p>
            <a:r>
              <a:rPr lang="en-GB" sz="1800" dirty="0">
                <a:latin typeface="Segoe UI Historic" panose="020B0502040204020203" pitchFamily="34" charset="0"/>
                <a:ea typeface="Segoe UI Historic" panose="020B0502040204020203" pitchFamily="34" charset="0"/>
                <a:cs typeface="Segoe UI Historic" panose="020B0502040204020203" pitchFamily="34" charset="0"/>
              </a:rPr>
              <a:t>Projected to increase profits in varying industries:</a:t>
            </a:r>
          </a:p>
          <a:p>
            <a:pPr lvl="1">
              <a:buFont typeface="Wingdings" panose="05000000000000000000" pitchFamily="2" charset="2"/>
              <a:buChar char="Ø"/>
            </a:pPr>
            <a:r>
              <a:rPr lang="en-GB" sz="1400" dirty="0">
                <a:latin typeface="Segoe UI Historic" panose="020B0502040204020203" pitchFamily="34" charset="0"/>
                <a:ea typeface="Segoe UI Historic" panose="020B0502040204020203" pitchFamily="34" charset="0"/>
                <a:cs typeface="Segoe UI Historic" panose="020B0502040204020203" pitchFamily="34" charset="0"/>
              </a:rPr>
              <a:t>Education – 84%</a:t>
            </a:r>
          </a:p>
          <a:p>
            <a:pPr lvl="1">
              <a:buFont typeface="Wingdings" panose="05000000000000000000" pitchFamily="2" charset="2"/>
              <a:buChar char="Ø"/>
            </a:pPr>
            <a:r>
              <a:rPr lang="en-GB" sz="1400" dirty="0">
                <a:latin typeface="Segoe UI Historic" panose="020B0502040204020203" pitchFamily="34" charset="0"/>
                <a:ea typeface="Segoe UI Historic" panose="020B0502040204020203" pitchFamily="34" charset="0"/>
                <a:cs typeface="Segoe UI Historic" panose="020B0502040204020203" pitchFamily="34" charset="0"/>
              </a:rPr>
              <a:t>Construction – 71%</a:t>
            </a:r>
          </a:p>
          <a:p>
            <a:pPr lvl="1">
              <a:buFont typeface="Wingdings" panose="05000000000000000000" pitchFamily="2" charset="2"/>
              <a:buChar char="Ø"/>
            </a:pPr>
            <a:r>
              <a:rPr lang="en-GB" sz="1400" dirty="0">
                <a:latin typeface="Segoe UI Historic" panose="020B0502040204020203" pitchFamily="34" charset="0"/>
                <a:ea typeface="Segoe UI Historic" panose="020B0502040204020203" pitchFamily="34" charset="0"/>
                <a:cs typeface="Segoe UI Historic" panose="020B0502040204020203" pitchFamily="34" charset="0"/>
              </a:rPr>
              <a:t>Healthcare – 55%</a:t>
            </a:r>
          </a:p>
          <a:p>
            <a:pPr lvl="1"/>
            <a:endParaRPr lang="en-GB" sz="14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GB" sz="1800" dirty="0">
                <a:effectLst/>
                <a:latin typeface="Segoe UI Historic" panose="020B0502040204020203" pitchFamily="34" charset="0"/>
                <a:ea typeface="Segoe UI Historic" panose="020B0502040204020203" pitchFamily="34" charset="0"/>
                <a:cs typeface="Segoe UI Historic" panose="020B0502040204020203" pitchFamily="34" charset="0"/>
              </a:rPr>
              <a:t>As we watch AI become increasingly common in our world, should we embrace the changes and ease it brings to our lives, or should we become increasingly weary of its intelligence and seemingly boundless growth?</a:t>
            </a:r>
          </a:p>
          <a:p>
            <a:pPr marL="0" indent="0">
              <a:buNone/>
            </a:pPr>
            <a:endParaRPr lang="en-GB" sz="20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GB" sz="20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GB" sz="20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4" name="Picture 3">
            <a:extLst>
              <a:ext uri="{FF2B5EF4-FFF2-40B4-BE49-F238E27FC236}">
                <a16:creationId xmlns:a16="http://schemas.microsoft.com/office/drawing/2014/main" id="{9439CD3B-E836-368E-1690-222044DB4F3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725" t="1" b="17"/>
          <a:stretch/>
        </p:blipFill>
        <p:spPr bwMode="auto">
          <a:xfrm>
            <a:off x="5678432" y="1713817"/>
            <a:ext cx="6513568" cy="4099940"/>
          </a:xfrm>
          <a:prstGeom prst="rect">
            <a:avLst/>
          </a:prstGeom>
          <a:ln>
            <a:noFill/>
          </a:ln>
          <a:extLst>
            <a:ext uri="{53640926-AAD7-44D8-BBD7-CCE9431645EC}">
              <a14:shadowObscured xmlns:a14="http://schemas.microsoft.com/office/drawing/2010/main"/>
            </a:ext>
          </a:extLst>
        </p:spPr>
      </p:pic>
      <p:sp>
        <p:nvSpPr>
          <p:cNvPr id="30" name="TextBox 29">
            <a:extLst>
              <a:ext uri="{FF2B5EF4-FFF2-40B4-BE49-F238E27FC236}">
                <a16:creationId xmlns:a16="http://schemas.microsoft.com/office/drawing/2014/main" id="{75AEE937-DA60-19FE-0A4A-B00C17AC8494}"/>
              </a:ext>
            </a:extLst>
          </p:cNvPr>
          <p:cNvSpPr txBox="1"/>
          <p:nvPr/>
        </p:nvSpPr>
        <p:spPr>
          <a:xfrm>
            <a:off x="5678432" y="5813757"/>
            <a:ext cx="6466960" cy="523220"/>
          </a:xfrm>
          <a:prstGeom prst="rect">
            <a:avLst/>
          </a:prstGeom>
          <a:noFill/>
        </p:spPr>
        <p:txBody>
          <a:bodyPr wrap="square" rtlCol="0">
            <a:spAutoFit/>
          </a:bodyPr>
          <a:lstStyle/>
          <a:p>
            <a:r>
              <a:rPr lang="en-GB" sz="1400" i="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AI Global Market Size Forecast until 2030 (Next Move Strategy Consulting, 2023)</a:t>
            </a:r>
            <a:endParaRPr lang="en-GB"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1400" dirty="0"/>
          </a:p>
        </p:txBody>
      </p:sp>
    </p:spTree>
    <p:extLst>
      <p:ext uri="{BB962C8B-B14F-4D97-AF65-F5344CB8AC3E}">
        <p14:creationId xmlns:p14="http://schemas.microsoft.com/office/powerpoint/2010/main" val="35093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969C1EA-954C-1A38-A3D7-84488EC13E30}"/>
              </a:ext>
            </a:extLst>
          </p:cNvPr>
          <p:cNvGrpSpPr/>
          <p:nvPr/>
        </p:nvGrpSpPr>
        <p:grpSpPr>
          <a:xfrm flipH="1">
            <a:off x="-4483845" y="-1765963"/>
            <a:ext cx="9064249" cy="9331366"/>
            <a:chOff x="5193289" y="-1415443"/>
            <a:chExt cx="8339831" cy="9331366"/>
          </a:xfrm>
          <a:blipFill>
            <a:blip r:embed="rId2"/>
            <a:stretch>
              <a:fillRect/>
            </a:stretch>
          </a:blipFill>
        </p:grpSpPr>
        <p:sp>
          <p:nvSpPr>
            <p:cNvPr id="11" name="Hexagon 10">
              <a:extLst>
                <a:ext uri="{FF2B5EF4-FFF2-40B4-BE49-F238E27FC236}">
                  <a16:creationId xmlns:a16="http://schemas.microsoft.com/office/drawing/2014/main" id="{5C7278DC-37B0-6F1D-8CFD-508ABE2F3CF0}"/>
                </a:ext>
              </a:extLst>
            </p:cNvPr>
            <p:cNvSpPr/>
            <p:nvPr/>
          </p:nvSpPr>
          <p:spPr>
            <a:xfrm>
              <a:off x="10554070" y="1692275"/>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2" name="Hexagon 11">
              <a:extLst>
                <a:ext uri="{FF2B5EF4-FFF2-40B4-BE49-F238E27FC236}">
                  <a16:creationId xmlns:a16="http://schemas.microsoft.com/office/drawing/2014/main" id="{8A6A675C-8B4B-5A18-1C21-16816E976328}"/>
                </a:ext>
              </a:extLst>
            </p:cNvPr>
            <p:cNvSpPr/>
            <p:nvPr/>
          </p:nvSpPr>
          <p:spPr>
            <a:xfrm>
              <a:off x="10585142" y="14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3" name="Hexagon 12">
              <a:extLst>
                <a:ext uri="{FF2B5EF4-FFF2-40B4-BE49-F238E27FC236}">
                  <a16:creationId xmlns:a16="http://schemas.microsoft.com/office/drawing/2014/main" id="{07317641-06C6-2E85-C0F0-A7D40EC89D2D}"/>
                </a:ext>
              </a:extLst>
            </p:cNvPr>
            <p:cNvSpPr/>
            <p:nvPr/>
          </p:nvSpPr>
          <p:spPr>
            <a:xfrm>
              <a:off x="10554070" y="3240289"/>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4" name="Hexagon 13">
              <a:extLst>
                <a:ext uri="{FF2B5EF4-FFF2-40B4-BE49-F238E27FC236}">
                  <a16:creationId xmlns:a16="http://schemas.microsoft.com/office/drawing/2014/main" id="{A07ECFC9-F251-2E8E-2D65-696F90F498CD}"/>
                </a:ext>
              </a:extLst>
            </p:cNvPr>
            <p:cNvSpPr/>
            <p:nvPr/>
          </p:nvSpPr>
          <p:spPr>
            <a:xfrm>
              <a:off x="10585142" y="4788303"/>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5" name="Hexagon 14">
              <a:extLst>
                <a:ext uri="{FF2B5EF4-FFF2-40B4-BE49-F238E27FC236}">
                  <a16:creationId xmlns:a16="http://schemas.microsoft.com/office/drawing/2014/main" id="{36ABABBB-F2A3-6B87-388C-B90761287E1C}"/>
                </a:ext>
              </a:extLst>
            </p:cNvPr>
            <p:cNvSpPr/>
            <p:nvPr/>
          </p:nvSpPr>
          <p:spPr>
            <a:xfrm>
              <a:off x="10600678" y="6336317"/>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6" name="Hexagon 15">
              <a:extLst>
                <a:ext uri="{FF2B5EF4-FFF2-40B4-BE49-F238E27FC236}">
                  <a16:creationId xmlns:a16="http://schemas.microsoft.com/office/drawing/2014/main" id="{8ECAE82C-AFB1-C3FB-5116-894F6BD19FD5}"/>
                </a:ext>
              </a:extLst>
            </p:cNvPr>
            <p:cNvSpPr/>
            <p:nvPr/>
          </p:nvSpPr>
          <p:spPr>
            <a:xfrm>
              <a:off x="10569606" y="-1415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7" name="Hexagon 16">
              <a:extLst>
                <a:ext uri="{FF2B5EF4-FFF2-40B4-BE49-F238E27FC236}">
                  <a16:creationId xmlns:a16="http://schemas.microsoft.com/office/drawing/2014/main" id="{3F93892F-75A0-89A3-8564-3D92DE2A9B7D}"/>
                </a:ext>
              </a:extLst>
            </p:cNvPr>
            <p:cNvSpPr/>
            <p:nvPr/>
          </p:nvSpPr>
          <p:spPr>
            <a:xfrm>
              <a:off x="924402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8" name="Hexagon 17">
              <a:extLst>
                <a:ext uri="{FF2B5EF4-FFF2-40B4-BE49-F238E27FC236}">
                  <a16:creationId xmlns:a16="http://schemas.microsoft.com/office/drawing/2014/main" id="{07AA2958-C24D-9ECA-2915-CB89BE812F22}"/>
                </a:ext>
              </a:extLst>
            </p:cNvPr>
            <p:cNvSpPr/>
            <p:nvPr/>
          </p:nvSpPr>
          <p:spPr>
            <a:xfrm>
              <a:off x="9244022" y="94117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9" name="Hexagon 18">
              <a:extLst>
                <a:ext uri="{FF2B5EF4-FFF2-40B4-BE49-F238E27FC236}">
                  <a16:creationId xmlns:a16="http://schemas.microsoft.com/office/drawing/2014/main" id="{8C94E1DE-A9AC-0157-C693-A923FC127E57}"/>
                </a:ext>
              </a:extLst>
            </p:cNvPr>
            <p:cNvSpPr/>
            <p:nvPr/>
          </p:nvSpPr>
          <p:spPr>
            <a:xfrm>
              <a:off x="9244022" y="250892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0" name="Hexagon 19">
              <a:extLst>
                <a:ext uri="{FF2B5EF4-FFF2-40B4-BE49-F238E27FC236}">
                  <a16:creationId xmlns:a16="http://schemas.microsoft.com/office/drawing/2014/main" id="{A2C480EF-F4F3-E7AB-58CB-C07B1A829D46}"/>
                </a:ext>
              </a:extLst>
            </p:cNvPr>
            <p:cNvSpPr/>
            <p:nvPr/>
          </p:nvSpPr>
          <p:spPr>
            <a:xfrm>
              <a:off x="9244022" y="407668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1" name="Hexagon 20">
              <a:extLst>
                <a:ext uri="{FF2B5EF4-FFF2-40B4-BE49-F238E27FC236}">
                  <a16:creationId xmlns:a16="http://schemas.microsoft.com/office/drawing/2014/main" id="{C5BF4249-EACC-C3FC-9BA3-0A9897BD06B3}"/>
                </a:ext>
              </a:extLst>
            </p:cNvPr>
            <p:cNvSpPr/>
            <p:nvPr/>
          </p:nvSpPr>
          <p:spPr>
            <a:xfrm>
              <a:off x="9244022" y="5644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2" name="Hexagon 21">
              <a:extLst>
                <a:ext uri="{FF2B5EF4-FFF2-40B4-BE49-F238E27FC236}">
                  <a16:creationId xmlns:a16="http://schemas.microsoft.com/office/drawing/2014/main" id="{0CC3D7E2-7272-2169-6C03-A7B80E5A5E95}"/>
                </a:ext>
              </a:extLst>
            </p:cNvPr>
            <p:cNvSpPr/>
            <p:nvPr/>
          </p:nvSpPr>
          <p:spPr>
            <a:xfrm>
              <a:off x="7906601" y="178095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3" name="Hexagon 22">
              <a:extLst>
                <a:ext uri="{FF2B5EF4-FFF2-40B4-BE49-F238E27FC236}">
                  <a16:creationId xmlns:a16="http://schemas.microsoft.com/office/drawing/2014/main" id="{E9D32DE2-6F95-B041-684B-AFCAA0C688A3}"/>
                </a:ext>
              </a:extLst>
            </p:cNvPr>
            <p:cNvSpPr/>
            <p:nvPr/>
          </p:nvSpPr>
          <p:spPr>
            <a:xfrm>
              <a:off x="7906601" y="333347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4" name="Hexagon 23">
              <a:extLst>
                <a:ext uri="{FF2B5EF4-FFF2-40B4-BE49-F238E27FC236}">
                  <a16:creationId xmlns:a16="http://schemas.microsoft.com/office/drawing/2014/main" id="{538E9167-87B8-2D5B-F49B-8FE2459D653F}"/>
                </a:ext>
              </a:extLst>
            </p:cNvPr>
            <p:cNvSpPr/>
            <p:nvPr/>
          </p:nvSpPr>
          <p:spPr>
            <a:xfrm>
              <a:off x="7906601" y="4896730"/>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5" name="Hexagon 24">
              <a:extLst>
                <a:ext uri="{FF2B5EF4-FFF2-40B4-BE49-F238E27FC236}">
                  <a16:creationId xmlns:a16="http://schemas.microsoft.com/office/drawing/2014/main" id="{5C021079-9A98-23D6-BEDC-EBBF71F72A4B}"/>
                </a:ext>
              </a:extLst>
            </p:cNvPr>
            <p:cNvSpPr/>
            <p:nvPr/>
          </p:nvSpPr>
          <p:spPr>
            <a:xfrm>
              <a:off x="7906601" y="645998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6" name="Hexagon 25">
              <a:extLst>
                <a:ext uri="{FF2B5EF4-FFF2-40B4-BE49-F238E27FC236}">
                  <a16:creationId xmlns:a16="http://schemas.microsoft.com/office/drawing/2014/main" id="{A7E6C3CE-E8F6-0268-465C-039C4E2DB140}"/>
                </a:ext>
              </a:extLst>
            </p:cNvPr>
            <p:cNvSpPr/>
            <p:nvPr/>
          </p:nvSpPr>
          <p:spPr>
            <a:xfrm>
              <a:off x="6549945" y="567629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7" name="Hexagon 26">
              <a:extLst>
                <a:ext uri="{FF2B5EF4-FFF2-40B4-BE49-F238E27FC236}">
                  <a16:creationId xmlns:a16="http://schemas.microsoft.com/office/drawing/2014/main" id="{7E29E10C-4B4E-E8C4-C97C-4AC3C9F4CF6C}"/>
                </a:ext>
              </a:extLst>
            </p:cNvPr>
            <p:cNvSpPr/>
            <p:nvPr/>
          </p:nvSpPr>
          <p:spPr>
            <a:xfrm>
              <a:off x="5193289" y="640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8" name="Hexagon 27">
              <a:extLst>
                <a:ext uri="{FF2B5EF4-FFF2-40B4-BE49-F238E27FC236}">
                  <a16:creationId xmlns:a16="http://schemas.microsoft.com/office/drawing/2014/main" id="{E8057691-E81E-44E5-C2E6-F15735A9DE3A}"/>
                </a:ext>
              </a:extLst>
            </p:cNvPr>
            <p:cNvSpPr/>
            <p:nvPr/>
          </p:nvSpPr>
          <p:spPr>
            <a:xfrm>
              <a:off x="6547800" y="4113038"/>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9" name="Hexagon 28">
              <a:extLst>
                <a:ext uri="{FF2B5EF4-FFF2-40B4-BE49-F238E27FC236}">
                  <a16:creationId xmlns:a16="http://schemas.microsoft.com/office/drawing/2014/main" id="{D7D290F0-7F87-3F01-42A8-61674CEE10CD}"/>
                </a:ext>
              </a:extLst>
            </p:cNvPr>
            <p:cNvSpPr/>
            <p:nvPr/>
          </p:nvSpPr>
          <p:spPr>
            <a:xfrm>
              <a:off x="1192626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0" name="Hexagon 29">
              <a:extLst>
                <a:ext uri="{FF2B5EF4-FFF2-40B4-BE49-F238E27FC236}">
                  <a16:creationId xmlns:a16="http://schemas.microsoft.com/office/drawing/2014/main" id="{2253EFCC-7805-088D-3119-1A5D327C4B68}"/>
                </a:ext>
              </a:extLst>
            </p:cNvPr>
            <p:cNvSpPr/>
            <p:nvPr/>
          </p:nvSpPr>
          <p:spPr>
            <a:xfrm>
              <a:off x="11935436" y="945515"/>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1" name="Hexagon 30">
              <a:extLst>
                <a:ext uri="{FF2B5EF4-FFF2-40B4-BE49-F238E27FC236}">
                  <a16:creationId xmlns:a16="http://schemas.microsoft.com/office/drawing/2014/main" id="{2E851093-3FE0-0FBD-7DC1-A2244DFC3979}"/>
                </a:ext>
              </a:extLst>
            </p:cNvPr>
            <p:cNvSpPr/>
            <p:nvPr/>
          </p:nvSpPr>
          <p:spPr>
            <a:xfrm>
              <a:off x="11946385" y="250876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2" name="Hexagon 31">
              <a:extLst>
                <a:ext uri="{FF2B5EF4-FFF2-40B4-BE49-F238E27FC236}">
                  <a16:creationId xmlns:a16="http://schemas.microsoft.com/office/drawing/2014/main" id="{F63FC4E7-0FED-51F0-5B54-B476E26A2BC6}"/>
                </a:ext>
              </a:extLst>
            </p:cNvPr>
            <p:cNvSpPr/>
            <p:nvPr/>
          </p:nvSpPr>
          <p:spPr>
            <a:xfrm>
              <a:off x="11957334" y="404864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3" name="Hexagon 32">
              <a:extLst>
                <a:ext uri="{FF2B5EF4-FFF2-40B4-BE49-F238E27FC236}">
                  <a16:creationId xmlns:a16="http://schemas.microsoft.com/office/drawing/2014/main" id="{B9FD046C-2860-7D1E-87F7-E76DB0CA584E}"/>
                </a:ext>
              </a:extLst>
            </p:cNvPr>
            <p:cNvSpPr/>
            <p:nvPr/>
          </p:nvSpPr>
          <p:spPr>
            <a:xfrm>
              <a:off x="11957334" y="562469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grpSp>
      <p:sp>
        <p:nvSpPr>
          <p:cNvPr id="2" name="Title 1">
            <a:extLst>
              <a:ext uri="{FF2B5EF4-FFF2-40B4-BE49-F238E27FC236}">
                <a16:creationId xmlns:a16="http://schemas.microsoft.com/office/drawing/2014/main" id="{A146D67B-F103-F9FB-EB13-45D8598A99A3}"/>
              </a:ext>
            </a:extLst>
          </p:cNvPr>
          <p:cNvSpPr>
            <a:spLocks noGrp="1"/>
          </p:cNvSpPr>
          <p:nvPr>
            <p:ph type="title"/>
          </p:nvPr>
        </p:nvSpPr>
        <p:spPr>
          <a:xfrm>
            <a:off x="203641" y="122426"/>
            <a:ext cx="9056105" cy="1434287"/>
          </a:xfrm>
        </p:spPr>
        <p:txBody>
          <a:bodyPr/>
          <a:lstStyle/>
          <a:p>
            <a:r>
              <a:rPr lang="en-US" dirty="0">
                <a:latin typeface="Segoe UI Black" panose="020B0A02040204020203" pitchFamily="34" charset="0"/>
                <a:ea typeface="Segoe UI Black" panose="020B0A02040204020203" pitchFamily="34" charset="0"/>
              </a:rPr>
              <a:t>Development of AI models</a:t>
            </a:r>
            <a:endParaRPr lang="en-GB"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9224C9E7-A7DF-B803-1301-AECB0371A485}"/>
              </a:ext>
            </a:extLst>
          </p:cNvPr>
          <p:cNvSpPr>
            <a:spLocks noGrp="1"/>
          </p:cNvSpPr>
          <p:nvPr>
            <p:ph idx="1"/>
          </p:nvPr>
        </p:nvSpPr>
        <p:spPr>
          <a:xfrm>
            <a:off x="5937812" y="1721452"/>
            <a:ext cx="6254188" cy="5008665"/>
          </a:xfrm>
        </p:spPr>
        <p:txBody>
          <a:bodyPr>
            <a:normAutofit lnSpcReduction="10000"/>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AI models have surpassed human ability in pattern recognition tasks since the mid 2010’s</a:t>
            </a:r>
          </a:p>
          <a:p>
            <a:r>
              <a:rPr lang="en-GB" sz="1800" dirty="0">
                <a:latin typeface="Calibri" panose="020F0502020204030204" pitchFamily="34" charset="0"/>
                <a:ea typeface="Calibri" panose="020F0502020204030204" pitchFamily="34" charset="0"/>
                <a:cs typeface="Times New Roman" panose="02020603050405020304" pitchFamily="18" charset="0"/>
              </a:rPr>
              <a:t>A</a:t>
            </a:r>
            <a:r>
              <a:rPr lang="en-GB" sz="1800" dirty="0">
                <a:effectLst/>
                <a:latin typeface="Calibri" panose="020F0502020204030204" pitchFamily="34" charset="0"/>
                <a:ea typeface="Calibri" panose="020F0502020204030204" pitchFamily="34" charset="0"/>
                <a:cs typeface="Times New Roman" panose="02020603050405020304" pitchFamily="18" charset="0"/>
              </a:rPr>
              <a:t>pproaching the mid 2020’s AI models are reaching human ability at more complex tasks such as mathematical calculations and text or code generation.</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Where a human takes years of learning and experience to develop their skills, an AI model can be trained in a matter of weeks.</a:t>
            </a:r>
          </a:p>
          <a:p>
            <a:pPr lvl="1">
              <a:buFont typeface="Wingdings" panose="05000000000000000000" pitchFamily="2" charset="2"/>
              <a:buChar char="Ø"/>
            </a:pPr>
            <a:r>
              <a:rPr lang="en-GB" sz="1600" dirty="0">
                <a:effectLst/>
                <a:latin typeface="Calibri" panose="020F0502020204030204" pitchFamily="34" charset="0"/>
                <a:ea typeface="Calibri" panose="020F0502020204030204" pitchFamily="34" charset="0"/>
                <a:cs typeface="Times New Roman" panose="02020603050405020304" pitchFamily="18" charset="0"/>
              </a:rPr>
              <a:t>A study conducted by Seoul National University Hospital found that the deep-learning AI model they had developed was able to analyse chest radiographs and detect abnormal cell growth and potential cancers.</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GB" sz="1600" dirty="0">
                <a:effectLst/>
                <a:latin typeface="Calibri" panose="020F0502020204030204" pitchFamily="34" charset="0"/>
                <a:ea typeface="Calibri" panose="020F0502020204030204" pitchFamily="34" charset="0"/>
                <a:cs typeface="Times New Roman" panose="02020603050405020304" pitchFamily="18" charset="0"/>
              </a:rPr>
              <a:t>Not only was its diagnosis correct but it outperformed 17 out of 18 trained physicians (Nam and Park et al., 2018).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It’s this very element of ‘training vs performance’ which makes AI so profound.</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level of performance these models can reach is not limited by human factors, meaning in many tasks – often pattern recognition or data analysis – AI rapidly surpasses human ability </a:t>
            </a:r>
            <a:endParaRPr lang="en-GB" dirty="0"/>
          </a:p>
        </p:txBody>
      </p:sp>
      <p:pic>
        <p:nvPicPr>
          <p:cNvPr id="9" name="Picture 8" descr="AI performance on benchmarks relative to human performance : r/singularity">
            <a:extLst>
              <a:ext uri="{FF2B5EF4-FFF2-40B4-BE49-F238E27FC236}">
                <a16:creationId xmlns:a16="http://schemas.microsoft.com/office/drawing/2014/main" id="{069E49DB-26D3-C17E-F34F-FD2A2F601FB6}"/>
              </a:ext>
            </a:extLst>
          </p:cNvPr>
          <p:cNvPicPr>
            <a:picLocks noChangeAspect="1"/>
          </p:cNvPicPr>
          <p:nvPr/>
        </p:nvPicPr>
        <p:blipFill rotWithShape="1">
          <a:blip r:embed="rId3">
            <a:extLst>
              <a:ext uri="{28A0092B-C50C-407E-A947-70E740481C1C}">
                <a14:useLocalDpi xmlns:a14="http://schemas.microsoft.com/office/drawing/2010/main" val="0"/>
              </a:ext>
            </a:extLst>
          </a:blip>
          <a:srcRect l="4835" t="8140" r="5486" b="8473"/>
          <a:stretch/>
        </p:blipFill>
        <p:spPr bwMode="auto">
          <a:xfrm>
            <a:off x="146664" y="1825625"/>
            <a:ext cx="5594379" cy="34756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519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5A655CF-B2F4-4AB5-1030-FC8DDD7C5715}"/>
              </a:ext>
            </a:extLst>
          </p:cNvPr>
          <p:cNvGrpSpPr/>
          <p:nvPr/>
        </p:nvGrpSpPr>
        <p:grpSpPr>
          <a:xfrm flipH="1">
            <a:off x="-3227329" y="-666312"/>
            <a:ext cx="9064249" cy="9331366"/>
            <a:chOff x="5193289" y="-1415443"/>
            <a:chExt cx="8339831" cy="9331366"/>
          </a:xfrm>
          <a:blipFill>
            <a:blip r:embed="rId2"/>
            <a:stretch>
              <a:fillRect/>
            </a:stretch>
          </a:blipFill>
        </p:grpSpPr>
        <p:sp>
          <p:nvSpPr>
            <p:cNvPr id="5" name="Hexagon 4">
              <a:extLst>
                <a:ext uri="{FF2B5EF4-FFF2-40B4-BE49-F238E27FC236}">
                  <a16:creationId xmlns:a16="http://schemas.microsoft.com/office/drawing/2014/main" id="{72B273D5-2E65-8D5A-0158-8AD23B11CDF6}"/>
                </a:ext>
              </a:extLst>
            </p:cNvPr>
            <p:cNvSpPr/>
            <p:nvPr/>
          </p:nvSpPr>
          <p:spPr>
            <a:xfrm>
              <a:off x="10554070" y="1692275"/>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6" name="Hexagon 5">
              <a:extLst>
                <a:ext uri="{FF2B5EF4-FFF2-40B4-BE49-F238E27FC236}">
                  <a16:creationId xmlns:a16="http://schemas.microsoft.com/office/drawing/2014/main" id="{D52BF6C9-3226-260B-0610-57BB97927D5D}"/>
                </a:ext>
              </a:extLst>
            </p:cNvPr>
            <p:cNvSpPr/>
            <p:nvPr/>
          </p:nvSpPr>
          <p:spPr>
            <a:xfrm>
              <a:off x="10585142" y="14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7" name="Hexagon 6">
              <a:extLst>
                <a:ext uri="{FF2B5EF4-FFF2-40B4-BE49-F238E27FC236}">
                  <a16:creationId xmlns:a16="http://schemas.microsoft.com/office/drawing/2014/main" id="{E4853015-15BC-6501-5A47-37BF871D06F5}"/>
                </a:ext>
              </a:extLst>
            </p:cNvPr>
            <p:cNvSpPr/>
            <p:nvPr/>
          </p:nvSpPr>
          <p:spPr>
            <a:xfrm>
              <a:off x="10554070" y="3240289"/>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8" name="Hexagon 7">
              <a:extLst>
                <a:ext uri="{FF2B5EF4-FFF2-40B4-BE49-F238E27FC236}">
                  <a16:creationId xmlns:a16="http://schemas.microsoft.com/office/drawing/2014/main" id="{778FB6F8-4AE4-A6FF-FE1A-9B9861108C54}"/>
                </a:ext>
              </a:extLst>
            </p:cNvPr>
            <p:cNvSpPr/>
            <p:nvPr/>
          </p:nvSpPr>
          <p:spPr>
            <a:xfrm>
              <a:off x="10585142" y="4788303"/>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9" name="Hexagon 8">
              <a:extLst>
                <a:ext uri="{FF2B5EF4-FFF2-40B4-BE49-F238E27FC236}">
                  <a16:creationId xmlns:a16="http://schemas.microsoft.com/office/drawing/2014/main" id="{224FEBDA-68D5-D504-AFF6-A16D80C07F9C}"/>
                </a:ext>
              </a:extLst>
            </p:cNvPr>
            <p:cNvSpPr/>
            <p:nvPr/>
          </p:nvSpPr>
          <p:spPr>
            <a:xfrm>
              <a:off x="10600678" y="6336317"/>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0" name="Hexagon 9">
              <a:extLst>
                <a:ext uri="{FF2B5EF4-FFF2-40B4-BE49-F238E27FC236}">
                  <a16:creationId xmlns:a16="http://schemas.microsoft.com/office/drawing/2014/main" id="{B09097D7-6DD3-0DA6-790F-4AE7BDD39F17}"/>
                </a:ext>
              </a:extLst>
            </p:cNvPr>
            <p:cNvSpPr/>
            <p:nvPr/>
          </p:nvSpPr>
          <p:spPr>
            <a:xfrm>
              <a:off x="10569606" y="-1415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1" name="Hexagon 10">
              <a:extLst>
                <a:ext uri="{FF2B5EF4-FFF2-40B4-BE49-F238E27FC236}">
                  <a16:creationId xmlns:a16="http://schemas.microsoft.com/office/drawing/2014/main" id="{253DA4C1-CEB7-45D1-CB4F-DF4EBD210632}"/>
                </a:ext>
              </a:extLst>
            </p:cNvPr>
            <p:cNvSpPr/>
            <p:nvPr/>
          </p:nvSpPr>
          <p:spPr>
            <a:xfrm>
              <a:off x="924402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2" name="Hexagon 11">
              <a:extLst>
                <a:ext uri="{FF2B5EF4-FFF2-40B4-BE49-F238E27FC236}">
                  <a16:creationId xmlns:a16="http://schemas.microsoft.com/office/drawing/2014/main" id="{31982378-0F4F-95DB-8C98-A6CC6F15D01B}"/>
                </a:ext>
              </a:extLst>
            </p:cNvPr>
            <p:cNvSpPr/>
            <p:nvPr/>
          </p:nvSpPr>
          <p:spPr>
            <a:xfrm>
              <a:off x="9244022" y="94117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3" name="Hexagon 12">
              <a:extLst>
                <a:ext uri="{FF2B5EF4-FFF2-40B4-BE49-F238E27FC236}">
                  <a16:creationId xmlns:a16="http://schemas.microsoft.com/office/drawing/2014/main" id="{418DA541-939D-5850-FDD3-52E0E7E31A24}"/>
                </a:ext>
              </a:extLst>
            </p:cNvPr>
            <p:cNvSpPr/>
            <p:nvPr/>
          </p:nvSpPr>
          <p:spPr>
            <a:xfrm>
              <a:off x="9244022" y="250892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4" name="Hexagon 13">
              <a:extLst>
                <a:ext uri="{FF2B5EF4-FFF2-40B4-BE49-F238E27FC236}">
                  <a16:creationId xmlns:a16="http://schemas.microsoft.com/office/drawing/2014/main" id="{8FD023EA-DE8B-A763-1A77-2CDFA8352968}"/>
                </a:ext>
              </a:extLst>
            </p:cNvPr>
            <p:cNvSpPr/>
            <p:nvPr/>
          </p:nvSpPr>
          <p:spPr>
            <a:xfrm>
              <a:off x="9244022" y="407668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5" name="Hexagon 14">
              <a:extLst>
                <a:ext uri="{FF2B5EF4-FFF2-40B4-BE49-F238E27FC236}">
                  <a16:creationId xmlns:a16="http://schemas.microsoft.com/office/drawing/2014/main" id="{896882D3-401E-985A-2B32-4EA83B0F1C19}"/>
                </a:ext>
              </a:extLst>
            </p:cNvPr>
            <p:cNvSpPr/>
            <p:nvPr/>
          </p:nvSpPr>
          <p:spPr>
            <a:xfrm>
              <a:off x="9244022" y="5644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6" name="Hexagon 15">
              <a:extLst>
                <a:ext uri="{FF2B5EF4-FFF2-40B4-BE49-F238E27FC236}">
                  <a16:creationId xmlns:a16="http://schemas.microsoft.com/office/drawing/2014/main" id="{0BFBA82E-F46F-B297-B7A6-B2AC79F4A133}"/>
                </a:ext>
              </a:extLst>
            </p:cNvPr>
            <p:cNvSpPr/>
            <p:nvPr/>
          </p:nvSpPr>
          <p:spPr>
            <a:xfrm>
              <a:off x="7906601" y="178095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7" name="Hexagon 16">
              <a:extLst>
                <a:ext uri="{FF2B5EF4-FFF2-40B4-BE49-F238E27FC236}">
                  <a16:creationId xmlns:a16="http://schemas.microsoft.com/office/drawing/2014/main" id="{B0C98501-6B28-FCA8-ADCB-862294C10E71}"/>
                </a:ext>
              </a:extLst>
            </p:cNvPr>
            <p:cNvSpPr/>
            <p:nvPr/>
          </p:nvSpPr>
          <p:spPr>
            <a:xfrm>
              <a:off x="7906601" y="333347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8" name="Hexagon 17">
              <a:extLst>
                <a:ext uri="{FF2B5EF4-FFF2-40B4-BE49-F238E27FC236}">
                  <a16:creationId xmlns:a16="http://schemas.microsoft.com/office/drawing/2014/main" id="{6AD21D40-4519-B567-5D1E-AE98BACBFEAC}"/>
                </a:ext>
              </a:extLst>
            </p:cNvPr>
            <p:cNvSpPr/>
            <p:nvPr/>
          </p:nvSpPr>
          <p:spPr>
            <a:xfrm>
              <a:off x="7906601" y="4896730"/>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9" name="Hexagon 18">
              <a:extLst>
                <a:ext uri="{FF2B5EF4-FFF2-40B4-BE49-F238E27FC236}">
                  <a16:creationId xmlns:a16="http://schemas.microsoft.com/office/drawing/2014/main" id="{35C719BC-174B-155C-B998-09E06833D570}"/>
                </a:ext>
              </a:extLst>
            </p:cNvPr>
            <p:cNvSpPr/>
            <p:nvPr/>
          </p:nvSpPr>
          <p:spPr>
            <a:xfrm>
              <a:off x="7906601" y="645998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0" name="Hexagon 19">
              <a:extLst>
                <a:ext uri="{FF2B5EF4-FFF2-40B4-BE49-F238E27FC236}">
                  <a16:creationId xmlns:a16="http://schemas.microsoft.com/office/drawing/2014/main" id="{6A4F085D-E811-1A6A-09BC-DDDCB611EB7B}"/>
                </a:ext>
              </a:extLst>
            </p:cNvPr>
            <p:cNvSpPr/>
            <p:nvPr/>
          </p:nvSpPr>
          <p:spPr>
            <a:xfrm>
              <a:off x="6549945" y="567629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1" name="Hexagon 20">
              <a:extLst>
                <a:ext uri="{FF2B5EF4-FFF2-40B4-BE49-F238E27FC236}">
                  <a16:creationId xmlns:a16="http://schemas.microsoft.com/office/drawing/2014/main" id="{35C22F62-69E9-EA04-4F5E-BB0164C74548}"/>
                </a:ext>
              </a:extLst>
            </p:cNvPr>
            <p:cNvSpPr/>
            <p:nvPr/>
          </p:nvSpPr>
          <p:spPr>
            <a:xfrm>
              <a:off x="5193289" y="640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2" name="Hexagon 21">
              <a:extLst>
                <a:ext uri="{FF2B5EF4-FFF2-40B4-BE49-F238E27FC236}">
                  <a16:creationId xmlns:a16="http://schemas.microsoft.com/office/drawing/2014/main" id="{F5948E32-5287-FD9D-E838-9EDFAF684DCA}"/>
                </a:ext>
              </a:extLst>
            </p:cNvPr>
            <p:cNvSpPr/>
            <p:nvPr/>
          </p:nvSpPr>
          <p:spPr>
            <a:xfrm>
              <a:off x="6547800" y="4113038"/>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3" name="Hexagon 22">
              <a:extLst>
                <a:ext uri="{FF2B5EF4-FFF2-40B4-BE49-F238E27FC236}">
                  <a16:creationId xmlns:a16="http://schemas.microsoft.com/office/drawing/2014/main" id="{45A25195-3764-B9F4-368F-3D98E91DE301}"/>
                </a:ext>
              </a:extLst>
            </p:cNvPr>
            <p:cNvSpPr/>
            <p:nvPr/>
          </p:nvSpPr>
          <p:spPr>
            <a:xfrm>
              <a:off x="1192626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4" name="Hexagon 23">
              <a:extLst>
                <a:ext uri="{FF2B5EF4-FFF2-40B4-BE49-F238E27FC236}">
                  <a16:creationId xmlns:a16="http://schemas.microsoft.com/office/drawing/2014/main" id="{248B5415-B363-7981-EC24-EC43BBA08A7B}"/>
                </a:ext>
              </a:extLst>
            </p:cNvPr>
            <p:cNvSpPr/>
            <p:nvPr/>
          </p:nvSpPr>
          <p:spPr>
            <a:xfrm>
              <a:off x="11935436" y="945515"/>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5" name="Hexagon 24">
              <a:extLst>
                <a:ext uri="{FF2B5EF4-FFF2-40B4-BE49-F238E27FC236}">
                  <a16:creationId xmlns:a16="http://schemas.microsoft.com/office/drawing/2014/main" id="{6A090B39-C160-FAD7-C096-A2EDE505F9D7}"/>
                </a:ext>
              </a:extLst>
            </p:cNvPr>
            <p:cNvSpPr/>
            <p:nvPr/>
          </p:nvSpPr>
          <p:spPr>
            <a:xfrm>
              <a:off x="11946385" y="250876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6" name="Hexagon 25">
              <a:extLst>
                <a:ext uri="{FF2B5EF4-FFF2-40B4-BE49-F238E27FC236}">
                  <a16:creationId xmlns:a16="http://schemas.microsoft.com/office/drawing/2014/main" id="{75ADF46D-75ED-04CE-A35A-3964F2C44068}"/>
                </a:ext>
              </a:extLst>
            </p:cNvPr>
            <p:cNvSpPr/>
            <p:nvPr/>
          </p:nvSpPr>
          <p:spPr>
            <a:xfrm>
              <a:off x="11957334" y="404864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7" name="Hexagon 26">
              <a:extLst>
                <a:ext uri="{FF2B5EF4-FFF2-40B4-BE49-F238E27FC236}">
                  <a16:creationId xmlns:a16="http://schemas.microsoft.com/office/drawing/2014/main" id="{522EAC3A-06F3-D296-035A-44473BB63A83}"/>
                </a:ext>
              </a:extLst>
            </p:cNvPr>
            <p:cNvSpPr/>
            <p:nvPr/>
          </p:nvSpPr>
          <p:spPr>
            <a:xfrm>
              <a:off x="11957334" y="562469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grpSp>
      <p:sp>
        <p:nvSpPr>
          <p:cNvPr id="2" name="Title 1">
            <a:extLst>
              <a:ext uri="{FF2B5EF4-FFF2-40B4-BE49-F238E27FC236}">
                <a16:creationId xmlns:a16="http://schemas.microsoft.com/office/drawing/2014/main" id="{10D4C32D-32ED-D21F-3AD6-8740A4371911}"/>
              </a:ext>
            </a:extLst>
          </p:cNvPr>
          <p:cNvSpPr>
            <a:spLocks noGrp="1"/>
          </p:cNvSpPr>
          <p:nvPr>
            <p:ph type="title"/>
          </p:nvPr>
        </p:nvSpPr>
        <p:spPr>
          <a:xfrm>
            <a:off x="3903850" y="309263"/>
            <a:ext cx="8164397" cy="1325563"/>
          </a:xfrm>
        </p:spPr>
        <p:txBody>
          <a:bodyPr/>
          <a:lstStyle/>
          <a:p>
            <a:r>
              <a:rPr lang="en-US" dirty="0">
                <a:latin typeface="Segoe UI Black" panose="020B0A02040204020203" pitchFamily="34" charset="0"/>
                <a:ea typeface="Segoe UI Black" panose="020B0A02040204020203" pitchFamily="34" charset="0"/>
              </a:rPr>
              <a:t>Considerable dangers of AI growth </a:t>
            </a:r>
            <a:endParaRPr lang="en-GB"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EE2ED002-1E33-726C-F1C0-99219318D58D}"/>
              </a:ext>
            </a:extLst>
          </p:cNvPr>
          <p:cNvSpPr>
            <a:spLocks noGrp="1"/>
          </p:cNvSpPr>
          <p:nvPr>
            <p:ph idx="1"/>
          </p:nvPr>
        </p:nvSpPr>
        <p:spPr>
          <a:xfrm>
            <a:off x="4421529" y="1824120"/>
            <a:ext cx="7129040" cy="4350503"/>
          </a:xfrm>
        </p:spPr>
        <p:txBody>
          <a:bodyPr>
            <a:normAutofit/>
          </a:bodyPr>
          <a:lstStyle/>
          <a:p>
            <a:r>
              <a:rPr lang="en-US" sz="1800" dirty="0">
                <a:latin typeface="Segoe UI Historic" panose="020B0502040204020203" pitchFamily="34" charset="0"/>
                <a:ea typeface="Segoe UI Historic" panose="020B0502040204020203" pitchFamily="34" charset="0"/>
                <a:cs typeface="Segoe UI Historic" panose="020B0502040204020203" pitchFamily="34" charset="0"/>
              </a:rPr>
              <a:t>The development of AI, particularly generative models, poses a huge threat to job security</a:t>
            </a:r>
          </a:p>
          <a:p>
            <a:r>
              <a:rPr lang="en-US" sz="1800" dirty="0">
                <a:latin typeface="Segoe UI Historic" panose="020B0502040204020203" pitchFamily="34" charset="0"/>
                <a:ea typeface="Segoe UI Historic" panose="020B0502040204020203" pitchFamily="34" charset="0"/>
                <a:cs typeface="Segoe UI Historic" panose="020B0502040204020203" pitchFamily="34" charset="0"/>
              </a:rPr>
              <a:t>Jobs which were considered human roles only can now be fully automated by AI with its intelligent capabilities acting as that “human factor”. </a:t>
            </a:r>
          </a:p>
          <a:p>
            <a:endParaRPr lang="en-US" sz="1800" dirty="0">
              <a:latin typeface="Segoe UI Historic" panose="020B0502040204020203" pitchFamily="34" charset="0"/>
              <a:ea typeface="Segoe UI Historic" panose="020B0502040204020203" pitchFamily="34" charset="0"/>
              <a:cs typeface="Segoe UI Historic" panose="020B0502040204020203" pitchFamily="34" charset="0"/>
            </a:endParaRPr>
          </a:p>
          <a:p>
            <a:pPr lvl="5"/>
            <a:endParaRPr lang="en-GB" sz="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1026" name="Picture 2" descr="10 Charts That Will Change Your Perspective Of AI In Security">
            <a:extLst>
              <a:ext uri="{FF2B5EF4-FFF2-40B4-BE49-F238E27FC236}">
                <a16:creationId xmlns:a16="http://schemas.microsoft.com/office/drawing/2014/main" id="{D99AEAED-7540-C77F-E97B-1C9ECF0556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70" t="14141" r="6471" b="8917"/>
          <a:stretch/>
        </p:blipFill>
        <p:spPr bwMode="auto">
          <a:xfrm>
            <a:off x="227634" y="3271003"/>
            <a:ext cx="6663182" cy="32777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s Artificial Intelligence (AI) Good or Bad? - Webanywhere">
            <a:extLst>
              <a:ext uri="{FF2B5EF4-FFF2-40B4-BE49-F238E27FC236}">
                <a16:creationId xmlns:a16="http://schemas.microsoft.com/office/drawing/2014/main" id="{8D0D3ECC-EB8C-4960-D625-40110E00C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0" y="318836"/>
            <a:ext cx="3376913" cy="274370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63D2343E-3978-0841-517E-4CC642D2037F}"/>
              </a:ext>
            </a:extLst>
          </p:cNvPr>
          <p:cNvSpPr txBox="1"/>
          <p:nvPr/>
        </p:nvSpPr>
        <p:spPr>
          <a:xfrm>
            <a:off x="7100852" y="3697842"/>
            <a:ext cx="4837834"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Organisations</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 implementing AI into their cybersecurity leaves huge vulnerabilities as it has had very little testing.</a:t>
            </a:r>
          </a:p>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Global damage from cybercrime is expected to reach $10.5 trillion withing 2025-2031</a:t>
            </a:r>
          </a:p>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Scam email attacks based on ChatGPT have increased by 130%</a:t>
            </a:r>
          </a:p>
          <a:p>
            <a:pPr marL="285750" indent="-285750">
              <a:buFont typeface="Arial" panose="020B0604020202020204" pitchFamily="34" charset="0"/>
              <a:buChar char="•"/>
            </a:pPr>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endParaRPr lang="en-GB"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GB"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252650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E08B25E-BE80-A19F-B710-CEFCDEDD540E}"/>
              </a:ext>
            </a:extLst>
          </p:cNvPr>
          <p:cNvGrpSpPr/>
          <p:nvPr/>
        </p:nvGrpSpPr>
        <p:grpSpPr>
          <a:xfrm>
            <a:off x="5193289" y="-1415443"/>
            <a:ext cx="8339831" cy="9331366"/>
            <a:chOff x="5193289" y="-1415443"/>
            <a:chExt cx="8339831" cy="9331366"/>
          </a:xfrm>
          <a:blipFill>
            <a:blip r:embed="rId2"/>
            <a:stretch>
              <a:fillRect/>
            </a:stretch>
          </a:blipFill>
        </p:grpSpPr>
        <p:sp>
          <p:nvSpPr>
            <p:cNvPr id="16" name="Hexagon 15">
              <a:extLst>
                <a:ext uri="{FF2B5EF4-FFF2-40B4-BE49-F238E27FC236}">
                  <a16:creationId xmlns:a16="http://schemas.microsoft.com/office/drawing/2014/main" id="{C11F16E0-04FE-912B-3336-CFFF71990C06}"/>
                </a:ext>
              </a:extLst>
            </p:cNvPr>
            <p:cNvSpPr/>
            <p:nvPr/>
          </p:nvSpPr>
          <p:spPr>
            <a:xfrm>
              <a:off x="10554070" y="1692275"/>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7" name="Hexagon 16">
              <a:extLst>
                <a:ext uri="{FF2B5EF4-FFF2-40B4-BE49-F238E27FC236}">
                  <a16:creationId xmlns:a16="http://schemas.microsoft.com/office/drawing/2014/main" id="{6DF93846-645C-BA1B-4742-469612B3D43A}"/>
                </a:ext>
              </a:extLst>
            </p:cNvPr>
            <p:cNvSpPr/>
            <p:nvPr/>
          </p:nvSpPr>
          <p:spPr>
            <a:xfrm>
              <a:off x="10585142" y="14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8" name="Hexagon 17">
              <a:extLst>
                <a:ext uri="{FF2B5EF4-FFF2-40B4-BE49-F238E27FC236}">
                  <a16:creationId xmlns:a16="http://schemas.microsoft.com/office/drawing/2014/main" id="{C6385E09-B343-F973-B0F0-0E892E3828B8}"/>
                </a:ext>
              </a:extLst>
            </p:cNvPr>
            <p:cNvSpPr/>
            <p:nvPr/>
          </p:nvSpPr>
          <p:spPr>
            <a:xfrm>
              <a:off x="10554070" y="3240289"/>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19" name="Hexagon 18">
              <a:extLst>
                <a:ext uri="{FF2B5EF4-FFF2-40B4-BE49-F238E27FC236}">
                  <a16:creationId xmlns:a16="http://schemas.microsoft.com/office/drawing/2014/main" id="{E3030C18-8179-DCE1-8647-5C5B61EBC5DA}"/>
                </a:ext>
              </a:extLst>
            </p:cNvPr>
            <p:cNvSpPr/>
            <p:nvPr/>
          </p:nvSpPr>
          <p:spPr>
            <a:xfrm>
              <a:off x="10585142" y="4788303"/>
              <a:ext cx="1606858"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0" name="Hexagon 19">
              <a:extLst>
                <a:ext uri="{FF2B5EF4-FFF2-40B4-BE49-F238E27FC236}">
                  <a16:creationId xmlns:a16="http://schemas.microsoft.com/office/drawing/2014/main" id="{E984750A-46FB-7520-D20D-69930C6FCDFF}"/>
                </a:ext>
              </a:extLst>
            </p:cNvPr>
            <p:cNvSpPr/>
            <p:nvPr/>
          </p:nvSpPr>
          <p:spPr>
            <a:xfrm>
              <a:off x="10600678" y="6336317"/>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1" name="Hexagon 20">
              <a:extLst>
                <a:ext uri="{FF2B5EF4-FFF2-40B4-BE49-F238E27FC236}">
                  <a16:creationId xmlns:a16="http://schemas.microsoft.com/office/drawing/2014/main" id="{7E61E5FF-4E4A-0D9B-47DC-2E009FF22EE0}"/>
                </a:ext>
              </a:extLst>
            </p:cNvPr>
            <p:cNvSpPr/>
            <p:nvPr/>
          </p:nvSpPr>
          <p:spPr>
            <a:xfrm>
              <a:off x="10569606" y="-1415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2" name="Hexagon 21">
              <a:extLst>
                <a:ext uri="{FF2B5EF4-FFF2-40B4-BE49-F238E27FC236}">
                  <a16:creationId xmlns:a16="http://schemas.microsoft.com/office/drawing/2014/main" id="{D0F0CEAC-A50A-9A50-A9B1-F1729A18BD55}"/>
                </a:ext>
              </a:extLst>
            </p:cNvPr>
            <p:cNvSpPr/>
            <p:nvPr/>
          </p:nvSpPr>
          <p:spPr>
            <a:xfrm>
              <a:off x="924402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3" name="Hexagon 22">
              <a:extLst>
                <a:ext uri="{FF2B5EF4-FFF2-40B4-BE49-F238E27FC236}">
                  <a16:creationId xmlns:a16="http://schemas.microsoft.com/office/drawing/2014/main" id="{8589FC52-4AC1-2AF4-BFE4-64E0C7C0C1BA}"/>
                </a:ext>
              </a:extLst>
            </p:cNvPr>
            <p:cNvSpPr/>
            <p:nvPr/>
          </p:nvSpPr>
          <p:spPr>
            <a:xfrm>
              <a:off x="9244022" y="94117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4" name="Hexagon 23">
              <a:extLst>
                <a:ext uri="{FF2B5EF4-FFF2-40B4-BE49-F238E27FC236}">
                  <a16:creationId xmlns:a16="http://schemas.microsoft.com/office/drawing/2014/main" id="{79F7E6DD-B1DA-A037-6ED3-7D64E0810BEA}"/>
                </a:ext>
              </a:extLst>
            </p:cNvPr>
            <p:cNvSpPr/>
            <p:nvPr/>
          </p:nvSpPr>
          <p:spPr>
            <a:xfrm>
              <a:off x="9244022" y="250892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5" name="Hexagon 24">
              <a:extLst>
                <a:ext uri="{FF2B5EF4-FFF2-40B4-BE49-F238E27FC236}">
                  <a16:creationId xmlns:a16="http://schemas.microsoft.com/office/drawing/2014/main" id="{45FCC268-1110-0AB9-4ACD-485779586C42}"/>
                </a:ext>
              </a:extLst>
            </p:cNvPr>
            <p:cNvSpPr/>
            <p:nvPr/>
          </p:nvSpPr>
          <p:spPr>
            <a:xfrm>
              <a:off x="9244022" y="407668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6" name="Hexagon 25">
              <a:extLst>
                <a:ext uri="{FF2B5EF4-FFF2-40B4-BE49-F238E27FC236}">
                  <a16:creationId xmlns:a16="http://schemas.microsoft.com/office/drawing/2014/main" id="{357509AB-A660-BB77-5C86-D2A60D9AFA04}"/>
                </a:ext>
              </a:extLst>
            </p:cNvPr>
            <p:cNvSpPr/>
            <p:nvPr/>
          </p:nvSpPr>
          <p:spPr>
            <a:xfrm>
              <a:off x="9244022" y="5644443"/>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7" name="Hexagon 26">
              <a:extLst>
                <a:ext uri="{FF2B5EF4-FFF2-40B4-BE49-F238E27FC236}">
                  <a16:creationId xmlns:a16="http://schemas.microsoft.com/office/drawing/2014/main" id="{E243E360-86E0-4565-E052-957E60E01AD0}"/>
                </a:ext>
              </a:extLst>
            </p:cNvPr>
            <p:cNvSpPr/>
            <p:nvPr/>
          </p:nvSpPr>
          <p:spPr>
            <a:xfrm>
              <a:off x="7906601" y="178095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8" name="Hexagon 27">
              <a:extLst>
                <a:ext uri="{FF2B5EF4-FFF2-40B4-BE49-F238E27FC236}">
                  <a16:creationId xmlns:a16="http://schemas.microsoft.com/office/drawing/2014/main" id="{6DFD5250-9E84-FE4F-F224-6F2441DCF595}"/>
                </a:ext>
              </a:extLst>
            </p:cNvPr>
            <p:cNvSpPr/>
            <p:nvPr/>
          </p:nvSpPr>
          <p:spPr>
            <a:xfrm>
              <a:off x="7906601" y="3333476"/>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29" name="Hexagon 28">
              <a:extLst>
                <a:ext uri="{FF2B5EF4-FFF2-40B4-BE49-F238E27FC236}">
                  <a16:creationId xmlns:a16="http://schemas.microsoft.com/office/drawing/2014/main" id="{A22F5C56-FE46-2A98-C9B8-01845377F1FC}"/>
                </a:ext>
              </a:extLst>
            </p:cNvPr>
            <p:cNvSpPr/>
            <p:nvPr/>
          </p:nvSpPr>
          <p:spPr>
            <a:xfrm>
              <a:off x="7906601" y="4896730"/>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0" name="Hexagon 29">
              <a:extLst>
                <a:ext uri="{FF2B5EF4-FFF2-40B4-BE49-F238E27FC236}">
                  <a16:creationId xmlns:a16="http://schemas.microsoft.com/office/drawing/2014/main" id="{22BF7B86-B6D9-0BBB-BFAA-9226C19308C5}"/>
                </a:ext>
              </a:extLst>
            </p:cNvPr>
            <p:cNvSpPr/>
            <p:nvPr/>
          </p:nvSpPr>
          <p:spPr>
            <a:xfrm>
              <a:off x="7906601" y="645998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1" name="Hexagon 30">
              <a:extLst>
                <a:ext uri="{FF2B5EF4-FFF2-40B4-BE49-F238E27FC236}">
                  <a16:creationId xmlns:a16="http://schemas.microsoft.com/office/drawing/2014/main" id="{C81F0E26-0ABD-012C-BE4F-9271E682F416}"/>
                </a:ext>
              </a:extLst>
            </p:cNvPr>
            <p:cNvSpPr/>
            <p:nvPr/>
          </p:nvSpPr>
          <p:spPr>
            <a:xfrm>
              <a:off x="6549945" y="567629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2" name="Hexagon 31">
              <a:extLst>
                <a:ext uri="{FF2B5EF4-FFF2-40B4-BE49-F238E27FC236}">
                  <a16:creationId xmlns:a16="http://schemas.microsoft.com/office/drawing/2014/main" id="{8C7C39DA-5C3D-B1B4-F54F-D662543B5A0E}"/>
                </a:ext>
              </a:extLst>
            </p:cNvPr>
            <p:cNvSpPr/>
            <p:nvPr/>
          </p:nvSpPr>
          <p:spPr>
            <a:xfrm>
              <a:off x="5193289" y="6404261"/>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3" name="Hexagon 32">
              <a:extLst>
                <a:ext uri="{FF2B5EF4-FFF2-40B4-BE49-F238E27FC236}">
                  <a16:creationId xmlns:a16="http://schemas.microsoft.com/office/drawing/2014/main" id="{DDCA9146-0207-1D23-AE9B-B80CE234D8A9}"/>
                </a:ext>
              </a:extLst>
            </p:cNvPr>
            <p:cNvSpPr/>
            <p:nvPr/>
          </p:nvSpPr>
          <p:spPr>
            <a:xfrm>
              <a:off x="6547800" y="4113038"/>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4" name="Hexagon 33">
              <a:extLst>
                <a:ext uri="{FF2B5EF4-FFF2-40B4-BE49-F238E27FC236}">
                  <a16:creationId xmlns:a16="http://schemas.microsoft.com/office/drawing/2014/main" id="{E5B5FD7B-7107-49E5-D721-41B5A31C7270}"/>
                </a:ext>
              </a:extLst>
            </p:cNvPr>
            <p:cNvSpPr/>
            <p:nvPr/>
          </p:nvSpPr>
          <p:spPr>
            <a:xfrm>
              <a:off x="11926262" y="-618532"/>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5" name="Hexagon 34">
              <a:extLst>
                <a:ext uri="{FF2B5EF4-FFF2-40B4-BE49-F238E27FC236}">
                  <a16:creationId xmlns:a16="http://schemas.microsoft.com/office/drawing/2014/main" id="{3C25992C-764E-038F-CEF0-0791E14202AC}"/>
                </a:ext>
              </a:extLst>
            </p:cNvPr>
            <p:cNvSpPr/>
            <p:nvPr/>
          </p:nvSpPr>
          <p:spPr>
            <a:xfrm>
              <a:off x="11935436" y="945515"/>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6" name="Hexagon 35">
              <a:extLst>
                <a:ext uri="{FF2B5EF4-FFF2-40B4-BE49-F238E27FC236}">
                  <a16:creationId xmlns:a16="http://schemas.microsoft.com/office/drawing/2014/main" id="{11F89C6D-B775-7546-6A72-EE3D10C4EEA0}"/>
                </a:ext>
              </a:extLst>
            </p:cNvPr>
            <p:cNvSpPr/>
            <p:nvPr/>
          </p:nvSpPr>
          <p:spPr>
            <a:xfrm>
              <a:off x="11946385" y="250876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7" name="Hexagon 36">
              <a:extLst>
                <a:ext uri="{FF2B5EF4-FFF2-40B4-BE49-F238E27FC236}">
                  <a16:creationId xmlns:a16="http://schemas.microsoft.com/office/drawing/2014/main" id="{0CB2ABBB-8B00-8DB2-92C4-6DFF01F9A4A7}"/>
                </a:ext>
              </a:extLst>
            </p:cNvPr>
            <p:cNvSpPr/>
            <p:nvPr/>
          </p:nvSpPr>
          <p:spPr>
            <a:xfrm>
              <a:off x="11957334" y="4048644"/>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sp>
          <p:nvSpPr>
            <p:cNvPr id="38" name="Hexagon 37">
              <a:extLst>
                <a:ext uri="{FF2B5EF4-FFF2-40B4-BE49-F238E27FC236}">
                  <a16:creationId xmlns:a16="http://schemas.microsoft.com/office/drawing/2014/main" id="{D3650F04-FBAB-E600-D103-02DBED6349C8}"/>
                </a:ext>
              </a:extLst>
            </p:cNvPr>
            <p:cNvSpPr/>
            <p:nvPr/>
          </p:nvSpPr>
          <p:spPr>
            <a:xfrm>
              <a:off x="11957334" y="5624699"/>
              <a:ext cx="1575786" cy="1455939"/>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GB" dirty="0"/>
            </a:p>
          </p:txBody>
        </p:sp>
      </p:grpSp>
      <p:sp>
        <p:nvSpPr>
          <p:cNvPr id="2" name="Title 1">
            <a:extLst>
              <a:ext uri="{FF2B5EF4-FFF2-40B4-BE49-F238E27FC236}">
                <a16:creationId xmlns:a16="http://schemas.microsoft.com/office/drawing/2014/main" id="{4B75BCF3-A7C7-CA68-49A4-31346961A196}"/>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Managing the risks posed by AI</a:t>
            </a:r>
            <a:endParaRPr lang="en-GB" dirty="0">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57A83850-E885-AA5E-0E3C-3C7C7C3DD335}"/>
              </a:ext>
            </a:extLst>
          </p:cNvPr>
          <p:cNvSpPr/>
          <p:nvPr/>
        </p:nvSpPr>
        <p:spPr>
          <a:xfrm>
            <a:off x="741730" y="1595254"/>
            <a:ext cx="3249227" cy="47086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Rectangle 4">
            <a:extLst>
              <a:ext uri="{FF2B5EF4-FFF2-40B4-BE49-F238E27FC236}">
                <a16:creationId xmlns:a16="http://schemas.microsoft.com/office/drawing/2014/main" id="{061EC429-E96D-3373-1089-DFBFCA7E2226}"/>
              </a:ext>
            </a:extLst>
          </p:cNvPr>
          <p:cNvSpPr/>
          <p:nvPr/>
        </p:nvSpPr>
        <p:spPr>
          <a:xfrm>
            <a:off x="4285400" y="1600200"/>
            <a:ext cx="3249227" cy="47037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ectangle 5">
            <a:extLst>
              <a:ext uri="{FF2B5EF4-FFF2-40B4-BE49-F238E27FC236}">
                <a16:creationId xmlns:a16="http://schemas.microsoft.com/office/drawing/2014/main" id="{845EF6CC-B4D5-659D-07FF-B38434CDB61E}"/>
              </a:ext>
            </a:extLst>
          </p:cNvPr>
          <p:cNvSpPr/>
          <p:nvPr/>
        </p:nvSpPr>
        <p:spPr>
          <a:xfrm>
            <a:off x="7844235" y="1605744"/>
            <a:ext cx="3249227" cy="46981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TextBox 8">
            <a:extLst>
              <a:ext uri="{FF2B5EF4-FFF2-40B4-BE49-F238E27FC236}">
                <a16:creationId xmlns:a16="http://schemas.microsoft.com/office/drawing/2014/main" id="{40BB9491-A68C-9AEA-5841-0A9F65AD40FA}"/>
              </a:ext>
            </a:extLst>
          </p:cNvPr>
          <p:cNvSpPr txBox="1"/>
          <p:nvPr/>
        </p:nvSpPr>
        <p:spPr>
          <a:xfrm>
            <a:off x="1091249" y="2343458"/>
            <a:ext cx="2569345" cy="4001095"/>
          </a:xfrm>
          <a:prstGeom prst="rect">
            <a:avLst/>
          </a:prstGeom>
          <a:noFill/>
        </p:spPr>
        <p:txBody>
          <a:bodyPr wrap="square" rtlCol="0">
            <a:spAutoFit/>
          </a:bodyPr>
          <a:lstStyle/>
          <a:p>
            <a:pPr algn="ctr"/>
            <a:r>
              <a:rPr lang="en-US" sz="2400" dirty="0">
                <a:solidFill>
                  <a:schemeClr val="tx1"/>
                </a:solidFill>
              </a:rPr>
              <a:t>Ethical</a:t>
            </a:r>
            <a:endParaRPr lang="en-US" sz="1600" dirty="0">
              <a:solidFill>
                <a:schemeClr val="tx1"/>
              </a:solidFill>
            </a:endParaRPr>
          </a:p>
          <a:p>
            <a:pPr algn="ctr"/>
            <a:endParaRPr lang="en-US" sz="1600" dirty="0">
              <a:solidFill>
                <a:schemeClr val="tx1"/>
              </a:solidFill>
            </a:endParaRPr>
          </a:p>
          <a:p>
            <a:r>
              <a:rPr lang="en-US" sz="1400" dirty="0">
                <a:solidFill>
                  <a:schemeClr val="tx1"/>
                </a:solidFill>
              </a:rPr>
              <a:t>AI models must be trained on fair and diverse data to reduce any biases or inaccuracies in its decision making. Data used for training must be authentic, and if being trained on data from consumers, consent must be given</a:t>
            </a:r>
          </a:p>
          <a:p>
            <a:endParaRPr lang="en-US" sz="1400" dirty="0"/>
          </a:p>
          <a:p>
            <a:r>
              <a:rPr lang="en-US" sz="1400" dirty="0">
                <a:solidFill>
                  <a:schemeClr val="tx1"/>
                </a:solidFill>
              </a:rPr>
              <a:t>Particularly important for AI-based hiring decisions which are set to increase rapidly throughout industry.</a:t>
            </a:r>
          </a:p>
          <a:p>
            <a:endParaRPr lang="en-US" sz="1400" dirty="0"/>
          </a:p>
          <a:p>
            <a:endParaRPr lang="en-GB" sz="1400" dirty="0">
              <a:solidFill>
                <a:schemeClr val="tx1"/>
              </a:solidFill>
            </a:endParaRPr>
          </a:p>
        </p:txBody>
      </p:sp>
      <p:sp>
        <p:nvSpPr>
          <p:cNvPr id="10" name="TextBox 9">
            <a:extLst>
              <a:ext uri="{FF2B5EF4-FFF2-40B4-BE49-F238E27FC236}">
                <a16:creationId xmlns:a16="http://schemas.microsoft.com/office/drawing/2014/main" id="{6D530547-18BB-0B70-CE5A-66AC7E1C1F5C}"/>
              </a:ext>
            </a:extLst>
          </p:cNvPr>
          <p:cNvSpPr txBox="1"/>
          <p:nvPr/>
        </p:nvSpPr>
        <p:spPr>
          <a:xfrm>
            <a:off x="4615462" y="2311911"/>
            <a:ext cx="2630009" cy="3908762"/>
          </a:xfrm>
          <a:prstGeom prst="rect">
            <a:avLst/>
          </a:prstGeom>
          <a:noFill/>
        </p:spPr>
        <p:txBody>
          <a:bodyPr wrap="square" rtlCol="0">
            <a:spAutoFit/>
          </a:bodyPr>
          <a:lstStyle/>
          <a:p>
            <a:pPr algn="ctr"/>
            <a:r>
              <a:rPr lang="en-US" sz="2400" dirty="0">
                <a:solidFill>
                  <a:schemeClr val="tx1"/>
                </a:solidFill>
              </a:rPr>
              <a:t>Moral</a:t>
            </a:r>
            <a:endParaRPr lang="en-US" sz="2000" dirty="0">
              <a:solidFill>
                <a:schemeClr val="tx1"/>
              </a:solidFill>
            </a:endParaRPr>
          </a:p>
          <a:p>
            <a:pPr algn="ctr"/>
            <a:endParaRPr lang="en-US" sz="2000" dirty="0">
              <a:solidFill>
                <a:schemeClr val="tx1"/>
              </a:solidFill>
            </a:endParaRPr>
          </a:p>
          <a:p>
            <a:r>
              <a:rPr lang="en-US" sz="1400" dirty="0">
                <a:solidFill>
                  <a:schemeClr val="tx1"/>
                </a:solidFill>
              </a:rPr>
              <a:t>Keeping a human involved in AI processing. The tools, though advanced, need constant oversight to ensure they are working as correctly intended without inaccuracies or bias.</a:t>
            </a:r>
          </a:p>
          <a:p>
            <a:endParaRPr lang="en-US" sz="1400" dirty="0">
              <a:solidFill>
                <a:schemeClr val="tx1"/>
              </a:solidFill>
            </a:endParaRPr>
          </a:p>
          <a:p>
            <a:r>
              <a:rPr lang="en-US" sz="1400" dirty="0">
                <a:solidFill>
                  <a:schemeClr val="tx1"/>
                </a:solidFill>
              </a:rPr>
              <a:t>It’s a moral obligation of those developing more advanced AI models to oversee their development and progression to prevent any algorithms from causing damage.</a:t>
            </a:r>
          </a:p>
          <a:p>
            <a:pPr algn="ctr"/>
            <a:endParaRPr lang="en-GB" dirty="0">
              <a:solidFill>
                <a:schemeClr val="tx1"/>
              </a:solidFill>
            </a:endParaRPr>
          </a:p>
        </p:txBody>
      </p:sp>
      <p:sp>
        <p:nvSpPr>
          <p:cNvPr id="11" name="TextBox 10">
            <a:extLst>
              <a:ext uri="{FF2B5EF4-FFF2-40B4-BE49-F238E27FC236}">
                <a16:creationId xmlns:a16="http://schemas.microsoft.com/office/drawing/2014/main" id="{1446680A-EBC4-5607-9DBF-F1ADEAD41FB0}"/>
              </a:ext>
            </a:extLst>
          </p:cNvPr>
          <p:cNvSpPr txBox="1"/>
          <p:nvPr/>
        </p:nvSpPr>
        <p:spPr>
          <a:xfrm>
            <a:off x="8099836" y="2380919"/>
            <a:ext cx="2738023" cy="3385542"/>
          </a:xfrm>
          <a:prstGeom prst="rect">
            <a:avLst/>
          </a:prstGeom>
          <a:noFill/>
        </p:spPr>
        <p:txBody>
          <a:bodyPr wrap="square" rtlCol="0">
            <a:spAutoFit/>
          </a:bodyPr>
          <a:lstStyle/>
          <a:p>
            <a:pPr algn="ctr"/>
            <a:r>
              <a:rPr lang="en-US" sz="1400" dirty="0">
                <a:solidFill>
                  <a:schemeClr val="tx1"/>
                </a:solidFill>
              </a:rPr>
              <a:t>.</a:t>
            </a:r>
            <a:r>
              <a:rPr lang="en-US" sz="2400" dirty="0">
                <a:solidFill>
                  <a:schemeClr val="tx1"/>
                </a:solidFill>
              </a:rPr>
              <a:t>Environmental</a:t>
            </a:r>
            <a:endParaRPr lang="en-US" dirty="0">
              <a:solidFill>
                <a:schemeClr val="tx1"/>
              </a:solidFill>
            </a:endParaRPr>
          </a:p>
          <a:p>
            <a:pPr algn="ctr"/>
            <a:endParaRPr lang="en-US" dirty="0"/>
          </a:p>
          <a:p>
            <a:r>
              <a:rPr lang="en-US" sz="1400" dirty="0">
                <a:solidFill>
                  <a:schemeClr val="tx1"/>
                </a:solidFill>
              </a:rPr>
              <a:t>Limit and increase the efficiency of the data </a:t>
            </a:r>
            <a:r>
              <a:rPr lang="en-US" sz="1400" dirty="0" err="1">
                <a:solidFill>
                  <a:schemeClr val="tx1"/>
                </a:solidFill>
              </a:rPr>
              <a:t>centres</a:t>
            </a:r>
            <a:r>
              <a:rPr lang="en-US" sz="1400" dirty="0">
                <a:solidFill>
                  <a:schemeClr val="tx1"/>
                </a:solidFill>
              </a:rPr>
              <a:t> where AI processing takes place. </a:t>
            </a:r>
          </a:p>
          <a:p>
            <a:endParaRPr lang="en-US" sz="1400" dirty="0"/>
          </a:p>
          <a:p>
            <a:r>
              <a:rPr lang="en-US" sz="1400" dirty="0">
                <a:solidFill>
                  <a:schemeClr val="tx1"/>
                </a:solidFill>
              </a:rPr>
              <a:t>As AI is more widely adopted in the world, the number of data </a:t>
            </a:r>
            <a:r>
              <a:rPr lang="en-US" sz="1400" dirty="0" err="1">
                <a:solidFill>
                  <a:schemeClr val="tx1"/>
                </a:solidFill>
              </a:rPr>
              <a:t>centres</a:t>
            </a:r>
            <a:r>
              <a:rPr lang="en-US" sz="1400" dirty="0">
                <a:solidFill>
                  <a:schemeClr val="tx1"/>
                </a:solidFill>
              </a:rPr>
              <a:t> will be rapidly increase. The cooling of these </a:t>
            </a:r>
            <a:r>
              <a:rPr lang="en-US" sz="1400" dirty="0" err="1">
                <a:solidFill>
                  <a:schemeClr val="tx1"/>
                </a:solidFill>
              </a:rPr>
              <a:t>centres</a:t>
            </a:r>
            <a:r>
              <a:rPr lang="en-US" sz="1400" dirty="0">
                <a:solidFill>
                  <a:schemeClr val="tx1"/>
                </a:solidFill>
              </a:rPr>
              <a:t> can be hugely inefficient and the energy required has detrimental effects on the environment. </a:t>
            </a:r>
          </a:p>
          <a:p>
            <a:pPr algn="ctr"/>
            <a:endParaRPr lang="en-GB" sz="1600" dirty="0">
              <a:solidFill>
                <a:schemeClr val="tx1"/>
              </a:solidFill>
            </a:endParaRPr>
          </a:p>
        </p:txBody>
      </p:sp>
      <p:sp>
        <p:nvSpPr>
          <p:cNvPr id="12" name="Rectangle 11">
            <a:extLst>
              <a:ext uri="{FF2B5EF4-FFF2-40B4-BE49-F238E27FC236}">
                <a16:creationId xmlns:a16="http://schemas.microsoft.com/office/drawing/2014/main" id="{8E0BCB39-C86C-C35F-2AA3-399476A7E120}"/>
              </a:ext>
            </a:extLst>
          </p:cNvPr>
          <p:cNvSpPr/>
          <p:nvPr/>
        </p:nvSpPr>
        <p:spPr>
          <a:xfrm>
            <a:off x="1088142" y="1725561"/>
            <a:ext cx="2569345" cy="43500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C8549D7-D271-0D7D-5E2D-B5628DB8D32E}"/>
              </a:ext>
            </a:extLst>
          </p:cNvPr>
          <p:cNvSpPr/>
          <p:nvPr/>
        </p:nvSpPr>
        <p:spPr>
          <a:xfrm>
            <a:off x="8227973" y="1691129"/>
            <a:ext cx="2569345" cy="43500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21B6841-82CA-AF94-4C19-4419EDFAB880}"/>
              </a:ext>
            </a:extLst>
          </p:cNvPr>
          <p:cNvSpPr/>
          <p:nvPr/>
        </p:nvSpPr>
        <p:spPr>
          <a:xfrm>
            <a:off x="4615462" y="1728812"/>
            <a:ext cx="2569345" cy="43500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27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691</Words>
  <Application>Microsoft Office PowerPoint</Application>
  <PresentationFormat>Widescreen</PresentationFormat>
  <Paragraphs>164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Eras Bold ITC</vt:lpstr>
      <vt:lpstr>Segoe UI Black</vt:lpstr>
      <vt:lpstr>Segoe UI Historic</vt:lpstr>
      <vt:lpstr>Wingdings</vt:lpstr>
      <vt:lpstr>Office Theme</vt:lpstr>
      <vt:lpstr>Evaluating AI’s Impact on Society -Prospects, Perils and The Path Forward </vt:lpstr>
      <vt:lpstr>Increasing Importance of AI</vt:lpstr>
      <vt:lpstr>Development of AI models</vt:lpstr>
      <vt:lpstr>Considerable dangers of AI growth </vt:lpstr>
      <vt:lpstr>Managing the risks posed by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AI’s Impact on Society -Prospects, Perils and The Path Forward </dc:title>
  <dc:creator>Amaar Chowdhry</dc:creator>
  <cp:lastModifiedBy>Amaar Chowdhry</cp:lastModifiedBy>
  <cp:revision>1</cp:revision>
  <dcterms:created xsi:type="dcterms:W3CDTF">2023-12-06T01:43:06Z</dcterms:created>
  <dcterms:modified xsi:type="dcterms:W3CDTF">2023-12-06T03:28:08Z</dcterms:modified>
</cp:coreProperties>
</file>