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CAB3A-F5D4-492C-A79A-F3F94DB5CD6A}" v="458" dt="2023-12-05T13:57:23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8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812043A-309D-FD7B-2C12-2FEA5B85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71" y="647700"/>
            <a:ext cx="5151612" cy="4743352"/>
          </a:xfrm>
        </p:spPr>
        <p:txBody>
          <a:bodyPr anchor="t"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AI, THE HELPUL PIRATE. WILL THERE BE ANY JOBS LEFT FOR US?</a:t>
            </a:r>
            <a:endParaRPr lang="en-US" sz="4000" dirty="0"/>
          </a:p>
        </p:txBody>
      </p:sp>
      <p:pic>
        <p:nvPicPr>
          <p:cNvPr id="5" name="Picture 4" descr="Image result for robot">
            <a:extLst>
              <a:ext uri="{FF2B5EF4-FFF2-40B4-BE49-F238E27FC236}">
                <a16:creationId xmlns:a16="http://schemas.microsoft.com/office/drawing/2014/main" id="{83406628-7D6A-7EAD-C96F-46A27634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179" y="2526954"/>
            <a:ext cx="3641969" cy="364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812043A-309D-FD7B-2C12-2FEA5B85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08" y="318655"/>
            <a:ext cx="7998010" cy="6250477"/>
          </a:xfrm>
        </p:spPr>
        <p:txBody>
          <a:bodyPr anchor="t"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Artificial intelligence has already been introduced to several jobs, boosting work </a:t>
            </a:r>
            <a:br>
              <a:rPr lang="en-US" sz="3200" dirty="0">
                <a:ea typeface="+mj-lt"/>
                <a:cs typeface="+mj-lt"/>
              </a:rPr>
            </a:br>
            <a:r>
              <a:rPr lang="en-US" sz="3200" dirty="0"/>
              <a:t>beyond human's capacity </a:t>
            </a:r>
            <a:br>
              <a:rPr lang="en-US" sz="3200" dirty="0"/>
            </a:br>
            <a:r>
              <a:rPr lang="en-US" sz="3200" dirty="0"/>
              <a:t>and efficiency. Who's</a:t>
            </a:r>
            <a:br>
              <a:rPr lang="en-US" sz="3200" dirty="0"/>
            </a:br>
            <a:r>
              <a:rPr lang="en-US" sz="3200" dirty="0"/>
              <a:t>to say that offices, </a:t>
            </a:r>
            <a:br>
              <a:rPr lang="en-US" sz="3200" dirty="0"/>
            </a:br>
            <a:r>
              <a:rPr lang="en-US" sz="3200" dirty="0"/>
              <a:t>laboratories and</a:t>
            </a:r>
            <a:br>
              <a:rPr lang="en-US" sz="3200" dirty="0"/>
            </a:br>
            <a:r>
              <a:rPr lang="en-US" sz="3200" dirty="0"/>
              <a:t>schools won't be</a:t>
            </a:r>
            <a:br>
              <a:rPr lang="en-US" sz="3200" dirty="0"/>
            </a:br>
            <a:r>
              <a:rPr lang="en-US" sz="3200" dirty="0"/>
              <a:t>ai reliant only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 descr="Image result for teacher robot">
            <a:extLst>
              <a:ext uri="{FF2B5EF4-FFF2-40B4-BE49-F238E27FC236}">
                <a16:creationId xmlns:a16="http://schemas.microsoft.com/office/drawing/2014/main" id="{7EB2754B-0979-9458-C37D-E91124E4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86" y="3552241"/>
            <a:ext cx="2743200" cy="2870791"/>
          </a:xfrm>
          <a:prstGeom prst="rect">
            <a:avLst/>
          </a:prstGeom>
        </p:spPr>
      </p:pic>
      <p:pic>
        <p:nvPicPr>
          <p:cNvPr id="6" name="Picture 5" descr="Image result for robot in suit">
            <a:extLst>
              <a:ext uri="{FF2B5EF4-FFF2-40B4-BE49-F238E27FC236}">
                <a16:creationId xmlns:a16="http://schemas.microsoft.com/office/drawing/2014/main" id="{B2D2273B-0289-F988-EAB1-0D649F4E4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785" y="523876"/>
            <a:ext cx="2848840" cy="28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812043A-309D-FD7B-2C12-2FEA5B85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277095" y="10"/>
            <a:ext cx="1219200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57" y="803564"/>
            <a:ext cx="4291920" cy="5107478"/>
          </a:xfrm>
        </p:spPr>
        <p:txBody>
          <a:bodyPr anchor="t"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this graph shows how much more people are relying on ai for more efficient and quicker work</a:t>
            </a:r>
            <a:endParaRPr lang="en-US" sz="3200" dirty="0"/>
          </a:p>
        </p:txBody>
      </p:sp>
      <p:pic>
        <p:nvPicPr>
          <p:cNvPr id="3" name="Picture 2" descr="10 Charts That Will Change Your Perspective On Artificial Intelligence ...">
            <a:extLst>
              <a:ext uri="{FF2B5EF4-FFF2-40B4-BE49-F238E27FC236}">
                <a16:creationId xmlns:a16="http://schemas.microsoft.com/office/drawing/2014/main" id="{38063A6B-7530-3F31-8AEC-5B2EDFA85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55" y="640858"/>
            <a:ext cx="7488380" cy="54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812043A-309D-FD7B-2C12-2FEA5B85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71" y="647700"/>
            <a:ext cx="4291920" cy="5332614"/>
          </a:xfrm>
        </p:spPr>
        <p:txBody>
          <a:bodyPr anchor="t"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THIs graph shows how ai is on a steady incline, verifying  the threat it causes to employment </a:t>
            </a:r>
            <a:endParaRPr lang="en-US" sz="3200" dirty="0"/>
          </a:p>
        </p:txBody>
      </p:sp>
      <p:pic>
        <p:nvPicPr>
          <p:cNvPr id="3" name="Picture 2" descr="Capturing a big share of the AI industry">
            <a:extLst>
              <a:ext uri="{FF2B5EF4-FFF2-40B4-BE49-F238E27FC236}">
                <a16:creationId xmlns:a16="http://schemas.microsoft.com/office/drawing/2014/main" id="{4D9A5B9A-CE79-0D98-9D3C-7171BF56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36" y="735676"/>
            <a:ext cx="6397335" cy="51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812043A-309D-FD7B-2C12-2FEA5B85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962" y="491836"/>
            <a:ext cx="6806036" cy="4506369"/>
          </a:xfrm>
        </p:spPr>
        <p:txBody>
          <a:bodyPr anchor="t">
            <a:normAutofit fontScale="90000"/>
          </a:bodyPr>
          <a:lstStyle/>
          <a:p>
            <a:r>
              <a:rPr lang="en-US" sz="3200" dirty="0">
                <a:ea typeface="+mj-lt"/>
                <a:cs typeface="+mj-lt"/>
              </a:rPr>
              <a:t>AT the Moment there's still certain jobs ai can't do or help with. but in our ever-developing society, soon there will be nothing that artificial intelligence won't be able to replace</a:t>
            </a:r>
            <a:endParaRPr lang="en-US" sz="3200" dirty="0"/>
          </a:p>
        </p:txBody>
      </p:sp>
      <p:pic>
        <p:nvPicPr>
          <p:cNvPr id="6" name="Picture 5" descr="Image result for evil robot">
            <a:extLst>
              <a:ext uri="{FF2B5EF4-FFF2-40B4-BE49-F238E27FC236}">
                <a16:creationId xmlns:a16="http://schemas.microsoft.com/office/drawing/2014/main" id="{D68CBEE7-6C1E-5856-DCCC-8197E13D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61" y="3431173"/>
            <a:ext cx="3401291" cy="24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CitationVTI</vt:lpstr>
      <vt:lpstr>AI, THE HELPUL PIRATE. WILL THERE BE ANY JOBS LEFT FOR US?</vt:lpstr>
      <vt:lpstr>Artificial intelligence has already been introduced to several jobs, boosting work  beyond human's capacity  and efficiency. Who's to say that offices,  laboratories and schools won't be ai reliant only </vt:lpstr>
      <vt:lpstr>this graph shows how much more people are relying on ai for more efficient and quicker work</vt:lpstr>
      <vt:lpstr>THIs graph shows how ai is on a steady incline, verifying  the threat it causes to employment </vt:lpstr>
      <vt:lpstr>AT the Moment there's still certain jobs ai can't do or help with. but in our ever-developing society, soon there will be nothing that artificial intelligence won't be able to replace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2023-12-05T13:27:19Z</dcterms:created>
  <dcterms:modified xsi:type="dcterms:W3CDTF">2023-12-05T14:15:11Z</dcterms:modified>
</cp:coreProperties>
</file>