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12/6/23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680048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12/6/23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0950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12/6/23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58561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12/6/23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4433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12/6/23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1189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12/6/23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8722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12/6/23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00335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12/6/23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49820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12/6/23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56433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12/6/23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72601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12/6/23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47327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12/6/23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6199110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1026" name="Picture 2" descr="One:1 | Koenigsegg Florida">
            <a:extLst>
              <a:ext uri="{FF2B5EF4-FFF2-40B4-BE49-F238E27FC236}">
                <a16:creationId xmlns:a16="http://schemas.microsoft.com/office/drawing/2014/main" id="{FEC00949-28B4-7EFF-EF30-C3F565A090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73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8E825BF-4B52-0B97-DF0E-26CD5A9547C0}"/>
              </a:ext>
            </a:extLst>
          </p:cNvPr>
          <p:cNvSpPr>
            <a:spLocks noGrp="1"/>
          </p:cNvSpPr>
          <p:nvPr>
            <p:ph type="ctrTitle"/>
          </p:nvPr>
        </p:nvSpPr>
        <p:spPr>
          <a:xfrm>
            <a:off x="1078992" y="1143000"/>
            <a:ext cx="9052554" cy="1585913"/>
          </a:xfrm>
        </p:spPr>
        <p:txBody>
          <a:bodyPr>
            <a:normAutofit/>
          </a:bodyPr>
          <a:lstStyle/>
          <a:p>
            <a:r>
              <a:rPr lang="en-US" sz="3200" dirty="0">
                <a:solidFill>
                  <a:srgbClr val="FFFFFF"/>
                </a:solidFill>
              </a:rPr>
              <a:t>Koenigsegg one:1</a:t>
            </a:r>
          </a:p>
        </p:txBody>
      </p:sp>
      <p:sp>
        <p:nvSpPr>
          <p:cNvPr id="3" name="Subtitle 2">
            <a:extLst>
              <a:ext uri="{FF2B5EF4-FFF2-40B4-BE49-F238E27FC236}">
                <a16:creationId xmlns:a16="http://schemas.microsoft.com/office/drawing/2014/main" id="{A3E7B26E-6098-8237-E939-B8B0F5E2CA44}"/>
              </a:ext>
            </a:extLst>
          </p:cNvPr>
          <p:cNvSpPr>
            <a:spLocks noGrp="1"/>
          </p:cNvSpPr>
          <p:nvPr>
            <p:ph type="subTitle" idx="1"/>
          </p:nvPr>
        </p:nvSpPr>
        <p:spPr>
          <a:xfrm>
            <a:off x="1212492" y="6114551"/>
            <a:ext cx="2716828" cy="611372"/>
          </a:xfrm>
        </p:spPr>
        <p:txBody>
          <a:bodyPr>
            <a:normAutofit/>
          </a:bodyPr>
          <a:lstStyle/>
          <a:p>
            <a:r>
              <a:rPr lang="en-US" dirty="0">
                <a:solidFill>
                  <a:srgbClr val="FFFFFF"/>
                </a:solidFill>
              </a:rPr>
              <a:t>By Haroon Baresh</a:t>
            </a:r>
          </a:p>
        </p:txBody>
      </p:sp>
    </p:spTree>
    <p:extLst>
      <p:ext uri="{BB962C8B-B14F-4D97-AF65-F5344CB8AC3E}">
        <p14:creationId xmlns:p14="http://schemas.microsoft.com/office/powerpoint/2010/main" val="3737052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A tribute to Koenigsegg - Autoblog">
            <a:extLst>
              <a:ext uri="{FF2B5EF4-FFF2-40B4-BE49-F238E27FC236}">
                <a16:creationId xmlns:a16="http://schemas.microsoft.com/office/drawing/2014/main" id="{67B24B36-87A4-41AE-4AED-4DDE0B9DB6B8}"/>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FEDA6D9-F67D-A9A2-D396-440FEAE33340}"/>
              </a:ext>
            </a:extLst>
          </p:cNvPr>
          <p:cNvSpPr>
            <a:spLocks noGrp="1"/>
          </p:cNvSpPr>
          <p:nvPr>
            <p:ph type="title"/>
          </p:nvPr>
        </p:nvSpPr>
        <p:spPr>
          <a:xfrm>
            <a:off x="758952" y="1201002"/>
            <a:ext cx="3831335" cy="4312829"/>
          </a:xfrm>
        </p:spPr>
        <p:txBody>
          <a:bodyPr>
            <a:normAutofit/>
          </a:bodyPr>
          <a:lstStyle/>
          <a:p>
            <a:r>
              <a:rPr lang="en-US" dirty="0"/>
              <a:t>What is Koenigsegg </a:t>
            </a:r>
          </a:p>
        </p:txBody>
      </p:sp>
      <p:sp>
        <p:nvSpPr>
          <p:cNvPr id="3" name="Content Placeholder 2">
            <a:extLst>
              <a:ext uri="{FF2B5EF4-FFF2-40B4-BE49-F238E27FC236}">
                <a16:creationId xmlns:a16="http://schemas.microsoft.com/office/drawing/2014/main" id="{4B13BCC9-8252-0AB0-88B6-FF44463EDF8B}"/>
              </a:ext>
            </a:extLst>
          </p:cNvPr>
          <p:cNvSpPr>
            <a:spLocks noGrp="1"/>
          </p:cNvSpPr>
          <p:nvPr>
            <p:ph idx="1"/>
          </p:nvPr>
        </p:nvSpPr>
        <p:spPr>
          <a:xfrm>
            <a:off x="5232992" y="1201002"/>
            <a:ext cx="6197007" cy="4312829"/>
          </a:xfrm>
        </p:spPr>
        <p:txBody>
          <a:bodyPr>
            <a:normAutofit/>
          </a:bodyPr>
          <a:lstStyle/>
          <a:p>
            <a:pPr marL="0" indent="0">
              <a:buNone/>
            </a:pPr>
            <a:r>
              <a:rPr lang="en-GB">
                <a:effectLst/>
                <a:latin typeface="Calibri" panose="020F0502020204030204" pitchFamily="34" charset="0"/>
                <a:ea typeface="Calibri" panose="020F0502020204030204" pitchFamily="34" charset="0"/>
                <a:cs typeface="Arial" panose="020B0604020202020204" pitchFamily="34" charset="0"/>
              </a:rPr>
              <a:t>Koenigsegg is a company which produces hyper cars which are cars that are the best performing and superior cars in the market.</a:t>
            </a:r>
            <a:r>
              <a:rPr lang="en-GB" dirty="0">
                <a:effectLst/>
              </a:rPr>
              <a:t> </a:t>
            </a:r>
            <a:r>
              <a:rPr lang="en-GB">
                <a:latin typeface="Calibri" panose="020F0502020204030204" pitchFamily="34" charset="0"/>
                <a:cs typeface="Arial" panose="020B0604020202020204" pitchFamily="34" charset="0"/>
              </a:rPr>
              <a:t>The price of these cars can range between $4.8 million which is the Koenigsegg CCX </a:t>
            </a:r>
            <a:r>
              <a:rPr lang="en-GB" err="1">
                <a:latin typeface="Calibri" panose="020F0502020204030204" pitchFamily="34" charset="0"/>
                <a:cs typeface="Arial" panose="020B0604020202020204" pitchFamily="34" charset="0"/>
              </a:rPr>
              <a:t>Trevita</a:t>
            </a:r>
            <a:r>
              <a:rPr lang="en-GB">
                <a:latin typeface="Calibri" panose="020F0502020204030204" pitchFamily="34" charset="0"/>
                <a:cs typeface="Arial" panose="020B0604020202020204" pitchFamily="34" charset="0"/>
              </a:rPr>
              <a:t> which is also the most expensive and the Koenigsegg CC8S which is $ 585,000 after inflation. </a:t>
            </a:r>
            <a:endParaRPr lang="en-US" dirty="0"/>
          </a:p>
        </p:txBody>
      </p:sp>
    </p:spTree>
    <p:extLst>
      <p:ext uri="{BB962C8B-B14F-4D97-AF65-F5344CB8AC3E}">
        <p14:creationId xmlns:p14="http://schemas.microsoft.com/office/powerpoint/2010/main" val="1137990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8EABB-0A4B-E804-971C-0FF4CAFFBF47}"/>
              </a:ext>
            </a:extLst>
          </p:cNvPr>
          <p:cNvSpPr>
            <a:spLocks noGrp="1"/>
          </p:cNvSpPr>
          <p:nvPr>
            <p:ph type="title"/>
          </p:nvPr>
        </p:nvSpPr>
        <p:spPr>
          <a:xfrm>
            <a:off x="7885744" y="691762"/>
            <a:ext cx="3541205" cy="1706649"/>
          </a:xfrm>
        </p:spPr>
        <p:txBody>
          <a:bodyPr anchor="ctr">
            <a:normAutofit/>
          </a:bodyPr>
          <a:lstStyle/>
          <a:p>
            <a:r>
              <a:rPr lang="en-US" sz="3700"/>
              <a:t>What makes the Koenigsegg one:1 unique ?</a:t>
            </a:r>
          </a:p>
        </p:txBody>
      </p:sp>
      <p:sp>
        <p:nvSpPr>
          <p:cNvPr id="3" name="Content Placeholder 2">
            <a:extLst>
              <a:ext uri="{FF2B5EF4-FFF2-40B4-BE49-F238E27FC236}">
                <a16:creationId xmlns:a16="http://schemas.microsoft.com/office/drawing/2014/main" id="{26E7B664-C2A1-69CF-267E-F1A26DE6F337}"/>
              </a:ext>
            </a:extLst>
          </p:cNvPr>
          <p:cNvSpPr>
            <a:spLocks noGrp="1"/>
          </p:cNvSpPr>
          <p:nvPr>
            <p:ph idx="1"/>
          </p:nvPr>
        </p:nvSpPr>
        <p:spPr>
          <a:xfrm>
            <a:off x="7888666" y="2623930"/>
            <a:ext cx="3541205" cy="3158160"/>
          </a:xfrm>
        </p:spPr>
        <p:txBody>
          <a:bodyPr>
            <a:normAutofit/>
          </a:bodyPr>
          <a:lstStyle/>
          <a:p>
            <a:pPr marL="0" indent="0">
              <a:buNone/>
            </a:pPr>
            <a:r>
              <a:rPr lang="en-US" dirty="0"/>
              <a:t>Koenigsegg produced the first homologated production car with one megawatt of power which makes it the first production </a:t>
            </a:r>
            <a:r>
              <a:rPr lang="en-US" dirty="0" err="1"/>
              <a:t>megacar</a:t>
            </a:r>
            <a:r>
              <a:rPr lang="en-US" dirty="0"/>
              <a:t>.</a:t>
            </a:r>
          </a:p>
        </p:txBody>
      </p:sp>
      <p:pic>
        <p:nvPicPr>
          <p:cNvPr id="2050" name="Picture 2" descr="Koenigsegg Logo and symbol, meaning, history, PNG, brand">
            <a:extLst>
              <a:ext uri="{FF2B5EF4-FFF2-40B4-BE49-F238E27FC236}">
                <a16:creationId xmlns:a16="http://schemas.microsoft.com/office/drawing/2014/main" id="{EEB269A6-58ED-7FA1-6EEE-AB314C1090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8953" y="1463003"/>
            <a:ext cx="6301805" cy="3544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91854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B0466-E707-D64A-3305-27F8F49427B0}"/>
              </a:ext>
            </a:extLst>
          </p:cNvPr>
          <p:cNvSpPr>
            <a:spLocks noGrp="1"/>
          </p:cNvSpPr>
          <p:nvPr>
            <p:ph type="title"/>
          </p:nvPr>
        </p:nvSpPr>
        <p:spPr>
          <a:xfrm>
            <a:off x="7885744" y="691762"/>
            <a:ext cx="3541205" cy="1706649"/>
          </a:xfrm>
        </p:spPr>
        <p:txBody>
          <a:bodyPr anchor="ctr">
            <a:normAutofit/>
          </a:bodyPr>
          <a:lstStyle/>
          <a:p>
            <a:r>
              <a:rPr lang="en-US" sz="2300"/>
              <a:t>How was every part of the one:1 taken into account and how did they manage the weight ?</a:t>
            </a:r>
          </a:p>
        </p:txBody>
      </p:sp>
      <p:sp>
        <p:nvSpPr>
          <p:cNvPr id="3" name="Content Placeholder 2">
            <a:extLst>
              <a:ext uri="{FF2B5EF4-FFF2-40B4-BE49-F238E27FC236}">
                <a16:creationId xmlns:a16="http://schemas.microsoft.com/office/drawing/2014/main" id="{FE04B780-3C26-D218-2638-E8F5CE359FC7}"/>
              </a:ext>
            </a:extLst>
          </p:cNvPr>
          <p:cNvSpPr>
            <a:spLocks noGrp="1"/>
          </p:cNvSpPr>
          <p:nvPr>
            <p:ph idx="1"/>
          </p:nvPr>
        </p:nvSpPr>
        <p:spPr>
          <a:xfrm>
            <a:off x="7888666" y="2623930"/>
            <a:ext cx="3541205" cy="3158160"/>
          </a:xfrm>
        </p:spPr>
        <p:txBody>
          <a:bodyPr>
            <a:normAutofit/>
          </a:bodyPr>
          <a:lstStyle/>
          <a:p>
            <a:pPr marL="0" indent="0">
              <a:lnSpc>
                <a:spcPct val="100000"/>
              </a:lnSpc>
              <a:buNone/>
            </a:pPr>
            <a:r>
              <a:rPr lang="en-US" sz="1400"/>
              <a:t>Trying to obtain a car with that curb weight to horsepower ratio can be very difficult however regardless of the difficulty it was achieved nonetheless. But how ? </a:t>
            </a:r>
          </a:p>
          <a:p>
            <a:pPr marL="0" indent="0">
              <a:lnSpc>
                <a:spcPct val="100000"/>
              </a:lnSpc>
              <a:buNone/>
            </a:pPr>
            <a:r>
              <a:rPr lang="en-US" sz="1400"/>
              <a:t>In order to save 100 Kilograms of weight the team had to consider the carbon fiber monocoque with the new type of carbon fiber materials. Adding even more titanium fosters and exhaust ports and </a:t>
            </a:r>
            <a:r>
              <a:rPr lang="en-US" sz="1400" err="1"/>
              <a:t>lexus</a:t>
            </a:r>
            <a:r>
              <a:rPr lang="en-US" sz="1400"/>
              <a:t> glass on the roof. All these small bits eventually suffice to achieving the golden ratio. </a:t>
            </a:r>
          </a:p>
          <a:p>
            <a:pPr marL="0" indent="0">
              <a:lnSpc>
                <a:spcPct val="100000"/>
              </a:lnSpc>
              <a:buNone/>
            </a:pPr>
            <a:endParaRPr lang="en-US" sz="1400"/>
          </a:p>
        </p:txBody>
      </p:sp>
      <p:pic>
        <p:nvPicPr>
          <p:cNvPr id="4098" name="Picture 2" descr="HPC-Cloud-based simulation of sports-car aerodynamics">
            <a:extLst>
              <a:ext uri="{FF2B5EF4-FFF2-40B4-BE49-F238E27FC236}">
                <a16:creationId xmlns:a16="http://schemas.microsoft.com/office/drawing/2014/main" id="{85C2C5F2-C952-E7A6-AC87-463F959109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8953" y="1266071"/>
            <a:ext cx="6301805" cy="3938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40737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9" name="Straight Connector 8">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60AA5DFF-F391-4D1C-B76E-4E130B8C9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570BDE2-3A2A-4B48-9B39-C9C6FBB0A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7A76C-95AD-1B0E-2957-6B6BF2904B3E}"/>
              </a:ext>
            </a:extLst>
          </p:cNvPr>
          <p:cNvSpPr>
            <a:spLocks noGrp="1"/>
          </p:cNvSpPr>
          <p:nvPr>
            <p:ph type="title"/>
          </p:nvPr>
        </p:nvSpPr>
        <p:spPr>
          <a:xfrm>
            <a:off x="758952" y="489096"/>
            <a:ext cx="6969854" cy="2032089"/>
          </a:xfrm>
        </p:spPr>
        <p:txBody>
          <a:bodyPr vert="horz" lIns="91440" tIns="45720" rIns="91440" bIns="45720" rtlCol="0" anchor="b">
            <a:normAutofit/>
          </a:bodyPr>
          <a:lstStyle/>
          <a:p>
            <a:r>
              <a:rPr lang="en-US" sz="7200" dirty="0">
                <a:solidFill>
                  <a:schemeClr val="bg1">
                    <a:lumMod val="85000"/>
                    <a:lumOff val="15000"/>
                  </a:schemeClr>
                </a:solidFill>
              </a:rPr>
              <a:t>Any 	questions ?</a:t>
            </a:r>
          </a:p>
        </p:txBody>
      </p:sp>
      <p:sp>
        <p:nvSpPr>
          <p:cNvPr id="15" name="Freeform 6">
            <a:extLst>
              <a:ext uri="{FF2B5EF4-FFF2-40B4-BE49-F238E27FC236}">
                <a16:creationId xmlns:a16="http://schemas.microsoft.com/office/drawing/2014/main" id="{591326CA-698F-4F50-A3B5-4A709B6A1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TextBox 3">
            <a:extLst>
              <a:ext uri="{FF2B5EF4-FFF2-40B4-BE49-F238E27FC236}">
                <a16:creationId xmlns:a16="http://schemas.microsoft.com/office/drawing/2014/main" id="{8CEA9810-7965-5922-E808-1EC492605CE7}"/>
              </a:ext>
            </a:extLst>
          </p:cNvPr>
          <p:cNvSpPr txBox="1"/>
          <p:nvPr/>
        </p:nvSpPr>
        <p:spPr>
          <a:xfrm>
            <a:off x="446569" y="4443246"/>
            <a:ext cx="6634716" cy="2308324"/>
          </a:xfrm>
          <a:prstGeom prst="rect">
            <a:avLst/>
          </a:prstGeom>
          <a:noFill/>
        </p:spPr>
        <p:txBody>
          <a:bodyPr wrap="square" rtlCol="0">
            <a:spAutoFit/>
          </a:bodyPr>
          <a:lstStyle/>
          <a:p>
            <a:r>
              <a:rPr lang="en-US" sz="7200" dirty="0">
                <a:latin typeface="Sitka Banner" pitchFamily="2" charset="0"/>
              </a:rPr>
              <a:t>Thank you for listening</a:t>
            </a:r>
          </a:p>
        </p:txBody>
      </p:sp>
    </p:spTree>
    <p:extLst>
      <p:ext uri="{BB962C8B-B14F-4D97-AF65-F5344CB8AC3E}">
        <p14:creationId xmlns:p14="http://schemas.microsoft.com/office/powerpoint/2010/main" val="913464422"/>
      </p:ext>
    </p:extLst>
  </p:cSld>
  <p:clrMapOvr>
    <a:masterClrMapping/>
  </p:clrMapOvr>
</p:sld>
</file>

<file path=ppt/theme/theme1.xml><?xml version="1.0" encoding="utf-8"?>
<a:theme xmlns:a="http://schemas.openxmlformats.org/drawingml/2006/main" name="HeadlinesVTI">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
  <TotalTime>367</TotalTime>
  <Words>206</Words>
  <Application>Microsoft Macintosh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vt:lpstr>
      <vt:lpstr>Calibri</vt:lpstr>
      <vt:lpstr>Sitka Banner</vt:lpstr>
      <vt:lpstr>HeadlinesVTI</vt:lpstr>
      <vt:lpstr>Koenigsegg one:1</vt:lpstr>
      <vt:lpstr>What is Koenigsegg </vt:lpstr>
      <vt:lpstr>What makes the Koenigsegg one:1 unique ?</vt:lpstr>
      <vt:lpstr>How was every part of the one:1 taken into account and how did they manage the weight ?</vt:lpstr>
      <vt:lpstr>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Koenigsegg one:1</dc:title>
  <dc:creator>haroonbaresh4231@gmail.com</dc:creator>
  <cp:lastModifiedBy>haroonbaresh4231@gmail.com</cp:lastModifiedBy>
  <cp:revision>1</cp:revision>
  <dcterms:created xsi:type="dcterms:W3CDTF">2023-12-06T04:02:42Z</dcterms:created>
  <dcterms:modified xsi:type="dcterms:W3CDTF">2023-12-06T15:06:51Z</dcterms:modified>
</cp:coreProperties>
</file>