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gambe, Jonah (UG - Sust, Civ &amp; Env Eng)" userId="f7afa8a5-48c9-451b-8c2f-1700aa11ad5a" providerId="ADAL" clId="{DF5CE33E-EA7D-CC42-833A-F1A9F99441F3}"/>
    <pc:docChg chg="modSld">
      <pc:chgData name="Bagambe, Jonah (UG - Sust, Civ &amp; Env Eng)" userId="f7afa8a5-48c9-451b-8c2f-1700aa11ad5a" providerId="ADAL" clId="{DF5CE33E-EA7D-CC42-833A-F1A9F99441F3}" dt="2023-11-21T16:37:24.036" v="0" actId="11529"/>
      <pc:docMkLst>
        <pc:docMk/>
      </pc:docMkLst>
      <pc:sldChg chg="addSp mod">
        <pc:chgData name="Bagambe, Jonah (UG - Sust, Civ &amp; Env Eng)" userId="f7afa8a5-48c9-451b-8c2f-1700aa11ad5a" providerId="ADAL" clId="{DF5CE33E-EA7D-CC42-833A-F1A9F99441F3}" dt="2023-11-21T16:37:24.036" v="0" actId="11529"/>
        <pc:sldMkLst>
          <pc:docMk/>
          <pc:sldMk cId="4138552903" sldId="256"/>
        </pc:sldMkLst>
        <pc:spChg chg="add">
          <ac:chgData name="Bagambe, Jonah (UG - Sust, Civ &amp; Env Eng)" userId="f7afa8a5-48c9-451b-8c2f-1700aa11ad5a" providerId="ADAL" clId="{DF5CE33E-EA7D-CC42-833A-F1A9F99441F3}" dt="2023-11-21T16:37:24.036" v="0" actId="11529"/>
          <ac:spMkLst>
            <pc:docMk/>
            <pc:sldMk cId="4138552903" sldId="256"/>
            <ac:spMk id="4" creationId="{5DA1876D-6921-AF41-6A32-1D11F941F9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2924-65F0-9B36-DBF6-F18C7D8D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3ABE6-0472-64BF-8C11-1FEB379F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9EA2-B527-F033-A6A0-CCF50197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CE75-7128-1AE5-A428-919870A1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86F5-79E5-B998-A200-F24151FE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9608-6D41-4475-CD6C-4322410C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E9A1-923E-8700-B9EE-28CD1C013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0F68-88B5-8726-0B03-EF8B8A83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CB08-B305-E0E6-21D2-D5557B78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DEB6-D607-0C35-D3EC-6EA812A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CFC12-C834-A797-DAF6-B097CD7D1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C3AD-46A4-032E-6531-B63E0BD1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70D0-9038-7536-77CA-8407DDA4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547F-1DEF-ABD8-34C9-A2E4C42F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F51A-36F3-F672-F407-3455CAA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0793-6F18-E890-C59F-7B7081B3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0644-62A5-74D1-4578-5D826E32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FF70-77B6-A7C7-F838-FC778CD9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10B6-5EE9-AEF1-4524-B55A3C3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4549-18E1-D89A-046A-CCA6FE9F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B81E-07D4-EEB9-1834-849FADA6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5C03-8B9C-44BE-32AA-DF8A871B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0963-399B-9440-3F80-8EB27D3B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6F49-DD6A-A911-DBCB-912F628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1D7F-0BDF-7775-4A83-887F8BD0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8AF1-16E5-DE1B-C8C6-069BE43D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82B2-1F1B-06AD-D789-BE65BB5B6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EEAC8-F07C-A903-237C-1D227D1E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E359-B4A2-D816-383F-5A4C48A3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5B5F-0D82-2DB3-209B-192D6B90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FAF1-1EA1-4116-C6B3-13BAAFB8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0D43-7C4B-547E-11D7-465A0344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8D55-7316-0AC1-1A13-D7F345C9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8FF95-B9C1-3D9D-3D8F-8CC1414D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D12A2-22EF-2332-9E94-6D04FB601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8EBCD-B834-DA49-1114-7E2D92DAC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B689D-28FE-D516-9AB4-9A5328FF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FF154-DC35-9F13-3972-02ECC52F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980E-DC35-0417-6C99-1FF5287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95AA-3BD0-7FBF-80C3-4503E9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A903-E387-51C5-F9CA-18776B4A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3BACD-979B-F401-B0F7-1FF9605B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6D52-32D0-F518-217C-9C54B23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3EAF2-4342-0561-2221-BEFB2387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310F7-4D0A-8C09-2C96-C99B9C92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B25F-A965-6BAD-224A-6B984D22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C401-78D1-4AD0-256F-E532B487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3D4D-9338-DCF5-AB66-7864D403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0CC3A-B11F-767E-1BB6-487F021F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B88C-CBAD-D7B2-0BC3-B5868DFF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CAB1-7AE0-7C43-48A6-DA6C8A6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984D6-E45D-6782-16D6-65361C5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5BE7-D6A3-3F95-3756-20C2CE43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AF025-E66B-A1BA-6DB4-2C0139C2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283B-834A-FB07-1F25-2D40D8505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78EE-58B4-773F-E3E1-128177D6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C05B-E60E-E6EF-316B-B0DD4AB9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0F5C-DEED-525E-62C9-39CB1193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BBBD9-A2D7-694F-78CF-EE8AF381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AA34-4988-F6C1-5354-7C1D9358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0637-53B9-E041-D2DE-0F3E5198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93B1-4D4F-B44B-B7FA-D54E7A75E8E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5C80-55DD-8558-BE8E-F5359E13F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BB0F-03BB-8327-3990-3C454392B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4BFE-47EC-FB46-B0D4-0FF4B6EE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8414-D5EE-D413-7838-0DD9C82CE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8530-3324-8B62-FC52-AC600DE24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1876D-6921-AF41-6A32-1D11F941F908}"/>
              </a:ext>
            </a:extLst>
          </p:cNvPr>
          <p:cNvSpPr/>
          <p:nvPr/>
        </p:nvSpPr>
        <p:spPr>
          <a:xfrm>
            <a:off x="3486150" y="1228725"/>
            <a:ext cx="4829175" cy="3771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Bagambe, Jonah (UG - Sust, Civ &amp; Env Eng)</dc:creator>
  <cp:lastModifiedBy>Bagambe, Jonah (UG - Sust, Civ &amp; Env Eng)</cp:lastModifiedBy>
  <cp:revision>1</cp:revision>
  <dcterms:created xsi:type="dcterms:W3CDTF">2023-11-21T16:32:53Z</dcterms:created>
  <dcterms:modified xsi:type="dcterms:W3CDTF">2023-11-21T16:37:46Z</dcterms:modified>
</cp:coreProperties>
</file>