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11E0-2DF6-0578-D8F5-94878AE0F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CE391-81B6-0016-3AA2-6BEA9907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454E-3490-13E6-DFF1-BF9E0BE6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DFAF-9BBE-4EF9-73B8-1A2E0CC8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BEE9E-321E-6FB2-556E-ABA38842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1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8743-3917-98C1-4CAF-F9255397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725A-EE9B-C0C6-DCC9-A2F5BA7D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E95DB-0EA3-2D46-63F0-92C7F880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B693-ECA8-1D44-CB67-E8EB39FE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C16F-4EB9-256D-FD9D-B89F12A1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723E0-B3A5-756B-112E-4ED9DB929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AF261-0ACE-AF99-2FC5-3F75C9FD4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B134-619C-7A31-33B4-B6891F03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C1E5-3CA8-919D-3246-261EA0AA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E360-BA7E-8B4C-6959-ED05F063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14CD-183D-9118-77ED-74F2FB4E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0546-117F-256F-8C7F-500C6AB6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CAD9E-5798-56B4-B2B3-0AE26516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B2942-35A9-858B-2EC5-3FC85B0E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18B6-6EBC-6431-871A-8D21A0A0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1777-56D0-B89D-9EB3-A94A7124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1C3BD-9BF2-6E96-9024-B9D55A73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F9AE0-CAD4-8DB7-481F-152BD77B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0EA7-289B-8264-10CD-948EDF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E8C6-169E-A146-939B-B69F84EC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051E-3D9C-7F84-5A54-0A3097D7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7B11-0932-0F97-046A-BCC37F725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1E863-09F4-181E-EA77-F072FD28A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38138-AD18-474E-721B-8B53F110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F6996-F121-7858-8286-FD0BD22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649D-5F4B-5C81-AB62-A720875B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D51B-0E1C-F2D7-80BA-CAE774CF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E6D9D-63F4-D314-AB11-E62F88CB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49275-D630-614D-3598-D6627BE87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9DFC1-E341-1045-3F79-4B8A2C76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50997-1F4F-F50D-EFD4-D1121880D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4B5E6-D8AF-C360-820A-95C6F432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07631-0AEE-1BDB-9D48-881FABD7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1CF6B-A039-E87C-C1D0-D5101A74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EE7D-FF9E-F663-5E05-7EAF61C4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C2D0D-5DFC-1C0E-2304-6ABAAFA0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B08AD-4C1B-D45B-7EFD-6A132F0D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1515-729E-6254-4784-FFBF1219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86C11-C24A-2F0E-975A-2EAFDBF3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83019-6C27-9F70-FC46-E89D8B61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F0197-5CC1-DA45-E389-60E5CA95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AB84-91CA-F5E6-A935-5725262E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D3A34-2DB4-E8E5-CDAC-D89D01EB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C3D5A-75FF-9422-FCCA-A77C2364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51F04-577D-51DF-5136-FCA0E7BA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C053-3BD9-41CE-8B90-B8BCF31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06862-00B8-D130-7C2B-04F5FD28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3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6E75-695A-A630-29F9-BD49B31D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37CA-A8D4-C31D-2ABC-CDB32B159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29724-68FE-42DB-BB88-68D1BB8E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EB18E-9A0C-4A60-034D-088D7D1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B2B1F-D72C-7CC0-3311-85E4FBDA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0ECDD-15A4-C4EB-AACC-71A51839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E83B0-F84F-0234-EF0D-E680E946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F94B-3EB1-D30C-5506-8D3EBF81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F326-166A-E5DC-34D7-26BC1B5AA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9885-2B31-6644-8758-6A95D07C156A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9431-42EB-6EC1-32BB-A7549428F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76DA-943A-C859-4FCC-7738ABAE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99A37-8524-E644-9C99-393763C73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FDCB-9A89-55D9-D306-EC28B039D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slide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53F62-E37F-6B7E-2241-E5B802A34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0AF2C-5448-65B3-1641-B2EF3CD7E8DF}"/>
              </a:ext>
            </a:extLst>
          </p:cNvPr>
          <p:cNvSpPr/>
          <p:nvPr/>
        </p:nvSpPr>
        <p:spPr>
          <a:xfrm>
            <a:off x="1524000" y="742950"/>
            <a:ext cx="1905000" cy="1643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 slide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 slide 2 </dc:title>
  <dc:creator>Bagambe, Jonah (UG - Sust, Civ &amp; Env Eng)</dc:creator>
  <cp:lastModifiedBy>Bagambe, Jonah (UG - Sust, Civ &amp; Env Eng)</cp:lastModifiedBy>
  <cp:revision>1</cp:revision>
  <dcterms:created xsi:type="dcterms:W3CDTF">2023-12-03T14:54:49Z</dcterms:created>
  <dcterms:modified xsi:type="dcterms:W3CDTF">2023-12-03T14:55:42Z</dcterms:modified>
</cp:coreProperties>
</file>