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36BD-F74F-AF44-7E52-0AB8A0846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DB7E3-635B-B634-59A6-EB7E5FA49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C6FF3-18BE-AEE0-C797-9EA36AAE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2971-6B7C-46F2-A1D0-BBC11C1E19A1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4DA94-9A0F-A72E-B37F-C6FB46D6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35F9F-AEBB-CD11-C745-0C8626A9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78D5-BCF7-4D82-93B9-0B0EE1984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5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C9B9-53FA-0511-CB9D-892B7721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0471C-0B7F-6562-7FED-B9A50A552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766C1-F394-955B-BF1A-A95EAFA9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2971-6B7C-46F2-A1D0-BBC11C1E19A1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554F4-11E0-842C-BA39-E11BA905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6A6D5-5036-7DCA-0BA6-0F929F75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78D5-BCF7-4D82-93B9-0B0EE1984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2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F3D8E-FE8C-75AA-9378-7695B8BFA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5F2CC-09CC-06E1-E152-AF8EAFFEC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68205-DAB2-A82A-D2F9-C45794A4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2971-6B7C-46F2-A1D0-BBC11C1E19A1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CC50C-7F08-1DAE-AD97-DC6858C7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61F22-B3D2-1D6A-9654-DE917BD8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78D5-BCF7-4D82-93B9-0B0EE1984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66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C653-FDD0-229F-3374-38E7EE86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38CAD-423E-4836-3527-DB5EC39FC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422E0-A9FE-CE02-8930-48DB3139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2971-6B7C-46F2-A1D0-BBC11C1E19A1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80C6A-8145-87B7-CE0D-DE79833D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FC77-47F8-5498-DA31-DE48409C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78D5-BCF7-4D82-93B9-0B0EE1984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23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15A8-DFB2-76D1-3D19-0D97188E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40891-7DC4-7E69-9BB2-B9BC057E7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8CBAC-21F9-F4F6-FB2A-2328E300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2971-6B7C-46F2-A1D0-BBC11C1E19A1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F495A-6F9F-36C1-8D16-A3ABAB21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BA496-4350-FE0A-2813-055F788D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78D5-BCF7-4D82-93B9-0B0EE1984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04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0151-FA53-EF2E-3AAB-BF06D5A2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5496-0FFF-635C-11E0-500C2B2C6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0EFFA-E428-B2A2-4395-50CAA8276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B8698-9700-906A-4083-1C53D629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2971-6B7C-46F2-A1D0-BBC11C1E19A1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5C740-0C09-3610-DCD9-7E0041D2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52821-C35D-697B-8A5C-655D9119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78D5-BCF7-4D82-93B9-0B0EE1984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03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FF93-9B57-F6BB-9413-D3BCC8BCB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C2F8F-1482-301D-C80B-57C555C2A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42B3C-F594-3E90-E12D-0140E69A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D9CD3-9443-99AE-D59E-76197761C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1237C-45AD-0704-E557-8DBAAF593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C7D82-959B-FD0C-4304-4E14410E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2971-6B7C-46F2-A1D0-BBC11C1E19A1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0FB97-6E9A-55CC-993D-3631F10A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4F280-EED6-2357-403A-EF05AEC3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78D5-BCF7-4D82-93B9-0B0EE1984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88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FC38-2387-56AB-F7B5-DC388219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C73-7A73-9048-90B7-7708DFAE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2971-6B7C-46F2-A1D0-BBC11C1E19A1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56415-0F0B-244E-2908-46E5BFEA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D2E0B-3472-63B7-FAB9-B680AA27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78D5-BCF7-4D82-93B9-0B0EE1984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19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DD9C3-F8DD-E3F3-3B69-AEFF8E55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2971-6B7C-46F2-A1D0-BBC11C1E19A1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FF87D-B5EC-22F3-50ED-548962F7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746EA-2024-C4BB-63FA-59D017C1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78D5-BCF7-4D82-93B9-0B0EE1984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68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E24A-F151-15B9-1064-ED1ADFF9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C260-099F-D769-B702-651C91033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4E261-A5C6-5EA4-ECE8-FDA7A75FF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69DEF-FADB-E036-E807-B0BF5F34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2971-6B7C-46F2-A1D0-BBC11C1E19A1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2E34E-1898-5532-7335-952F1636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ABA9C-8766-8335-11A1-C27AFD7C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78D5-BCF7-4D82-93B9-0B0EE1984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8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245D-8B0B-5AE1-4051-5E10F4C4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6348B-4307-0DBC-D7F4-7E632DDEE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96CB4-8F92-9FBF-6844-5CAB35941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69E14-7DF8-6CC9-FCA6-F637A8A9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2971-6B7C-46F2-A1D0-BBC11C1E19A1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95920-1CAC-AB48-2C21-238B2A02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A8103-B55C-7BE8-9EE5-7C241544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78D5-BCF7-4D82-93B9-0B0EE1984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13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8DED70-9831-B0F5-1555-888C0E04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99EC6-037E-3486-5DAA-A3B46DFD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6CD5A-F34D-4F5B-491E-B5D8DB107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2971-6B7C-46F2-A1D0-BBC11C1E19A1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F984A-1D85-BBCE-6231-9340DE1B4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93C9C-9899-0387-FA93-DEA252648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878D5-BCF7-4D82-93B9-0B0EE1984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48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8BF2A1-250E-6289-E34C-9AEC7EBEF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42" r="17921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06B39-A500-3C8D-ED7E-2CD637A39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400" b="1">
                <a:solidFill>
                  <a:schemeClr val="bg1"/>
                </a:solidFill>
                <a:latin typeface="Aptos ExtraBold" panose="020F0502020204030204" pitchFamily="34" charset="0"/>
              </a:rPr>
              <a:t>How Formula One Utilises </a:t>
            </a:r>
            <a:r>
              <a:rPr lang="en-GB" sz="4400" b="1" dirty="0">
                <a:solidFill>
                  <a:schemeClr val="bg1"/>
                </a:solidFill>
                <a:latin typeface="Aptos ExtraBold" panose="020F0502020204030204" pitchFamily="34" charset="0"/>
              </a:rPr>
              <a:t>A</a:t>
            </a:r>
            <a:r>
              <a:rPr lang="en-GB" sz="4400" b="1">
                <a:solidFill>
                  <a:schemeClr val="bg1"/>
                </a:solidFill>
                <a:latin typeface="Aptos ExtraBold" panose="020F0502020204030204" pitchFamily="34" charset="0"/>
              </a:rPr>
              <a:t>erodynamics</a:t>
            </a:r>
            <a:endParaRPr lang="en-GB" sz="4400" b="1" dirty="0">
              <a:solidFill>
                <a:schemeClr val="bg1"/>
              </a:solidFill>
              <a:latin typeface="Aptos ExtraBold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19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ExtraBold</vt:lpstr>
      <vt:lpstr>Arial</vt:lpstr>
      <vt:lpstr>Calibri</vt:lpstr>
      <vt:lpstr>Calibri Light</vt:lpstr>
      <vt:lpstr>Office Theme</vt:lpstr>
      <vt:lpstr>How Formula One Utilises Aerodynamics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Formula One Utilises Aerodynamics</dc:title>
  <dc:creator>Krasniqi, Hamit (UG - Mech. Eng. Sci.)</dc:creator>
  <cp:lastModifiedBy>Krasniqi, Hamit (UG - Mech. Eng. Sci.)</cp:lastModifiedBy>
  <cp:revision>1</cp:revision>
  <dcterms:created xsi:type="dcterms:W3CDTF">2023-12-06T16:14:40Z</dcterms:created>
  <dcterms:modified xsi:type="dcterms:W3CDTF">2023-12-06T16:23:41Z</dcterms:modified>
</cp:coreProperties>
</file>