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8F7A0-0C15-C04C-8BA0-E819A464464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A856-7F7C-AF45-8C89-4EBC73D1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9A856-7F7C-AF45-8C89-4EBC73D1E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B28B-253E-9B99-E24F-38FC4FED4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33B24-F781-68C7-EC62-8A3F94B0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70AB0-2A52-A116-CCCB-4B8395B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E8396-9AA9-5C77-A4DA-761B247F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40EC-FA78-DB17-8300-04881814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A3B1-2382-2B92-1415-AE98C02F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B0AA4-6AD2-5E76-E143-EE9F9F495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F72F-26B8-9BF8-9960-DB1A2D7F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B80D-E5FA-2062-63D9-E88F9EC2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2447-11EC-A09C-C302-B58B6415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91BC-3D00-D7C0-3DE6-3271317BA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094C2-3CD1-B817-2820-841CE4D7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EC22-D5E0-518B-3297-86583DE2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4ED0-A245-9B96-C098-C2ACD75A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2A84-CF5B-DBE3-4980-81EC564B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BE74-688D-F956-12BC-9D8E17E6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9842-2033-6900-0982-05B20FD96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880B-A070-2EEC-0B70-FADD7B89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4068-6B0B-9DB2-6515-E9E9D02B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A068D-4E12-C472-933F-BFB6020A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C21-7A5A-2B6F-9AED-B8E44685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57FA5-0CE6-54B7-2901-4C6F2E8C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E523-3AD7-20CE-F9DA-E5D76654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1BDA-F340-96DF-076B-2A19667A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1A5B-3041-51AA-B81E-E1956160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1C92-70B5-1014-5B3C-2A061759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FD31-3FC7-9788-2206-BE485B5E9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32C95-31BD-E892-363A-D72C0E9E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4F0DB-F94C-56AA-F5B5-B2011F8B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32D5A-3E96-9A90-DFF5-7FDF1AD4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A9A59-6638-842E-1048-69A6911A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59B1-B536-9CD4-D90B-8A42DD62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67B05-DF7C-F4D4-9F6A-3B15DA44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FF183-53DD-4C1E-B0AE-3958B690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89EBD-E9FC-2852-C500-D77F9D53A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5AE76-41F0-4D73-C260-B58A80AB5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4CE78-FFC1-5C70-F516-A277D141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47372-7F93-5578-B1F1-8B678ECF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0E958-63D7-7EC5-48EE-D90E776D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CF4C-EEFF-9DA1-D16E-D4BA9680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CC264-A48C-C7D7-6EAB-53489584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09A5A-0C4B-C606-9FA9-C248D553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07D5D-EBF1-74C7-2250-49C62A32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3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9010A-CC0F-077F-4F6A-6BCD9E5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09083-3430-2497-FBEC-35F593F8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0047B-368D-464C-1B6A-6C5904A0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4F65-8F1C-498E-64F5-2276108F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0E98-468C-47A5-2656-29C6CAB3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D80-C514-6EB4-8B45-4CF235BD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B4CD3-D0F3-8279-B14A-7CC75F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5ABE-028C-D093-34A3-931C6999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17FB2-20B4-26B8-6B2A-4637E30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742F-62F1-F16E-FAD1-CE78990E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D138F-CCEE-0FED-7EBC-98F2AECDC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D558B-4C5C-FCF7-08AC-8D1CD53E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2659-6A40-87B0-BA65-F336CCC1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901D-75A0-4AE4-51D4-23EF0235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2B0E-63DB-0B9A-D346-B6EB2316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D80C9-9E6D-9B16-DD39-74FD20C8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024B-CE4D-90D1-DA53-4E771A80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CFA3-870C-12A3-071D-DD6C37E8B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3F66-CDFE-174B-8978-1BCF82024FD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3C1D-77F3-038E-2C5D-AB3C72877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86C6-B436-1E68-06AD-9A60FE4ED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0A21-4EB7-E442-9272-9DCBEF4D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yellow spiral&#10;&#10;Description automatically generated">
            <a:extLst>
              <a:ext uri="{FF2B5EF4-FFF2-40B4-BE49-F238E27FC236}">
                <a16:creationId xmlns:a16="http://schemas.microsoft.com/office/drawing/2014/main" id="{D034504E-A940-5EB6-2E38-1122D7D00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3" t="9091" r="1673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0AC55-34A8-3AB7-B9D9-543EAF576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Unlocking Fibonacci: Nature’s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DA55E-71AB-9FA4-F227-CD6F86B95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From Discovery to Necessity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16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456AD6-7B67-A0A8-90FF-30E61C78E663}"/>
              </a:ext>
            </a:extLst>
          </p:cNvPr>
          <p:cNvSpPr/>
          <p:nvPr/>
        </p:nvSpPr>
        <p:spPr>
          <a:xfrm>
            <a:off x="1385888" y="1343025"/>
            <a:ext cx="5500687" cy="3800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yellow spiral&#10;&#10;Description automatically generated">
            <a:extLst>
              <a:ext uri="{FF2B5EF4-FFF2-40B4-BE49-F238E27FC236}">
                <a16:creationId xmlns:a16="http://schemas.microsoft.com/office/drawing/2014/main" id="{F22A317C-BCA7-94F9-3A0A-6C1B5A661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750" b="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44B9873-4451-D1BE-D0D2-37408D27B698}"/>
              </a:ext>
            </a:extLst>
          </p:cNvPr>
          <p:cNvSpPr/>
          <p:nvPr/>
        </p:nvSpPr>
        <p:spPr>
          <a:xfrm>
            <a:off x="328703" y="1082419"/>
            <a:ext cx="4843462" cy="3128963"/>
          </a:xfrm>
          <a:prstGeom prst="roundRect">
            <a:avLst/>
          </a:prstGeom>
          <a:solidFill>
            <a:schemeClr val="bg1">
              <a:alpha val="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AD4C86-7588-40B3-6748-F12F68D6293F}"/>
              </a:ext>
            </a:extLst>
          </p:cNvPr>
          <p:cNvSpPr/>
          <p:nvPr/>
        </p:nvSpPr>
        <p:spPr>
          <a:xfrm>
            <a:off x="469197" y="3671877"/>
            <a:ext cx="4562474" cy="3186113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Fibonacci, a.k.a. Leonardo of Pisa, brought the captivating Fibonacci sequence to the Western world</a:t>
            </a:r>
          </a:p>
        </p:txBody>
      </p:sp>
      <p:pic>
        <p:nvPicPr>
          <p:cNvPr id="8" name="Picture 7" descr="A person wearing a turban&#10;&#10;Description automatically generated">
            <a:extLst>
              <a:ext uri="{FF2B5EF4-FFF2-40B4-BE49-F238E27FC236}">
                <a16:creationId xmlns:a16="http://schemas.microsoft.com/office/drawing/2014/main" id="{EB5FD5B7-B2ED-712F-686D-29EDC0D95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03" y="904957"/>
            <a:ext cx="4983955" cy="312896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12DB54-0902-46EB-7D2F-CF5711AED9A0}"/>
              </a:ext>
            </a:extLst>
          </p:cNvPr>
          <p:cNvSpPr/>
          <p:nvPr/>
        </p:nvSpPr>
        <p:spPr>
          <a:xfrm>
            <a:off x="5688083" y="821532"/>
            <a:ext cx="4405313" cy="227171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8DB15-1986-DA62-38FF-F1D39BF7AC40}"/>
              </a:ext>
            </a:extLst>
          </p:cNvPr>
          <p:cNvSpPr txBox="1"/>
          <p:nvPr/>
        </p:nvSpPr>
        <p:spPr>
          <a:xfrm>
            <a:off x="6416398" y="1160324"/>
            <a:ext cx="2638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Born in the 12th century, Fibonacci's travels exposed him to diverse mathematical concepts, especially in the Arab world.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57EBE-A324-213C-2EC0-87F437C44BEB}"/>
              </a:ext>
            </a:extLst>
          </p:cNvPr>
          <p:cNvSpPr txBox="1"/>
          <p:nvPr/>
        </p:nvSpPr>
        <p:spPr>
          <a:xfrm>
            <a:off x="5957888" y="4211382"/>
            <a:ext cx="5043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In this presentation, we'll delve into how Fibonacci discovered his eponymous sequence and explore its far-reaching impact on various aspects of our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3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67EB1F-BB5F-A5E1-F8AD-130F3A0FFD95}"/>
              </a:ext>
            </a:extLst>
          </p:cNvPr>
          <p:cNvSpPr/>
          <p:nvPr/>
        </p:nvSpPr>
        <p:spPr>
          <a:xfrm>
            <a:off x="6372226" y="286480"/>
            <a:ext cx="4843462" cy="2113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yellow spiral&#10;&#10;Description automatically generated">
            <a:extLst>
              <a:ext uri="{FF2B5EF4-FFF2-40B4-BE49-F238E27FC236}">
                <a16:creationId xmlns:a16="http://schemas.microsoft.com/office/drawing/2014/main" id="{EB1C3026-4838-0037-E48C-D0C3F4FE9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3" r="1404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7" name="Content Placeholder 6" descr="A diagram of a number&#10;&#10;Description automatically generated">
            <a:extLst>
              <a:ext uri="{FF2B5EF4-FFF2-40B4-BE49-F238E27FC236}">
                <a16:creationId xmlns:a16="http://schemas.microsoft.com/office/drawing/2014/main" id="{7D8E4CF9-25F5-E899-106A-D56BF9143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6281928" y="9170"/>
            <a:ext cx="4743449" cy="3052408"/>
          </a:xfrm>
          <a:solidFill>
            <a:schemeClr val="tx1">
              <a:alpha val="15000"/>
            </a:schemeClr>
          </a:solidFill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457908-B17D-1C6A-5681-3DB971035E57}"/>
              </a:ext>
            </a:extLst>
          </p:cNvPr>
          <p:cNvSpPr/>
          <p:nvPr/>
        </p:nvSpPr>
        <p:spPr>
          <a:xfrm>
            <a:off x="103584" y="671513"/>
            <a:ext cx="4507706" cy="20744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Fibonacci's discovery unfolds in a sequence: 0, 1, 1, 2, 3, 5, 8, 13, 21, ...</a:t>
            </a:r>
          </a:p>
          <a:p>
            <a:pPr algn="l"/>
            <a:endParaRPr lang="en-GB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These numbers showcase a remarkable pattern where each is the sum of the two preceding ones.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F205-C4BB-1BDD-DC52-ADF9D279AF74}"/>
              </a:ext>
            </a:extLst>
          </p:cNvPr>
          <p:cNvSpPr txBox="1"/>
          <p:nvPr/>
        </p:nvSpPr>
        <p:spPr>
          <a:xfrm>
            <a:off x="207168" y="2514600"/>
            <a:ext cx="4300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As we delve deeper, we discover the mathematical elegance of the Fibonacci sequence, a captivating series that extends infinitely, influencing various fields.</a:t>
            </a:r>
          </a:p>
          <a:p>
            <a:pPr algn="l"/>
            <a:endParaRPr lang="en-GB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The sequence also reveals the concept of the golden ratio, a divine proportion found in nature, art, and architecture, amplifying the allure of this mathematical marvel.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6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A5BAC-3B87-587D-A9E7-35B25BD5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br>
              <a:rPr lang="en-GB" sz="2400" b="0" i="0" u="none" strike="noStrike" dirty="0">
                <a:solidFill>
                  <a:srgbClr val="D1D5DB"/>
                </a:solidFill>
                <a:effectLst/>
                <a:latin typeface="Söhne"/>
              </a:rPr>
            </a:br>
            <a:endParaRPr 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yellow spiral&#10;&#10;Description automatically generated">
            <a:extLst>
              <a:ext uri="{FF2B5EF4-FFF2-40B4-BE49-F238E27FC236}">
                <a16:creationId xmlns:a16="http://schemas.microsoft.com/office/drawing/2014/main" id="{342071E1-E66A-4DF5-105D-7920A5A34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0" r="10571"/>
          <a:stretch/>
        </p:blipFill>
        <p:spPr>
          <a:xfrm>
            <a:off x="5310177" y="-93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360B6-D54C-CC5D-B7A0-899C7A2F1ACA}"/>
              </a:ext>
            </a:extLst>
          </p:cNvPr>
          <p:cNvSpPr txBox="1"/>
          <p:nvPr/>
        </p:nvSpPr>
        <p:spPr>
          <a:xfrm>
            <a:off x="6366913" y="330104"/>
            <a:ext cx="261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Fibonacci's impact is not confined to mathematics alone; its influence resonates across diverse domains.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943FA-5D1C-0A38-28AE-D81C07DC9928}"/>
              </a:ext>
            </a:extLst>
          </p:cNvPr>
          <p:cNvSpPr txBox="1"/>
          <p:nvPr/>
        </p:nvSpPr>
        <p:spPr>
          <a:xfrm>
            <a:off x="9010737" y="288126"/>
            <a:ext cx="3146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Explore applications in nature, where the Fibonacci sequence governs the arrangement of leaves, petals, and seeds in plants, showcasing the inherent order in the natural world.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2070F-FF3A-69EC-3FF3-7625EE618183}"/>
              </a:ext>
            </a:extLst>
          </p:cNvPr>
          <p:cNvSpPr txBox="1"/>
          <p:nvPr/>
        </p:nvSpPr>
        <p:spPr>
          <a:xfrm>
            <a:off x="5648762" y="2282210"/>
            <a:ext cx="2859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Journey into the world of art and design, witnessing how Fibonacci's sequence shapes masterpieces, from classical architecture like the Parthenon to contemporary works.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EC16B-7D74-6A0C-B843-433795BC7FA3}"/>
              </a:ext>
            </a:extLst>
          </p:cNvPr>
          <p:cNvSpPr txBox="1"/>
          <p:nvPr/>
        </p:nvSpPr>
        <p:spPr>
          <a:xfrm>
            <a:off x="8508680" y="2517231"/>
            <a:ext cx="362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Delve into finance, where the Fibonacci sequence plays a pivotal role in technical analysis, aiding in predicting market trends through retracement levels.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84D04-E6C0-9308-AB65-82F8D875B246}"/>
              </a:ext>
            </a:extLst>
          </p:cNvPr>
          <p:cNvSpPr txBox="1"/>
          <p:nvPr/>
        </p:nvSpPr>
        <p:spPr>
          <a:xfrm>
            <a:off x="5901258" y="4366640"/>
            <a:ext cx="473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Through these applications, witness how Fibonacci transcends mathematics, leaving an indelible mark on the fabric of our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9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D170D-8C51-6636-3721-81EB74F1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pic>
        <p:nvPicPr>
          <p:cNvPr id="5" name="Content Placeholder 4" descr="A blue and yellow spiral&#10;&#10;Description automatically generated">
            <a:extLst>
              <a:ext uri="{FF2B5EF4-FFF2-40B4-BE49-F238E27FC236}">
                <a16:creationId xmlns:a16="http://schemas.microsoft.com/office/drawing/2014/main" id="{16166206-DCC4-B30F-4D7D-3CA2DFB03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62" r="2069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A764DA-3F3C-3BCC-2C9E-4901B9D2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6967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297</Words>
  <Application>Microsoft Macintosh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Unlocking Fibonacci: Nature’s Code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Fibonacci: Nature’s Code</dc:title>
  <dc:creator>Helem, Hussein (UG - Comp Sci &amp; Elec Eng)</dc:creator>
  <cp:lastModifiedBy>Helem, Hussein (UG - Comp Sci &amp; Elec Eng)</cp:lastModifiedBy>
  <cp:revision>1</cp:revision>
  <dcterms:created xsi:type="dcterms:W3CDTF">2023-12-05T14:23:00Z</dcterms:created>
  <dcterms:modified xsi:type="dcterms:W3CDTF">2023-12-05T21:59:30Z</dcterms:modified>
</cp:coreProperties>
</file>