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6"/>
  </p:notesMasterIdLst>
  <p:sldIdLst>
    <p:sldId id="256" r:id="rId2"/>
    <p:sldId id="261" r:id="rId3"/>
    <p:sldId id="257"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BA60E-E52B-BD47-9953-3A4FFC68964A}" v="69" dt="2024-12-06T13:51:27.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4687"/>
  </p:normalViewPr>
  <p:slideViewPr>
    <p:cSldViewPr snapToGrid="0">
      <p:cViewPr varScale="1">
        <p:scale>
          <a:sx n="93" d="100"/>
          <a:sy n="93" d="100"/>
        </p:scale>
        <p:origin x="21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Grant, Matilda (UG - Chemistry &amp; Chem Eng)" userId="5a9ab4ff-2c64-4a35-bd5c-c52416ce19b7" providerId="ADAL" clId="{0F1BA60E-E52B-BD47-9953-3A4FFC68964A}"/>
    <pc:docChg chg="undo custSel addSld delSld modSld">
      <pc:chgData name="Austin-Grant, Matilda (UG - Chemistry &amp; Chem Eng)" userId="5a9ab4ff-2c64-4a35-bd5c-c52416ce19b7" providerId="ADAL" clId="{0F1BA60E-E52B-BD47-9953-3A4FFC68964A}" dt="2024-12-06T13:51:30.060" v="282" actId="1076"/>
      <pc:docMkLst>
        <pc:docMk/>
      </pc:docMkLst>
      <pc:sldChg chg="addSp delSp modSp mod modTransition setBg addAnim delAnim modAnim setClrOvrMap delDesignElem modNotesTx">
        <pc:chgData name="Austin-Grant, Matilda (UG - Chemistry &amp; Chem Eng)" userId="5a9ab4ff-2c64-4a35-bd5c-c52416ce19b7" providerId="ADAL" clId="{0F1BA60E-E52B-BD47-9953-3A4FFC68964A}" dt="2024-12-06T13:41:33.436" v="263"/>
        <pc:sldMkLst>
          <pc:docMk/>
          <pc:sldMk cId="1786206944" sldId="256"/>
        </pc:sldMkLst>
        <pc:spChg chg="mod ord">
          <ac:chgData name="Austin-Grant, Matilda (UG - Chemistry &amp; Chem Eng)" userId="5a9ab4ff-2c64-4a35-bd5c-c52416ce19b7" providerId="ADAL" clId="{0F1BA60E-E52B-BD47-9953-3A4FFC68964A}" dt="2024-12-05T13:57:16.258" v="82" actId="26606"/>
          <ac:spMkLst>
            <pc:docMk/>
            <pc:sldMk cId="1786206944" sldId="256"/>
            <ac:spMk id="2" creationId="{9DFDE22F-3B22-CDF8-17EA-F2C435FF5AE8}"/>
          </ac:spMkLst>
        </pc:spChg>
        <pc:spChg chg="add del mod">
          <ac:chgData name="Austin-Grant, Matilda (UG - Chemistry &amp; Chem Eng)" userId="5a9ab4ff-2c64-4a35-bd5c-c52416ce19b7" providerId="ADAL" clId="{0F1BA60E-E52B-BD47-9953-3A4FFC68964A}" dt="2024-12-05T13:54:58.397" v="55"/>
          <ac:spMkLst>
            <pc:docMk/>
            <pc:sldMk cId="1786206944" sldId="256"/>
            <ac:spMk id="4" creationId="{E698C09F-BA83-774B-BC17-3F2800A48179}"/>
          </ac:spMkLst>
        </pc:spChg>
        <pc:spChg chg="add del mod">
          <ac:chgData name="Austin-Grant, Matilda (UG - Chemistry &amp; Chem Eng)" userId="5a9ab4ff-2c64-4a35-bd5c-c52416ce19b7" providerId="ADAL" clId="{0F1BA60E-E52B-BD47-9953-3A4FFC68964A}" dt="2024-12-05T13:57:30.140" v="84" actId="21"/>
          <ac:spMkLst>
            <pc:docMk/>
            <pc:sldMk cId="1786206944" sldId="256"/>
            <ac:spMk id="6" creationId="{1C37117F-CB29-F864-B6AF-F0972D1AA1DE}"/>
          </ac:spMkLst>
        </pc:spChg>
        <pc:spChg chg="add del">
          <ac:chgData name="Austin-Grant, Matilda (UG - Chemistry &amp; Chem Eng)" userId="5a9ab4ff-2c64-4a35-bd5c-c52416ce19b7" providerId="ADAL" clId="{0F1BA60E-E52B-BD47-9953-3A4FFC68964A}" dt="2024-12-05T13:50:47.647" v="5" actId="26606"/>
          <ac:spMkLst>
            <pc:docMk/>
            <pc:sldMk cId="1786206944" sldId="256"/>
            <ac:spMk id="1031" creationId="{71B2258F-86CA-4D4D-8270-BC05FCDEBFB3}"/>
          </ac:spMkLst>
        </pc:spChg>
        <pc:spChg chg="add del">
          <ac:chgData name="Austin-Grant, Matilda (UG - Chemistry &amp; Chem Eng)" userId="5a9ab4ff-2c64-4a35-bd5c-c52416ce19b7" providerId="ADAL" clId="{0F1BA60E-E52B-BD47-9953-3A4FFC68964A}" dt="2024-12-05T13:50:48.523" v="8" actId="26606"/>
          <ac:spMkLst>
            <pc:docMk/>
            <pc:sldMk cId="1786206944" sldId="256"/>
            <ac:spMk id="1033" creationId="{097CD68E-23E3-4007-8847-CD0944C4F7BE}"/>
          </ac:spMkLst>
        </pc:spChg>
        <pc:spChg chg="add del">
          <ac:chgData name="Austin-Grant, Matilda (UG - Chemistry &amp; Chem Eng)" userId="5a9ab4ff-2c64-4a35-bd5c-c52416ce19b7" providerId="ADAL" clId="{0F1BA60E-E52B-BD47-9953-3A4FFC68964A}" dt="2024-12-05T13:50:48.523" v="8" actId="26606"/>
          <ac:spMkLst>
            <pc:docMk/>
            <pc:sldMk cId="1786206944" sldId="256"/>
            <ac:spMk id="1034" creationId="{E91DC736-0EF8-4F87-9146-EBF1D2EE4D3D}"/>
          </ac:spMkLst>
        </pc:spChg>
        <pc:spChg chg="add del">
          <ac:chgData name="Austin-Grant, Matilda (UG - Chemistry &amp; Chem Eng)" userId="5a9ab4ff-2c64-4a35-bd5c-c52416ce19b7" providerId="ADAL" clId="{0F1BA60E-E52B-BD47-9953-3A4FFC68964A}" dt="2024-12-05T13:50:48.523" v="8" actId="26606"/>
          <ac:spMkLst>
            <pc:docMk/>
            <pc:sldMk cId="1786206944" sldId="256"/>
            <ac:spMk id="1035" creationId="{AF2F604E-43BE-4DC3-B983-E071523364F8}"/>
          </ac:spMkLst>
        </pc:spChg>
        <pc:spChg chg="add del">
          <ac:chgData name="Austin-Grant, Matilda (UG - Chemistry &amp; Chem Eng)" userId="5a9ab4ff-2c64-4a35-bd5c-c52416ce19b7" providerId="ADAL" clId="{0F1BA60E-E52B-BD47-9953-3A4FFC68964A}" dt="2024-12-05T13:50:48.523" v="8" actId="26606"/>
          <ac:spMkLst>
            <pc:docMk/>
            <pc:sldMk cId="1786206944" sldId="256"/>
            <ac:spMk id="1037" creationId="{08C9B587-E65E-4B52-B37C-ABEBB6E87928}"/>
          </ac:spMkLst>
        </pc:spChg>
        <pc:spChg chg="add del">
          <ac:chgData name="Austin-Grant, Matilda (UG - Chemistry &amp; Chem Eng)" userId="5a9ab4ff-2c64-4a35-bd5c-c52416ce19b7" providerId="ADAL" clId="{0F1BA60E-E52B-BD47-9953-3A4FFC68964A}" dt="2024-12-05T13:50:49.822" v="10" actId="26606"/>
          <ac:spMkLst>
            <pc:docMk/>
            <pc:sldMk cId="1786206944" sldId="256"/>
            <ac:spMk id="1039" creationId="{9B7AD9F6-8CE7-4299-8FC6-328F4DCD3FF9}"/>
          </ac:spMkLst>
        </pc:spChg>
        <pc:spChg chg="add del">
          <ac:chgData name="Austin-Grant, Matilda (UG - Chemistry &amp; Chem Eng)" userId="5a9ab4ff-2c64-4a35-bd5c-c52416ce19b7" providerId="ADAL" clId="{0F1BA60E-E52B-BD47-9953-3A4FFC68964A}" dt="2024-12-05T13:50:49.822" v="10" actId="26606"/>
          <ac:spMkLst>
            <pc:docMk/>
            <pc:sldMk cId="1786206944" sldId="256"/>
            <ac:spMk id="1040" creationId="{F49775AF-8896-43EE-92C6-83497D6DC56F}"/>
          </ac:spMkLst>
        </pc:spChg>
        <pc:spChg chg="add del">
          <ac:chgData name="Austin-Grant, Matilda (UG - Chemistry &amp; Chem Eng)" userId="5a9ab4ff-2c64-4a35-bd5c-c52416ce19b7" providerId="ADAL" clId="{0F1BA60E-E52B-BD47-9953-3A4FFC68964A}" dt="2024-12-05T13:50:57.543" v="12" actId="26606"/>
          <ac:spMkLst>
            <pc:docMk/>
            <pc:sldMk cId="1786206944" sldId="256"/>
            <ac:spMk id="1042" creationId="{657F69E0-C4B0-4BEC-A689-4F8D877F05D4}"/>
          </ac:spMkLst>
        </pc:spChg>
        <pc:spChg chg="add del">
          <ac:chgData name="Austin-Grant, Matilda (UG - Chemistry &amp; Chem Eng)" userId="5a9ab4ff-2c64-4a35-bd5c-c52416ce19b7" providerId="ADAL" clId="{0F1BA60E-E52B-BD47-9953-3A4FFC68964A}" dt="2024-12-05T13:50:57.543" v="12" actId="26606"/>
          <ac:spMkLst>
            <pc:docMk/>
            <pc:sldMk cId="1786206944" sldId="256"/>
            <ac:spMk id="1043" creationId="{9F6380B4-6A1C-481E-8408-B4E6C75B9B81}"/>
          </ac:spMkLst>
        </pc:spChg>
        <pc:spChg chg="add del">
          <ac:chgData name="Austin-Grant, Matilda (UG - Chemistry &amp; Chem Eng)" userId="5a9ab4ff-2c64-4a35-bd5c-c52416ce19b7" providerId="ADAL" clId="{0F1BA60E-E52B-BD47-9953-3A4FFC68964A}" dt="2024-12-05T13:50:59.536" v="14" actId="26606"/>
          <ac:spMkLst>
            <pc:docMk/>
            <pc:sldMk cId="1786206944" sldId="256"/>
            <ac:spMk id="1045" creationId="{22A397E7-BF60-45B2-84C7-B074B76C37A7}"/>
          </ac:spMkLst>
        </pc:spChg>
        <pc:spChg chg="add del">
          <ac:chgData name="Austin-Grant, Matilda (UG - Chemistry &amp; Chem Eng)" userId="5a9ab4ff-2c64-4a35-bd5c-c52416ce19b7" providerId="ADAL" clId="{0F1BA60E-E52B-BD47-9953-3A4FFC68964A}" dt="2024-12-05T13:50:59.536" v="14" actId="26606"/>
          <ac:spMkLst>
            <pc:docMk/>
            <pc:sldMk cId="1786206944" sldId="256"/>
            <ac:spMk id="1046" creationId="{890DEF05-784E-4B61-89E4-04C4ECF4E5A0}"/>
          </ac:spMkLst>
        </pc:spChg>
        <pc:spChg chg="add del">
          <ac:chgData name="Austin-Grant, Matilda (UG - Chemistry &amp; Chem Eng)" userId="5a9ab4ff-2c64-4a35-bd5c-c52416ce19b7" providerId="ADAL" clId="{0F1BA60E-E52B-BD47-9953-3A4FFC68964A}" dt="2024-12-05T13:51:12.857" v="16" actId="26606"/>
          <ac:spMkLst>
            <pc:docMk/>
            <pc:sldMk cId="1786206944" sldId="256"/>
            <ac:spMk id="1049" creationId="{ECC07320-C2CA-4E29-8481-9D9E143C7788}"/>
          </ac:spMkLst>
        </pc:spChg>
        <pc:spChg chg="add del">
          <ac:chgData name="Austin-Grant, Matilda (UG - Chemistry &amp; Chem Eng)" userId="5a9ab4ff-2c64-4a35-bd5c-c52416ce19b7" providerId="ADAL" clId="{0F1BA60E-E52B-BD47-9953-3A4FFC68964A}" dt="2024-12-05T13:51:12.857" v="16" actId="26606"/>
          <ac:spMkLst>
            <pc:docMk/>
            <pc:sldMk cId="1786206944" sldId="256"/>
            <ac:spMk id="1050" creationId="{178FB36B-5BFE-42CA-BC60-1115E0D95EEC}"/>
          </ac:spMkLst>
        </pc:spChg>
        <pc:spChg chg="add del">
          <ac:chgData name="Austin-Grant, Matilda (UG - Chemistry &amp; Chem Eng)" userId="5a9ab4ff-2c64-4a35-bd5c-c52416ce19b7" providerId="ADAL" clId="{0F1BA60E-E52B-BD47-9953-3A4FFC68964A}" dt="2024-12-05T13:51:21.733" v="18" actId="26606"/>
          <ac:spMkLst>
            <pc:docMk/>
            <pc:sldMk cId="1786206944" sldId="256"/>
            <ac:spMk id="1052" creationId="{E7F94237-0536-4DB1-8C95-39E355CED94B}"/>
          </ac:spMkLst>
        </pc:spChg>
        <pc:spChg chg="add del">
          <ac:chgData name="Austin-Grant, Matilda (UG - Chemistry &amp; Chem Eng)" userId="5a9ab4ff-2c64-4a35-bd5c-c52416ce19b7" providerId="ADAL" clId="{0F1BA60E-E52B-BD47-9953-3A4FFC68964A}" dt="2024-12-05T13:51:21.733" v="18" actId="26606"/>
          <ac:spMkLst>
            <pc:docMk/>
            <pc:sldMk cId="1786206944" sldId="256"/>
            <ac:spMk id="1053" creationId="{1A3C89F8-0D2F-47FF-B903-151248265F47}"/>
          </ac:spMkLst>
        </pc:spChg>
        <pc:spChg chg="add del">
          <ac:chgData name="Austin-Grant, Matilda (UG - Chemistry &amp; Chem Eng)" userId="5a9ab4ff-2c64-4a35-bd5c-c52416ce19b7" providerId="ADAL" clId="{0F1BA60E-E52B-BD47-9953-3A4FFC68964A}" dt="2024-12-05T13:51:21.733" v="18" actId="26606"/>
          <ac:spMkLst>
            <pc:docMk/>
            <pc:sldMk cId="1786206944" sldId="256"/>
            <ac:spMk id="1054" creationId="{C5CB530E-515E-412C-9DF1-5F8FFBD6F383}"/>
          </ac:spMkLst>
        </pc:spChg>
        <pc:spChg chg="add del">
          <ac:chgData name="Austin-Grant, Matilda (UG - Chemistry &amp; Chem Eng)" userId="5a9ab4ff-2c64-4a35-bd5c-c52416ce19b7" providerId="ADAL" clId="{0F1BA60E-E52B-BD47-9953-3A4FFC68964A}" dt="2024-12-05T13:51:21.733" v="18" actId="26606"/>
          <ac:spMkLst>
            <pc:docMk/>
            <pc:sldMk cId="1786206944" sldId="256"/>
            <ac:spMk id="1055" creationId="{712D4376-A578-4FF1-94FC-245E7A6A489F}"/>
          </ac:spMkLst>
        </pc:spChg>
        <pc:spChg chg="add del">
          <ac:chgData name="Austin-Grant, Matilda (UG - Chemistry &amp; Chem Eng)" userId="5a9ab4ff-2c64-4a35-bd5c-c52416ce19b7" providerId="ADAL" clId="{0F1BA60E-E52B-BD47-9953-3A4FFC68964A}" dt="2024-12-05T13:51:21.733" v="18" actId="26606"/>
          <ac:spMkLst>
            <pc:docMk/>
            <pc:sldMk cId="1786206944" sldId="256"/>
            <ac:spMk id="1056" creationId="{AEA7509D-F04F-40CB-A0B3-EEF16499CC9F}"/>
          </ac:spMkLst>
        </pc:spChg>
        <pc:spChg chg="add del">
          <ac:chgData name="Austin-Grant, Matilda (UG - Chemistry &amp; Chem Eng)" userId="5a9ab4ff-2c64-4a35-bd5c-c52416ce19b7" providerId="ADAL" clId="{0F1BA60E-E52B-BD47-9953-3A4FFC68964A}" dt="2024-12-05T13:51:21.733" v="18" actId="26606"/>
          <ac:spMkLst>
            <pc:docMk/>
            <pc:sldMk cId="1786206944" sldId="256"/>
            <ac:spMk id="1057" creationId="{508BEF50-7B1E-49A4-BC19-5F4F1D755E64}"/>
          </ac:spMkLst>
        </pc:spChg>
        <pc:spChg chg="add del">
          <ac:chgData name="Austin-Grant, Matilda (UG - Chemistry &amp; Chem Eng)" userId="5a9ab4ff-2c64-4a35-bd5c-c52416ce19b7" providerId="ADAL" clId="{0F1BA60E-E52B-BD47-9953-3A4FFC68964A}" dt="2024-12-05T13:51:21.733" v="18" actId="26606"/>
          <ac:spMkLst>
            <pc:docMk/>
            <pc:sldMk cId="1786206944" sldId="256"/>
            <ac:spMk id="1058" creationId="{3FBAD350-5664-4811-A208-657FB882D350}"/>
          </ac:spMkLst>
        </pc:spChg>
        <pc:spChg chg="add del">
          <ac:chgData name="Austin-Grant, Matilda (UG - Chemistry &amp; Chem Eng)" userId="5a9ab4ff-2c64-4a35-bd5c-c52416ce19b7" providerId="ADAL" clId="{0F1BA60E-E52B-BD47-9953-3A4FFC68964A}" dt="2024-12-05T13:51:21.733" v="18" actId="26606"/>
          <ac:spMkLst>
            <pc:docMk/>
            <pc:sldMk cId="1786206944" sldId="256"/>
            <ac:spMk id="1059" creationId="{C39ADB8F-D187-49D7-BDCF-C1B6DC727068}"/>
          </ac:spMkLst>
        </pc:spChg>
        <pc:spChg chg="add del">
          <ac:chgData name="Austin-Grant, Matilda (UG - Chemistry &amp; Chem Eng)" userId="5a9ab4ff-2c64-4a35-bd5c-c52416ce19b7" providerId="ADAL" clId="{0F1BA60E-E52B-BD47-9953-3A4FFC68964A}" dt="2024-12-05T13:51:57.580" v="21" actId="26606"/>
          <ac:spMkLst>
            <pc:docMk/>
            <pc:sldMk cId="1786206944" sldId="256"/>
            <ac:spMk id="1061" creationId="{4D4677D2-D5AC-4CF9-9EED-2B89D0A1C212}"/>
          </ac:spMkLst>
        </pc:spChg>
        <pc:spChg chg="add del">
          <ac:chgData name="Austin-Grant, Matilda (UG - Chemistry &amp; Chem Eng)" userId="5a9ab4ff-2c64-4a35-bd5c-c52416ce19b7" providerId="ADAL" clId="{0F1BA60E-E52B-BD47-9953-3A4FFC68964A}" dt="2024-12-05T13:51:57.580" v="21" actId="26606"/>
          <ac:spMkLst>
            <pc:docMk/>
            <pc:sldMk cId="1786206944" sldId="256"/>
            <ac:spMk id="1062" creationId="{C6D54F7E-825A-4BBA-815F-35CCA8B97786}"/>
          </ac:spMkLst>
        </pc:spChg>
        <pc:spChg chg="add del">
          <ac:chgData name="Austin-Grant, Matilda (UG - Chemistry &amp; Chem Eng)" userId="5a9ab4ff-2c64-4a35-bd5c-c52416ce19b7" providerId="ADAL" clId="{0F1BA60E-E52B-BD47-9953-3A4FFC68964A}" dt="2024-12-05T13:53:21.580" v="37" actId="26606"/>
          <ac:spMkLst>
            <pc:docMk/>
            <pc:sldMk cId="1786206944" sldId="256"/>
            <ac:spMk id="1067" creationId="{0A597D97-203B-498B-95D3-E90DC961039F}"/>
          </ac:spMkLst>
        </pc:spChg>
        <pc:spChg chg="add del">
          <ac:chgData name="Austin-Grant, Matilda (UG - Chemistry &amp; Chem Eng)" userId="5a9ab4ff-2c64-4a35-bd5c-c52416ce19b7" providerId="ADAL" clId="{0F1BA60E-E52B-BD47-9953-3A4FFC68964A}" dt="2024-12-05T13:53:21.580" v="37" actId="26606"/>
          <ac:spMkLst>
            <pc:docMk/>
            <pc:sldMk cId="1786206944" sldId="256"/>
            <ac:spMk id="1069" creationId="{6A6EF10E-DF41-4BD3-8EB4-6F646531DC26}"/>
          </ac:spMkLst>
        </pc:spChg>
        <pc:spChg chg="add del">
          <ac:chgData name="Austin-Grant, Matilda (UG - Chemistry &amp; Chem Eng)" userId="5a9ab4ff-2c64-4a35-bd5c-c52416ce19b7" providerId="ADAL" clId="{0F1BA60E-E52B-BD47-9953-3A4FFC68964A}" dt="2024-12-05T13:53:05.323" v="24" actId="26606"/>
          <ac:spMkLst>
            <pc:docMk/>
            <pc:sldMk cId="1786206944" sldId="256"/>
            <ac:spMk id="1074" creationId="{C9044227-071D-4831-94D0-C92D4840BA96}"/>
          </ac:spMkLst>
        </pc:spChg>
        <pc:spChg chg="add del">
          <ac:chgData name="Austin-Grant, Matilda (UG - Chemistry &amp; Chem Eng)" userId="5a9ab4ff-2c64-4a35-bd5c-c52416ce19b7" providerId="ADAL" clId="{0F1BA60E-E52B-BD47-9953-3A4FFC68964A}" dt="2024-12-05T13:53:13.733" v="30" actId="26606"/>
          <ac:spMkLst>
            <pc:docMk/>
            <pc:sldMk cId="1786206944" sldId="256"/>
            <ac:spMk id="1078" creationId="{1AE2FDE4-8ECB-4D0B-B871-D4EE526064C4}"/>
          </ac:spMkLst>
        </pc:spChg>
        <pc:spChg chg="add del">
          <ac:chgData name="Austin-Grant, Matilda (UG - Chemistry &amp; Chem Eng)" userId="5a9ab4ff-2c64-4a35-bd5c-c52416ce19b7" providerId="ADAL" clId="{0F1BA60E-E52B-BD47-9953-3A4FFC68964A}" dt="2024-12-05T13:53:14.459" v="32" actId="26606"/>
          <ac:spMkLst>
            <pc:docMk/>
            <pc:sldMk cId="1786206944" sldId="256"/>
            <ac:spMk id="1082" creationId="{42A4FC2C-047E-45A5-965D-8E1E3BF09BC6}"/>
          </ac:spMkLst>
        </pc:spChg>
        <pc:spChg chg="add del">
          <ac:chgData name="Austin-Grant, Matilda (UG - Chemistry &amp; Chem Eng)" userId="5a9ab4ff-2c64-4a35-bd5c-c52416ce19b7" providerId="ADAL" clId="{0F1BA60E-E52B-BD47-9953-3A4FFC68964A}" dt="2024-12-05T13:53:06.278" v="26" actId="26606"/>
          <ac:spMkLst>
            <pc:docMk/>
            <pc:sldMk cId="1786206944" sldId="256"/>
            <ac:spMk id="1084" creationId="{B7B42F36-B3C1-4247-AF36-090F0134ED59}"/>
          </ac:spMkLst>
        </pc:spChg>
        <pc:spChg chg="add del">
          <ac:chgData name="Austin-Grant, Matilda (UG - Chemistry &amp; Chem Eng)" userId="5a9ab4ff-2c64-4a35-bd5c-c52416ce19b7" providerId="ADAL" clId="{0F1BA60E-E52B-BD47-9953-3A4FFC68964A}" dt="2024-12-05T13:53:06.278" v="26" actId="26606"/>
          <ac:spMkLst>
            <pc:docMk/>
            <pc:sldMk cId="1786206944" sldId="256"/>
            <ac:spMk id="1085" creationId="{FEF131A2-E574-4D95-A322-C5FF0B64E821}"/>
          </ac:spMkLst>
        </pc:spChg>
        <pc:spChg chg="add del">
          <ac:chgData name="Austin-Grant, Matilda (UG - Chemistry &amp; Chem Eng)" userId="5a9ab4ff-2c64-4a35-bd5c-c52416ce19b7" providerId="ADAL" clId="{0F1BA60E-E52B-BD47-9953-3A4FFC68964A}" dt="2024-12-05T13:53:06.278" v="26" actId="26606"/>
          <ac:spMkLst>
            <pc:docMk/>
            <pc:sldMk cId="1786206944" sldId="256"/>
            <ac:spMk id="1086" creationId="{696B4F8D-F261-41C2-B0A1-B0899F667F0C}"/>
          </ac:spMkLst>
        </pc:spChg>
        <pc:spChg chg="add del">
          <ac:chgData name="Austin-Grant, Matilda (UG - Chemistry &amp; Chem Eng)" userId="5a9ab4ff-2c64-4a35-bd5c-c52416ce19b7" providerId="ADAL" clId="{0F1BA60E-E52B-BD47-9953-3A4FFC68964A}" dt="2024-12-05T13:53:06.278" v="26" actId="26606"/>
          <ac:spMkLst>
            <pc:docMk/>
            <pc:sldMk cId="1786206944" sldId="256"/>
            <ac:spMk id="1087" creationId="{A3C7563A-4B20-4E0B-8548-374928B55F30}"/>
          </ac:spMkLst>
        </pc:spChg>
        <pc:spChg chg="add del">
          <ac:chgData name="Austin-Grant, Matilda (UG - Chemistry &amp; Chem Eng)" userId="5a9ab4ff-2c64-4a35-bd5c-c52416ce19b7" providerId="ADAL" clId="{0F1BA60E-E52B-BD47-9953-3A4FFC68964A}" dt="2024-12-05T13:53:07.910" v="28" actId="26606"/>
          <ac:spMkLst>
            <pc:docMk/>
            <pc:sldMk cId="1786206944" sldId="256"/>
            <ac:spMk id="1089" creationId="{ADA216DF-C268-4A25-A2DC-51E15F55003F}"/>
          </ac:spMkLst>
        </pc:spChg>
        <pc:spChg chg="add del">
          <ac:chgData name="Austin-Grant, Matilda (UG - Chemistry &amp; Chem Eng)" userId="5a9ab4ff-2c64-4a35-bd5c-c52416ce19b7" providerId="ADAL" clId="{0F1BA60E-E52B-BD47-9953-3A4FFC68964A}" dt="2024-12-05T13:53:07.910" v="28" actId="26606"/>
          <ac:spMkLst>
            <pc:docMk/>
            <pc:sldMk cId="1786206944" sldId="256"/>
            <ac:spMk id="1090" creationId="{DE127D07-37F2-4FE3-9F47-F0CD6740D5D8}"/>
          </ac:spMkLst>
        </pc:spChg>
        <pc:spChg chg="add del">
          <ac:chgData name="Austin-Grant, Matilda (UG - Chemistry &amp; Chem Eng)" userId="5a9ab4ff-2c64-4a35-bd5c-c52416ce19b7" providerId="ADAL" clId="{0F1BA60E-E52B-BD47-9953-3A4FFC68964A}" dt="2024-12-05T13:53:13.733" v="30" actId="26606"/>
          <ac:spMkLst>
            <pc:docMk/>
            <pc:sldMk cId="1786206944" sldId="256"/>
            <ac:spMk id="1092" creationId="{A448A164-3723-4399-833C-B546CB043CF9}"/>
          </ac:spMkLst>
        </pc:spChg>
        <pc:spChg chg="add del">
          <ac:chgData name="Austin-Grant, Matilda (UG - Chemistry &amp; Chem Eng)" userId="5a9ab4ff-2c64-4a35-bd5c-c52416ce19b7" providerId="ADAL" clId="{0F1BA60E-E52B-BD47-9953-3A4FFC68964A}" dt="2024-12-05T13:53:14.459" v="32" actId="26606"/>
          <ac:spMkLst>
            <pc:docMk/>
            <pc:sldMk cId="1786206944" sldId="256"/>
            <ac:spMk id="1099" creationId="{A93898FF-D987-4B0E-BFB4-85F5EB356D4D}"/>
          </ac:spMkLst>
        </pc:spChg>
        <pc:spChg chg="add del">
          <ac:chgData name="Austin-Grant, Matilda (UG - Chemistry &amp; Chem Eng)" userId="5a9ab4ff-2c64-4a35-bd5c-c52416ce19b7" providerId="ADAL" clId="{0F1BA60E-E52B-BD47-9953-3A4FFC68964A}" dt="2024-12-05T13:53:14.459" v="32" actId="26606"/>
          <ac:spMkLst>
            <pc:docMk/>
            <pc:sldMk cId="1786206944" sldId="256"/>
            <ac:spMk id="1100" creationId="{C31A4873-64D0-418B-BA9D-D99C52A5FB8A}"/>
          </ac:spMkLst>
        </pc:spChg>
        <pc:spChg chg="add del">
          <ac:chgData name="Austin-Grant, Matilda (UG - Chemistry &amp; Chem Eng)" userId="5a9ab4ff-2c64-4a35-bd5c-c52416ce19b7" providerId="ADAL" clId="{0F1BA60E-E52B-BD47-9953-3A4FFC68964A}" dt="2024-12-05T13:53:14.459" v="32" actId="26606"/>
          <ac:spMkLst>
            <pc:docMk/>
            <pc:sldMk cId="1786206944" sldId="256"/>
            <ac:spMk id="1102" creationId="{A737E5B8-8F31-4942-B159-B213C4D6D830}"/>
          </ac:spMkLst>
        </pc:spChg>
        <pc:spChg chg="add del">
          <ac:chgData name="Austin-Grant, Matilda (UG - Chemistry &amp; Chem Eng)" userId="5a9ab4ff-2c64-4a35-bd5c-c52416ce19b7" providerId="ADAL" clId="{0F1BA60E-E52B-BD47-9953-3A4FFC68964A}" dt="2024-12-05T13:53:14.459" v="32" actId="26606"/>
          <ac:spMkLst>
            <pc:docMk/>
            <pc:sldMk cId="1786206944" sldId="256"/>
            <ac:spMk id="1103" creationId="{D12128B6-ED88-4712-866F-66C86EE34618}"/>
          </ac:spMkLst>
        </pc:spChg>
        <pc:spChg chg="add del">
          <ac:chgData name="Austin-Grant, Matilda (UG - Chemistry &amp; Chem Eng)" userId="5a9ab4ff-2c64-4a35-bd5c-c52416ce19b7" providerId="ADAL" clId="{0F1BA60E-E52B-BD47-9953-3A4FFC68964A}" dt="2024-12-05T13:53:15.644" v="34" actId="26606"/>
          <ac:spMkLst>
            <pc:docMk/>
            <pc:sldMk cId="1786206944" sldId="256"/>
            <ac:spMk id="1105" creationId="{EDC07B27-4E3C-4BCF-ABDB-6AA72857C058}"/>
          </ac:spMkLst>
        </pc:spChg>
        <pc:spChg chg="add del">
          <ac:chgData name="Austin-Grant, Matilda (UG - Chemistry &amp; Chem Eng)" userId="5a9ab4ff-2c64-4a35-bd5c-c52416ce19b7" providerId="ADAL" clId="{0F1BA60E-E52B-BD47-9953-3A4FFC68964A}" dt="2024-12-05T13:53:15.644" v="34" actId="26606"/>
          <ac:spMkLst>
            <pc:docMk/>
            <pc:sldMk cId="1786206944" sldId="256"/>
            <ac:spMk id="1106" creationId="{83D11BE6-2A04-4DBB-842D-88602B5EC728}"/>
          </ac:spMkLst>
        </pc:spChg>
        <pc:spChg chg="add del">
          <ac:chgData name="Austin-Grant, Matilda (UG - Chemistry &amp; Chem Eng)" userId="5a9ab4ff-2c64-4a35-bd5c-c52416ce19b7" providerId="ADAL" clId="{0F1BA60E-E52B-BD47-9953-3A4FFC68964A}" dt="2024-12-05T13:53:15.644" v="34" actId="26606"/>
          <ac:spMkLst>
            <pc:docMk/>
            <pc:sldMk cId="1786206944" sldId="256"/>
            <ac:spMk id="1107" creationId="{2A05E02A-9AA9-45EC-B87B-B46F043F3F97}"/>
          </ac:spMkLst>
        </pc:spChg>
        <pc:spChg chg="add del">
          <ac:chgData name="Austin-Grant, Matilda (UG - Chemistry &amp; Chem Eng)" userId="5a9ab4ff-2c64-4a35-bd5c-c52416ce19b7" providerId="ADAL" clId="{0F1BA60E-E52B-BD47-9953-3A4FFC68964A}" dt="2024-12-05T13:53:15.644" v="34" actId="26606"/>
          <ac:spMkLst>
            <pc:docMk/>
            <pc:sldMk cId="1786206944" sldId="256"/>
            <ac:spMk id="1108" creationId="{0E91EDBA-E8E0-4575-8147-B700345215CE}"/>
          </ac:spMkLst>
        </pc:spChg>
        <pc:spChg chg="add del">
          <ac:chgData name="Austin-Grant, Matilda (UG - Chemistry &amp; Chem Eng)" userId="5a9ab4ff-2c64-4a35-bd5c-c52416ce19b7" providerId="ADAL" clId="{0F1BA60E-E52B-BD47-9953-3A4FFC68964A}" dt="2024-12-05T13:53:15.644" v="34" actId="26606"/>
          <ac:spMkLst>
            <pc:docMk/>
            <pc:sldMk cId="1786206944" sldId="256"/>
            <ac:spMk id="1109" creationId="{DFEE4473-A122-4E96-8C31-B4C5AAA274FD}"/>
          </ac:spMkLst>
        </pc:spChg>
        <pc:spChg chg="add del">
          <ac:chgData name="Austin-Grant, Matilda (UG - Chemistry &amp; Chem Eng)" userId="5a9ab4ff-2c64-4a35-bd5c-c52416ce19b7" providerId="ADAL" clId="{0F1BA60E-E52B-BD47-9953-3A4FFC68964A}" dt="2024-12-05T13:53:21.572" v="36" actId="26606"/>
          <ac:spMkLst>
            <pc:docMk/>
            <pc:sldMk cId="1786206944" sldId="256"/>
            <ac:spMk id="1111" creationId="{A93898FF-D987-4B0E-BFB4-85F5EB356D4D}"/>
          </ac:spMkLst>
        </pc:spChg>
        <pc:spChg chg="add del">
          <ac:chgData name="Austin-Grant, Matilda (UG - Chemistry &amp; Chem Eng)" userId="5a9ab4ff-2c64-4a35-bd5c-c52416ce19b7" providerId="ADAL" clId="{0F1BA60E-E52B-BD47-9953-3A4FFC68964A}" dt="2024-12-05T13:53:21.572" v="36" actId="26606"/>
          <ac:spMkLst>
            <pc:docMk/>
            <pc:sldMk cId="1786206944" sldId="256"/>
            <ac:spMk id="1112" creationId="{C31A4873-64D0-418B-BA9D-D99C52A5FB8A}"/>
          </ac:spMkLst>
        </pc:spChg>
        <pc:spChg chg="add del">
          <ac:chgData name="Austin-Grant, Matilda (UG - Chemistry &amp; Chem Eng)" userId="5a9ab4ff-2c64-4a35-bd5c-c52416ce19b7" providerId="ADAL" clId="{0F1BA60E-E52B-BD47-9953-3A4FFC68964A}" dt="2024-12-05T13:53:21.572" v="36" actId="26606"/>
          <ac:spMkLst>
            <pc:docMk/>
            <pc:sldMk cId="1786206944" sldId="256"/>
            <ac:spMk id="1114" creationId="{A737E5B8-8F31-4942-B159-B213C4D6D830}"/>
          </ac:spMkLst>
        </pc:spChg>
        <pc:spChg chg="add del">
          <ac:chgData name="Austin-Grant, Matilda (UG - Chemistry &amp; Chem Eng)" userId="5a9ab4ff-2c64-4a35-bd5c-c52416ce19b7" providerId="ADAL" clId="{0F1BA60E-E52B-BD47-9953-3A4FFC68964A}" dt="2024-12-05T13:53:21.572" v="36" actId="26606"/>
          <ac:spMkLst>
            <pc:docMk/>
            <pc:sldMk cId="1786206944" sldId="256"/>
            <ac:spMk id="1115" creationId="{42A4FC2C-047E-45A5-965D-8E1E3BF09BC6}"/>
          </ac:spMkLst>
        </pc:spChg>
        <pc:spChg chg="add del">
          <ac:chgData name="Austin-Grant, Matilda (UG - Chemistry &amp; Chem Eng)" userId="5a9ab4ff-2c64-4a35-bd5c-c52416ce19b7" providerId="ADAL" clId="{0F1BA60E-E52B-BD47-9953-3A4FFC68964A}" dt="2024-12-05T13:53:21.572" v="36" actId="26606"/>
          <ac:spMkLst>
            <pc:docMk/>
            <pc:sldMk cId="1786206944" sldId="256"/>
            <ac:spMk id="1116" creationId="{D12128B6-ED88-4712-866F-66C86EE34618}"/>
          </ac:spMkLst>
        </pc:spChg>
        <pc:spChg chg="add del">
          <ac:chgData name="Austin-Grant, Matilda (UG - Chemistry &amp; Chem Eng)" userId="5a9ab4ff-2c64-4a35-bd5c-c52416ce19b7" providerId="ADAL" clId="{0F1BA60E-E52B-BD47-9953-3A4FFC68964A}" dt="2024-12-05T13:53:47.839" v="46" actId="26606"/>
          <ac:spMkLst>
            <pc:docMk/>
            <pc:sldMk cId="1786206944" sldId="256"/>
            <ac:spMk id="1118" creationId="{E6659C6F-A29D-4D83-86DA-5B0289733C09}"/>
          </ac:spMkLst>
        </pc:spChg>
        <pc:spChg chg="add del">
          <ac:chgData name="Austin-Grant, Matilda (UG - Chemistry &amp; Chem Eng)" userId="5a9ab4ff-2c64-4a35-bd5c-c52416ce19b7" providerId="ADAL" clId="{0F1BA60E-E52B-BD47-9953-3A4FFC68964A}" dt="2024-12-05T13:53:47.839" v="46" actId="26606"/>
          <ac:spMkLst>
            <pc:docMk/>
            <pc:sldMk cId="1786206944" sldId="256"/>
            <ac:spMk id="1119" creationId="{890DEF05-784E-4B61-89E4-04C4ECF4E5A0}"/>
          </ac:spMkLst>
        </pc:spChg>
        <pc:spChg chg="add del">
          <ac:chgData name="Austin-Grant, Matilda (UG - Chemistry &amp; Chem Eng)" userId="5a9ab4ff-2c64-4a35-bd5c-c52416ce19b7" providerId="ADAL" clId="{0F1BA60E-E52B-BD47-9953-3A4FFC68964A}" dt="2024-12-05T13:53:34.945" v="41" actId="26606"/>
          <ac:spMkLst>
            <pc:docMk/>
            <pc:sldMk cId="1786206944" sldId="256"/>
            <ac:spMk id="1125" creationId="{0A597D97-203B-498B-95D3-E90DC961039F}"/>
          </ac:spMkLst>
        </pc:spChg>
        <pc:spChg chg="add del">
          <ac:chgData name="Austin-Grant, Matilda (UG - Chemistry &amp; Chem Eng)" userId="5a9ab4ff-2c64-4a35-bd5c-c52416ce19b7" providerId="ADAL" clId="{0F1BA60E-E52B-BD47-9953-3A4FFC68964A}" dt="2024-12-05T13:53:34.945" v="41" actId="26606"/>
          <ac:spMkLst>
            <pc:docMk/>
            <pc:sldMk cId="1786206944" sldId="256"/>
            <ac:spMk id="1127" creationId="{6A6EF10E-DF41-4BD3-8EB4-6F646531DC26}"/>
          </ac:spMkLst>
        </pc:spChg>
        <pc:spChg chg="add del">
          <ac:chgData name="Austin-Grant, Matilda (UG - Chemistry &amp; Chem Eng)" userId="5a9ab4ff-2c64-4a35-bd5c-c52416ce19b7" providerId="ADAL" clId="{0F1BA60E-E52B-BD47-9953-3A4FFC68964A}" dt="2024-12-05T13:53:40.374" v="43" actId="26606"/>
          <ac:spMkLst>
            <pc:docMk/>
            <pc:sldMk cId="1786206944" sldId="256"/>
            <ac:spMk id="1130" creationId="{27BDFED6-6E33-4606-AFE2-886ADB1C018E}"/>
          </ac:spMkLst>
        </pc:spChg>
        <pc:spChg chg="add del">
          <ac:chgData name="Austin-Grant, Matilda (UG - Chemistry &amp; Chem Eng)" userId="5a9ab4ff-2c64-4a35-bd5c-c52416ce19b7" providerId="ADAL" clId="{0F1BA60E-E52B-BD47-9953-3A4FFC68964A}" dt="2024-12-05T13:53:40.374" v="43" actId="26606"/>
          <ac:spMkLst>
            <pc:docMk/>
            <pc:sldMk cId="1786206944" sldId="256"/>
            <ac:spMk id="1131" creationId="{890DEF05-784E-4B61-89E4-04C4ECF4E5A0}"/>
          </ac:spMkLst>
        </pc:spChg>
        <pc:spChg chg="add del">
          <ac:chgData name="Austin-Grant, Matilda (UG - Chemistry &amp; Chem Eng)" userId="5a9ab4ff-2c64-4a35-bd5c-c52416ce19b7" providerId="ADAL" clId="{0F1BA60E-E52B-BD47-9953-3A4FFC68964A}" dt="2024-12-05T13:53:47.824" v="45" actId="26606"/>
          <ac:spMkLst>
            <pc:docMk/>
            <pc:sldMk cId="1786206944" sldId="256"/>
            <ac:spMk id="1133" creationId="{A8CCCB6D-5162-4AAE-A5E3-3AC55410DBCE}"/>
          </ac:spMkLst>
        </pc:spChg>
        <pc:spChg chg="add del">
          <ac:chgData name="Austin-Grant, Matilda (UG - Chemistry &amp; Chem Eng)" userId="5a9ab4ff-2c64-4a35-bd5c-c52416ce19b7" providerId="ADAL" clId="{0F1BA60E-E52B-BD47-9953-3A4FFC68964A}" dt="2024-12-05T13:53:47.824" v="45" actId="26606"/>
          <ac:spMkLst>
            <pc:docMk/>
            <pc:sldMk cId="1786206944" sldId="256"/>
            <ac:spMk id="1134" creationId="{0BCD8C04-CC7B-40EF-82EB-E9821F79BB86}"/>
          </ac:spMkLst>
        </pc:spChg>
        <pc:spChg chg="add del">
          <ac:chgData name="Austin-Grant, Matilda (UG - Chemistry &amp; Chem Eng)" userId="5a9ab4ff-2c64-4a35-bd5c-c52416ce19b7" providerId="ADAL" clId="{0F1BA60E-E52B-BD47-9953-3A4FFC68964A}" dt="2024-12-05T13:54:50.270" v="52" actId="26606"/>
          <ac:spMkLst>
            <pc:docMk/>
            <pc:sldMk cId="1786206944" sldId="256"/>
            <ac:spMk id="1136" creationId="{F8446B12-7391-4711-8B31-112A0B896C76}"/>
          </ac:spMkLst>
        </pc:spChg>
        <pc:spChg chg="add del">
          <ac:chgData name="Austin-Grant, Matilda (UG - Chemistry &amp; Chem Eng)" userId="5a9ab4ff-2c64-4a35-bd5c-c52416ce19b7" providerId="ADAL" clId="{0F1BA60E-E52B-BD47-9953-3A4FFC68964A}" dt="2024-12-05T13:55:12.301" v="59" actId="26606"/>
          <ac:spMkLst>
            <pc:docMk/>
            <pc:sldMk cId="1786206944" sldId="256"/>
            <ac:spMk id="1143" creationId="{6234BCC6-39B9-47D9-8BF8-C665401AE23C}"/>
          </ac:spMkLst>
        </pc:spChg>
        <pc:spChg chg="add del">
          <ac:chgData name="Austin-Grant, Matilda (UG - Chemistry &amp; Chem Eng)" userId="5a9ab4ff-2c64-4a35-bd5c-c52416ce19b7" providerId="ADAL" clId="{0F1BA60E-E52B-BD47-9953-3A4FFC68964A}" dt="2024-12-05T13:55:12.301" v="59" actId="26606"/>
          <ac:spMkLst>
            <pc:docMk/>
            <pc:sldMk cId="1786206944" sldId="256"/>
            <ac:spMk id="1145" creationId="{72A9CE9D-DAC3-40AF-B504-78A64A909F9D}"/>
          </ac:spMkLst>
        </pc:spChg>
        <pc:spChg chg="add del">
          <ac:chgData name="Austin-Grant, Matilda (UG - Chemistry &amp; Chem Eng)" userId="5a9ab4ff-2c64-4a35-bd5c-c52416ce19b7" providerId="ADAL" clId="{0F1BA60E-E52B-BD47-9953-3A4FFC68964A}" dt="2024-12-05T13:55:12.301" v="59" actId="26606"/>
          <ac:spMkLst>
            <pc:docMk/>
            <pc:sldMk cId="1786206944" sldId="256"/>
            <ac:spMk id="1147" creationId="{506D7452-6CDE-4381-86CE-07B2459383D5}"/>
          </ac:spMkLst>
        </pc:spChg>
        <pc:spChg chg="add del">
          <ac:chgData name="Austin-Grant, Matilda (UG - Chemistry &amp; Chem Eng)" userId="5a9ab4ff-2c64-4a35-bd5c-c52416ce19b7" providerId="ADAL" clId="{0F1BA60E-E52B-BD47-9953-3A4FFC68964A}" dt="2024-12-05T13:55:12.301" v="59" actId="26606"/>
          <ac:spMkLst>
            <pc:docMk/>
            <pc:sldMk cId="1786206944" sldId="256"/>
            <ac:spMk id="1149" creationId="{762DA937-8B55-4317-BD32-98D7AF30E39E}"/>
          </ac:spMkLst>
        </pc:spChg>
        <pc:spChg chg="add del">
          <ac:chgData name="Austin-Grant, Matilda (UG - Chemistry &amp; Chem Eng)" userId="5a9ab4ff-2c64-4a35-bd5c-c52416ce19b7" providerId="ADAL" clId="{0F1BA60E-E52B-BD47-9953-3A4FFC68964A}" dt="2024-12-05T13:55:12.301" v="59" actId="26606"/>
          <ac:spMkLst>
            <pc:docMk/>
            <pc:sldMk cId="1786206944" sldId="256"/>
            <ac:spMk id="1151" creationId="{C52EE5A8-045B-4D39-8ED1-513334085EEC}"/>
          </ac:spMkLst>
        </pc:spChg>
        <pc:spChg chg="add del">
          <ac:chgData name="Austin-Grant, Matilda (UG - Chemistry &amp; Chem Eng)" userId="5a9ab4ff-2c64-4a35-bd5c-c52416ce19b7" providerId="ADAL" clId="{0F1BA60E-E52B-BD47-9953-3A4FFC68964A}" dt="2024-12-05T13:55:12.296" v="58" actId="26606"/>
          <ac:spMkLst>
            <pc:docMk/>
            <pc:sldMk cId="1786206944" sldId="256"/>
            <ac:spMk id="1156" creationId="{0A597D97-203B-498B-95D3-E90DC961039F}"/>
          </ac:spMkLst>
        </pc:spChg>
        <pc:spChg chg="add del">
          <ac:chgData name="Austin-Grant, Matilda (UG - Chemistry &amp; Chem Eng)" userId="5a9ab4ff-2c64-4a35-bd5c-c52416ce19b7" providerId="ADAL" clId="{0F1BA60E-E52B-BD47-9953-3A4FFC68964A}" dt="2024-12-05T13:55:12.296" v="58" actId="26606"/>
          <ac:spMkLst>
            <pc:docMk/>
            <pc:sldMk cId="1786206944" sldId="256"/>
            <ac:spMk id="1158" creationId="{6A6EF10E-DF41-4BD3-8EB4-6F646531DC26}"/>
          </ac:spMkLst>
        </pc:spChg>
        <pc:spChg chg="add del">
          <ac:chgData name="Austin-Grant, Matilda (UG - Chemistry &amp; Chem Eng)" userId="5a9ab4ff-2c64-4a35-bd5c-c52416ce19b7" providerId="ADAL" clId="{0F1BA60E-E52B-BD47-9953-3A4FFC68964A}" dt="2024-12-05T13:56:03.247" v="66" actId="26606"/>
          <ac:spMkLst>
            <pc:docMk/>
            <pc:sldMk cId="1786206944" sldId="256"/>
            <ac:spMk id="1160" creationId="{2B127A9A-54DE-411D-BF20-D86767166894}"/>
          </ac:spMkLst>
        </pc:spChg>
        <pc:spChg chg="add del">
          <ac:chgData name="Austin-Grant, Matilda (UG - Chemistry &amp; Chem Eng)" userId="5a9ab4ff-2c64-4a35-bd5c-c52416ce19b7" providerId="ADAL" clId="{0F1BA60E-E52B-BD47-9953-3A4FFC68964A}" dt="2024-12-05T13:56:03.247" v="66" actId="26606"/>
          <ac:spMkLst>
            <pc:docMk/>
            <pc:sldMk cId="1786206944" sldId="256"/>
            <ac:spMk id="1161" creationId="{6D8A9915-5F98-4E73-9785-7DF064550352}"/>
          </ac:spMkLst>
        </pc:spChg>
        <pc:spChg chg="add del">
          <ac:chgData name="Austin-Grant, Matilda (UG - Chemistry &amp; Chem Eng)" userId="5a9ab4ff-2c64-4a35-bd5c-c52416ce19b7" providerId="ADAL" clId="{0F1BA60E-E52B-BD47-9953-3A4FFC68964A}" dt="2024-12-05T13:56:03.241" v="65" actId="26606"/>
          <ac:spMkLst>
            <pc:docMk/>
            <pc:sldMk cId="1786206944" sldId="256"/>
            <ac:spMk id="1166" creationId="{A8CCCB6D-5162-4AAE-A5E3-3AC55410DBCE}"/>
          </ac:spMkLst>
        </pc:spChg>
        <pc:spChg chg="add del">
          <ac:chgData name="Austin-Grant, Matilda (UG - Chemistry &amp; Chem Eng)" userId="5a9ab4ff-2c64-4a35-bd5c-c52416ce19b7" providerId="ADAL" clId="{0F1BA60E-E52B-BD47-9953-3A4FFC68964A}" dt="2024-12-05T13:56:03.241" v="65" actId="26606"/>
          <ac:spMkLst>
            <pc:docMk/>
            <pc:sldMk cId="1786206944" sldId="256"/>
            <ac:spMk id="1168" creationId="{0BCD8C04-CC7B-40EF-82EB-E9821F79BB86}"/>
          </ac:spMkLst>
        </pc:spChg>
        <pc:spChg chg="add del">
          <ac:chgData name="Austin-Grant, Matilda (UG - Chemistry &amp; Chem Eng)" userId="5a9ab4ff-2c64-4a35-bd5c-c52416ce19b7" providerId="ADAL" clId="{0F1BA60E-E52B-BD47-9953-3A4FFC68964A}" dt="2024-12-05T13:56:55.843" v="81" actId="26606"/>
          <ac:spMkLst>
            <pc:docMk/>
            <pc:sldMk cId="1786206944" sldId="256"/>
            <ac:spMk id="1170" creationId="{AB5E08C4-8CDD-4623-A5B8-E998C6DEE3B7}"/>
          </ac:spMkLst>
        </pc:spChg>
        <pc:spChg chg="add del">
          <ac:chgData name="Austin-Grant, Matilda (UG - Chemistry &amp; Chem Eng)" userId="5a9ab4ff-2c64-4a35-bd5c-c52416ce19b7" providerId="ADAL" clId="{0F1BA60E-E52B-BD47-9953-3A4FFC68964A}" dt="2024-12-05T13:56:55.843" v="81" actId="26606"/>
          <ac:spMkLst>
            <pc:docMk/>
            <pc:sldMk cId="1786206944" sldId="256"/>
            <ac:spMk id="1171" creationId="{FFCDD23B-75C8-427B-BD08-53C8156CD7CD}"/>
          </ac:spMkLst>
        </pc:spChg>
        <pc:spChg chg="add del">
          <ac:chgData name="Austin-Grant, Matilda (UG - Chemistry &amp; Chem Eng)" userId="5a9ab4ff-2c64-4a35-bd5c-c52416ce19b7" providerId="ADAL" clId="{0F1BA60E-E52B-BD47-9953-3A4FFC68964A}" dt="2024-12-05T13:56:55.843" v="81" actId="26606"/>
          <ac:spMkLst>
            <pc:docMk/>
            <pc:sldMk cId="1786206944" sldId="256"/>
            <ac:spMk id="1172" creationId="{15F33878-D502-4FFA-8ACE-F2AECDB2A23F}"/>
          </ac:spMkLst>
        </pc:spChg>
        <pc:spChg chg="add del">
          <ac:chgData name="Austin-Grant, Matilda (UG - Chemistry &amp; Chem Eng)" userId="5a9ab4ff-2c64-4a35-bd5c-c52416ce19b7" providerId="ADAL" clId="{0F1BA60E-E52B-BD47-9953-3A4FFC68964A}" dt="2024-12-05T13:56:55.843" v="81" actId="26606"/>
          <ac:spMkLst>
            <pc:docMk/>
            <pc:sldMk cId="1786206944" sldId="256"/>
            <ac:spMk id="1173" creationId="{AFFC87AC-C919-4FE5-BAC3-39509E001152}"/>
          </ac:spMkLst>
        </pc:spChg>
        <pc:spChg chg="add del">
          <ac:chgData name="Austin-Grant, Matilda (UG - Chemistry &amp; Chem Eng)" userId="5a9ab4ff-2c64-4a35-bd5c-c52416ce19b7" providerId="ADAL" clId="{0F1BA60E-E52B-BD47-9953-3A4FFC68964A}" dt="2024-12-05T13:56:33.368" v="68" actId="26606"/>
          <ac:spMkLst>
            <pc:docMk/>
            <pc:sldMk cId="1786206944" sldId="256"/>
            <ac:spMk id="1178" creationId="{2151139A-886F-4B97-8815-729AD3831BBD}"/>
          </ac:spMkLst>
        </pc:spChg>
        <pc:spChg chg="add del">
          <ac:chgData name="Austin-Grant, Matilda (UG - Chemistry &amp; Chem Eng)" userId="5a9ab4ff-2c64-4a35-bd5c-c52416ce19b7" providerId="ADAL" clId="{0F1BA60E-E52B-BD47-9953-3A4FFC68964A}" dt="2024-12-05T13:56:33.368" v="68" actId="26606"/>
          <ac:spMkLst>
            <pc:docMk/>
            <pc:sldMk cId="1786206944" sldId="256"/>
            <ac:spMk id="1180" creationId="{AB5E08C4-8CDD-4623-A5B8-E998C6DEE3B7}"/>
          </ac:spMkLst>
        </pc:spChg>
        <pc:spChg chg="add del">
          <ac:chgData name="Austin-Grant, Matilda (UG - Chemistry &amp; Chem Eng)" userId="5a9ab4ff-2c64-4a35-bd5c-c52416ce19b7" providerId="ADAL" clId="{0F1BA60E-E52B-BD47-9953-3A4FFC68964A}" dt="2024-12-05T13:56:33.368" v="68" actId="26606"/>
          <ac:spMkLst>
            <pc:docMk/>
            <pc:sldMk cId="1786206944" sldId="256"/>
            <ac:spMk id="1182" creationId="{AFFC87AC-C919-4FE5-BAC3-39509E001152}"/>
          </ac:spMkLst>
        </pc:spChg>
        <pc:spChg chg="add del">
          <ac:chgData name="Austin-Grant, Matilda (UG - Chemistry &amp; Chem Eng)" userId="5a9ab4ff-2c64-4a35-bd5c-c52416ce19b7" providerId="ADAL" clId="{0F1BA60E-E52B-BD47-9953-3A4FFC68964A}" dt="2024-12-05T13:56:33.368" v="68" actId="26606"/>
          <ac:spMkLst>
            <pc:docMk/>
            <pc:sldMk cId="1786206944" sldId="256"/>
            <ac:spMk id="1184" creationId="{7D0659F6-0853-468D-B1B2-44FDBE98B80F}"/>
          </ac:spMkLst>
        </pc:spChg>
        <pc:spChg chg="add del">
          <ac:chgData name="Austin-Grant, Matilda (UG - Chemistry &amp; Chem Eng)" userId="5a9ab4ff-2c64-4a35-bd5c-c52416ce19b7" providerId="ADAL" clId="{0F1BA60E-E52B-BD47-9953-3A4FFC68964A}" dt="2024-12-05T13:56:33.368" v="68" actId="26606"/>
          <ac:spMkLst>
            <pc:docMk/>
            <pc:sldMk cId="1786206944" sldId="256"/>
            <ac:spMk id="1186" creationId="{15F33878-D502-4FFA-8ACE-F2AECDB2A23F}"/>
          </ac:spMkLst>
        </pc:spChg>
        <pc:spChg chg="add del">
          <ac:chgData name="Austin-Grant, Matilda (UG - Chemistry &amp; Chem Eng)" userId="5a9ab4ff-2c64-4a35-bd5c-c52416ce19b7" providerId="ADAL" clId="{0F1BA60E-E52B-BD47-9953-3A4FFC68964A}" dt="2024-12-05T13:56:33.368" v="68" actId="26606"/>
          <ac:spMkLst>
            <pc:docMk/>
            <pc:sldMk cId="1786206944" sldId="256"/>
            <ac:spMk id="1188" creationId="{977ACDD7-882D-4B81-A213-84C82B96B01E}"/>
          </ac:spMkLst>
        </pc:spChg>
        <pc:spChg chg="add del">
          <ac:chgData name="Austin-Grant, Matilda (UG - Chemistry &amp; Chem Eng)" userId="5a9ab4ff-2c64-4a35-bd5c-c52416ce19b7" providerId="ADAL" clId="{0F1BA60E-E52B-BD47-9953-3A4FFC68964A}" dt="2024-12-05T13:56:36.540" v="71" actId="26606"/>
          <ac:spMkLst>
            <pc:docMk/>
            <pc:sldMk cId="1786206944" sldId="256"/>
            <ac:spMk id="1190" creationId="{699EBD07-7968-467C-82EE-7283E46512DF}"/>
          </ac:spMkLst>
        </pc:spChg>
        <pc:spChg chg="add del">
          <ac:chgData name="Austin-Grant, Matilda (UG - Chemistry &amp; Chem Eng)" userId="5a9ab4ff-2c64-4a35-bd5c-c52416ce19b7" providerId="ADAL" clId="{0F1BA60E-E52B-BD47-9953-3A4FFC68964A}" dt="2024-12-05T13:56:36.540" v="71" actId="26606"/>
          <ac:spMkLst>
            <pc:docMk/>
            <pc:sldMk cId="1786206944" sldId="256"/>
            <ac:spMk id="1191" creationId="{F489C2E0-4895-4B72-85EA-7EE9FAFFDC7E}"/>
          </ac:spMkLst>
        </pc:spChg>
        <pc:spChg chg="add del">
          <ac:chgData name="Austin-Grant, Matilda (UG - Chemistry &amp; Chem Eng)" userId="5a9ab4ff-2c64-4a35-bd5c-c52416ce19b7" providerId="ADAL" clId="{0F1BA60E-E52B-BD47-9953-3A4FFC68964A}" dt="2024-12-05T13:56:45.920" v="73" actId="26606"/>
          <ac:spMkLst>
            <pc:docMk/>
            <pc:sldMk cId="1786206944" sldId="256"/>
            <ac:spMk id="1193" creationId="{8870DEF6-46A2-D4F8-8BE6-91165D93ECC4}"/>
          </ac:spMkLst>
        </pc:spChg>
        <pc:spChg chg="add del">
          <ac:chgData name="Austin-Grant, Matilda (UG - Chemistry &amp; Chem Eng)" userId="5a9ab4ff-2c64-4a35-bd5c-c52416ce19b7" providerId="ADAL" clId="{0F1BA60E-E52B-BD47-9953-3A4FFC68964A}" dt="2024-12-05T13:56:47.467" v="76" actId="26606"/>
          <ac:spMkLst>
            <pc:docMk/>
            <pc:sldMk cId="1786206944" sldId="256"/>
            <ac:spMk id="1196" creationId="{8870DEF6-46A2-D4F8-8BE6-91165D93ECC4}"/>
          </ac:spMkLst>
        </pc:spChg>
        <pc:spChg chg="add del">
          <ac:chgData name="Austin-Grant, Matilda (UG - Chemistry &amp; Chem Eng)" userId="5a9ab4ff-2c64-4a35-bd5c-c52416ce19b7" providerId="ADAL" clId="{0F1BA60E-E52B-BD47-9953-3A4FFC68964A}" dt="2024-12-05T13:56:50.187" v="78" actId="26606"/>
          <ac:spMkLst>
            <pc:docMk/>
            <pc:sldMk cId="1786206944" sldId="256"/>
            <ac:spMk id="1199" creationId="{2151139A-886F-4B97-8815-729AD3831BBD}"/>
          </ac:spMkLst>
        </pc:spChg>
        <pc:spChg chg="add del">
          <ac:chgData name="Austin-Grant, Matilda (UG - Chemistry &amp; Chem Eng)" userId="5a9ab4ff-2c64-4a35-bd5c-c52416ce19b7" providerId="ADAL" clId="{0F1BA60E-E52B-BD47-9953-3A4FFC68964A}" dt="2024-12-05T13:56:50.187" v="78" actId="26606"/>
          <ac:spMkLst>
            <pc:docMk/>
            <pc:sldMk cId="1786206944" sldId="256"/>
            <ac:spMk id="1200" creationId="{AB5E08C4-8CDD-4623-A5B8-E998C6DEE3B7}"/>
          </ac:spMkLst>
        </pc:spChg>
        <pc:spChg chg="add del">
          <ac:chgData name="Austin-Grant, Matilda (UG - Chemistry &amp; Chem Eng)" userId="5a9ab4ff-2c64-4a35-bd5c-c52416ce19b7" providerId="ADAL" clId="{0F1BA60E-E52B-BD47-9953-3A4FFC68964A}" dt="2024-12-05T13:56:50.187" v="78" actId="26606"/>
          <ac:spMkLst>
            <pc:docMk/>
            <pc:sldMk cId="1786206944" sldId="256"/>
            <ac:spMk id="1201" creationId="{AFFC87AC-C919-4FE5-BAC3-39509E001152}"/>
          </ac:spMkLst>
        </pc:spChg>
        <pc:spChg chg="add del">
          <ac:chgData name="Austin-Grant, Matilda (UG - Chemistry &amp; Chem Eng)" userId="5a9ab4ff-2c64-4a35-bd5c-c52416ce19b7" providerId="ADAL" clId="{0F1BA60E-E52B-BD47-9953-3A4FFC68964A}" dt="2024-12-05T13:56:50.187" v="78" actId="26606"/>
          <ac:spMkLst>
            <pc:docMk/>
            <pc:sldMk cId="1786206944" sldId="256"/>
            <ac:spMk id="1202" creationId="{7D0659F6-0853-468D-B1B2-44FDBE98B80F}"/>
          </ac:spMkLst>
        </pc:spChg>
        <pc:spChg chg="add del">
          <ac:chgData name="Austin-Grant, Matilda (UG - Chemistry &amp; Chem Eng)" userId="5a9ab4ff-2c64-4a35-bd5c-c52416ce19b7" providerId="ADAL" clId="{0F1BA60E-E52B-BD47-9953-3A4FFC68964A}" dt="2024-12-05T13:56:50.187" v="78" actId="26606"/>
          <ac:spMkLst>
            <pc:docMk/>
            <pc:sldMk cId="1786206944" sldId="256"/>
            <ac:spMk id="1203" creationId="{15F33878-D502-4FFA-8ACE-F2AECDB2A23F}"/>
          </ac:spMkLst>
        </pc:spChg>
        <pc:spChg chg="add del">
          <ac:chgData name="Austin-Grant, Matilda (UG - Chemistry &amp; Chem Eng)" userId="5a9ab4ff-2c64-4a35-bd5c-c52416ce19b7" providerId="ADAL" clId="{0F1BA60E-E52B-BD47-9953-3A4FFC68964A}" dt="2024-12-05T13:56:50.187" v="78" actId="26606"/>
          <ac:spMkLst>
            <pc:docMk/>
            <pc:sldMk cId="1786206944" sldId="256"/>
            <ac:spMk id="1204" creationId="{977ACDD7-882D-4B81-A213-84C82B96B01E}"/>
          </ac:spMkLst>
        </pc:spChg>
        <pc:spChg chg="add del">
          <ac:chgData name="Austin-Grant, Matilda (UG - Chemistry &amp; Chem Eng)" userId="5a9ab4ff-2c64-4a35-bd5c-c52416ce19b7" providerId="ADAL" clId="{0F1BA60E-E52B-BD47-9953-3A4FFC68964A}" dt="2024-12-05T13:56:50.187" v="78" actId="26606"/>
          <ac:spMkLst>
            <pc:docMk/>
            <pc:sldMk cId="1786206944" sldId="256"/>
            <ac:spMk id="1205" creationId="{D625ED14-F0D2-4FCA-87F3-4E3D2A03DF4A}"/>
          </ac:spMkLst>
        </pc:spChg>
        <pc:spChg chg="add del">
          <ac:chgData name="Austin-Grant, Matilda (UG - Chemistry &amp; Chem Eng)" userId="5a9ab4ff-2c64-4a35-bd5c-c52416ce19b7" providerId="ADAL" clId="{0F1BA60E-E52B-BD47-9953-3A4FFC68964A}" dt="2024-12-05T13:57:16.258" v="82" actId="26606"/>
          <ac:spMkLst>
            <pc:docMk/>
            <pc:sldMk cId="1786206944" sldId="256"/>
            <ac:spMk id="1210" creationId="{0A597D97-203B-498B-95D3-E90DC961039F}"/>
          </ac:spMkLst>
        </pc:spChg>
        <pc:spChg chg="add del">
          <ac:chgData name="Austin-Grant, Matilda (UG - Chemistry &amp; Chem Eng)" userId="5a9ab4ff-2c64-4a35-bd5c-c52416ce19b7" providerId="ADAL" clId="{0F1BA60E-E52B-BD47-9953-3A4FFC68964A}" dt="2024-12-05T13:57:16.258" v="82" actId="26606"/>
          <ac:spMkLst>
            <pc:docMk/>
            <pc:sldMk cId="1786206944" sldId="256"/>
            <ac:spMk id="1211" creationId="{6A6EF10E-DF41-4BD3-8EB4-6F646531DC26}"/>
          </ac:spMkLst>
        </pc:spChg>
        <pc:spChg chg="add del">
          <ac:chgData name="Austin-Grant, Matilda (UG - Chemistry &amp; Chem Eng)" userId="5a9ab4ff-2c64-4a35-bd5c-c52416ce19b7" providerId="ADAL" clId="{0F1BA60E-E52B-BD47-9953-3A4FFC68964A}" dt="2024-12-05T13:57:31.797" v="87"/>
          <ac:spMkLst>
            <pc:docMk/>
            <pc:sldMk cId="1786206944" sldId="256"/>
            <ac:spMk id="1216" creationId="{6234BCC6-39B9-47D9-8BF8-C665401AE23C}"/>
          </ac:spMkLst>
        </pc:spChg>
        <pc:spChg chg="add del">
          <ac:chgData name="Austin-Grant, Matilda (UG - Chemistry &amp; Chem Eng)" userId="5a9ab4ff-2c64-4a35-bd5c-c52416ce19b7" providerId="ADAL" clId="{0F1BA60E-E52B-BD47-9953-3A4FFC68964A}" dt="2024-12-05T13:57:31.797" v="87"/>
          <ac:spMkLst>
            <pc:docMk/>
            <pc:sldMk cId="1786206944" sldId="256"/>
            <ac:spMk id="1218" creationId="{72A9CE9D-DAC3-40AF-B504-78A64A909F9D}"/>
          </ac:spMkLst>
        </pc:spChg>
        <pc:spChg chg="add del">
          <ac:chgData name="Austin-Grant, Matilda (UG - Chemistry &amp; Chem Eng)" userId="5a9ab4ff-2c64-4a35-bd5c-c52416ce19b7" providerId="ADAL" clId="{0F1BA60E-E52B-BD47-9953-3A4FFC68964A}" dt="2024-12-05T13:57:31.797" v="87"/>
          <ac:spMkLst>
            <pc:docMk/>
            <pc:sldMk cId="1786206944" sldId="256"/>
            <ac:spMk id="1220" creationId="{506D7452-6CDE-4381-86CE-07B2459383D5}"/>
          </ac:spMkLst>
        </pc:spChg>
        <pc:spChg chg="add del">
          <ac:chgData name="Austin-Grant, Matilda (UG - Chemistry &amp; Chem Eng)" userId="5a9ab4ff-2c64-4a35-bd5c-c52416ce19b7" providerId="ADAL" clId="{0F1BA60E-E52B-BD47-9953-3A4FFC68964A}" dt="2024-12-05T13:57:31.797" v="87"/>
          <ac:spMkLst>
            <pc:docMk/>
            <pc:sldMk cId="1786206944" sldId="256"/>
            <ac:spMk id="1222" creationId="{762DA937-8B55-4317-BD32-98D7AF30E39E}"/>
          </ac:spMkLst>
        </pc:spChg>
        <pc:spChg chg="add del">
          <ac:chgData name="Austin-Grant, Matilda (UG - Chemistry &amp; Chem Eng)" userId="5a9ab4ff-2c64-4a35-bd5c-c52416ce19b7" providerId="ADAL" clId="{0F1BA60E-E52B-BD47-9953-3A4FFC68964A}" dt="2024-12-05T13:57:31.797" v="87"/>
          <ac:spMkLst>
            <pc:docMk/>
            <pc:sldMk cId="1786206944" sldId="256"/>
            <ac:spMk id="1224" creationId="{C52EE5A8-045B-4D39-8ED1-513334085EEC}"/>
          </ac:spMkLst>
        </pc:spChg>
        <pc:grpChg chg="add del">
          <ac:chgData name="Austin-Grant, Matilda (UG - Chemistry &amp; Chem Eng)" userId="5a9ab4ff-2c64-4a35-bd5c-c52416ce19b7" providerId="ADAL" clId="{0F1BA60E-E52B-BD47-9953-3A4FFC68964A}" dt="2024-12-05T13:53:05.323" v="24" actId="26606"/>
          <ac:grpSpMkLst>
            <pc:docMk/>
            <pc:sldMk cId="1786206944" sldId="256"/>
            <ac:grpSpMk id="1076" creationId="{C27F758D-B23C-459E-AD21-6621782C7268}"/>
          </ac:grpSpMkLst>
        </pc:grpChg>
        <pc:grpChg chg="add del">
          <ac:chgData name="Austin-Grant, Matilda (UG - Chemistry &amp; Chem Eng)" userId="5a9ab4ff-2c64-4a35-bd5c-c52416ce19b7" providerId="ADAL" clId="{0F1BA60E-E52B-BD47-9953-3A4FFC68964A}" dt="2024-12-05T13:53:05.323" v="24" actId="26606"/>
          <ac:grpSpMkLst>
            <pc:docMk/>
            <pc:sldMk cId="1786206944" sldId="256"/>
            <ac:grpSpMk id="1080" creationId="{57B65906-47BE-4CEA-9E50-301890FFE478}"/>
          </ac:grpSpMkLst>
        </pc:grpChg>
        <pc:grpChg chg="add del">
          <ac:chgData name="Austin-Grant, Matilda (UG - Chemistry &amp; Chem Eng)" userId="5a9ab4ff-2c64-4a35-bd5c-c52416ce19b7" providerId="ADAL" clId="{0F1BA60E-E52B-BD47-9953-3A4FFC68964A}" dt="2024-12-05T13:53:13.733" v="30" actId="26606"/>
          <ac:grpSpMkLst>
            <pc:docMk/>
            <pc:sldMk cId="1786206944" sldId="256"/>
            <ac:grpSpMk id="1094" creationId="{C5E445D8-2A23-4F9B-999F-7574202DE3D3}"/>
          </ac:grpSpMkLst>
        </pc:grpChg>
        <pc:grpChg chg="add del">
          <ac:chgData name="Austin-Grant, Matilda (UG - Chemistry &amp; Chem Eng)" userId="5a9ab4ff-2c64-4a35-bd5c-c52416ce19b7" providerId="ADAL" clId="{0F1BA60E-E52B-BD47-9953-3A4FFC68964A}" dt="2024-12-05T13:53:13.733" v="30" actId="26606"/>
          <ac:grpSpMkLst>
            <pc:docMk/>
            <pc:sldMk cId="1786206944" sldId="256"/>
            <ac:grpSpMk id="1096" creationId="{A1FFFF00-7846-4DD3-A411-14A5989D56A1}"/>
          </ac:grpSpMkLst>
        </pc:grpChg>
        <pc:grpChg chg="add del">
          <ac:chgData name="Austin-Grant, Matilda (UG - Chemistry &amp; Chem Eng)" userId="5a9ab4ff-2c64-4a35-bd5c-c52416ce19b7" providerId="ADAL" clId="{0F1BA60E-E52B-BD47-9953-3A4FFC68964A}" dt="2024-12-05T13:54:50.270" v="52" actId="26606"/>
          <ac:grpSpMkLst>
            <pc:docMk/>
            <pc:sldMk cId="1786206944" sldId="256"/>
            <ac:grpSpMk id="1137" creationId="{C36E7633-D204-4C70-AA1D-FC904463EAEC}"/>
          </ac:grpSpMkLst>
        </pc:grpChg>
        <pc:picChg chg="add del mod">
          <ac:chgData name="Austin-Grant, Matilda (UG - Chemistry &amp; Chem Eng)" userId="5a9ab4ff-2c64-4a35-bd5c-c52416ce19b7" providerId="ADAL" clId="{0F1BA60E-E52B-BD47-9953-3A4FFC68964A}" dt="2024-12-05T13:54:26.142" v="49" actId="21"/>
          <ac:picMkLst>
            <pc:docMk/>
            <pc:sldMk cId="1786206944" sldId="256"/>
            <ac:picMk id="3" creationId="{12C29986-071E-B76D-6004-2017FDA20CC6}"/>
          </ac:picMkLst>
        </pc:picChg>
        <pc:picChg chg="add del mod">
          <ac:chgData name="Austin-Grant, Matilda (UG - Chemistry &amp; Chem Eng)" userId="5a9ab4ff-2c64-4a35-bd5c-c52416ce19b7" providerId="ADAL" clId="{0F1BA60E-E52B-BD47-9953-3A4FFC68964A}" dt="2024-12-05T13:55:49.018" v="62" actId="21"/>
          <ac:picMkLst>
            <pc:docMk/>
            <pc:sldMk cId="1786206944" sldId="256"/>
            <ac:picMk id="5" creationId="{765E17D5-92E8-03D7-7D2C-D5F993CA7FB7}"/>
          </ac:picMkLst>
        </pc:picChg>
        <pc:picChg chg="add mod">
          <ac:chgData name="Austin-Grant, Matilda (UG - Chemistry &amp; Chem Eng)" userId="5a9ab4ff-2c64-4a35-bd5c-c52416ce19b7" providerId="ADAL" clId="{0F1BA60E-E52B-BD47-9953-3A4FFC68964A}" dt="2024-12-06T13:41:33.436" v="263"/>
          <ac:picMkLst>
            <pc:docMk/>
            <pc:sldMk cId="1786206944" sldId="256"/>
            <ac:picMk id="8" creationId="{6331E21A-D988-1B48-F8CF-F033F012EB27}"/>
          </ac:picMkLst>
        </pc:picChg>
        <pc:picChg chg="add del mod">
          <ac:chgData name="Austin-Grant, Matilda (UG - Chemistry &amp; Chem Eng)" userId="5a9ab4ff-2c64-4a35-bd5c-c52416ce19b7" providerId="ADAL" clId="{0F1BA60E-E52B-BD47-9953-3A4FFC68964A}" dt="2024-12-06T13:38:05.334" v="259"/>
          <ac:picMkLst>
            <pc:docMk/>
            <pc:sldMk cId="1786206944" sldId="256"/>
            <ac:picMk id="9" creationId="{6635FFA8-663C-028A-5AA0-D451D868635C}"/>
          </ac:picMkLst>
        </pc:picChg>
        <pc:picChg chg="add del mod ord">
          <ac:chgData name="Austin-Grant, Matilda (UG - Chemistry &amp; Chem Eng)" userId="5a9ab4ff-2c64-4a35-bd5c-c52416ce19b7" providerId="ADAL" clId="{0F1BA60E-E52B-BD47-9953-3A4FFC68964A}" dt="2024-12-05T13:54:20.953" v="47" actId="21"/>
          <ac:picMkLst>
            <pc:docMk/>
            <pc:sldMk cId="1786206944" sldId="256"/>
            <ac:picMk id="1026" creationId="{24E1920A-6926-ED41-6B30-10232B781D9D}"/>
          </ac:picMkLst>
        </pc:picChg>
        <pc:picChg chg="add mod ord">
          <ac:chgData name="Austin-Grant, Matilda (UG - Chemistry &amp; Chem Eng)" userId="5a9ab4ff-2c64-4a35-bd5c-c52416ce19b7" providerId="ADAL" clId="{0F1BA60E-E52B-BD47-9953-3A4FFC68964A}" dt="2024-12-05T13:57:16.258" v="82" actId="26606"/>
          <ac:picMkLst>
            <pc:docMk/>
            <pc:sldMk cId="1786206944" sldId="256"/>
            <ac:picMk id="1028" creationId="{B6AE75B1-4CCD-D002-8F5E-567962A645B4}"/>
          </ac:picMkLst>
        </pc:picChg>
        <pc:picChg chg="add del mod ord">
          <ac:chgData name="Austin-Grant, Matilda (UG - Chemistry &amp; Chem Eng)" userId="5a9ab4ff-2c64-4a35-bd5c-c52416ce19b7" providerId="ADAL" clId="{0F1BA60E-E52B-BD47-9953-3A4FFC68964A}" dt="2024-12-05T13:53:27.405" v="38" actId="21"/>
          <ac:picMkLst>
            <pc:docMk/>
            <pc:sldMk cId="1786206944" sldId="256"/>
            <ac:picMk id="1030" creationId="{6D780759-F7AB-B162-E033-F779B80BFF2E}"/>
          </ac:picMkLst>
        </pc:picChg>
        <pc:picChg chg="add mod ord">
          <ac:chgData name="Austin-Grant, Matilda (UG - Chemistry &amp; Chem Eng)" userId="5a9ab4ff-2c64-4a35-bd5c-c52416ce19b7" providerId="ADAL" clId="{0F1BA60E-E52B-BD47-9953-3A4FFC68964A}" dt="2024-12-05T13:57:16.258" v="82" actId="26606"/>
          <ac:picMkLst>
            <pc:docMk/>
            <pc:sldMk cId="1786206944" sldId="256"/>
            <ac:picMk id="1032" creationId="{BF25326E-B9C4-1A0F-AC03-AFD18452BF4F}"/>
          </ac:picMkLst>
        </pc:picChg>
        <pc:picChg chg="add del">
          <ac:chgData name="Austin-Grant, Matilda (UG - Chemistry &amp; Chem Eng)" userId="5a9ab4ff-2c64-4a35-bd5c-c52416ce19b7" providerId="ADAL" clId="{0F1BA60E-E52B-BD47-9953-3A4FFC68964A}" dt="2024-12-05T13:53:14.459" v="32" actId="26606"/>
          <ac:picMkLst>
            <pc:docMk/>
            <pc:sldMk cId="1786206944" sldId="256"/>
            <ac:picMk id="1101" creationId="{5516C1EB-8D62-4BF0-92B5-02E6AE43B1F3}"/>
          </ac:picMkLst>
        </pc:picChg>
        <pc:picChg chg="add del">
          <ac:chgData name="Austin-Grant, Matilda (UG - Chemistry &amp; Chem Eng)" userId="5a9ab4ff-2c64-4a35-bd5c-c52416ce19b7" providerId="ADAL" clId="{0F1BA60E-E52B-BD47-9953-3A4FFC68964A}" dt="2024-12-05T13:53:21.572" v="36" actId="26606"/>
          <ac:picMkLst>
            <pc:docMk/>
            <pc:sldMk cId="1786206944" sldId="256"/>
            <ac:picMk id="1113" creationId="{5516C1EB-8D62-4BF0-92B5-02E6AE43B1F3}"/>
          </ac:picMkLst>
        </pc:picChg>
        <pc:cxnChg chg="add del">
          <ac:chgData name="Austin-Grant, Matilda (UG - Chemistry &amp; Chem Eng)" userId="5a9ab4ff-2c64-4a35-bd5c-c52416ce19b7" providerId="ADAL" clId="{0F1BA60E-E52B-BD47-9953-3A4FFC68964A}" dt="2024-12-05T13:51:21.733" v="18" actId="26606"/>
          <ac:cxnSpMkLst>
            <pc:docMk/>
            <pc:sldMk cId="1786206944" sldId="256"/>
            <ac:cxnSpMk id="1041" creationId="{56020367-4FD5-4596-8E10-C5F095CD8DBF}"/>
          </ac:cxnSpMkLst>
        </pc:cxnChg>
        <pc:cxnChg chg="add del">
          <ac:chgData name="Austin-Grant, Matilda (UG - Chemistry &amp; Chem Eng)" userId="5a9ab4ff-2c64-4a35-bd5c-c52416ce19b7" providerId="ADAL" clId="{0F1BA60E-E52B-BD47-9953-3A4FFC68964A}" dt="2024-12-05T13:50:59.536" v="14" actId="26606"/>
          <ac:cxnSpMkLst>
            <pc:docMk/>
            <pc:sldMk cId="1786206944" sldId="256"/>
            <ac:cxnSpMk id="1047" creationId="{C41BAEC7-F7B0-4224-8B18-8F74B7D87F0B}"/>
          </ac:cxnSpMkLst>
        </pc:cxnChg>
        <pc:cxnChg chg="add del">
          <ac:chgData name="Austin-Grant, Matilda (UG - Chemistry &amp; Chem Eng)" userId="5a9ab4ff-2c64-4a35-bd5c-c52416ce19b7" providerId="ADAL" clId="{0F1BA60E-E52B-BD47-9953-3A4FFC68964A}" dt="2024-12-05T13:53:13.733" v="30" actId="26606"/>
          <ac:cxnSpMkLst>
            <pc:docMk/>
            <pc:sldMk cId="1786206944" sldId="256"/>
            <ac:cxnSpMk id="1093" creationId="{5CD17E7E-AAA5-4965-A374-00AB01A503CD}"/>
          </ac:cxnSpMkLst>
        </pc:cxnChg>
        <pc:cxnChg chg="add del">
          <ac:chgData name="Austin-Grant, Matilda (UG - Chemistry &amp; Chem Eng)" userId="5a9ab4ff-2c64-4a35-bd5c-c52416ce19b7" providerId="ADAL" clId="{0F1BA60E-E52B-BD47-9953-3A4FFC68964A}" dt="2024-12-05T13:53:13.733" v="30" actId="26606"/>
          <ac:cxnSpMkLst>
            <pc:docMk/>
            <pc:sldMk cId="1786206944" sldId="256"/>
            <ac:cxnSpMk id="1095" creationId="{675CB220-8054-4559-8C9A-06EB11D2D496}"/>
          </ac:cxnSpMkLst>
        </pc:cxnChg>
        <pc:cxnChg chg="add del">
          <ac:chgData name="Austin-Grant, Matilda (UG - Chemistry &amp; Chem Eng)" userId="5a9ab4ff-2c64-4a35-bd5c-c52416ce19b7" providerId="ADAL" clId="{0F1BA60E-E52B-BD47-9953-3A4FFC68964A}" dt="2024-12-05T13:53:47.839" v="46" actId="26606"/>
          <ac:cxnSpMkLst>
            <pc:docMk/>
            <pc:sldMk cId="1786206944" sldId="256"/>
            <ac:cxnSpMk id="1120" creationId="{C41BAEC7-F7B0-4224-8B18-8F74B7D87F0B}"/>
          </ac:cxnSpMkLst>
        </pc:cxnChg>
        <pc:cxnChg chg="add del">
          <ac:chgData name="Austin-Grant, Matilda (UG - Chemistry &amp; Chem Eng)" userId="5a9ab4ff-2c64-4a35-bd5c-c52416ce19b7" providerId="ADAL" clId="{0F1BA60E-E52B-BD47-9953-3A4FFC68964A}" dt="2024-12-05T13:53:40.374" v="43" actId="26606"/>
          <ac:cxnSpMkLst>
            <pc:docMk/>
            <pc:sldMk cId="1786206944" sldId="256"/>
            <ac:cxnSpMk id="1129" creationId="{C41BAEC7-F7B0-4224-8B18-8F74B7D87F0B}"/>
          </ac:cxnSpMkLst>
        </pc:cxnChg>
        <pc:cxnChg chg="add del">
          <ac:chgData name="Austin-Grant, Matilda (UG - Chemistry &amp; Chem Eng)" userId="5a9ab4ff-2c64-4a35-bd5c-c52416ce19b7" providerId="ADAL" clId="{0F1BA60E-E52B-BD47-9953-3A4FFC68964A}" dt="2024-12-05T13:56:45.920" v="73" actId="26606"/>
          <ac:cxnSpMkLst>
            <pc:docMk/>
            <pc:sldMk cId="1786206944" sldId="256"/>
            <ac:cxnSpMk id="1194" creationId="{522632D6-DED9-FDEC-FD9F-09FF0A4544CC}"/>
          </ac:cxnSpMkLst>
        </pc:cxnChg>
        <pc:cxnChg chg="add del">
          <ac:chgData name="Austin-Grant, Matilda (UG - Chemistry &amp; Chem Eng)" userId="5a9ab4ff-2c64-4a35-bd5c-c52416ce19b7" providerId="ADAL" clId="{0F1BA60E-E52B-BD47-9953-3A4FFC68964A}" dt="2024-12-05T13:56:47.467" v="76" actId="26606"/>
          <ac:cxnSpMkLst>
            <pc:docMk/>
            <pc:sldMk cId="1786206944" sldId="256"/>
            <ac:cxnSpMk id="1197" creationId="{8748256A-88AC-4254-406B-0E8EE2CC2B50}"/>
          </ac:cxnSpMkLst>
        </pc:cxnChg>
        <pc:cxnChg chg="add del">
          <ac:chgData name="Austin-Grant, Matilda (UG - Chemistry &amp; Chem Eng)" userId="5a9ab4ff-2c64-4a35-bd5c-c52416ce19b7" providerId="ADAL" clId="{0F1BA60E-E52B-BD47-9953-3A4FFC68964A}" dt="2024-12-05T13:56:55.838" v="80" actId="26606"/>
          <ac:cxnSpMkLst>
            <pc:docMk/>
            <pc:sldMk cId="1786206944" sldId="256"/>
            <ac:cxnSpMk id="1207" creationId="{192712F8-36FA-35DF-0CE8-4098D93322A3}"/>
          </ac:cxnSpMkLst>
        </pc:cxnChg>
        <pc:cxnChg chg="add del">
          <ac:chgData name="Austin-Grant, Matilda (UG - Chemistry &amp; Chem Eng)" userId="5a9ab4ff-2c64-4a35-bd5c-c52416ce19b7" providerId="ADAL" clId="{0F1BA60E-E52B-BD47-9953-3A4FFC68964A}" dt="2024-12-05T13:56:55.838" v="80" actId="26606"/>
          <ac:cxnSpMkLst>
            <pc:docMk/>
            <pc:sldMk cId="1786206944" sldId="256"/>
            <ac:cxnSpMk id="1208" creationId="{AF9469B9-6468-5B6A-E832-8D4590388432}"/>
          </ac:cxnSpMkLst>
        </pc:cxnChg>
      </pc:sldChg>
      <pc:sldChg chg="addSp delSp modSp mod modTransition modAnim delDesignElem modNotesTx">
        <pc:chgData name="Austin-Grant, Matilda (UG - Chemistry &amp; Chem Eng)" userId="5a9ab4ff-2c64-4a35-bd5c-c52416ce19b7" providerId="ADAL" clId="{0F1BA60E-E52B-BD47-9953-3A4FFC68964A}" dt="2024-12-06T13:51:30.060" v="282" actId="1076"/>
        <pc:sldMkLst>
          <pc:docMk/>
          <pc:sldMk cId="3270916227" sldId="257"/>
        </pc:sldMkLst>
        <pc:spChg chg="del mod">
          <ac:chgData name="Austin-Grant, Matilda (UG - Chemistry &amp; Chem Eng)" userId="5a9ab4ff-2c64-4a35-bd5c-c52416ce19b7" providerId="ADAL" clId="{0F1BA60E-E52B-BD47-9953-3A4FFC68964A}" dt="2024-12-05T13:58:06.392" v="98" actId="21"/>
          <ac:spMkLst>
            <pc:docMk/>
            <pc:sldMk cId="3270916227" sldId="257"/>
            <ac:spMk id="2" creationId="{65E3A0AF-6BC4-7F1C-7A54-72A3619E9125}"/>
          </ac:spMkLst>
        </pc:spChg>
        <pc:spChg chg="add mod">
          <ac:chgData name="Austin-Grant, Matilda (UG - Chemistry &amp; Chem Eng)" userId="5a9ab4ff-2c64-4a35-bd5c-c52416ce19b7" providerId="ADAL" clId="{0F1BA60E-E52B-BD47-9953-3A4FFC68964A}" dt="2024-12-06T13:51:30.060" v="282" actId="1076"/>
          <ac:spMkLst>
            <pc:docMk/>
            <pc:sldMk cId="3270916227" sldId="257"/>
            <ac:spMk id="3" creationId="{BEC9ADAA-1EAF-793A-EB2A-A44006382355}"/>
          </ac:spMkLst>
        </pc:spChg>
        <pc:spChg chg="del">
          <ac:chgData name="Austin-Grant, Matilda (UG - Chemistry &amp; Chem Eng)" userId="5a9ab4ff-2c64-4a35-bd5c-c52416ce19b7" providerId="ADAL" clId="{0F1BA60E-E52B-BD47-9953-3A4FFC68964A}" dt="2024-12-05T13:57:31.797" v="87"/>
          <ac:spMkLst>
            <pc:docMk/>
            <pc:sldMk cId="3270916227" sldId="257"/>
            <ac:spMk id="1033" creationId="{9A724DBA-D2D9-471E-8ED7-2015DDD950DF}"/>
          </ac:spMkLst>
        </pc:spChg>
        <pc:spChg chg="del">
          <ac:chgData name="Austin-Grant, Matilda (UG - Chemistry &amp; Chem Eng)" userId="5a9ab4ff-2c64-4a35-bd5c-c52416ce19b7" providerId="ADAL" clId="{0F1BA60E-E52B-BD47-9953-3A4FFC68964A}" dt="2024-12-05T13:57:31.797" v="87"/>
          <ac:spMkLst>
            <pc:docMk/>
            <pc:sldMk cId="3270916227" sldId="257"/>
            <ac:spMk id="1035" creationId="{08980754-6F4B-43C9-B9BE-127B6BED6586}"/>
          </ac:spMkLst>
        </pc:spChg>
        <pc:spChg chg="del">
          <ac:chgData name="Austin-Grant, Matilda (UG - Chemistry &amp; Chem Eng)" userId="5a9ab4ff-2c64-4a35-bd5c-c52416ce19b7" providerId="ADAL" clId="{0F1BA60E-E52B-BD47-9953-3A4FFC68964A}" dt="2024-12-05T13:57:31.797" v="87"/>
          <ac:spMkLst>
            <pc:docMk/>
            <pc:sldMk cId="3270916227" sldId="257"/>
            <ac:spMk id="1037" creationId="{2C1BBA94-3F40-40AA-8BB9-E69E25E537C1}"/>
          </ac:spMkLst>
        </pc:spChg>
        <pc:spChg chg="del">
          <ac:chgData name="Austin-Grant, Matilda (UG - Chemistry &amp; Chem Eng)" userId="5a9ab4ff-2c64-4a35-bd5c-c52416ce19b7" providerId="ADAL" clId="{0F1BA60E-E52B-BD47-9953-3A4FFC68964A}" dt="2024-12-05T13:57:31.797" v="87"/>
          <ac:spMkLst>
            <pc:docMk/>
            <pc:sldMk cId="3270916227" sldId="257"/>
            <ac:spMk id="1039" creationId="{169CC832-2974-4E8D-90ED-3E2941BA7336}"/>
          </ac:spMkLst>
        </pc:spChg>
        <pc:spChg chg="del">
          <ac:chgData name="Austin-Grant, Matilda (UG - Chemistry &amp; Chem Eng)" userId="5a9ab4ff-2c64-4a35-bd5c-c52416ce19b7" providerId="ADAL" clId="{0F1BA60E-E52B-BD47-9953-3A4FFC68964A}" dt="2024-12-05T13:57:31.797" v="87"/>
          <ac:spMkLst>
            <pc:docMk/>
            <pc:sldMk cId="3270916227" sldId="257"/>
            <ac:spMk id="1041" creationId="{55222F96-971A-4F90-B841-6BAB416C7AC1}"/>
          </ac:spMkLst>
        </pc:spChg>
        <pc:picChg chg="add del mod">
          <ac:chgData name="Austin-Grant, Matilda (UG - Chemistry &amp; Chem Eng)" userId="5a9ab4ff-2c64-4a35-bd5c-c52416ce19b7" providerId="ADAL" clId="{0F1BA60E-E52B-BD47-9953-3A4FFC68964A}" dt="2024-12-06T13:39:59.400" v="260"/>
          <ac:picMkLst>
            <pc:docMk/>
            <pc:sldMk cId="3270916227" sldId="257"/>
            <ac:picMk id="5" creationId="{8AF2F640-9417-A910-4468-86B54377CE38}"/>
          </ac:picMkLst>
        </pc:picChg>
        <pc:picChg chg="add del mod">
          <ac:chgData name="Austin-Grant, Matilda (UG - Chemistry &amp; Chem Eng)" userId="5a9ab4ff-2c64-4a35-bd5c-c52416ce19b7" providerId="ADAL" clId="{0F1BA60E-E52B-BD47-9953-3A4FFC68964A}" dt="2024-12-06T13:44:47.950" v="269"/>
          <ac:picMkLst>
            <pc:docMk/>
            <pc:sldMk cId="3270916227" sldId="257"/>
            <ac:picMk id="7" creationId="{F9313EE3-5817-D2B8-D0F7-576BCF68B0C0}"/>
          </ac:picMkLst>
        </pc:picChg>
        <pc:picChg chg="add del mod">
          <ac:chgData name="Austin-Grant, Matilda (UG - Chemistry &amp; Chem Eng)" userId="5a9ab4ff-2c64-4a35-bd5c-c52416ce19b7" providerId="ADAL" clId="{0F1BA60E-E52B-BD47-9953-3A4FFC68964A}" dt="2024-12-06T13:47:21.642" v="274"/>
          <ac:picMkLst>
            <pc:docMk/>
            <pc:sldMk cId="3270916227" sldId="257"/>
            <ac:picMk id="11" creationId="{59AF5B84-84B5-BA88-189E-75B25C65E9EC}"/>
          </ac:picMkLst>
        </pc:picChg>
        <pc:picChg chg="add del mod">
          <ac:chgData name="Austin-Grant, Matilda (UG - Chemistry &amp; Chem Eng)" userId="5a9ab4ff-2c64-4a35-bd5c-c52416ce19b7" providerId="ADAL" clId="{0F1BA60E-E52B-BD47-9953-3A4FFC68964A}" dt="2024-12-06T13:47:38.529" v="276"/>
          <ac:picMkLst>
            <pc:docMk/>
            <pc:sldMk cId="3270916227" sldId="257"/>
            <ac:picMk id="15" creationId="{7F76E3C5-9A9B-D227-9DFD-75360CF9E918}"/>
          </ac:picMkLst>
        </pc:picChg>
        <pc:picChg chg="add mod">
          <ac:chgData name="Austin-Grant, Matilda (UG - Chemistry &amp; Chem Eng)" userId="5a9ab4ff-2c64-4a35-bd5c-c52416ce19b7" providerId="ADAL" clId="{0F1BA60E-E52B-BD47-9953-3A4FFC68964A}" dt="2024-12-06T13:49:55.786" v="277"/>
          <ac:picMkLst>
            <pc:docMk/>
            <pc:sldMk cId="3270916227" sldId="257"/>
            <ac:picMk id="19" creationId="{7114BC2A-4A16-63C5-3D15-E0AE1DE057B0}"/>
          </ac:picMkLst>
        </pc:picChg>
        <pc:picChg chg="mod">
          <ac:chgData name="Austin-Grant, Matilda (UG - Chemistry &amp; Chem Eng)" userId="5a9ab4ff-2c64-4a35-bd5c-c52416ce19b7" providerId="ADAL" clId="{0F1BA60E-E52B-BD47-9953-3A4FFC68964A}" dt="2024-12-06T13:51:27.001" v="281" actId="1076"/>
          <ac:picMkLst>
            <pc:docMk/>
            <pc:sldMk cId="3270916227" sldId="257"/>
            <ac:picMk id="1026" creationId="{160B2DC9-7A34-D953-457F-A14A837E80D9}"/>
          </ac:picMkLst>
        </pc:picChg>
      </pc:sldChg>
      <pc:sldChg chg="addSp delSp modSp del mod modTransition modAnim">
        <pc:chgData name="Austin-Grant, Matilda (UG - Chemistry &amp; Chem Eng)" userId="5a9ab4ff-2c64-4a35-bd5c-c52416ce19b7" providerId="ADAL" clId="{0F1BA60E-E52B-BD47-9953-3A4FFC68964A}" dt="2024-12-06T13:51:18.249" v="279" actId="2696"/>
        <pc:sldMkLst>
          <pc:docMk/>
          <pc:sldMk cId="2097798286" sldId="258"/>
        </pc:sldMkLst>
        <pc:spChg chg="mod">
          <ac:chgData name="Austin-Grant, Matilda (UG - Chemistry &amp; Chem Eng)" userId="5a9ab4ff-2c64-4a35-bd5c-c52416ce19b7" providerId="ADAL" clId="{0F1BA60E-E52B-BD47-9953-3A4FFC68964A}" dt="2024-12-05T13:59:47.773" v="188" actId="1076"/>
          <ac:spMkLst>
            <pc:docMk/>
            <pc:sldMk cId="2097798286" sldId="258"/>
            <ac:spMk id="2" creationId="{98D19077-D65A-1470-6195-F47B157FA4D9}"/>
          </ac:spMkLst>
        </pc:spChg>
        <pc:spChg chg="del">
          <ac:chgData name="Austin-Grant, Matilda (UG - Chemistry &amp; Chem Eng)" userId="5a9ab4ff-2c64-4a35-bd5c-c52416ce19b7" providerId="ADAL" clId="{0F1BA60E-E52B-BD47-9953-3A4FFC68964A}" dt="2024-12-05T13:55:52.080" v="63"/>
          <ac:spMkLst>
            <pc:docMk/>
            <pc:sldMk cId="2097798286" sldId="258"/>
            <ac:spMk id="3" creationId="{B8411C2F-22D5-1742-8F1C-EF471FF7C674}"/>
          </ac:spMkLst>
        </pc:spChg>
        <pc:picChg chg="add mod">
          <ac:chgData name="Austin-Grant, Matilda (UG - Chemistry &amp; Chem Eng)" userId="5a9ab4ff-2c64-4a35-bd5c-c52416ce19b7" providerId="ADAL" clId="{0F1BA60E-E52B-BD47-9953-3A4FFC68964A}" dt="2024-12-05T13:57:49.228" v="94"/>
          <ac:picMkLst>
            <pc:docMk/>
            <pc:sldMk cId="2097798286" sldId="258"/>
            <ac:picMk id="4" creationId="{1C29E922-E0FB-7F15-D2E5-D747E7EE06B6}"/>
          </ac:picMkLst>
        </pc:picChg>
        <pc:picChg chg="add del mod">
          <ac:chgData name="Austin-Grant, Matilda (UG - Chemistry &amp; Chem Eng)" userId="5a9ab4ff-2c64-4a35-bd5c-c52416ce19b7" providerId="ADAL" clId="{0F1BA60E-E52B-BD47-9953-3A4FFC68964A}" dt="2024-12-06T13:40:01.804" v="261"/>
          <ac:picMkLst>
            <pc:docMk/>
            <pc:sldMk cId="2097798286" sldId="258"/>
            <ac:picMk id="6" creationId="{27613479-BC70-79E8-A12E-27F881DFE24C}"/>
          </ac:picMkLst>
        </pc:picChg>
      </pc:sldChg>
      <pc:sldChg chg="modSp del">
        <pc:chgData name="Austin-Grant, Matilda (UG - Chemistry &amp; Chem Eng)" userId="5a9ab4ff-2c64-4a35-bd5c-c52416ce19b7" providerId="ADAL" clId="{0F1BA60E-E52B-BD47-9953-3A4FFC68964A}" dt="2024-12-05T14:17:06.574" v="189" actId="2696"/>
        <pc:sldMkLst>
          <pc:docMk/>
          <pc:sldMk cId="1128475342" sldId="259"/>
        </pc:sldMkLst>
        <pc:spChg chg="mod">
          <ac:chgData name="Austin-Grant, Matilda (UG - Chemistry &amp; Chem Eng)" userId="5a9ab4ff-2c64-4a35-bd5c-c52416ce19b7" providerId="ADAL" clId="{0F1BA60E-E52B-BD47-9953-3A4FFC68964A}" dt="2024-12-05T13:57:49.228" v="94"/>
          <ac:spMkLst>
            <pc:docMk/>
            <pc:sldMk cId="1128475342" sldId="259"/>
            <ac:spMk id="2" creationId="{7F139C5D-0872-9667-41DC-9F27E60E5C85}"/>
          </ac:spMkLst>
        </pc:spChg>
        <pc:spChg chg="mod">
          <ac:chgData name="Austin-Grant, Matilda (UG - Chemistry &amp; Chem Eng)" userId="5a9ab4ff-2c64-4a35-bd5c-c52416ce19b7" providerId="ADAL" clId="{0F1BA60E-E52B-BD47-9953-3A4FFC68964A}" dt="2024-12-05T13:57:49.228" v="94"/>
          <ac:spMkLst>
            <pc:docMk/>
            <pc:sldMk cId="1128475342" sldId="259"/>
            <ac:spMk id="3" creationId="{8535BF4A-14A0-F750-1220-EFB6C6FDA46F}"/>
          </ac:spMkLst>
        </pc:spChg>
      </pc:sldChg>
      <pc:sldChg chg="addSp delSp modSp mod modTransition modAnim">
        <pc:chgData name="Austin-Grant, Matilda (UG - Chemistry &amp; Chem Eng)" userId="5a9ab4ff-2c64-4a35-bd5c-c52416ce19b7" providerId="ADAL" clId="{0F1BA60E-E52B-BD47-9953-3A4FFC68964A}" dt="2024-12-06T13:51:08.354" v="278"/>
        <pc:sldMkLst>
          <pc:docMk/>
          <pc:sldMk cId="1777739388" sldId="260"/>
        </pc:sldMkLst>
        <pc:spChg chg="mod">
          <ac:chgData name="Austin-Grant, Matilda (UG - Chemistry &amp; Chem Eng)" userId="5a9ab4ff-2c64-4a35-bd5c-c52416ce19b7" providerId="ADAL" clId="{0F1BA60E-E52B-BD47-9953-3A4FFC68964A}" dt="2024-12-06T11:08:22.647" v="223" actId="20577"/>
          <ac:spMkLst>
            <pc:docMk/>
            <pc:sldMk cId="1777739388" sldId="260"/>
            <ac:spMk id="2" creationId="{54DEFF59-995B-C156-CF70-1FC7FE6FDB3A}"/>
          </ac:spMkLst>
        </pc:spChg>
        <pc:spChg chg="del mod">
          <ac:chgData name="Austin-Grant, Matilda (UG - Chemistry &amp; Chem Eng)" userId="5a9ab4ff-2c64-4a35-bd5c-c52416ce19b7" providerId="ADAL" clId="{0F1BA60E-E52B-BD47-9953-3A4FFC68964A}" dt="2024-12-06T11:08:32.997" v="224"/>
          <ac:spMkLst>
            <pc:docMk/>
            <pc:sldMk cId="1777739388" sldId="260"/>
            <ac:spMk id="3" creationId="{B3C7CFBD-268E-48CC-EE4D-EB55FEDB094A}"/>
          </ac:spMkLst>
        </pc:spChg>
        <pc:spChg chg="add del mod">
          <ac:chgData name="Austin-Grant, Matilda (UG - Chemistry &amp; Chem Eng)" userId="5a9ab4ff-2c64-4a35-bd5c-c52416ce19b7" providerId="ADAL" clId="{0F1BA60E-E52B-BD47-9953-3A4FFC68964A}" dt="2024-12-06T11:09:34.003" v="238"/>
          <ac:spMkLst>
            <pc:docMk/>
            <pc:sldMk cId="1777739388" sldId="260"/>
            <ac:spMk id="5" creationId="{8E56EE38-79E3-D9A2-B268-0F67E6162031}"/>
          </ac:spMkLst>
        </pc:spChg>
        <pc:spChg chg="add mod">
          <ac:chgData name="Austin-Grant, Matilda (UG - Chemistry &amp; Chem Eng)" userId="5a9ab4ff-2c64-4a35-bd5c-c52416ce19b7" providerId="ADAL" clId="{0F1BA60E-E52B-BD47-9953-3A4FFC68964A}" dt="2024-12-06T11:11:18.425" v="258" actId="20577"/>
          <ac:spMkLst>
            <pc:docMk/>
            <pc:sldMk cId="1777739388" sldId="260"/>
            <ac:spMk id="7" creationId="{69499E8B-9D92-945B-0BA7-F505039EACDE}"/>
          </ac:spMkLst>
        </pc:spChg>
        <pc:picChg chg="add del mod">
          <ac:chgData name="Austin-Grant, Matilda (UG - Chemistry &amp; Chem Eng)" userId="5a9ab4ff-2c64-4a35-bd5c-c52416ce19b7" providerId="ADAL" clId="{0F1BA60E-E52B-BD47-9953-3A4FFC68964A}" dt="2024-12-06T13:40:04.254" v="262"/>
          <ac:picMkLst>
            <pc:docMk/>
            <pc:sldMk cId="1777739388" sldId="260"/>
            <ac:picMk id="6" creationId="{A1D7B081-FD3D-B95A-D9D7-6069BA617426}"/>
          </ac:picMkLst>
        </pc:picChg>
        <pc:picChg chg="add del mod">
          <ac:chgData name="Austin-Grant, Matilda (UG - Chemistry &amp; Chem Eng)" userId="5a9ab4ff-2c64-4a35-bd5c-c52416ce19b7" providerId="ADAL" clId="{0F1BA60E-E52B-BD47-9953-3A4FFC68964A}" dt="2024-12-06T11:09:52.495" v="242" actId="21"/>
          <ac:picMkLst>
            <pc:docMk/>
            <pc:sldMk cId="1777739388" sldId="260"/>
            <ac:picMk id="8" creationId="{1EF41575-9C7D-7C46-6C0E-64A868760619}"/>
          </ac:picMkLst>
        </pc:picChg>
        <pc:picChg chg="add mod">
          <ac:chgData name="Austin-Grant, Matilda (UG - Chemistry &amp; Chem Eng)" userId="5a9ab4ff-2c64-4a35-bd5c-c52416ce19b7" providerId="ADAL" clId="{0F1BA60E-E52B-BD47-9953-3A4FFC68964A}" dt="2024-12-06T13:51:08.354" v="278"/>
          <ac:picMkLst>
            <pc:docMk/>
            <pc:sldMk cId="1777739388" sldId="260"/>
            <ac:picMk id="9" creationId="{E0177448-B033-2390-9C22-AD845B977CE8}"/>
          </ac:picMkLst>
        </pc:picChg>
        <pc:picChg chg="add del mod">
          <ac:chgData name="Austin-Grant, Matilda (UG - Chemistry &amp; Chem Eng)" userId="5a9ab4ff-2c64-4a35-bd5c-c52416ce19b7" providerId="ADAL" clId="{0F1BA60E-E52B-BD47-9953-3A4FFC68964A}" dt="2024-12-06T11:09:16.472" v="230" actId="21"/>
          <ac:picMkLst>
            <pc:docMk/>
            <pc:sldMk cId="1777739388" sldId="260"/>
            <ac:picMk id="2050" creationId="{A45EFDAF-3E8D-D96D-96E4-C0441A58D7DC}"/>
          </ac:picMkLst>
        </pc:picChg>
        <pc:picChg chg="add del mod">
          <ac:chgData name="Austin-Grant, Matilda (UG - Chemistry &amp; Chem Eng)" userId="5a9ab4ff-2c64-4a35-bd5c-c52416ce19b7" providerId="ADAL" clId="{0F1BA60E-E52B-BD47-9953-3A4FFC68964A}" dt="2024-12-06T11:10:38.515" v="246" actId="21"/>
          <ac:picMkLst>
            <pc:docMk/>
            <pc:sldMk cId="1777739388" sldId="260"/>
            <ac:picMk id="2052" creationId="{2518C3E7-46B1-37B9-5CE6-F05925E4B708}"/>
          </ac:picMkLst>
        </pc:picChg>
      </pc:sldChg>
      <pc:sldChg chg="addSp delSp modSp new mod modTransition setBg modAnim">
        <pc:chgData name="Austin-Grant, Matilda (UG - Chemistry &amp; Chem Eng)" userId="5a9ab4ff-2c64-4a35-bd5c-c52416ce19b7" providerId="ADAL" clId="{0F1BA60E-E52B-BD47-9953-3A4FFC68964A}" dt="2024-12-06T13:47:20.729" v="273"/>
        <pc:sldMkLst>
          <pc:docMk/>
          <pc:sldMk cId="4192635604" sldId="261"/>
        </pc:sldMkLst>
        <pc:spChg chg="mod">
          <ac:chgData name="Austin-Grant, Matilda (UG - Chemistry &amp; Chem Eng)" userId="5a9ab4ff-2c64-4a35-bd5c-c52416ce19b7" providerId="ADAL" clId="{0F1BA60E-E52B-BD47-9953-3A4FFC68964A}" dt="2024-12-06T11:04:01.782" v="215" actId="20577"/>
          <ac:spMkLst>
            <pc:docMk/>
            <pc:sldMk cId="4192635604" sldId="261"/>
            <ac:spMk id="2" creationId="{7ECC8E2A-27D6-1E82-866E-F9883FC7EEA9}"/>
          </ac:spMkLst>
        </pc:spChg>
        <pc:spChg chg="mod">
          <ac:chgData name="Austin-Grant, Matilda (UG - Chemistry &amp; Chem Eng)" userId="5a9ab4ff-2c64-4a35-bd5c-c52416ce19b7" providerId="ADAL" clId="{0F1BA60E-E52B-BD47-9953-3A4FFC68964A}" dt="2024-12-06T11:03:58.834" v="214" actId="26606"/>
          <ac:spMkLst>
            <pc:docMk/>
            <pc:sldMk cId="4192635604" sldId="261"/>
            <ac:spMk id="3" creationId="{1BB5CEFE-761D-038C-C60E-25ECCA40745A}"/>
          </ac:spMkLst>
        </pc:spChg>
        <pc:spChg chg="add">
          <ac:chgData name="Austin-Grant, Matilda (UG - Chemistry &amp; Chem Eng)" userId="5a9ab4ff-2c64-4a35-bd5c-c52416ce19b7" providerId="ADAL" clId="{0F1BA60E-E52B-BD47-9953-3A4FFC68964A}" dt="2024-12-06T11:03:58.834" v="214" actId="26606"/>
          <ac:spMkLst>
            <pc:docMk/>
            <pc:sldMk cId="4192635604" sldId="261"/>
            <ac:spMk id="1031" creationId="{C0A1ED06-4733-4020-9C60-81D4D801408D}"/>
          </ac:spMkLst>
        </pc:spChg>
        <pc:spChg chg="add">
          <ac:chgData name="Austin-Grant, Matilda (UG - Chemistry &amp; Chem Eng)" userId="5a9ab4ff-2c64-4a35-bd5c-c52416ce19b7" providerId="ADAL" clId="{0F1BA60E-E52B-BD47-9953-3A4FFC68964A}" dt="2024-12-06T11:03:58.834" v="214" actId="26606"/>
          <ac:spMkLst>
            <pc:docMk/>
            <pc:sldMk cId="4192635604" sldId="261"/>
            <ac:spMk id="1033" creationId="{B0CA3509-3AF9-45FE-93ED-57BB5D5E8E07}"/>
          </ac:spMkLst>
        </pc:spChg>
        <pc:picChg chg="add del mod">
          <ac:chgData name="Austin-Grant, Matilda (UG - Chemistry &amp; Chem Eng)" userId="5a9ab4ff-2c64-4a35-bd5c-c52416ce19b7" providerId="ADAL" clId="{0F1BA60E-E52B-BD47-9953-3A4FFC68964A}" dt="2024-12-06T11:02:38.054" v="212" actId="21"/>
          <ac:picMkLst>
            <pc:docMk/>
            <pc:sldMk cId="4192635604" sldId="261"/>
            <ac:picMk id="4" creationId="{A6B1F1A8-52E4-5AE0-B055-5AB770DFB1D5}"/>
          </ac:picMkLst>
        </pc:picChg>
        <pc:picChg chg="add del mod">
          <ac:chgData name="Austin-Grant, Matilda (UG - Chemistry &amp; Chem Eng)" userId="5a9ab4ff-2c64-4a35-bd5c-c52416ce19b7" providerId="ADAL" clId="{0F1BA60E-E52B-BD47-9953-3A4FFC68964A}" dt="2024-12-06T13:43:30.218" v="265"/>
          <ac:picMkLst>
            <pc:docMk/>
            <pc:sldMk cId="4192635604" sldId="261"/>
            <ac:picMk id="9" creationId="{04B94156-2886-1D0A-39DE-20A8D673BEB9}"/>
          </ac:picMkLst>
        </pc:picChg>
        <pc:picChg chg="add del mod">
          <ac:chgData name="Austin-Grant, Matilda (UG - Chemistry &amp; Chem Eng)" userId="5a9ab4ff-2c64-4a35-bd5c-c52416ce19b7" providerId="ADAL" clId="{0F1BA60E-E52B-BD47-9953-3A4FFC68964A}" dt="2024-12-06T13:43:44.001" v="267"/>
          <ac:picMkLst>
            <pc:docMk/>
            <pc:sldMk cId="4192635604" sldId="261"/>
            <ac:picMk id="13" creationId="{E083C774-AC49-45D6-A049-3A2CF98E4FAC}"/>
          </ac:picMkLst>
        </pc:picChg>
        <pc:picChg chg="add del mod">
          <ac:chgData name="Austin-Grant, Matilda (UG - Chemistry &amp; Chem Eng)" userId="5a9ab4ff-2c64-4a35-bd5c-c52416ce19b7" providerId="ADAL" clId="{0F1BA60E-E52B-BD47-9953-3A4FFC68964A}" dt="2024-12-06T13:44:56.615" v="270"/>
          <ac:picMkLst>
            <pc:docMk/>
            <pc:sldMk cId="4192635604" sldId="261"/>
            <ac:picMk id="17" creationId="{D8DDC0C4-705D-6FCA-2C64-9F5926F22023}"/>
          </ac:picMkLst>
        </pc:picChg>
        <pc:picChg chg="add del mod">
          <ac:chgData name="Austin-Grant, Matilda (UG - Chemistry &amp; Chem Eng)" userId="5a9ab4ff-2c64-4a35-bd5c-c52416ce19b7" providerId="ADAL" clId="{0F1BA60E-E52B-BD47-9953-3A4FFC68964A}" dt="2024-12-06T13:45:46.958" v="272"/>
          <ac:picMkLst>
            <pc:docMk/>
            <pc:sldMk cId="4192635604" sldId="261"/>
            <ac:picMk id="23" creationId="{7E3281AE-BF3A-1D3F-287C-33B450911292}"/>
          </ac:picMkLst>
        </pc:picChg>
        <pc:picChg chg="add mod">
          <ac:chgData name="Austin-Grant, Matilda (UG - Chemistry &amp; Chem Eng)" userId="5a9ab4ff-2c64-4a35-bd5c-c52416ce19b7" providerId="ADAL" clId="{0F1BA60E-E52B-BD47-9953-3A4FFC68964A}" dt="2024-12-06T13:47:20.729" v="273"/>
          <ac:picMkLst>
            <pc:docMk/>
            <pc:sldMk cId="4192635604" sldId="261"/>
            <ac:picMk id="27" creationId="{B0E29B91-722A-BDCC-E106-0AB23F359CB9}"/>
          </ac:picMkLst>
        </pc:picChg>
        <pc:picChg chg="add mod ord">
          <ac:chgData name="Austin-Grant, Matilda (UG - Chemistry &amp; Chem Eng)" userId="5a9ab4ff-2c64-4a35-bd5c-c52416ce19b7" providerId="ADAL" clId="{0F1BA60E-E52B-BD47-9953-3A4FFC68964A}" dt="2024-12-06T11:03:58.834" v="214" actId="26606"/>
          <ac:picMkLst>
            <pc:docMk/>
            <pc:sldMk cId="4192635604" sldId="261"/>
            <ac:picMk id="1026" creationId="{42C92D1F-6F1C-C4EA-7640-18280134D46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073A5-8BB5-544B-9686-F0E7FB06B34E}"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524E4-A82C-9340-B897-1CC9CB7C8280}" type="slidenum">
              <a:rPr lang="en-US" smtClean="0"/>
              <a:t>‹#›</a:t>
            </a:fld>
            <a:endParaRPr lang="en-US"/>
          </a:p>
        </p:txBody>
      </p:sp>
    </p:spTree>
    <p:extLst>
      <p:ext uri="{BB962C8B-B14F-4D97-AF65-F5344CB8AC3E}">
        <p14:creationId xmlns:p14="http://schemas.microsoft.com/office/powerpoint/2010/main" val="258113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What is a heavy metal? Well, a heavy metal can be defined as many things but typically, they are a group of metals found in periods 4 and beyond, spanning from groups 3 to 16 of the periodic table. Heavy metals, at large concentrations are extremely toxic, affecting both human life and wildlife.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Inhalation and ingestion of such metals can lead to an increased risk in health, exasperating respiratory issues and increasing the risk of cancer. Industrial waste, </a:t>
            </a:r>
            <a:r>
              <a:rPr lang="en-GB" sz="1800"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leading to wastewater and water pollution</a:t>
            </a:r>
            <a:r>
              <a:rPr lang="en-GB"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carry these heavy metals which then build up in these aquatic environments and harm marine life and biodiversity. </a:t>
            </a:r>
          </a:p>
          <a:p>
            <a:endParaRPr lang="en-US" dirty="0"/>
          </a:p>
        </p:txBody>
      </p:sp>
      <p:sp>
        <p:nvSpPr>
          <p:cNvPr id="4" name="Slide Number Placeholder 3"/>
          <p:cNvSpPr>
            <a:spLocks noGrp="1"/>
          </p:cNvSpPr>
          <p:nvPr>
            <p:ph type="sldNum" sz="quarter" idx="5"/>
          </p:nvPr>
        </p:nvSpPr>
        <p:spPr/>
        <p:txBody>
          <a:bodyPr/>
          <a:lstStyle/>
          <a:p>
            <a:fld id="{963524E4-A82C-9340-B897-1CC9CB7C8280}" type="slidenum">
              <a:rPr lang="en-US" smtClean="0"/>
              <a:t>1</a:t>
            </a:fld>
            <a:endParaRPr lang="en-US"/>
          </a:p>
        </p:txBody>
      </p:sp>
    </p:spTree>
    <p:extLst>
      <p:ext uri="{BB962C8B-B14F-4D97-AF65-F5344CB8AC3E}">
        <p14:creationId xmlns:p14="http://schemas.microsoft.com/office/powerpoint/2010/main" val="137670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a:t>
            </a:r>
          </a:p>
        </p:txBody>
      </p:sp>
      <p:sp>
        <p:nvSpPr>
          <p:cNvPr id="4" name="Slide Number Placeholder 3"/>
          <p:cNvSpPr>
            <a:spLocks noGrp="1"/>
          </p:cNvSpPr>
          <p:nvPr>
            <p:ph type="sldNum" sz="quarter" idx="5"/>
          </p:nvPr>
        </p:nvSpPr>
        <p:spPr/>
        <p:txBody>
          <a:bodyPr/>
          <a:lstStyle/>
          <a:p>
            <a:fld id="{963524E4-A82C-9340-B897-1CC9CB7C8280}" type="slidenum">
              <a:rPr lang="en-US" smtClean="0"/>
              <a:t>3</a:t>
            </a:fld>
            <a:endParaRPr lang="en-US"/>
          </a:p>
        </p:txBody>
      </p:sp>
    </p:spTree>
    <p:extLst>
      <p:ext uri="{BB962C8B-B14F-4D97-AF65-F5344CB8AC3E}">
        <p14:creationId xmlns:p14="http://schemas.microsoft.com/office/powerpoint/2010/main" val="1298288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E12A0BB-200F-8247-B21F-C7DBB0099C40}"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91B9C-2E43-494C-AB4F-2CD770865252}" type="slidenum">
              <a:rPr lang="en-US" smtClean="0"/>
              <a:t>‹#›</a:t>
            </a:fld>
            <a:endParaRPr lang="en-US"/>
          </a:p>
        </p:txBody>
      </p:sp>
    </p:spTree>
    <p:extLst>
      <p:ext uri="{BB962C8B-B14F-4D97-AF65-F5344CB8AC3E}">
        <p14:creationId xmlns:p14="http://schemas.microsoft.com/office/powerpoint/2010/main" val="221420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E12A0BB-200F-8247-B21F-C7DBB0099C40}"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91B9C-2E43-494C-AB4F-2CD770865252}" type="slidenum">
              <a:rPr lang="en-US" smtClean="0"/>
              <a:t>‹#›</a:t>
            </a:fld>
            <a:endParaRPr lang="en-US"/>
          </a:p>
        </p:txBody>
      </p:sp>
    </p:spTree>
    <p:extLst>
      <p:ext uri="{BB962C8B-B14F-4D97-AF65-F5344CB8AC3E}">
        <p14:creationId xmlns:p14="http://schemas.microsoft.com/office/powerpoint/2010/main" val="161766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E12A0BB-200F-8247-B21F-C7DBB0099C40}"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91B9C-2E43-494C-AB4F-2CD770865252}" type="slidenum">
              <a:rPr lang="en-US" smtClean="0"/>
              <a:t>‹#›</a:t>
            </a:fld>
            <a:endParaRPr lang="en-US"/>
          </a:p>
        </p:txBody>
      </p:sp>
    </p:spTree>
    <p:extLst>
      <p:ext uri="{BB962C8B-B14F-4D97-AF65-F5344CB8AC3E}">
        <p14:creationId xmlns:p14="http://schemas.microsoft.com/office/powerpoint/2010/main" val="350000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E12A0BB-200F-8247-B21F-C7DBB0099C40}"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91B9C-2E43-494C-AB4F-2CD770865252}" type="slidenum">
              <a:rPr lang="en-US" smtClean="0"/>
              <a:t>‹#›</a:t>
            </a:fld>
            <a:endParaRPr lang="en-US"/>
          </a:p>
        </p:txBody>
      </p:sp>
    </p:spTree>
    <p:extLst>
      <p:ext uri="{BB962C8B-B14F-4D97-AF65-F5344CB8AC3E}">
        <p14:creationId xmlns:p14="http://schemas.microsoft.com/office/powerpoint/2010/main" val="107415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E12A0BB-200F-8247-B21F-C7DBB0099C40}"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91B9C-2E43-494C-AB4F-2CD770865252}" type="slidenum">
              <a:rPr lang="en-US" smtClean="0"/>
              <a:t>‹#›</a:t>
            </a:fld>
            <a:endParaRPr lang="en-US"/>
          </a:p>
        </p:txBody>
      </p:sp>
    </p:spTree>
    <p:extLst>
      <p:ext uri="{BB962C8B-B14F-4D97-AF65-F5344CB8AC3E}">
        <p14:creationId xmlns:p14="http://schemas.microsoft.com/office/powerpoint/2010/main" val="52908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E12A0BB-200F-8247-B21F-C7DBB0099C40}"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91B9C-2E43-494C-AB4F-2CD770865252}" type="slidenum">
              <a:rPr lang="en-US" smtClean="0"/>
              <a:t>‹#›</a:t>
            </a:fld>
            <a:endParaRPr lang="en-US"/>
          </a:p>
        </p:txBody>
      </p:sp>
    </p:spTree>
    <p:extLst>
      <p:ext uri="{BB962C8B-B14F-4D97-AF65-F5344CB8AC3E}">
        <p14:creationId xmlns:p14="http://schemas.microsoft.com/office/powerpoint/2010/main" val="418181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E12A0BB-200F-8247-B21F-C7DBB0099C40}" type="datetimeFigureOut">
              <a:rPr lang="en-US" smtClean="0"/>
              <a:t>12/6/24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91B9C-2E43-494C-AB4F-2CD770865252}" type="slidenum">
              <a:rPr lang="en-US" smtClean="0"/>
              <a:t>‹#›</a:t>
            </a:fld>
            <a:endParaRPr lang="en-US"/>
          </a:p>
        </p:txBody>
      </p:sp>
    </p:spTree>
    <p:extLst>
      <p:ext uri="{BB962C8B-B14F-4D97-AF65-F5344CB8AC3E}">
        <p14:creationId xmlns:p14="http://schemas.microsoft.com/office/powerpoint/2010/main" val="216614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E12A0BB-200F-8247-B21F-C7DBB0099C40}" type="datetimeFigureOut">
              <a:rPr lang="en-US" smtClean="0"/>
              <a:t>12/6/24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91B9C-2E43-494C-AB4F-2CD770865252}" type="slidenum">
              <a:rPr lang="en-US" smtClean="0"/>
              <a:t>‹#›</a:t>
            </a:fld>
            <a:endParaRPr lang="en-US"/>
          </a:p>
        </p:txBody>
      </p:sp>
    </p:spTree>
    <p:extLst>
      <p:ext uri="{BB962C8B-B14F-4D97-AF65-F5344CB8AC3E}">
        <p14:creationId xmlns:p14="http://schemas.microsoft.com/office/powerpoint/2010/main" val="305418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2A0BB-200F-8247-B21F-C7DBB0099C40}" type="datetimeFigureOut">
              <a:rPr lang="en-US" smtClean="0"/>
              <a:t>12/6/24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91B9C-2E43-494C-AB4F-2CD770865252}" type="slidenum">
              <a:rPr lang="en-US" smtClean="0"/>
              <a:t>‹#›</a:t>
            </a:fld>
            <a:endParaRPr lang="en-US"/>
          </a:p>
        </p:txBody>
      </p:sp>
    </p:spTree>
    <p:extLst>
      <p:ext uri="{BB962C8B-B14F-4D97-AF65-F5344CB8AC3E}">
        <p14:creationId xmlns:p14="http://schemas.microsoft.com/office/powerpoint/2010/main" val="402662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12A0BB-200F-8247-B21F-C7DBB0099C40}"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91B9C-2E43-494C-AB4F-2CD770865252}" type="slidenum">
              <a:rPr lang="en-US" smtClean="0"/>
              <a:t>‹#›</a:t>
            </a:fld>
            <a:endParaRPr lang="en-US"/>
          </a:p>
        </p:txBody>
      </p:sp>
    </p:spTree>
    <p:extLst>
      <p:ext uri="{BB962C8B-B14F-4D97-AF65-F5344CB8AC3E}">
        <p14:creationId xmlns:p14="http://schemas.microsoft.com/office/powerpoint/2010/main" val="183616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12A0BB-200F-8247-B21F-C7DBB0099C40}"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91B9C-2E43-494C-AB4F-2CD770865252}" type="slidenum">
              <a:rPr lang="en-US" smtClean="0"/>
              <a:t>‹#›</a:t>
            </a:fld>
            <a:endParaRPr lang="en-US"/>
          </a:p>
        </p:txBody>
      </p:sp>
    </p:spTree>
    <p:extLst>
      <p:ext uri="{BB962C8B-B14F-4D97-AF65-F5344CB8AC3E}">
        <p14:creationId xmlns:p14="http://schemas.microsoft.com/office/powerpoint/2010/main" val="20445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9E12A0BB-200F-8247-B21F-C7DBB0099C40}" type="datetimeFigureOut">
              <a:rPr lang="en-US" smtClean="0"/>
              <a:t>12/6/24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8ED91B9C-2E43-494C-AB4F-2CD770865252}" type="slidenum">
              <a:rPr lang="en-US" smtClean="0"/>
              <a:t>‹#›</a:t>
            </a:fld>
            <a:endParaRPr lang="en-US"/>
          </a:p>
        </p:txBody>
      </p:sp>
    </p:spTree>
    <p:extLst>
      <p:ext uri="{BB962C8B-B14F-4D97-AF65-F5344CB8AC3E}">
        <p14:creationId xmlns:p14="http://schemas.microsoft.com/office/powerpoint/2010/main" val="315997018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The 5 most toxic metals to human health and how to detox from them | |  iTHRIVE">
            <a:extLst>
              <a:ext uri="{FF2B5EF4-FFF2-40B4-BE49-F238E27FC236}">
                <a16:creationId xmlns:a16="http://schemas.microsoft.com/office/drawing/2014/main" id="{B6AE75B1-4CCD-D002-8F5E-567962A645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2" b="12304"/>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1032" name="Picture 8" descr="Heavy Metal removal – Ion exchange &amp; chemical precipitation">
            <a:extLst>
              <a:ext uri="{FF2B5EF4-FFF2-40B4-BE49-F238E27FC236}">
                <a16:creationId xmlns:a16="http://schemas.microsoft.com/office/drawing/2014/main" id="{BF25326E-B9C4-1A0F-AC03-AFD18452B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620" r="-2" b="10100"/>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DFDE22F-3B22-CDF8-17EA-F2C435FF5AE8}"/>
              </a:ext>
            </a:extLst>
          </p:cNvPr>
          <p:cNvSpPr>
            <a:spLocks noGrp="1"/>
          </p:cNvSpPr>
          <p:nvPr>
            <p:ph type="ctrTitle"/>
          </p:nvPr>
        </p:nvSpPr>
        <p:spPr>
          <a:xfrm>
            <a:off x="438912" y="1524659"/>
            <a:ext cx="5019074" cy="2774088"/>
          </a:xfrm>
        </p:spPr>
        <p:txBody>
          <a:bodyPr>
            <a:normAutofit/>
          </a:bodyPr>
          <a:lstStyle/>
          <a:p>
            <a:pPr algn="l"/>
            <a:r>
              <a:rPr lang="en-US" sz="4600" dirty="0"/>
              <a:t>Removal of heavy metals from wastewater by polymers</a:t>
            </a:r>
          </a:p>
        </p:txBody>
      </p:sp>
      <p:pic>
        <p:nvPicPr>
          <p:cNvPr id="8" name="Audio 7">
            <a:extLst>
              <a:ext uri="{FF2B5EF4-FFF2-40B4-BE49-F238E27FC236}">
                <a16:creationId xmlns:a16="http://schemas.microsoft.com/office/drawing/2014/main" id="{6331E21A-D988-1B48-F8CF-F033F012EB27}"/>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786206944"/>
      </p:ext>
    </p:extLst>
  </p:cSld>
  <p:clrMapOvr>
    <a:masterClrMapping/>
  </p:clrMapOvr>
  <mc:AlternateContent xmlns:mc="http://schemas.openxmlformats.org/markup-compatibility/2006">
    <mc:Choice xmlns:p14="http://schemas.microsoft.com/office/powerpoint/2010/main" Requires="p14">
      <p:transition spd="slow" p14:dur="2000" advTm="39133"/>
    </mc:Choice>
    <mc:Fallback>
      <p:transition spd="slow" advTm="391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5 most toxic metals to human health and how to detox from them | |  iTHRIVE">
            <a:extLst>
              <a:ext uri="{FF2B5EF4-FFF2-40B4-BE49-F238E27FC236}">
                <a16:creationId xmlns:a16="http://schemas.microsoft.com/office/drawing/2014/main" id="{42C92D1F-6F1C-C4EA-7640-18280134D46C}"/>
              </a:ext>
            </a:extLst>
          </p:cNvPr>
          <p:cNvPicPr>
            <a:picLocks noChangeAspect="1" noChangeArrowheads="1"/>
          </p:cNvPicPr>
          <p:nvPr/>
        </p:nvPicPr>
        <p:blipFill>
          <a:blip r:embed="rId4">
            <a:alphaModFix amt="60000"/>
            <a:extLst>
              <a:ext uri="{28A0092B-C50C-407E-A947-70E740481C1C}">
                <a14:useLocalDpi xmlns:a14="http://schemas.microsoft.com/office/drawing/2010/main" val="0"/>
              </a:ext>
            </a:extLst>
          </a:blip>
          <a:srcRect l="4498" r="-1" b="-1"/>
          <a:stretch/>
        </p:blipFill>
        <p:spPr bwMode="auto">
          <a:xfrm>
            <a:off x="180975" y="182880"/>
            <a:ext cx="11823637" cy="64997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CC8E2A-27D6-1E82-866E-F9883FC7EEA9}"/>
              </a:ext>
            </a:extLst>
          </p:cNvPr>
          <p:cNvSpPr>
            <a:spLocks noGrp="1"/>
          </p:cNvSpPr>
          <p:nvPr>
            <p:ph type="title"/>
          </p:nvPr>
        </p:nvSpPr>
        <p:spPr>
          <a:xfrm>
            <a:off x="838200" y="525195"/>
            <a:ext cx="10165218" cy="2806506"/>
          </a:xfrm>
        </p:spPr>
        <p:txBody>
          <a:bodyPr anchor="b">
            <a:normAutofit/>
          </a:bodyPr>
          <a:lstStyle/>
          <a:p>
            <a:r>
              <a:rPr lang="en-US" sz="4000" dirty="0">
                <a:solidFill>
                  <a:srgbClr val="FFFFFF"/>
                </a:solidFill>
              </a:rPr>
              <a:t>Introduction</a:t>
            </a:r>
          </a:p>
        </p:txBody>
      </p:sp>
      <p:sp>
        <p:nvSpPr>
          <p:cNvPr id="3" name="Content Placeholder 2">
            <a:extLst>
              <a:ext uri="{FF2B5EF4-FFF2-40B4-BE49-F238E27FC236}">
                <a16:creationId xmlns:a16="http://schemas.microsoft.com/office/drawing/2014/main" id="{1BB5CEFE-761D-038C-C60E-25ECCA40745A}"/>
              </a:ext>
            </a:extLst>
          </p:cNvPr>
          <p:cNvSpPr>
            <a:spLocks noGrp="1"/>
          </p:cNvSpPr>
          <p:nvPr>
            <p:ph idx="1"/>
          </p:nvPr>
        </p:nvSpPr>
        <p:spPr>
          <a:xfrm>
            <a:off x="838200" y="3526300"/>
            <a:ext cx="10165218" cy="2588458"/>
          </a:xfrm>
        </p:spPr>
        <p:txBody>
          <a:bodyPr>
            <a:normAutofit/>
          </a:bodyPr>
          <a:lstStyle/>
          <a:p>
            <a:r>
              <a:rPr lang="en-US" sz="1600">
                <a:solidFill>
                  <a:srgbClr val="FFFFFF"/>
                </a:solidFill>
              </a:rPr>
              <a:t>Heavy metals, dubbed as such due to their high densities, are comprised of a block of all the metals in groups 3 to 16 of the periodic table that are in periods 4 and greater (the transition and post-transition metals) (Hawkes, 1997). Among these, heavy metal ions such as Cd2+, Pb2+, and Cu2+ are recognised as highly toxic pollutants. The growing presence of heavy metals in bodies of water globally poses a significant harm to human health and environmental and economic activities. Research shows that the total concentrations of heavy metal pollution is at their lowest in the 1970s and 1980s and at their highest in 21st century; the declining order of mean concentration over five decades for Cd was 1990 &gt; 2010s &gt; 2000s &gt; 1970s &gt; 1980s. (Zhou, et al., 2020). With the increasing rise in industrial waste, heavy metal contamination in aquatic environments is a growing concern. This has amplified the need for development of processses to treat wastewater efficiently. This article explores the use of polymers in heavy metal removal, looking into future advancements and the challenges that optimisation of these polymer-based composites must navigate. </a:t>
            </a:r>
          </a:p>
        </p:txBody>
      </p:sp>
      <p:pic>
        <p:nvPicPr>
          <p:cNvPr id="27" name="Audio 26">
            <a:extLst>
              <a:ext uri="{FF2B5EF4-FFF2-40B4-BE49-F238E27FC236}">
                <a16:creationId xmlns:a16="http://schemas.microsoft.com/office/drawing/2014/main" id="{B0E29B91-722A-BDCC-E106-0AB23F359CB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192635604"/>
      </p:ext>
    </p:extLst>
  </p:cSld>
  <p:clrMapOvr>
    <a:masterClrMapping/>
  </p:clrMapOvr>
  <mc:AlternateContent xmlns:mc="http://schemas.openxmlformats.org/markup-compatibility/2006">
    <mc:Choice xmlns:p14="http://schemas.microsoft.com/office/powerpoint/2010/main" Requires="p14">
      <p:transition spd="slow" p14:dur="2000" advTm="63445"/>
    </mc:Choice>
    <mc:Fallback>
      <p:transition spd="slow" advTm="634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moval of Toxic Metals from Water by Nanocomposites through Advanced  Remediation Processes and Photocatalytic Oxidation | Current Pollution  Reports">
            <a:extLst>
              <a:ext uri="{FF2B5EF4-FFF2-40B4-BE49-F238E27FC236}">
                <a16:creationId xmlns:a16="http://schemas.microsoft.com/office/drawing/2014/main" id="{160B2DC9-7A34-D953-457F-A14A837E80D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175299" y="1039091"/>
            <a:ext cx="8067067" cy="52435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C9ADAA-1EAF-793A-EB2A-A44006382355}"/>
              </a:ext>
            </a:extLst>
          </p:cNvPr>
          <p:cNvSpPr txBox="1"/>
          <p:nvPr/>
        </p:nvSpPr>
        <p:spPr>
          <a:xfrm>
            <a:off x="4266711" y="575317"/>
            <a:ext cx="8463776" cy="369332"/>
          </a:xfrm>
          <a:prstGeom prst="rect">
            <a:avLst/>
          </a:prstGeom>
          <a:noFill/>
        </p:spPr>
        <p:txBody>
          <a:bodyPr wrap="square" rtlCol="0">
            <a:spAutoFit/>
          </a:bodyPr>
          <a:lstStyle/>
          <a:p>
            <a:r>
              <a:rPr lang="en-US" dirty="0"/>
              <a:t>Methods of removal of heavy metals</a:t>
            </a:r>
          </a:p>
        </p:txBody>
      </p:sp>
      <p:pic>
        <p:nvPicPr>
          <p:cNvPr id="19" name="Audio 18">
            <a:extLst>
              <a:ext uri="{FF2B5EF4-FFF2-40B4-BE49-F238E27FC236}">
                <a16:creationId xmlns:a16="http://schemas.microsoft.com/office/drawing/2014/main" id="{7114BC2A-4A16-63C5-3D15-E0AE1DE057B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270916227"/>
      </p:ext>
    </p:extLst>
  </p:cSld>
  <p:clrMapOvr>
    <a:masterClrMapping/>
  </p:clrMapOvr>
  <mc:AlternateContent xmlns:mc="http://schemas.openxmlformats.org/markup-compatibility/2006">
    <mc:Choice xmlns:p14="http://schemas.microsoft.com/office/powerpoint/2010/main" Requires="p14">
      <p:transition spd="slow" p14:dur="2000" advTm="129401"/>
    </mc:Choice>
    <mc:Fallback>
      <p:transition spd="slow" advTm="1294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FF59-995B-C156-CF70-1FC7FE6FDB3A}"/>
              </a:ext>
            </a:extLst>
          </p:cNvPr>
          <p:cNvSpPr>
            <a:spLocks noGrp="1"/>
          </p:cNvSpPr>
          <p:nvPr>
            <p:ph type="title"/>
          </p:nvPr>
        </p:nvSpPr>
        <p:spPr/>
        <p:txBody>
          <a:bodyPr/>
          <a:lstStyle/>
          <a:p>
            <a:r>
              <a:rPr lang="en-US" dirty="0"/>
              <a:t>Conclusion</a:t>
            </a:r>
          </a:p>
        </p:txBody>
      </p:sp>
      <p:sp>
        <p:nvSpPr>
          <p:cNvPr id="7" name="Content Placeholder 6">
            <a:extLst>
              <a:ext uri="{FF2B5EF4-FFF2-40B4-BE49-F238E27FC236}">
                <a16:creationId xmlns:a16="http://schemas.microsoft.com/office/drawing/2014/main" id="{69499E8B-9D92-945B-0BA7-F505039EACDE}"/>
              </a:ext>
            </a:extLst>
          </p:cNvPr>
          <p:cNvSpPr>
            <a:spLocks noGrp="1"/>
          </p:cNvSpPr>
          <p:nvPr>
            <p:ph idx="1"/>
          </p:nvPr>
        </p:nvSpPr>
        <p:spPr>
          <a:xfrm>
            <a:off x="358140" y="1584325"/>
            <a:ext cx="10515600" cy="4351338"/>
          </a:xfrm>
        </p:spPr>
        <p:txBody>
          <a:bodyPr>
            <a:normAutofit lnSpcReduction="10000"/>
          </a:bodyPr>
          <a:lstStyle/>
          <a:p>
            <a:r>
              <a:rPr lang="en-US" dirty="0"/>
              <a:t>Heavy metal contamination of water remains a global concern, driven by industrial activities and inadequate wastewater management worldwide. The use of polymers for the treatment of wastewater has proven to be an effective, ecological and inexpensive method. Their ability to bind to heavy metals through multiple mechanisms and their structural versatility makes them a valuable tool in water management. Ongoing research aims to improve their already impressive performance by enhancing their adsorption capacity and selectivity, such as polymer nanocomposites, providing a promising advancement in this field. However, their complex synthesis and scalability challenges their ability to be produced at large scales. </a:t>
            </a:r>
          </a:p>
          <a:p>
            <a:endParaRPr lang="en-US" dirty="0"/>
          </a:p>
        </p:txBody>
      </p:sp>
      <p:pic>
        <p:nvPicPr>
          <p:cNvPr id="9" name="Audio 8">
            <a:extLst>
              <a:ext uri="{FF2B5EF4-FFF2-40B4-BE49-F238E27FC236}">
                <a16:creationId xmlns:a16="http://schemas.microsoft.com/office/drawing/2014/main" id="{E0177448-B033-2390-9C22-AD845B977CE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777739388"/>
      </p:ext>
    </p:extLst>
  </p:cSld>
  <p:clrMapOvr>
    <a:masterClrMapping/>
  </p:clrMapOvr>
  <mc:AlternateContent xmlns:mc="http://schemas.openxmlformats.org/markup-compatibility/2006">
    <mc:Choice xmlns:p14="http://schemas.microsoft.com/office/powerpoint/2010/main" Requires="p14">
      <p:transition spd="slow" p14:dur="2000" advTm="44778"/>
    </mc:Choice>
    <mc:Fallback>
      <p:transition spd="slow" advTm="447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6b902693-1074-40aa-9e21-d89446a2ebb5}" enabled="0" method="" siteId="{6b902693-1074-40aa-9e21-d89446a2ebb5}" removed="1"/>
</clbl:labelList>
</file>

<file path=docProps/app.xml><?xml version="1.0" encoding="utf-8"?>
<Properties xmlns="http://schemas.openxmlformats.org/officeDocument/2006/extended-properties" xmlns:vt="http://schemas.openxmlformats.org/officeDocument/2006/docPropsVTypes">
  <Template>Integral</Template>
  <TotalTime>1680</TotalTime>
  <Words>460</Words>
  <Application>Microsoft Macintosh PowerPoint</Application>
  <PresentationFormat>Widescreen</PresentationFormat>
  <Paragraphs>11</Paragraphs>
  <Slides>4</Slides>
  <Notes>2</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Removal of heavy metals from wastewater by polymers</vt:lpstr>
      <vt:lpstr>Introduction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Austin-Grant, Matilda (UG - Chemistry &amp; Chem Eng)</dc:creator>
  <cp:lastModifiedBy>Austin-Grant, Matilda (UG - Chemistry &amp; Chem Eng)</cp:lastModifiedBy>
  <cp:revision>1</cp:revision>
  <dcterms:created xsi:type="dcterms:W3CDTF">2024-12-03T17:07:04Z</dcterms:created>
  <dcterms:modified xsi:type="dcterms:W3CDTF">2024-12-06T13:51:38Z</dcterms:modified>
</cp:coreProperties>
</file>