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2806F-504A-49D0-AC80-BB9EB754051F}" v="22" dt="2024-12-05T17:48:3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eyenka, Andrej Karneyenka (UG - Maths &amp; Physics)" userId="b56decd0-4696-43df-9077-8dce6394f3b9" providerId="ADAL" clId="{B172806F-504A-49D0-AC80-BB9EB754051F}"/>
    <pc:docChg chg="undo custSel addSld modSld">
      <pc:chgData name="Karneyenka, Andrej Karneyenka (UG - Maths &amp; Physics)" userId="b56decd0-4696-43df-9077-8dce6394f3b9" providerId="ADAL" clId="{B172806F-504A-49D0-AC80-BB9EB754051F}" dt="2024-12-05T17:59:15.244" v="2536" actId="1076"/>
      <pc:docMkLst>
        <pc:docMk/>
      </pc:docMkLst>
      <pc:sldChg chg="delSp modSp mod">
        <pc:chgData name="Karneyenka, Andrej Karneyenka (UG - Maths &amp; Physics)" userId="b56decd0-4696-43df-9077-8dce6394f3b9" providerId="ADAL" clId="{B172806F-504A-49D0-AC80-BB9EB754051F}" dt="2024-12-05T17:05:28.970" v="10" actId="1076"/>
        <pc:sldMkLst>
          <pc:docMk/>
          <pc:sldMk cId="109857222" sldId="256"/>
        </pc:sldMkLst>
        <pc:spChg chg="mod">
          <ac:chgData name="Karneyenka, Andrej Karneyenka (UG - Maths &amp; Physics)" userId="b56decd0-4696-43df-9077-8dce6394f3b9" providerId="ADAL" clId="{B172806F-504A-49D0-AC80-BB9EB754051F}" dt="2024-12-05T17:05:28.970" v="10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Karneyenka, Andrej Karneyenka (UG - Maths &amp; Physics)" userId="b56decd0-4696-43df-9077-8dce6394f3b9" providerId="ADAL" clId="{B172806F-504A-49D0-AC80-BB9EB754051F}" dt="2024-12-05T17:04:49.520" v="9" actId="2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Karneyenka, Andrej Karneyenka (UG - Maths &amp; Physics)" userId="b56decd0-4696-43df-9077-8dce6394f3b9" providerId="ADAL" clId="{B172806F-504A-49D0-AC80-BB9EB754051F}" dt="2024-12-05T17:26:00.318" v="706" actId="403"/>
        <pc:sldMkLst>
          <pc:docMk/>
          <pc:sldMk cId="426625370" sldId="257"/>
        </pc:sldMkLst>
        <pc:spChg chg="mod">
          <ac:chgData name="Karneyenka, Andrej Karneyenka (UG - Maths &amp; Physics)" userId="b56decd0-4696-43df-9077-8dce6394f3b9" providerId="ADAL" clId="{B172806F-504A-49D0-AC80-BB9EB754051F}" dt="2024-12-05T17:26:00.318" v="706" actId="403"/>
          <ac:spMkLst>
            <pc:docMk/>
            <pc:sldMk cId="426625370" sldId="257"/>
            <ac:spMk id="2" creationId="{ED5002A9-4399-E72A-74A4-2E73E875C400}"/>
          </ac:spMkLst>
        </pc:spChg>
        <pc:spChg chg="mod">
          <ac:chgData name="Karneyenka, Andrej Karneyenka (UG - Maths &amp; Physics)" userId="b56decd0-4696-43df-9077-8dce6394f3b9" providerId="ADAL" clId="{B172806F-504A-49D0-AC80-BB9EB754051F}" dt="2024-12-05T17:25:24.325" v="660" actId="20577"/>
          <ac:spMkLst>
            <pc:docMk/>
            <pc:sldMk cId="426625370" sldId="257"/>
            <ac:spMk id="3" creationId="{29166FB3-864E-A947-8044-443FAF078611}"/>
          </ac:spMkLst>
        </pc:spChg>
      </pc:sldChg>
      <pc:sldChg chg="addSp delSp modSp new mod">
        <pc:chgData name="Karneyenka, Andrej Karneyenka (UG - Maths &amp; Physics)" userId="b56decd0-4696-43df-9077-8dce6394f3b9" providerId="ADAL" clId="{B172806F-504A-49D0-AC80-BB9EB754051F}" dt="2024-12-05T17:38:05.559" v="1304" actId="1076"/>
        <pc:sldMkLst>
          <pc:docMk/>
          <pc:sldMk cId="4012169230" sldId="258"/>
        </pc:sldMkLst>
        <pc:spChg chg="mod">
          <ac:chgData name="Karneyenka, Andrej Karneyenka (UG - Maths &amp; Physics)" userId="b56decd0-4696-43df-9077-8dce6394f3b9" providerId="ADAL" clId="{B172806F-504A-49D0-AC80-BB9EB754051F}" dt="2024-12-05T17:33:10.696" v="1113" actId="1076"/>
          <ac:spMkLst>
            <pc:docMk/>
            <pc:sldMk cId="4012169230" sldId="258"/>
            <ac:spMk id="2" creationId="{18574072-01B4-5BAF-DEB3-F2D97CD90B60}"/>
          </ac:spMkLst>
        </pc:spChg>
        <pc:spChg chg="del mod">
          <ac:chgData name="Karneyenka, Andrej Karneyenka (UG - Maths &amp; Physics)" userId="b56decd0-4696-43df-9077-8dce6394f3b9" providerId="ADAL" clId="{B172806F-504A-49D0-AC80-BB9EB754051F}" dt="2024-12-05T17:28:08.500" v="716" actId="21"/>
          <ac:spMkLst>
            <pc:docMk/>
            <pc:sldMk cId="4012169230" sldId="258"/>
            <ac:spMk id="3" creationId="{21CCC819-F987-A9F2-6C55-8A9AC8A90E1D}"/>
          </ac:spMkLst>
        </pc:spChg>
        <pc:spChg chg="add del mod">
          <ac:chgData name="Karneyenka, Andrej Karneyenka (UG - Maths &amp; Physics)" userId="b56decd0-4696-43df-9077-8dce6394f3b9" providerId="ADAL" clId="{B172806F-504A-49D0-AC80-BB9EB754051F}" dt="2024-12-05T17:28:28.011" v="720"/>
          <ac:spMkLst>
            <pc:docMk/>
            <pc:sldMk cId="4012169230" sldId="258"/>
            <ac:spMk id="4" creationId="{1BF81F77-5116-8057-A7A6-CDB62EAF4284}"/>
          </ac:spMkLst>
        </pc:spChg>
        <pc:spChg chg="add del mod">
          <ac:chgData name="Karneyenka, Andrej Karneyenka (UG - Maths &amp; Physics)" userId="b56decd0-4696-43df-9077-8dce6394f3b9" providerId="ADAL" clId="{B172806F-504A-49D0-AC80-BB9EB754051F}" dt="2024-12-05T17:28:55.303" v="729"/>
          <ac:spMkLst>
            <pc:docMk/>
            <pc:sldMk cId="4012169230" sldId="258"/>
            <ac:spMk id="5" creationId="{DF4831C1-DE73-DB6C-2509-B2E093BE68A8}"/>
          </ac:spMkLst>
        </pc:spChg>
        <pc:spChg chg="add mod">
          <ac:chgData name="Karneyenka, Andrej Karneyenka (UG - Maths &amp; Physics)" userId="b56decd0-4696-43df-9077-8dce6394f3b9" providerId="ADAL" clId="{B172806F-504A-49D0-AC80-BB9EB754051F}" dt="2024-12-05T17:38:05.559" v="1304" actId="1076"/>
          <ac:spMkLst>
            <pc:docMk/>
            <pc:sldMk cId="4012169230" sldId="258"/>
            <ac:spMk id="6" creationId="{6C81FE35-C03F-786A-58E3-94F1E4224AB5}"/>
          </ac:spMkLst>
        </pc:spChg>
        <pc:picChg chg="add mod">
          <ac:chgData name="Karneyenka, Andrej Karneyenka (UG - Maths &amp; Physics)" userId="b56decd0-4696-43df-9077-8dce6394f3b9" providerId="ADAL" clId="{B172806F-504A-49D0-AC80-BB9EB754051F}" dt="2024-12-05T17:37:43.116" v="1299" actId="1076"/>
          <ac:picMkLst>
            <pc:docMk/>
            <pc:sldMk cId="4012169230" sldId="258"/>
            <ac:picMk id="1026" creationId="{6D3907B0-ABAA-71BE-F290-FA581F83C555}"/>
          </ac:picMkLst>
        </pc:picChg>
      </pc:sldChg>
      <pc:sldChg chg="addSp delSp modSp new mod">
        <pc:chgData name="Karneyenka, Andrej Karneyenka (UG - Maths &amp; Physics)" userId="b56decd0-4696-43df-9077-8dce6394f3b9" providerId="ADAL" clId="{B172806F-504A-49D0-AC80-BB9EB754051F}" dt="2024-12-05T17:45:13.852" v="1969" actId="20577"/>
        <pc:sldMkLst>
          <pc:docMk/>
          <pc:sldMk cId="544455188" sldId="259"/>
        </pc:sldMkLst>
        <pc:spChg chg="mod">
          <ac:chgData name="Karneyenka, Andrej Karneyenka (UG - Maths &amp; Physics)" userId="b56decd0-4696-43df-9077-8dce6394f3b9" providerId="ADAL" clId="{B172806F-504A-49D0-AC80-BB9EB754051F}" dt="2024-12-05T17:35:13.563" v="1194" actId="121"/>
          <ac:spMkLst>
            <pc:docMk/>
            <pc:sldMk cId="544455188" sldId="259"/>
            <ac:spMk id="2" creationId="{4DD48BB8-25FE-B4B3-04D7-64A3E9ED48A9}"/>
          </ac:spMkLst>
        </pc:spChg>
        <pc:spChg chg="del mod">
          <ac:chgData name="Karneyenka, Andrej Karneyenka (UG - Maths &amp; Physics)" userId="b56decd0-4696-43df-9077-8dce6394f3b9" providerId="ADAL" clId="{B172806F-504A-49D0-AC80-BB9EB754051F}" dt="2024-12-05T17:36:58.212" v="1241" actId="21"/>
          <ac:spMkLst>
            <pc:docMk/>
            <pc:sldMk cId="544455188" sldId="259"/>
            <ac:spMk id="3" creationId="{EC79F5CB-970C-D47F-11CC-40967203912F}"/>
          </ac:spMkLst>
        </pc:spChg>
        <pc:spChg chg="add del mod">
          <ac:chgData name="Karneyenka, Andrej Karneyenka (UG - Maths &amp; Physics)" userId="b56decd0-4696-43df-9077-8dce6394f3b9" providerId="ADAL" clId="{B172806F-504A-49D0-AC80-BB9EB754051F}" dt="2024-12-05T17:45:13.852" v="1969" actId="20577"/>
          <ac:spMkLst>
            <pc:docMk/>
            <pc:sldMk cId="544455188" sldId="259"/>
            <ac:spMk id="4" creationId="{8D1D0F31-328E-C327-E265-B306ACAE9065}"/>
          </ac:spMkLst>
        </pc:spChg>
        <pc:spChg chg="add mod">
          <ac:chgData name="Karneyenka, Andrej Karneyenka (UG - Maths &amp; Physics)" userId="b56decd0-4696-43df-9077-8dce6394f3b9" providerId="ADAL" clId="{B172806F-504A-49D0-AC80-BB9EB754051F}" dt="2024-12-05T17:37:03.634" v="1243"/>
          <ac:spMkLst>
            <pc:docMk/>
            <pc:sldMk cId="544455188" sldId="259"/>
            <ac:spMk id="5" creationId="{EC79F5CB-970C-D47F-11CC-40967203912F}"/>
          </ac:spMkLst>
        </pc:spChg>
      </pc:sldChg>
      <pc:sldChg chg="addSp delSp modSp new mod">
        <pc:chgData name="Karneyenka, Andrej Karneyenka (UG - Maths &amp; Physics)" userId="b56decd0-4696-43df-9077-8dce6394f3b9" providerId="ADAL" clId="{B172806F-504A-49D0-AC80-BB9EB754051F}" dt="2024-12-05T17:59:15.244" v="2536" actId="1076"/>
        <pc:sldMkLst>
          <pc:docMk/>
          <pc:sldMk cId="3905518927" sldId="260"/>
        </pc:sldMkLst>
        <pc:spChg chg="mod">
          <ac:chgData name="Karneyenka, Andrej Karneyenka (UG - Maths &amp; Physics)" userId="b56decd0-4696-43df-9077-8dce6394f3b9" providerId="ADAL" clId="{B172806F-504A-49D0-AC80-BB9EB754051F}" dt="2024-12-05T17:59:15.244" v="2536" actId="1076"/>
          <ac:spMkLst>
            <pc:docMk/>
            <pc:sldMk cId="3905518927" sldId="260"/>
            <ac:spMk id="2" creationId="{5D4C8F42-4E9F-C8B2-1C5A-95F977B411B0}"/>
          </ac:spMkLst>
        </pc:spChg>
        <pc:spChg chg="del">
          <ac:chgData name="Karneyenka, Andrej Karneyenka (UG - Maths &amp; Physics)" userId="b56decd0-4696-43df-9077-8dce6394f3b9" providerId="ADAL" clId="{B172806F-504A-49D0-AC80-BB9EB754051F}" dt="2024-12-05T17:48:30.212" v="2007" actId="21"/>
          <ac:spMkLst>
            <pc:docMk/>
            <pc:sldMk cId="3905518927" sldId="260"/>
            <ac:spMk id="3" creationId="{268AE89F-3875-59AC-0FD5-640A71DC0CB6}"/>
          </ac:spMkLst>
        </pc:spChg>
        <pc:spChg chg="add mod">
          <ac:chgData name="Karneyenka, Andrej Karneyenka (UG - Maths &amp; Physics)" userId="b56decd0-4696-43df-9077-8dce6394f3b9" providerId="ADAL" clId="{B172806F-504A-49D0-AC80-BB9EB754051F}" dt="2024-12-05T17:58:56.247" v="2535" actId="313"/>
          <ac:spMkLst>
            <pc:docMk/>
            <pc:sldMk cId="3905518927" sldId="260"/>
            <ac:spMk id="4" creationId="{603F6854-A00C-205C-CDAB-9BF7D0AF38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A5C25-A420-4677-9546-54D86104F7F8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9D9D-E1A6-42AB-8A91-D9A76BFEA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231" y="1008403"/>
            <a:ext cx="9144000" cy="1578613"/>
          </a:xfrm>
        </p:spPr>
        <p:txBody>
          <a:bodyPr>
            <a:normAutofit/>
          </a:bodyPr>
          <a:lstStyle/>
          <a:p>
            <a:r>
              <a:rPr lang="en-GB" sz="4800" dirty="0"/>
              <a:t>How Significant is Quantum Tunnelling in our Daily Life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02A9-4399-E72A-74A4-2E73E875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805" y="984903"/>
            <a:ext cx="6822201" cy="1006267"/>
          </a:xfrm>
        </p:spPr>
        <p:txBody>
          <a:bodyPr>
            <a:normAutofit/>
          </a:bodyPr>
          <a:lstStyle/>
          <a:p>
            <a:pPr algn="r"/>
            <a:r>
              <a:rPr lang="en-GB" sz="3200" dirty="0"/>
              <a:t>What is quantum tunnelling?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6FB3-864E-A947-8044-443FAF0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86696" cy="2751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Quantum Tunnelling is when a particle penetrates an energy barrier with higher energy than its own </a:t>
            </a:r>
          </a:p>
          <a:p>
            <a:r>
              <a:rPr lang="en-GB" dirty="0"/>
              <a:t>This happens because Newtonian Physics do not work at the quantum scale and working with time becomes a lot more complex due to Heisenberg’ s Uncertainty Principle </a:t>
            </a:r>
          </a:p>
          <a:p>
            <a:r>
              <a:rPr lang="en-GB" dirty="0"/>
              <a:t>Heisenberg’ s Uncertainty Principle states that at a specific moment in time we can know either the speed or the position of a particle</a:t>
            </a:r>
          </a:p>
        </p:txBody>
      </p:sp>
    </p:spTree>
    <p:extLst>
      <p:ext uri="{BB962C8B-B14F-4D97-AF65-F5344CB8AC3E}">
        <p14:creationId xmlns:p14="http://schemas.microsoft.com/office/powerpoint/2010/main" val="4266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4072-01B4-5BAF-DEB3-F2D97CD9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76" y="0"/>
            <a:ext cx="9623424" cy="1549400"/>
          </a:xfrm>
        </p:spPr>
        <p:txBody>
          <a:bodyPr>
            <a:normAutofit/>
          </a:bodyPr>
          <a:lstStyle/>
          <a:p>
            <a:pPr algn="r"/>
            <a:r>
              <a:rPr lang="en-GB" sz="3200" dirty="0"/>
              <a:t>What does quantum tunnelling look like?</a:t>
            </a:r>
          </a:p>
        </p:txBody>
      </p:sp>
      <p:pic>
        <p:nvPicPr>
          <p:cNvPr id="1026" name="Picture 2" descr="Does quantum tunneling take time or is it instantaneous?">
            <a:extLst>
              <a:ext uri="{FF2B5EF4-FFF2-40B4-BE49-F238E27FC236}">
                <a16:creationId xmlns:a16="http://schemas.microsoft.com/office/drawing/2014/main" id="{6D3907B0-ABAA-71BE-F290-FA581F83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42" y="982534"/>
            <a:ext cx="6047390" cy="3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1FE35-C03F-786A-58E3-94F1E4224AB5}"/>
              </a:ext>
            </a:extLst>
          </p:cNvPr>
          <p:cNvSpPr txBox="1"/>
          <p:nvPr/>
        </p:nvSpPr>
        <p:spPr>
          <a:xfrm>
            <a:off x="2411664" y="4180344"/>
            <a:ext cx="9333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Here’s an analogy of quantum tunnelling:</a:t>
            </a:r>
          </a:p>
          <a:p>
            <a:endParaRPr lang="en-GB" sz="2400" dirty="0"/>
          </a:p>
          <a:p>
            <a:r>
              <a:rPr lang="en-GB" sz="2400" dirty="0"/>
              <a:t>Think of a ball as a particle and the hill as a potential energy barrier</a:t>
            </a:r>
          </a:p>
          <a:p>
            <a:endParaRPr lang="en-GB" sz="2400" dirty="0"/>
          </a:p>
          <a:p>
            <a:r>
              <a:rPr lang="en-GB" sz="2400" dirty="0"/>
              <a:t>Instead of putting energy into a system to get a ball over a hill, the ball can just ‘teleport’ through the hill disappearing from one side and reappearing on the other without providing the system with any energy </a:t>
            </a:r>
          </a:p>
        </p:txBody>
      </p:sp>
    </p:spTree>
    <p:extLst>
      <p:ext uri="{BB962C8B-B14F-4D97-AF65-F5344CB8AC3E}">
        <p14:creationId xmlns:p14="http://schemas.microsoft.com/office/powerpoint/2010/main" val="40121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8F42-4E9F-C8B2-1C5A-95F977B4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71" y="-309093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GB" sz="3200" dirty="0"/>
              <a:t>History of Quantum Tunnelling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F6854-A00C-205C-CDAB-9BF7D0AF3851}"/>
              </a:ext>
            </a:extLst>
          </p:cNvPr>
          <p:cNvSpPr txBox="1"/>
          <p:nvPr/>
        </p:nvSpPr>
        <p:spPr>
          <a:xfrm>
            <a:off x="1782630" y="1214408"/>
            <a:ext cx="88864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1972- Friedrich Hund made the first analysis of QT(Quantum Tunnelling) as he solved Schrodinger's equation</a:t>
            </a:r>
          </a:p>
          <a:p>
            <a:endParaRPr lang="en-GB" sz="2000" dirty="0"/>
          </a:p>
          <a:p>
            <a:r>
              <a:rPr lang="en-GB" sz="2000" dirty="0"/>
              <a:t>1932 – George </a:t>
            </a:r>
            <a:r>
              <a:rPr lang="en-GB" sz="2000" dirty="0" err="1"/>
              <a:t>Uhlenbeck</a:t>
            </a:r>
            <a:r>
              <a:rPr lang="en-GB" sz="2000" dirty="0"/>
              <a:t> observed the first molecular tunnelling of hydrogen atoms in ammonia </a:t>
            </a:r>
          </a:p>
          <a:p>
            <a:endParaRPr lang="en-GB" sz="2000" dirty="0"/>
          </a:p>
          <a:p>
            <a:r>
              <a:rPr lang="en-GB" sz="2000" dirty="0"/>
              <a:t>1957 – Leo Esaki showed that electrons could tunnel through a thin insulating barrier in a semi-conductor by carrying out the tunnel junction experiment</a:t>
            </a:r>
          </a:p>
          <a:p>
            <a:endParaRPr lang="en-GB" sz="2000" dirty="0"/>
          </a:p>
          <a:p>
            <a:r>
              <a:rPr lang="en-GB" sz="2000" dirty="0"/>
              <a:t>1962 – Ivar Giaever carried out Esaki’s experiment using germanium and silicon and found that magnitude of tunnel current is related to the distance between the two elements</a:t>
            </a:r>
          </a:p>
          <a:p>
            <a:endParaRPr lang="en-GB" sz="2000" dirty="0"/>
          </a:p>
          <a:p>
            <a:r>
              <a:rPr lang="en-GB" sz="2000" dirty="0"/>
              <a:t>1962 - Brian Josephson repeated Giaever’s experiment this time measuring tunnel currents of cooper pairs  where he discovered that at 0V there was a supercurrent that travelled through the tunnel junction and when a voltage passed the supercurrent began to oscillate</a:t>
            </a:r>
          </a:p>
        </p:txBody>
      </p:sp>
    </p:spTree>
    <p:extLst>
      <p:ext uri="{BB962C8B-B14F-4D97-AF65-F5344CB8AC3E}">
        <p14:creationId xmlns:p14="http://schemas.microsoft.com/office/powerpoint/2010/main" val="39055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8BB8-25FE-B4B3-04D7-64A3E9ED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GB" sz="3200" dirty="0"/>
              <a:t>Where does quantum tunnelling happen?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D0F31-328E-C327-E265-B306ACAE9065}"/>
              </a:ext>
            </a:extLst>
          </p:cNvPr>
          <p:cNvSpPr txBox="1"/>
          <p:nvPr/>
        </p:nvSpPr>
        <p:spPr>
          <a:xfrm>
            <a:off x="1571222" y="2060620"/>
            <a:ext cx="9491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Quantum tunnelling happens in: </a:t>
            </a:r>
          </a:p>
          <a:p>
            <a:endParaRPr lang="en-GB" sz="2400" dirty="0"/>
          </a:p>
          <a:p>
            <a:r>
              <a:rPr lang="en-GB" sz="2400" dirty="0"/>
              <a:t>Stars – most of the fusion in stars can happen due to quantum tunnelling making it vital for providing energy to all life on Earth </a:t>
            </a:r>
          </a:p>
          <a:p>
            <a:endParaRPr lang="en-GB" sz="2400" dirty="0"/>
          </a:p>
          <a:p>
            <a:r>
              <a:rPr lang="en-GB" sz="2400" dirty="0"/>
              <a:t>Transistors – in small transistors quantum tunnelling becomes a problem a lot of energy escapes, requiring more energy needed to be put in to make them function</a:t>
            </a:r>
          </a:p>
          <a:p>
            <a:endParaRPr lang="en-GB" sz="2400" dirty="0"/>
          </a:p>
          <a:p>
            <a:r>
              <a:rPr lang="en-GB" sz="2400" dirty="0"/>
              <a:t>Enzymes – transferring hydrogen ions (protons) between the acidic and basic sites where substrates require a lot of energy to break bonds between atoms</a:t>
            </a:r>
          </a:p>
        </p:txBody>
      </p:sp>
    </p:spTree>
    <p:extLst>
      <p:ext uri="{BB962C8B-B14F-4D97-AF65-F5344CB8AC3E}">
        <p14:creationId xmlns:p14="http://schemas.microsoft.com/office/powerpoint/2010/main" val="54445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372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Corbel</vt:lpstr>
      <vt:lpstr>Parallax</vt:lpstr>
      <vt:lpstr>How Significant is Quantum Tunnelling in our Daily Life</vt:lpstr>
      <vt:lpstr>What is quantum tunnelling?</vt:lpstr>
      <vt:lpstr>What does quantum tunnelling look like?</vt:lpstr>
      <vt:lpstr>History of Quantum Tunnelling  </vt:lpstr>
      <vt:lpstr>Where does quantum tunnelling happen?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Karneyenka, Andrej Karneyenka (UG - Maths &amp; Physics)</cp:lastModifiedBy>
  <cp:revision>1</cp:revision>
  <dcterms:created xsi:type="dcterms:W3CDTF">2024-12-05T08:39:37Z</dcterms:created>
  <dcterms:modified xsi:type="dcterms:W3CDTF">2024-12-05T17:59:23Z</dcterms:modified>
</cp:coreProperties>
</file>