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92"/>
    <p:restoredTop sz="94694"/>
  </p:normalViewPr>
  <p:slideViewPr>
    <p:cSldViewPr snapToGrid="0">
      <p:cViewPr varScale="1">
        <p:scale>
          <a:sx n="55" d="100"/>
          <a:sy n="55" d="100"/>
        </p:scale>
        <p:origin x="21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78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4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8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1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0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7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D55B-67E9-4C49-8703-557CCCFC37D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645E-FD3B-1C44-BF98-D63C4AD31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34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4830-E74A-7040-8F38-BD4B900F3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Discussing strategies to minimise transportation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C0321-E025-7294-9DB6-9BFD830EB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3B5-861F-285B-2BD7-C83C46C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DB09-6218-FAF4-831B-7534C174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Transportation emissions come mainly from burning fossil fuels, with 94% of the fuels burnt being made of petroleum</a:t>
            </a:r>
          </a:p>
          <a:p>
            <a:r>
              <a:rPr lang="en-GB" dirty="0"/>
              <a:t>The combustion of petroleum produces many greenhouse gases, such as carbon dioxide, methane, and nitrous oxide</a:t>
            </a:r>
          </a:p>
          <a:p>
            <a:r>
              <a:rPr lang="en-GB" dirty="0"/>
              <a:t>These greenhouse gases not only contribute to global warming, they also have a lot of health risks associated with inhaling them, for example, cardiovascular diseases, respiratory diseases, nervous system damage, as well as mental disorders.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0A2DCA00-DCD7-B67F-4AB4-41A53A0D96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29"/>
    </mc:Choice>
    <mc:Fallback>
      <p:transition spd="slow" advTm="54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F46-B94E-151A-7D14-776143A7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93D3-0DE2-9C3B-D1B5-02A08F8E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strategy to reduce emissions is through the use of LPG fuel.</a:t>
            </a:r>
          </a:p>
          <a:p>
            <a:r>
              <a:rPr lang="en-GB" dirty="0"/>
              <a:t>Liquified petroleum gas has 12% less carbon emissions </a:t>
            </a:r>
          </a:p>
          <a:p>
            <a:r>
              <a:rPr lang="en-GB" dirty="0"/>
              <a:t>LPG fuel was shown to have 120% to 180% NOx emissions compared to petrol and 2000% better than diesel</a:t>
            </a:r>
          </a:p>
          <a:p>
            <a:r>
              <a:rPr lang="en-GB" dirty="0"/>
              <a:t>Particle emissions from LPG fuelled vehicles are 99% lower than diesel according to studies</a:t>
            </a:r>
          </a:p>
          <a:p>
            <a:r>
              <a:rPr lang="en-GB" dirty="0"/>
              <a:t>This new fuel has a lot of potential to be used on a great scale, being readily available with reports saying that it has dual origins 66% from gas field extraction, and 34% from crude oil refining</a:t>
            </a:r>
          </a:p>
          <a:p>
            <a:r>
              <a:rPr lang="en-GB" dirty="0"/>
              <a:t>This new fuel has a lot of emission benefits, however there will need to be a lot of funding put in place to adapt current vehicles to use this newer fuel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AB7085C-C1F3-D826-C15F-83DB873938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285"/>
    </mc:Choice>
    <mc:Fallback>
      <p:transition spd="slow" advTm="107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F46-B94E-151A-7D14-776143A7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Emissions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93D3-0DE2-9C3B-D1B5-02A08F8E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UK government has passed many laws and grafts to incentivise the phasing out of diesel and petrol cars that give greenhouse gas emissions </a:t>
            </a:r>
          </a:p>
          <a:p>
            <a:r>
              <a:rPr lang="en-GB" dirty="0"/>
              <a:t>There has been approximately £1.1 billion spent on making electric cars cheaper to buy or to use, where £1 billion  was spent on the plug in car grant, lowering the upfront cost of buying electric cars</a:t>
            </a:r>
          </a:p>
          <a:p>
            <a:r>
              <a:rPr lang="en-GB" dirty="0"/>
              <a:t>£97.2 million being spent on grants to help people install charge points at home, £5.8 million on helping local authorities install street residential charge points</a:t>
            </a:r>
          </a:p>
          <a:p>
            <a:r>
              <a:rPr lang="en-GB" dirty="0" err="1"/>
              <a:t>Aswell</a:t>
            </a:r>
            <a:r>
              <a:rPr lang="en-GB" dirty="0"/>
              <a:t> as a £9.5 million consumer awareness campaign</a:t>
            </a:r>
          </a:p>
          <a:p>
            <a:r>
              <a:rPr lang="en-GB" dirty="0"/>
              <a:t>Seeing how there are still many ways that electric cars will become cheaper and more reliable in the future, this seems to be the right step in reducing emissions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661B122-047E-FBE3-D1FE-2703C5E6E7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2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80"/>
    </mc:Choice>
    <mc:Fallback>
      <p:transition spd="slow" advTm="78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80AE-4C7C-FEC9-33AE-75DEF204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5356101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{C0E3532C-8098-E646-8589-D4F97CE9757B}tf10001057</Template>
  <TotalTime>83</TotalTime>
  <Words>360</Words>
  <Application>Microsoft Macintosh PowerPoint</Application>
  <PresentationFormat>Widescreen</PresentationFormat>
  <Paragraphs>19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Discussing strategies to minimise transportation emissions</vt:lpstr>
      <vt:lpstr>Introduction</vt:lpstr>
      <vt:lpstr>LPG </vt:lpstr>
      <vt:lpstr>UK Emissions laws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strategies to minimise transportation emissions</dc:title>
  <dc:creator>Tsvetelina Yankulova</dc:creator>
  <cp:lastModifiedBy>Tsvetelina Yankulova</cp:lastModifiedBy>
  <cp:revision>1</cp:revision>
  <dcterms:created xsi:type="dcterms:W3CDTF">2024-12-06T13:55:15Z</dcterms:created>
  <dcterms:modified xsi:type="dcterms:W3CDTF">2024-12-06T15:18:31Z</dcterms:modified>
</cp:coreProperties>
</file>