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85E42-2C32-C74D-9D77-AD162B50CEE7}" v="44" dt="2024-12-05T14:35:45.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p:scale>
          <a:sx n="107" d="100"/>
          <a:sy n="107" d="100"/>
        </p:scale>
        <p:origin x="73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wsnap, Gabriella A (UG - Maths &amp; Physics)" userId="e55edee8-3dae-4830-b877-20a105cb55c4" providerId="ADAL" clId="{1C285E42-2C32-C74D-9D77-AD162B50CEE7}"/>
    <pc:docChg chg="modSld">
      <pc:chgData name="Dewsnap, Gabriella A (UG - Maths &amp; Physics)" userId="e55edee8-3dae-4830-b877-20a105cb55c4" providerId="ADAL" clId="{1C285E42-2C32-C74D-9D77-AD162B50CEE7}" dt="2024-12-05T14:35:55.139" v="44" actId="20577"/>
      <pc:docMkLst>
        <pc:docMk/>
      </pc:docMkLst>
      <pc:sldChg chg="addSp delSp modSp modTransition modAnim">
        <pc:chgData name="Dewsnap, Gabriella A (UG - Maths &amp; Physics)" userId="e55edee8-3dae-4830-b877-20a105cb55c4" providerId="ADAL" clId="{1C285E42-2C32-C74D-9D77-AD162B50CEE7}" dt="2024-12-05T14:31:14.489" v="31"/>
        <pc:sldMkLst>
          <pc:docMk/>
          <pc:sldMk cId="1189572945" sldId="256"/>
        </pc:sldMkLst>
        <pc:picChg chg="add del mod">
          <ac:chgData name="Dewsnap, Gabriella A (UG - Maths &amp; Physics)" userId="e55edee8-3dae-4830-b877-20a105cb55c4" providerId="ADAL" clId="{1C285E42-2C32-C74D-9D77-AD162B50CEE7}" dt="2024-12-05T13:57:10.698" v="1"/>
          <ac:picMkLst>
            <pc:docMk/>
            <pc:sldMk cId="1189572945" sldId="256"/>
            <ac:picMk id="6" creationId="{FD1402EF-0005-C623-B6FC-C75894B4B4B1}"/>
          </ac:picMkLst>
        </pc:picChg>
        <pc:picChg chg="add del mod">
          <ac:chgData name="Dewsnap, Gabriella A (UG - Maths &amp; Physics)" userId="e55edee8-3dae-4830-b877-20a105cb55c4" providerId="ADAL" clId="{1C285E42-2C32-C74D-9D77-AD162B50CEE7}" dt="2024-12-05T13:57:46.777" v="3"/>
          <ac:picMkLst>
            <pc:docMk/>
            <pc:sldMk cId="1189572945" sldId="256"/>
            <ac:picMk id="11" creationId="{C25EF4CE-243B-FC15-2256-76EB099729EA}"/>
          </ac:picMkLst>
        </pc:picChg>
        <pc:picChg chg="add del mod">
          <ac:chgData name="Dewsnap, Gabriella A (UG - Maths &amp; Physics)" userId="e55edee8-3dae-4830-b877-20a105cb55c4" providerId="ADAL" clId="{1C285E42-2C32-C74D-9D77-AD162B50CEE7}" dt="2024-12-05T14:31:05.639" v="30"/>
          <ac:picMkLst>
            <pc:docMk/>
            <pc:sldMk cId="1189572945" sldId="256"/>
            <ac:picMk id="15" creationId="{F1686C0C-8527-66D8-CE78-E3995F3F50D1}"/>
          </ac:picMkLst>
        </pc:picChg>
        <pc:picChg chg="add mod">
          <ac:chgData name="Dewsnap, Gabriella A (UG - Maths &amp; Physics)" userId="e55edee8-3dae-4830-b877-20a105cb55c4" providerId="ADAL" clId="{1C285E42-2C32-C74D-9D77-AD162B50CEE7}" dt="2024-12-05T14:31:14.489" v="31"/>
          <ac:picMkLst>
            <pc:docMk/>
            <pc:sldMk cId="1189572945" sldId="256"/>
            <ac:picMk id="29" creationId="{AC33ABB8-477D-6A3D-A2A6-82E31CDC3D09}"/>
          </ac:picMkLst>
        </pc:picChg>
      </pc:sldChg>
      <pc:sldChg chg="addSp delSp modSp mod modTransition modAnim">
        <pc:chgData name="Dewsnap, Gabriella A (UG - Maths &amp; Physics)" userId="e55edee8-3dae-4830-b877-20a105cb55c4" providerId="ADAL" clId="{1C285E42-2C32-C74D-9D77-AD162B50CEE7}" dt="2024-12-05T14:35:55.139" v="44" actId="20577"/>
        <pc:sldMkLst>
          <pc:docMk/>
          <pc:sldMk cId="1363949014" sldId="257"/>
        </pc:sldMkLst>
        <pc:spChg chg="mod">
          <ac:chgData name="Dewsnap, Gabriella A (UG - Maths &amp; Physics)" userId="e55edee8-3dae-4830-b877-20a105cb55c4" providerId="ADAL" clId="{1C285E42-2C32-C74D-9D77-AD162B50CEE7}" dt="2024-12-05T14:35:55.139" v="44" actId="20577"/>
          <ac:spMkLst>
            <pc:docMk/>
            <pc:sldMk cId="1363949014" sldId="257"/>
            <ac:spMk id="3" creationId="{011CC47C-631B-714B-4AEF-4DA11490B5F5}"/>
          </ac:spMkLst>
        </pc:spChg>
        <pc:picChg chg="add del mod">
          <ac:chgData name="Dewsnap, Gabriella A (UG - Maths &amp; Physics)" userId="e55edee8-3dae-4830-b877-20a105cb55c4" providerId="ADAL" clId="{1C285E42-2C32-C74D-9D77-AD162B50CEE7}" dt="2024-12-05T14:05:09.361" v="5"/>
          <ac:picMkLst>
            <pc:docMk/>
            <pc:sldMk cId="1363949014" sldId="257"/>
            <ac:picMk id="15" creationId="{25AE5F08-47A3-FDA4-6F88-89C6EAA271AD}"/>
          </ac:picMkLst>
        </pc:picChg>
        <pc:picChg chg="add del mod">
          <ac:chgData name="Dewsnap, Gabriella A (UG - Maths &amp; Physics)" userId="e55edee8-3dae-4830-b877-20a105cb55c4" providerId="ADAL" clId="{1C285E42-2C32-C74D-9D77-AD162B50CEE7}" dt="2024-12-05T14:06:30.496" v="7"/>
          <ac:picMkLst>
            <pc:docMk/>
            <pc:sldMk cId="1363949014" sldId="257"/>
            <ac:picMk id="44" creationId="{4FB8AFC9-85E2-D937-0848-291F5C36B5CC}"/>
          </ac:picMkLst>
        </pc:picChg>
        <pc:picChg chg="add del mod">
          <ac:chgData name="Dewsnap, Gabriella A (UG - Maths &amp; Physics)" userId="e55edee8-3dae-4830-b877-20a105cb55c4" providerId="ADAL" clId="{1C285E42-2C32-C74D-9D77-AD162B50CEE7}" dt="2024-12-05T14:32:45.218" v="34"/>
          <ac:picMkLst>
            <pc:docMk/>
            <pc:sldMk cId="1363949014" sldId="257"/>
            <ac:picMk id="54" creationId="{4E5ED702-35FB-9835-0F43-4E7ADAE1D590}"/>
          </ac:picMkLst>
        </pc:picChg>
        <pc:picChg chg="add del mod">
          <ac:chgData name="Dewsnap, Gabriella A (UG - Maths &amp; Physics)" userId="e55edee8-3dae-4830-b877-20a105cb55c4" providerId="ADAL" clId="{1C285E42-2C32-C74D-9D77-AD162B50CEE7}" dt="2024-12-05T14:33:17.825" v="36"/>
          <ac:picMkLst>
            <pc:docMk/>
            <pc:sldMk cId="1363949014" sldId="257"/>
            <ac:picMk id="2067" creationId="{C90A3FC8-4827-95A7-D71A-C38D70209DF6}"/>
          </ac:picMkLst>
        </pc:picChg>
        <pc:picChg chg="add del mod">
          <ac:chgData name="Dewsnap, Gabriella A (UG - Maths &amp; Physics)" userId="e55edee8-3dae-4830-b877-20a105cb55c4" providerId="ADAL" clId="{1C285E42-2C32-C74D-9D77-AD162B50CEE7}" dt="2024-12-05T14:33:51.866" v="38"/>
          <ac:picMkLst>
            <pc:docMk/>
            <pc:sldMk cId="1363949014" sldId="257"/>
            <ac:picMk id="2073" creationId="{17ED2A10-2C97-C8A7-9DA4-AC07D64BA3C5}"/>
          </ac:picMkLst>
        </pc:picChg>
        <pc:picChg chg="add del mod">
          <ac:chgData name="Dewsnap, Gabriella A (UG - Maths &amp; Physics)" userId="e55edee8-3dae-4830-b877-20a105cb55c4" providerId="ADAL" clId="{1C285E42-2C32-C74D-9D77-AD162B50CEE7}" dt="2024-12-05T14:34:11.942" v="40"/>
          <ac:picMkLst>
            <pc:docMk/>
            <pc:sldMk cId="1363949014" sldId="257"/>
            <ac:picMk id="2085" creationId="{CF6D1B85-512D-A046-0647-46A1DAACDD82}"/>
          </ac:picMkLst>
        </pc:picChg>
        <pc:picChg chg="add del mod">
          <ac:chgData name="Dewsnap, Gabriella A (UG - Maths &amp; Physics)" userId="e55edee8-3dae-4830-b877-20a105cb55c4" providerId="ADAL" clId="{1C285E42-2C32-C74D-9D77-AD162B50CEE7}" dt="2024-12-05T14:34:51.356" v="42"/>
          <ac:picMkLst>
            <pc:docMk/>
            <pc:sldMk cId="1363949014" sldId="257"/>
            <ac:picMk id="2093" creationId="{E241BDD7-B177-4E9F-0B60-D775105C7A77}"/>
          </ac:picMkLst>
        </pc:picChg>
        <pc:picChg chg="add mod">
          <ac:chgData name="Dewsnap, Gabriella A (UG - Maths &amp; Physics)" userId="e55edee8-3dae-4830-b877-20a105cb55c4" providerId="ADAL" clId="{1C285E42-2C32-C74D-9D77-AD162B50CEE7}" dt="2024-12-05T14:35:45.232" v="43"/>
          <ac:picMkLst>
            <pc:docMk/>
            <pc:sldMk cId="1363949014" sldId="257"/>
            <ac:picMk id="2097" creationId="{E475655A-8345-9893-5ABB-33F63E7A2BF9}"/>
          </ac:picMkLst>
        </pc:picChg>
      </pc:sldChg>
      <pc:sldChg chg="addSp delSp modSp modTransition modAnim">
        <pc:chgData name="Dewsnap, Gabriella A (UG - Maths &amp; Physics)" userId="e55edee8-3dae-4830-b877-20a105cb55c4" providerId="ADAL" clId="{1C285E42-2C32-C74D-9D77-AD162B50CEE7}" dt="2024-12-05T14:15:33.073" v="21"/>
        <pc:sldMkLst>
          <pc:docMk/>
          <pc:sldMk cId="219923983" sldId="258"/>
        </pc:sldMkLst>
        <pc:picChg chg="add del mod">
          <ac:chgData name="Dewsnap, Gabriella A (UG - Maths &amp; Physics)" userId="e55edee8-3dae-4830-b877-20a105cb55c4" providerId="ADAL" clId="{1C285E42-2C32-C74D-9D77-AD162B50CEE7}" dt="2024-12-05T14:09:02.239" v="10"/>
          <ac:picMkLst>
            <pc:docMk/>
            <pc:sldMk cId="219923983" sldId="258"/>
            <ac:picMk id="48" creationId="{ED677E50-0255-F6AD-14B3-CED7A65679D5}"/>
          </ac:picMkLst>
        </pc:picChg>
        <pc:picChg chg="add del mod">
          <ac:chgData name="Dewsnap, Gabriella A (UG - Maths &amp; Physics)" userId="e55edee8-3dae-4830-b877-20a105cb55c4" providerId="ADAL" clId="{1C285E42-2C32-C74D-9D77-AD162B50CEE7}" dt="2024-12-05T14:09:31.635" v="12"/>
          <ac:picMkLst>
            <pc:docMk/>
            <pc:sldMk cId="219923983" sldId="258"/>
            <ac:picMk id="52" creationId="{5E0A5199-4BB4-8230-6234-B424B9AA5D10}"/>
          </ac:picMkLst>
        </pc:picChg>
        <pc:picChg chg="add del mod">
          <ac:chgData name="Dewsnap, Gabriella A (UG - Maths &amp; Physics)" userId="e55edee8-3dae-4830-b877-20a105cb55c4" providerId="ADAL" clId="{1C285E42-2C32-C74D-9D77-AD162B50CEE7}" dt="2024-12-05T14:10:02.803" v="14"/>
          <ac:picMkLst>
            <pc:docMk/>
            <pc:sldMk cId="219923983" sldId="258"/>
            <ac:picMk id="56" creationId="{CDB22D54-4857-E849-8FE9-E80F76226FAC}"/>
          </ac:picMkLst>
        </pc:picChg>
        <pc:picChg chg="add del mod">
          <ac:chgData name="Dewsnap, Gabriella A (UG - Maths &amp; Physics)" userId="e55edee8-3dae-4830-b877-20a105cb55c4" providerId="ADAL" clId="{1C285E42-2C32-C74D-9D77-AD162B50CEE7}" dt="2024-12-05T14:10:24.758" v="16"/>
          <ac:picMkLst>
            <pc:docMk/>
            <pc:sldMk cId="219923983" sldId="258"/>
            <ac:picMk id="60" creationId="{422B3AED-2F91-488E-92E6-D8DA06FB78E9}"/>
          </ac:picMkLst>
        </pc:picChg>
        <pc:picChg chg="add del mod">
          <ac:chgData name="Dewsnap, Gabriella A (UG - Maths &amp; Physics)" userId="e55edee8-3dae-4830-b877-20a105cb55c4" providerId="ADAL" clId="{1C285E42-2C32-C74D-9D77-AD162B50CEE7}" dt="2024-12-05T14:11:20.905" v="18"/>
          <ac:picMkLst>
            <pc:docMk/>
            <pc:sldMk cId="219923983" sldId="258"/>
            <ac:picMk id="3076" creationId="{F3F8C03C-194E-4783-E884-4E00490D8E0F}"/>
          </ac:picMkLst>
        </pc:picChg>
        <pc:picChg chg="add del mod">
          <ac:chgData name="Dewsnap, Gabriella A (UG - Maths &amp; Physics)" userId="e55edee8-3dae-4830-b877-20a105cb55c4" providerId="ADAL" clId="{1C285E42-2C32-C74D-9D77-AD162B50CEE7}" dt="2024-12-05T14:12:47.925" v="20"/>
          <ac:picMkLst>
            <pc:docMk/>
            <pc:sldMk cId="219923983" sldId="258"/>
            <ac:picMk id="3088" creationId="{0E5E9684-818E-B15D-694B-446B057A0C8F}"/>
          </ac:picMkLst>
        </pc:picChg>
        <pc:picChg chg="add mod">
          <ac:chgData name="Dewsnap, Gabriella A (UG - Maths &amp; Physics)" userId="e55edee8-3dae-4830-b877-20a105cb55c4" providerId="ADAL" clId="{1C285E42-2C32-C74D-9D77-AD162B50CEE7}" dt="2024-12-05T14:15:33.073" v="21"/>
          <ac:picMkLst>
            <pc:docMk/>
            <pc:sldMk cId="219923983" sldId="258"/>
            <ac:picMk id="3094" creationId="{D9833753-F1EA-5121-EB57-52BA452725E3}"/>
          </ac:picMkLst>
        </pc:picChg>
      </pc:sldChg>
      <pc:sldChg chg="addSp modSp">
        <pc:chgData name="Dewsnap, Gabriella A (UG - Maths &amp; Physics)" userId="e55edee8-3dae-4830-b877-20a105cb55c4" providerId="ADAL" clId="{1C285E42-2C32-C74D-9D77-AD162B50CEE7}" dt="2024-12-05T14:23:34.133" v="22"/>
        <pc:sldMkLst>
          <pc:docMk/>
          <pc:sldMk cId="1322987495" sldId="259"/>
        </pc:sldMkLst>
        <pc:picChg chg="add mod">
          <ac:chgData name="Dewsnap, Gabriella A (UG - Maths &amp; Physics)" userId="e55edee8-3dae-4830-b877-20a105cb55c4" providerId="ADAL" clId="{1C285E42-2C32-C74D-9D77-AD162B50CEE7}" dt="2024-12-05T14:23:34.133" v="22"/>
          <ac:picMkLst>
            <pc:docMk/>
            <pc:sldMk cId="1322987495" sldId="259"/>
            <ac:picMk id="45" creationId="{01A151C0-DCDC-B598-03B7-3FA83F053514}"/>
          </ac:picMkLst>
        </pc:picChg>
      </pc:sldChg>
      <pc:sldChg chg="addSp delSp modSp modTransition modAnim">
        <pc:chgData name="Dewsnap, Gabriella A (UG - Maths &amp; Physics)" userId="e55edee8-3dae-4830-b877-20a105cb55c4" providerId="ADAL" clId="{1C285E42-2C32-C74D-9D77-AD162B50CEE7}" dt="2024-12-05T14:32:17.454" v="33"/>
        <pc:sldMkLst>
          <pc:docMk/>
          <pc:sldMk cId="1381560643" sldId="260"/>
        </pc:sldMkLst>
        <pc:picChg chg="add del mod">
          <ac:chgData name="Dewsnap, Gabriella A (UG - Maths &amp; Physics)" userId="e55edee8-3dae-4830-b877-20a105cb55c4" providerId="ADAL" clId="{1C285E42-2C32-C74D-9D77-AD162B50CEE7}" dt="2024-12-05T14:25:12.386" v="24"/>
          <ac:picMkLst>
            <pc:docMk/>
            <pc:sldMk cId="1381560643" sldId="260"/>
            <ac:picMk id="14" creationId="{D116C07E-EEAB-62B4-18DB-0445419FA7BC}"/>
          </ac:picMkLst>
        </pc:picChg>
        <pc:picChg chg="add del mod">
          <ac:chgData name="Dewsnap, Gabriella A (UG - Maths &amp; Physics)" userId="e55edee8-3dae-4830-b877-20a105cb55c4" providerId="ADAL" clId="{1C285E42-2C32-C74D-9D77-AD162B50CEE7}" dt="2024-12-05T14:25:57.380" v="26"/>
          <ac:picMkLst>
            <pc:docMk/>
            <pc:sldMk cId="1381560643" sldId="260"/>
            <ac:picMk id="18" creationId="{F87016F1-90B1-CF21-8280-5FAC81E98395}"/>
          </ac:picMkLst>
        </pc:picChg>
        <pc:picChg chg="add del mod">
          <ac:chgData name="Dewsnap, Gabriella A (UG - Maths &amp; Physics)" userId="e55edee8-3dae-4830-b877-20a105cb55c4" providerId="ADAL" clId="{1C285E42-2C32-C74D-9D77-AD162B50CEE7}" dt="2024-12-05T14:26:39.751" v="28"/>
          <ac:picMkLst>
            <pc:docMk/>
            <pc:sldMk cId="1381560643" sldId="260"/>
            <ac:picMk id="22" creationId="{60DD1E3A-0C3D-648F-75DA-C3F613C50997}"/>
          </ac:picMkLst>
        </pc:picChg>
        <pc:picChg chg="add del mod">
          <ac:chgData name="Dewsnap, Gabriella A (UG - Maths &amp; Physics)" userId="e55edee8-3dae-4830-b877-20a105cb55c4" providerId="ADAL" clId="{1C285E42-2C32-C74D-9D77-AD162B50CEE7}" dt="2024-12-05T14:31:36.986" v="32"/>
          <ac:picMkLst>
            <pc:docMk/>
            <pc:sldMk cId="1381560643" sldId="260"/>
            <ac:picMk id="26" creationId="{1000BA12-0969-57C8-CD67-350307D0C2A4}"/>
          </ac:picMkLst>
        </pc:picChg>
        <pc:picChg chg="add mod">
          <ac:chgData name="Dewsnap, Gabriella A (UG - Maths &amp; Physics)" userId="e55edee8-3dae-4830-b877-20a105cb55c4" providerId="ADAL" clId="{1C285E42-2C32-C74D-9D77-AD162B50CEE7}" dt="2024-12-05T14:32:17.454" v="33"/>
          <ac:picMkLst>
            <pc:docMk/>
            <pc:sldMk cId="1381560643" sldId="260"/>
            <ac:picMk id="36" creationId="{03959ED4-D06A-22E8-2440-4681AE2EE0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983E5-ABAC-684A-9498-5D4A8315576C}"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04CBB-B3B8-9D4A-9E68-4CFF4AAAAB97}" type="slidenum">
              <a:rPr lang="en-US" smtClean="0"/>
              <a:t>‹#›</a:t>
            </a:fld>
            <a:endParaRPr lang="en-US"/>
          </a:p>
        </p:txBody>
      </p:sp>
    </p:spTree>
    <p:extLst>
      <p:ext uri="{BB962C8B-B14F-4D97-AF65-F5344CB8AC3E}">
        <p14:creationId xmlns:p14="http://schemas.microsoft.com/office/powerpoint/2010/main" val="49798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04CBB-B3B8-9D4A-9E68-4CFF4AAAAB97}" type="slidenum">
              <a:rPr lang="en-US" smtClean="0"/>
              <a:t>5</a:t>
            </a:fld>
            <a:endParaRPr lang="en-US"/>
          </a:p>
        </p:txBody>
      </p:sp>
    </p:spTree>
    <p:extLst>
      <p:ext uri="{BB962C8B-B14F-4D97-AF65-F5344CB8AC3E}">
        <p14:creationId xmlns:p14="http://schemas.microsoft.com/office/powerpoint/2010/main" val="319406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F3D5-35E6-4AE0-E971-1C8C56D476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7ADE76-91B6-D288-2DF2-AEF7BA1D8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5DD2E83-2C7D-9D8E-CA09-36760314A4CF}"/>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5" name="Footer Placeholder 4">
            <a:extLst>
              <a:ext uri="{FF2B5EF4-FFF2-40B4-BE49-F238E27FC236}">
                <a16:creationId xmlns:a16="http://schemas.microsoft.com/office/drawing/2014/main" id="{7D069EDF-DE3A-710F-D0BD-6B9A24BDA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C1FD8-B96B-6427-AC4D-3F8D2D372DBF}"/>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33427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97AF-FD92-BAB4-6843-671CA8EC9AB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07704F-FD95-603C-4C1B-F691FC4193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3BB800-C7DF-E20E-D6B6-E5275D055571}"/>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5" name="Footer Placeholder 4">
            <a:extLst>
              <a:ext uri="{FF2B5EF4-FFF2-40B4-BE49-F238E27FC236}">
                <a16:creationId xmlns:a16="http://schemas.microsoft.com/office/drawing/2014/main" id="{873B6702-6675-CE76-7669-11000BF64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DC8AE-0BE8-428B-5C78-5C4C2A73EDE3}"/>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40611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0C157-539C-9274-5F17-E5B8F53EC46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E0E8C2-980D-61C5-F85B-F7D14E38140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918DA7-881A-37AE-06A1-8165A197EEBA}"/>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5" name="Footer Placeholder 4">
            <a:extLst>
              <a:ext uri="{FF2B5EF4-FFF2-40B4-BE49-F238E27FC236}">
                <a16:creationId xmlns:a16="http://schemas.microsoft.com/office/drawing/2014/main" id="{940D04F4-CF97-622F-1E10-470D4954E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26E8E-D765-5B82-63C2-1CBDCCCAED13}"/>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33758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0E68-173B-78A6-DACC-9BC744BD0B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B28F7C-93D3-3DD9-BF57-F7D20806D65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7984AE-B929-5CFA-A557-BDCA17B7D20E}"/>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5" name="Footer Placeholder 4">
            <a:extLst>
              <a:ext uri="{FF2B5EF4-FFF2-40B4-BE49-F238E27FC236}">
                <a16:creationId xmlns:a16="http://schemas.microsoft.com/office/drawing/2014/main" id="{CC49311D-CA49-2659-A80F-9776BEC76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A923E-B3C1-17E4-B8D8-A09B6F971C2B}"/>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218975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AEC6-0438-B148-46D1-DA6BC21F0E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2999B42-BA3B-E345-6378-65130EB170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938252-3664-1581-5732-FF3F05F33DCB}"/>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5" name="Footer Placeholder 4">
            <a:extLst>
              <a:ext uri="{FF2B5EF4-FFF2-40B4-BE49-F238E27FC236}">
                <a16:creationId xmlns:a16="http://schemas.microsoft.com/office/drawing/2014/main" id="{CB83E6FB-4053-63A6-84B2-2DD598834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530F4-A4FB-9BE2-2A0C-8F9E3339F3BB}"/>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340225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F4A7-5563-F874-02B9-A77C49E014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3B5558-DE83-6309-53E8-A836C55CA51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C1C02F7-E1B1-4549-5707-A75BD363ED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C6161D-AEF6-1B6E-BB2E-74AB8D53B950}"/>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6" name="Footer Placeholder 5">
            <a:extLst>
              <a:ext uri="{FF2B5EF4-FFF2-40B4-BE49-F238E27FC236}">
                <a16:creationId xmlns:a16="http://schemas.microsoft.com/office/drawing/2014/main" id="{E4B00380-B927-5592-F56C-A6CB78DD7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BCA88-CDDB-D7E9-3193-C71C263B31D5}"/>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19988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B04D-A09F-C678-5630-D27BC62F726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DBF1CF-F28D-1F73-7869-5D656CB3E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3FFD46-4F29-F27F-2576-FAAC655DBA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64847B5-729A-7A51-93F6-2A0F29C9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2245C7-C737-EC6C-FAC7-8266AE3FDC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3795DE9-8676-E25C-8066-43D76882CE04}"/>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8" name="Footer Placeholder 7">
            <a:extLst>
              <a:ext uri="{FF2B5EF4-FFF2-40B4-BE49-F238E27FC236}">
                <a16:creationId xmlns:a16="http://schemas.microsoft.com/office/drawing/2014/main" id="{6508B5F3-8587-2003-F9B3-4DAA5F89D0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C9E83-2C4B-F85D-D7BF-49DD6C8FE759}"/>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76465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899E-D1AF-792E-8380-0C11A6C6DC8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871309-A167-9DCB-7E7A-34097DA3CF81}"/>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4" name="Footer Placeholder 3">
            <a:extLst>
              <a:ext uri="{FF2B5EF4-FFF2-40B4-BE49-F238E27FC236}">
                <a16:creationId xmlns:a16="http://schemas.microsoft.com/office/drawing/2014/main" id="{195233D8-127E-B37B-A9AD-4BB5E9BF9B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FEAA5-996C-2890-64D7-D6F60E6B5F50}"/>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416486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C59AE-6FA1-D12D-4763-BC037797AA2D}"/>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3" name="Footer Placeholder 2">
            <a:extLst>
              <a:ext uri="{FF2B5EF4-FFF2-40B4-BE49-F238E27FC236}">
                <a16:creationId xmlns:a16="http://schemas.microsoft.com/office/drawing/2014/main" id="{1D79B818-3BCE-86D3-7C8F-657610839A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FB7DF-7106-03C2-0E62-A6C4F170189E}"/>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138895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CECE-B283-1E23-2AC5-3149D6101C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DE919C-1407-FEB4-EB73-65FB661887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37DFF2-1826-016B-9202-3D66BFBE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B1E993-15FE-82F3-A836-03AA064C9F37}"/>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6" name="Footer Placeholder 5">
            <a:extLst>
              <a:ext uri="{FF2B5EF4-FFF2-40B4-BE49-F238E27FC236}">
                <a16:creationId xmlns:a16="http://schemas.microsoft.com/office/drawing/2014/main" id="{65C6D72D-C238-428E-35CE-C67DF72E3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6F744-A964-DC5C-20C2-83C62F817F40}"/>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3470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FEC7-3645-AB4A-415E-1FAF3658D5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3E54AB-7C64-5317-4426-D04740825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F00235-D121-7ECF-B61E-DEFC6BFD5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39D0BA-DE4B-2504-77C9-6952FC4AB4EB}"/>
              </a:ext>
            </a:extLst>
          </p:cNvPr>
          <p:cNvSpPr>
            <a:spLocks noGrp="1"/>
          </p:cNvSpPr>
          <p:nvPr>
            <p:ph type="dt" sz="half" idx="10"/>
          </p:nvPr>
        </p:nvSpPr>
        <p:spPr/>
        <p:txBody>
          <a:bodyPr/>
          <a:lstStyle/>
          <a:p>
            <a:fld id="{5FDBFA5C-81AD-064B-9E89-16585C3E4287}" type="datetimeFigureOut">
              <a:rPr lang="en-US" smtClean="0"/>
              <a:t>12/5/24</a:t>
            </a:fld>
            <a:endParaRPr lang="en-US"/>
          </a:p>
        </p:txBody>
      </p:sp>
      <p:sp>
        <p:nvSpPr>
          <p:cNvPr id="6" name="Footer Placeholder 5">
            <a:extLst>
              <a:ext uri="{FF2B5EF4-FFF2-40B4-BE49-F238E27FC236}">
                <a16:creationId xmlns:a16="http://schemas.microsoft.com/office/drawing/2014/main" id="{E54E7F5F-5641-85C0-279B-20F08C099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8E7CE-D04A-6E7E-79CF-F10F18DF548B}"/>
              </a:ext>
            </a:extLst>
          </p:cNvPr>
          <p:cNvSpPr>
            <a:spLocks noGrp="1"/>
          </p:cNvSpPr>
          <p:nvPr>
            <p:ph type="sldNum" sz="quarter" idx="12"/>
          </p:nvPr>
        </p:nvSpPr>
        <p:spPr/>
        <p:txBody>
          <a:bodyPr/>
          <a:lstStyle/>
          <a:p>
            <a:fld id="{5AACA577-4023-3D43-BA8C-61A306A95431}" type="slidenum">
              <a:rPr lang="en-US" smtClean="0"/>
              <a:t>‹#›</a:t>
            </a:fld>
            <a:endParaRPr lang="en-US"/>
          </a:p>
        </p:txBody>
      </p:sp>
    </p:spTree>
    <p:extLst>
      <p:ext uri="{BB962C8B-B14F-4D97-AF65-F5344CB8AC3E}">
        <p14:creationId xmlns:p14="http://schemas.microsoft.com/office/powerpoint/2010/main" val="313236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93A4F-DA0E-2893-9771-9BFFAB7A1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B0B5A5-4E0A-C571-747B-3F6E26DEB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F0B17F-1F57-E6F4-8F58-502272C76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DBFA5C-81AD-064B-9E89-16585C3E4287}" type="datetimeFigureOut">
              <a:rPr lang="en-US" smtClean="0"/>
              <a:t>12/5/24</a:t>
            </a:fld>
            <a:endParaRPr lang="en-US"/>
          </a:p>
        </p:txBody>
      </p:sp>
      <p:sp>
        <p:nvSpPr>
          <p:cNvPr id="5" name="Footer Placeholder 4">
            <a:extLst>
              <a:ext uri="{FF2B5EF4-FFF2-40B4-BE49-F238E27FC236}">
                <a16:creationId xmlns:a16="http://schemas.microsoft.com/office/drawing/2014/main" id="{D56384C4-A491-BAFC-5134-555359C0A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B410FE-0138-0752-95D9-932E8A9AD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ACA577-4023-3D43-BA8C-61A306A95431}" type="slidenum">
              <a:rPr lang="en-US" smtClean="0"/>
              <a:t>‹#›</a:t>
            </a:fld>
            <a:endParaRPr lang="en-US"/>
          </a:p>
        </p:txBody>
      </p:sp>
    </p:spTree>
    <p:extLst>
      <p:ext uri="{BB962C8B-B14F-4D97-AF65-F5344CB8AC3E}">
        <p14:creationId xmlns:p14="http://schemas.microsoft.com/office/powerpoint/2010/main" val="152219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B9E248E0-55F8-4E45-A07F-B49E0EEA9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Arc 1043">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92014">
            <a:off x="3109564" y="70484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descr="Preparing for a Maths Degree, From A ...">
            <a:extLst>
              <a:ext uri="{FF2B5EF4-FFF2-40B4-BE49-F238E27FC236}">
                <a16:creationId xmlns:a16="http://schemas.microsoft.com/office/drawing/2014/main" id="{EBFF9D0E-42F9-EF23-772D-6870FC644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366" b="2"/>
          <a:stretch/>
        </p:blipFill>
        <p:spPr bwMode="auto">
          <a:xfrm>
            <a:off x="4252394" y="2577601"/>
            <a:ext cx="7462838" cy="4280399"/>
          </a:xfrm>
          <a:custGeom>
            <a:avLst/>
            <a:gdLst/>
            <a:ahLst/>
            <a:cxnLst/>
            <a:rect l="l" t="t" r="r" b="b"/>
            <a:pathLst>
              <a:path w="7462838" h="4280399">
                <a:moveTo>
                  <a:pt x="3731419" y="0"/>
                </a:moveTo>
                <a:cubicBezTo>
                  <a:pt x="5792225" y="0"/>
                  <a:pt x="7462838" y="1670613"/>
                  <a:pt x="7462838" y="3731419"/>
                </a:cubicBezTo>
                <a:cubicBezTo>
                  <a:pt x="7462838" y="3828019"/>
                  <a:pt x="7459167" y="3923762"/>
                  <a:pt x="7451957" y="4018516"/>
                </a:cubicBezTo>
                <a:lnTo>
                  <a:pt x="7422046" y="4280399"/>
                </a:lnTo>
                <a:lnTo>
                  <a:pt x="40793" y="4280399"/>
                </a:lnTo>
                <a:lnTo>
                  <a:pt x="10881" y="4018516"/>
                </a:lnTo>
                <a:cubicBezTo>
                  <a:pt x="3671" y="3923762"/>
                  <a:pt x="0" y="3828019"/>
                  <a:pt x="0" y="3731419"/>
                </a:cubicBezTo>
                <a:cubicBezTo>
                  <a:pt x="0" y="1670613"/>
                  <a:pt x="1670614" y="0"/>
                  <a:pt x="3731419"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10B359-A44B-8338-2219-6B562F9FFEAB}"/>
              </a:ext>
            </a:extLst>
          </p:cNvPr>
          <p:cNvSpPr>
            <a:spLocks noGrp="1"/>
          </p:cNvSpPr>
          <p:nvPr>
            <p:ph type="ctrTitle"/>
          </p:nvPr>
        </p:nvSpPr>
        <p:spPr>
          <a:xfrm>
            <a:off x="860742" y="754840"/>
            <a:ext cx="4001034" cy="2757748"/>
          </a:xfrm>
        </p:spPr>
        <p:txBody>
          <a:bodyPr>
            <a:normAutofit/>
          </a:bodyPr>
          <a:lstStyle/>
          <a:p>
            <a:pPr algn="l"/>
            <a:r>
              <a:rPr lang="en-US" sz="4700"/>
              <a:t>Is The Human Brain Designed To Do Maths?</a:t>
            </a:r>
          </a:p>
        </p:txBody>
      </p:sp>
      <p:sp>
        <p:nvSpPr>
          <p:cNvPr id="3" name="Subtitle 2">
            <a:extLst>
              <a:ext uri="{FF2B5EF4-FFF2-40B4-BE49-F238E27FC236}">
                <a16:creationId xmlns:a16="http://schemas.microsoft.com/office/drawing/2014/main" id="{0F5585BD-BE1C-5511-3EE4-80429C920681}"/>
              </a:ext>
            </a:extLst>
          </p:cNvPr>
          <p:cNvSpPr>
            <a:spLocks noGrp="1"/>
          </p:cNvSpPr>
          <p:nvPr>
            <p:ph type="subTitle" idx="1"/>
          </p:nvPr>
        </p:nvSpPr>
        <p:spPr>
          <a:xfrm>
            <a:off x="860742" y="3633690"/>
            <a:ext cx="4001034" cy="2099321"/>
          </a:xfrm>
        </p:spPr>
        <p:txBody>
          <a:bodyPr>
            <a:normAutofit/>
          </a:bodyPr>
          <a:lstStyle/>
          <a:p>
            <a:pPr algn="l"/>
            <a:r>
              <a:rPr lang="en-US"/>
              <a:t>What does this PowerPoint entail?</a:t>
            </a:r>
          </a:p>
        </p:txBody>
      </p:sp>
      <p:pic>
        <p:nvPicPr>
          <p:cNvPr id="1026" name="Picture 2" descr="Parts of the Brain: Anatomy, Functions ...">
            <a:extLst>
              <a:ext uri="{FF2B5EF4-FFF2-40B4-BE49-F238E27FC236}">
                <a16:creationId xmlns:a16="http://schemas.microsoft.com/office/drawing/2014/main" id="{D5277E81-544B-EF6D-DF8B-2999C0BD9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935" r="13974" b="-1"/>
          <a:stretch/>
        </p:blipFill>
        <p:spPr bwMode="auto">
          <a:xfrm>
            <a:off x="8610600" y="10"/>
            <a:ext cx="3581400" cy="3769196"/>
          </a:xfrm>
          <a:custGeom>
            <a:avLst/>
            <a:gdLst/>
            <a:ahLst/>
            <a:cxnLst/>
            <a:rect l="l" t="t" r="r" b="b"/>
            <a:pathLst>
              <a:path w="3581400" h="3769206">
                <a:moveTo>
                  <a:pt x="366014" y="0"/>
                </a:moveTo>
                <a:lnTo>
                  <a:pt x="3581400" y="0"/>
                </a:lnTo>
                <a:lnTo>
                  <a:pt x="3581400" y="3507525"/>
                </a:lnTo>
                <a:lnTo>
                  <a:pt x="3442408" y="3574481"/>
                </a:lnTo>
                <a:cubicBezTo>
                  <a:pt x="3145957" y="3699869"/>
                  <a:pt x="2820025" y="3769206"/>
                  <a:pt x="2477898" y="3769206"/>
                </a:cubicBezTo>
                <a:cubicBezTo>
                  <a:pt x="1109392" y="3769206"/>
                  <a:pt x="0" y="2659814"/>
                  <a:pt x="0" y="1291308"/>
                </a:cubicBezTo>
                <a:cubicBezTo>
                  <a:pt x="0" y="863650"/>
                  <a:pt x="108339" y="461296"/>
                  <a:pt x="299069" y="110194"/>
                </a:cubicBezTo>
                <a:close/>
              </a:path>
            </a:pathLst>
          </a:custGeom>
          <a:noFill/>
          <a:extLst>
            <a:ext uri="{909E8E84-426E-40DD-AFC4-6F175D3DCCD1}">
              <a14:hiddenFill xmlns:a14="http://schemas.microsoft.com/office/drawing/2010/main">
                <a:solidFill>
                  <a:srgbClr val="FFFFFF"/>
                </a:solidFill>
              </a14:hiddenFill>
            </a:ext>
          </a:extLst>
        </p:spPr>
      </p:pic>
      <p:pic>
        <p:nvPicPr>
          <p:cNvPr id="29" name="Audio 28">
            <a:extLst>
              <a:ext uri="{FF2B5EF4-FFF2-40B4-BE49-F238E27FC236}">
                <a16:creationId xmlns:a16="http://schemas.microsoft.com/office/drawing/2014/main" id="{AC33ABB8-477D-6A3D-A2A6-82E31CDC3D0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189572945"/>
      </p:ext>
    </p:extLst>
  </p:cSld>
  <p:clrMapOvr>
    <a:masterClrMapping/>
  </p:clrMapOvr>
  <mc:AlternateContent xmlns:mc="http://schemas.openxmlformats.org/markup-compatibility/2006">
    <mc:Choice xmlns:p14="http://schemas.microsoft.com/office/powerpoint/2010/main" Requires="p14">
      <p:transition spd="slow" p14:dur="2000" advTm="4458"/>
    </mc:Choice>
    <mc:Fallback>
      <p:transition spd="slow" advTm="44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par>
                                <p:cTn id="7" presetID="10" presetClass="entr" presetSubtype="0" fill="hold" grpId="0" nodeType="withEffect">
                                  <p:stCondLst>
                                    <p:cond delay="10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29"/>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10 Strategies to Finance the Growth of Your Business">
            <a:extLst>
              <a:ext uri="{FF2B5EF4-FFF2-40B4-BE49-F238E27FC236}">
                <a16:creationId xmlns:a16="http://schemas.microsoft.com/office/drawing/2014/main" id="{C5A64AB2-019C-B0A1-DF22-8B48C70AB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501" r="11826"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84" name="Rectangle 208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2CC422-5007-0A08-2CE5-472F7226C810}"/>
              </a:ext>
            </a:extLst>
          </p:cNvPr>
          <p:cNvSpPr>
            <a:spLocks noGrp="1"/>
          </p:cNvSpPr>
          <p:nvPr>
            <p:ph type="title"/>
          </p:nvPr>
        </p:nvSpPr>
        <p:spPr>
          <a:xfrm>
            <a:off x="838200" y="365125"/>
            <a:ext cx="3822189" cy="1899912"/>
          </a:xfrm>
        </p:spPr>
        <p:txBody>
          <a:bodyPr>
            <a:normAutofit/>
          </a:bodyPr>
          <a:lstStyle/>
          <a:p>
            <a:r>
              <a:rPr lang="en-US" sz="4000"/>
              <a:t>Introduction</a:t>
            </a:r>
          </a:p>
        </p:txBody>
      </p:sp>
      <p:sp>
        <p:nvSpPr>
          <p:cNvPr id="3" name="Content Placeholder 2">
            <a:extLst>
              <a:ext uri="{FF2B5EF4-FFF2-40B4-BE49-F238E27FC236}">
                <a16:creationId xmlns:a16="http://schemas.microsoft.com/office/drawing/2014/main" id="{011CC47C-631B-714B-4AEF-4DA11490B5F5}"/>
              </a:ext>
            </a:extLst>
          </p:cNvPr>
          <p:cNvSpPr>
            <a:spLocks noGrp="1"/>
          </p:cNvSpPr>
          <p:nvPr>
            <p:ph idx="1"/>
          </p:nvPr>
        </p:nvSpPr>
        <p:spPr>
          <a:xfrm>
            <a:off x="838200" y="2434201"/>
            <a:ext cx="3822189" cy="3742762"/>
          </a:xfrm>
        </p:spPr>
        <p:txBody>
          <a:bodyPr>
            <a:normAutofit/>
          </a:bodyPr>
          <a:lstStyle/>
          <a:p>
            <a:pPr marL="0" indent="0">
              <a:buNone/>
            </a:pPr>
            <a:r>
              <a:rPr lang="en-GB" sz="1400" dirty="0">
                <a:effectLst/>
                <a:latin typeface="Helvetica Neue" panose="02000503000000020004" pitchFamily="2" charset="0"/>
              </a:rPr>
              <a:t>Mathematics is an integral part of daily life, extending far beyond its applications in finance, loans, or monetary matters. It plays a role in activities such as cooking, analysing sports strategies, and even creating music. These are just a few examples of how maths integrates into everyday routines. The discipline equips individuals with essential skills to analyse data, recognise patterns, and devise innovative solutions to complex challenges. These abilities are introduced to children to support their problem-solving capabilities later in life</a:t>
            </a:r>
            <a:r>
              <a:rPr lang="en-GB" sz="1400">
                <a:effectLst/>
                <a:latin typeface="Helvetica Neue" panose="02000503000000020004" pitchFamily="2" charset="0"/>
              </a:rPr>
              <a:t>. </a:t>
            </a:r>
            <a:endParaRPr lang="en-US" sz="1400" dirty="0"/>
          </a:p>
        </p:txBody>
      </p:sp>
      <p:pic>
        <p:nvPicPr>
          <p:cNvPr id="2097" name="Audio 2096">
            <a:extLst>
              <a:ext uri="{FF2B5EF4-FFF2-40B4-BE49-F238E27FC236}">
                <a16:creationId xmlns:a16="http://schemas.microsoft.com/office/drawing/2014/main" id="{E475655A-8345-9893-5ABB-33F63E7A2BF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63949014"/>
      </p:ext>
    </p:extLst>
  </p:cSld>
  <p:clrMapOvr>
    <a:masterClrMapping/>
  </p:clrMapOvr>
  <mc:AlternateContent xmlns:mc="http://schemas.openxmlformats.org/markup-compatibility/2006">
    <mc:Choice xmlns:p14="http://schemas.microsoft.com/office/powerpoint/2010/main" Requires="p14">
      <p:transition spd="slow" p14:dur="2000" advTm="31897"/>
    </mc:Choice>
    <mc:Fallback>
      <p:transition spd="slow" advTm="318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9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9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2" name="Rectangle 31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14" name="Freeform: Shape 31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16" name="Freeform: Shape 31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99ECE3-6E52-D324-2779-BA48ECE1B431}"/>
              </a:ext>
            </a:extLst>
          </p:cNvPr>
          <p:cNvSpPr>
            <a:spLocks noGrp="1"/>
          </p:cNvSpPr>
          <p:nvPr>
            <p:ph type="title"/>
          </p:nvPr>
        </p:nvSpPr>
        <p:spPr>
          <a:xfrm>
            <a:off x="371094" y="1161288"/>
            <a:ext cx="3438144" cy="1239012"/>
          </a:xfrm>
        </p:spPr>
        <p:txBody>
          <a:bodyPr anchor="ctr">
            <a:normAutofit/>
          </a:bodyPr>
          <a:lstStyle/>
          <a:p>
            <a:r>
              <a:rPr lang="en-US" sz="2600"/>
              <a:t>What about the brain gives us the ability to do maths?</a:t>
            </a:r>
          </a:p>
        </p:txBody>
      </p:sp>
      <p:sp>
        <p:nvSpPr>
          <p:cNvPr id="3118" name="Rectangle 31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20" name="Rectangle 31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BF8643-B278-E499-86F8-168E625C0471}"/>
              </a:ext>
            </a:extLst>
          </p:cNvPr>
          <p:cNvSpPr>
            <a:spLocks noGrp="1"/>
          </p:cNvSpPr>
          <p:nvPr>
            <p:ph idx="1"/>
          </p:nvPr>
        </p:nvSpPr>
        <p:spPr>
          <a:xfrm>
            <a:off x="371094" y="2718054"/>
            <a:ext cx="3438906" cy="3207258"/>
          </a:xfrm>
        </p:spPr>
        <p:txBody>
          <a:bodyPr anchor="t">
            <a:normAutofit/>
          </a:bodyPr>
          <a:lstStyle/>
          <a:p>
            <a:r>
              <a:rPr lang="en-US" sz="1700"/>
              <a:t>Mathematical processing</a:t>
            </a:r>
          </a:p>
          <a:p>
            <a:r>
              <a:rPr lang="en-US" sz="1700"/>
              <a:t>Recognising and solving problems</a:t>
            </a:r>
          </a:p>
          <a:p>
            <a:r>
              <a:rPr lang="en-US" sz="1700"/>
              <a:t>Abstract and symbolic thinking</a:t>
            </a:r>
          </a:p>
          <a:p>
            <a:r>
              <a:rPr lang="en-US" sz="1700"/>
              <a:t>Cognitive flexibility</a:t>
            </a:r>
          </a:p>
        </p:txBody>
      </p:sp>
      <p:pic>
        <p:nvPicPr>
          <p:cNvPr id="3074" name="Picture 2" descr="Everyone Can Learn Mathematics to High Levels: The Evidence from  Neuroscience that Should Change our Teaching |">
            <a:extLst>
              <a:ext uri="{FF2B5EF4-FFF2-40B4-BE49-F238E27FC236}">
                <a16:creationId xmlns:a16="http://schemas.microsoft.com/office/drawing/2014/main" id="{AA3C9E1F-FC8B-25A7-5486-D13835217EF3}"/>
              </a:ext>
            </a:extLst>
          </p:cNvPr>
          <p:cNvPicPr>
            <a:picLocks noChangeAspect="1"/>
          </p:cNvPicPr>
          <p:nvPr/>
        </p:nvPicPr>
        <p:blipFill rotWithShape="1">
          <a:blip r:embed="rId4">
            <a:extLst>
              <a:ext uri="{28A0092B-C50C-407E-A947-70E740481C1C}">
                <a14:useLocalDpi xmlns:a14="http://schemas.microsoft.com/office/drawing/2010/main" val="0"/>
              </a:ext>
            </a:extLst>
          </a:blip>
          <a:srcRect l="-383" r="-321" b="21793"/>
          <a:stretch/>
        </p:blipFill>
        <p:spPr bwMode="auto">
          <a:xfrm>
            <a:off x="4901184" y="1463423"/>
            <a:ext cx="6922008" cy="4031737"/>
          </a:xfrm>
          <a:prstGeom prst="rect">
            <a:avLst/>
          </a:prstGeom>
          <a:noFill/>
          <a:extLst>
            <a:ext uri="{909E8E84-426E-40DD-AFC4-6F175D3DCCD1}">
              <a14:hiddenFill xmlns:a14="http://schemas.microsoft.com/office/drawing/2010/main">
                <a:solidFill>
                  <a:srgbClr val="FFFFFF"/>
                </a:solidFill>
              </a14:hiddenFill>
            </a:ext>
          </a:extLst>
        </p:spPr>
      </p:pic>
      <p:pic>
        <p:nvPicPr>
          <p:cNvPr id="3094" name="Audio 3093">
            <a:extLst>
              <a:ext uri="{FF2B5EF4-FFF2-40B4-BE49-F238E27FC236}">
                <a16:creationId xmlns:a16="http://schemas.microsoft.com/office/drawing/2014/main" id="{D9833753-F1EA-5121-EB57-52BA452725E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9923983"/>
      </p:ext>
    </p:extLst>
  </p:cSld>
  <p:clrMapOvr>
    <a:masterClrMapping/>
  </p:clrMapOvr>
  <mc:AlternateContent xmlns:mc="http://schemas.openxmlformats.org/markup-compatibility/2006">
    <mc:Choice xmlns:p14="http://schemas.microsoft.com/office/powerpoint/2010/main" Requires="p14">
      <p:transition spd="slow" p14:dur="2000" advTm="134973"/>
    </mc:Choice>
    <mc:Fallback>
      <p:transition spd="slow" advTm="1349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09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09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8F900-933C-357B-7AC6-4B2DC18A953C}"/>
              </a:ext>
            </a:extLst>
          </p:cNvPr>
          <p:cNvSpPr>
            <a:spLocks noGrp="1"/>
          </p:cNvSpPr>
          <p:nvPr>
            <p:ph type="title"/>
          </p:nvPr>
        </p:nvSpPr>
        <p:spPr>
          <a:xfrm>
            <a:off x="572493" y="238539"/>
            <a:ext cx="11018520" cy="1434415"/>
          </a:xfrm>
        </p:spPr>
        <p:txBody>
          <a:bodyPr anchor="b">
            <a:normAutofit/>
          </a:bodyPr>
          <a:lstStyle/>
          <a:p>
            <a:r>
              <a:rPr lang="en-US" sz="4600"/>
              <a:t>How are some people better at maths than others?</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C5CAF9-82FF-D5C3-7BBF-61B4E045743F}"/>
              </a:ext>
            </a:extLst>
          </p:cNvPr>
          <p:cNvSpPr>
            <a:spLocks noGrp="1"/>
          </p:cNvSpPr>
          <p:nvPr>
            <p:ph idx="1"/>
          </p:nvPr>
        </p:nvSpPr>
        <p:spPr>
          <a:xfrm>
            <a:off x="572493" y="2071316"/>
            <a:ext cx="6713552" cy="4119172"/>
          </a:xfrm>
        </p:spPr>
        <p:txBody>
          <a:bodyPr anchor="t">
            <a:normAutofit/>
          </a:bodyPr>
          <a:lstStyle/>
          <a:p>
            <a:pPr marL="0" indent="0">
              <a:buNone/>
            </a:pPr>
            <a:r>
              <a:rPr lang="en-GB" sz="1700">
                <a:effectLst/>
                <a:latin typeface="Helvetica" pitchFamily="2" charset="0"/>
              </a:rPr>
              <a:t>Differences in individuals' mathematical abilities often depend on their exposure to foundational concepts and the consistency with which they engage in mathematical practice throughout their lives. Regular practice and application of mathematical skills significantly impact proficiency. However, some individuals appear to have a natural aptitude for mathematics. These individuals often exhibit an innate awareness of quantitative information, grasping mathematical concepts with ease and displaying talent from an early age.</a:t>
            </a:r>
          </a:p>
          <a:p>
            <a:pPr marL="0" indent="0">
              <a:buNone/>
            </a:pPr>
            <a:r>
              <a:rPr lang="en-GB" sz="1700">
                <a:effectLst/>
                <a:latin typeface="Helvetica" pitchFamily="2" charset="0"/>
              </a:rPr>
              <a:t> A common misconception about mathematical ability is its direct correlation with IQ. While a higher IQ can sometimes indicate mathematical aptitude, this is not universally true. Even accomplished mathematicians may have average or below-average IQ scores. Interestingly, research suggests that practicing mathematics can enhance cognitive abilities, including IQ.</a:t>
            </a:r>
          </a:p>
          <a:p>
            <a:pPr marL="0" indent="0">
              <a:buNone/>
            </a:pPr>
            <a:endParaRPr lang="en-US" sz="1700"/>
          </a:p>
        </p:txBody>
      </p:sp>
      <p:pic>
        <p:nvPicPr>
          <p:cNvPr id="5" name="Picture 4">
            <a:extLst>
              <a:ext uri="{FF2B5EF4-FFF2-40B4-BE49-F238E27FC236}">
                <a16:creationId xmlns:a16="http://schemas.microsoft.com/office/drawing/2014/main" id="{7ECB3CAD-221F-22CD-2CA6-6F4EAC6086DC}"/>
              </a:ext>
            </a:extLst>
          </p:cNvPr>
          <p:cNvPicPr>
            <a:picLocks noChangeAspect="1"/>
          </p:cNvPicPr>
          <p:nvPr/>
        </p:nvPicPr>
        <p:blipFill>
          <a:blip r:embed="rId4"/>
          <a:srcRect r="4800" b="-5"/>
          <a:stretch/>
        </p:blipFill>
        <p:spPr>
          <a:xfrm>
            <a:off x="7675658" y="2093976"/>
            <a:ext cx="3941064" cy="4096512"/>
          </a:xfrm>
          <a:prstGeom prst="rect">
            <a:avLst/>
          </a:prstGeom>
        </p:spPr>
      </p:pic>
      <p:pic>
        <p:nvPicPr>
          <p:cNvPr id="45" name="Audio 44">
            <a:extLst>
              <a:ext uri="{FF2B5EF4-FFF2-40B4-BE49-F238E27FC236}">
                <a16:creationId xmlns:a16="http://schemas.microsoft.com/office/drawing/2014/main" id="{01A151C0-DCDC-B598-03B7-3FA83F0535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22987495"/>
      </p:ext>
    </p:extLst>
  </p:cSld>
  <p:clrMapOvr>
    <a:masterClrMapping/>
  </p:clrMapOvr>
  <mc:AlternateContent xmlns:mc="http://schemas.openxmlformats.org/markup-compatibility/2006">
    <mc:Choice xmlns:p14="http://schemas.microsoft.com/office/powerpoint/2010/main" Requires="p14">
      <p:transition spd="slow" p14:dur="2000" advTm="93604"/>
    </mc:Choice>
    <mc:Fallback>
      <p:transition spd="slow" advTm="936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0F966-11A4-854B-2DC4-3E3013283F78}"/>
              </a:ext>
            </a:extLst>
          </p:cNvPr>
          <p:cNvSpPr>
            <a:spLocks noGrp="1"/>
          </p:cNvSpPr>
          <p:nvPr>
            <p:ph type="title"/>
          </p:nvPr>
        </p:nvSpPr>
        <p:spPr>
          <a:xfrm>
            <a:off x="640080" y="325369"/>
            <a:ext cx="4368602" cy="1956841"/>
          </a:xfrm>
        </p:spPr>
        <p:txBody>
          <a:bodyPr anchor="b">
            <a:normAutofit/>
          </a:bodyPr>
          <a:lstStyle/>
          <a:p>
            <a:r>
              <a:rPr lang="en-US" sz="5400"/>
              <a:t>Conclusion</a:t>
            </a:r>
          </a:p>
        </p:txBody>
      </p:sp>
      <p:sp>
        <p:nvSpPr>
          <p:cNvPr id="410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6F4421-0B9D-2B27-7B9F-67F2E490527E}"/>
              </a:ext>
            </a:extLst>
          </p:cNvPr>
          <p:cNvSpPr>
            <a:spLocks noGrp="1"/>
          </p:cNvSpPr>
          <p:nvPr>
            <p:ph idx="1"/>
          </p:nvPr>
        </p:nvSpPr>
        <p:spPr>
          <a:xfrm>
            <a:off x="640080" y="2872899"/>
            <a:ext cx="4243589" cy="3320668"/>
          </a:xfrm>
        </p:spPr>
        <p:txBody>
          <a:bodyPr>
            <a:normAutofit/>
          </a:bodyPr>
          <a:lstStyle/>
          <a:p>
            <a:pPr marL="0" indent="0">
              <a:buNone/>
            </a:pPr>
            <a:r>
              <a:rPr lang="en-GB" sz="1500">
                <a:effectLst/>
                <a:latin typeface="Helvetica Neue" panose="02000503000000020004" pitchFamily="2" charset="0"/>
              </a:rPr>
              <a:t>Overall, there are a lot of factors that can affect how good at maths one can be however the brain does provide humans with all the necessary abilities to understand and do maths from the mathematical processing in the brain to the prefrontal cortex. Therefore, the brain is always capable of doing maths but needs practice in order to reach a high level like many other skills in life. The brain in itself may not be designed to do maths but in the world as it has evolved to be maths is a necessity that humans need and therefore the brain has used the required abilities it maintains of in order to provide the mathematical skills that all human use. </a:t>
            </a:r>
          </a:p>
          <a:p>
            <a:pPr marL="0" indent="0">
              <a:buNone/>
            </a:pPr>
            <a:endParaRPr lang="en-US" sz="1500"/>
          </a:p>
        </p:txBody>
      </p:sp>
      <p:pic>
        <p:nvPicPr>
          <p:cNvPr id="4098" name="Picture 2" descr="The 10 Tech Trends That Will Transform Our World">
            <a:extLst>
              <a:ext uri="{FF2B5EF4-FFF2-40B4-BE49-F238E27FC236}">
                <a16:creationId xmlns:a16="http://schemas.microsoft.com/office/drawing/2014/main" id="{9B405849-A505-B6BC-B55A-AB21725AEB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617" r="4196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36" name="Audio 35">
            <a:extLst>
              <a:ext uri="{FF2B5EF4-FFF2-40B4-BE49-F238E27FC236}">
                <a16:creationId xmlns:a16="http://schemas.microsoft.com/office/drawing/2014/main" id="{03959ED4-D06A-22E8-2440-4681AE2EE05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81560643"/>
      </p:ext>
    </p:extLst>
  </p:cSld>
  <p:clrMapOvr>
    <a:masterClrMapping/>
  </p:clrMapOvr>
  <mc:AlternateContent xmlns:mc="http://schemas.openxmlformats.org/markup-compatibility/2006">
    <mc:Choice xmlns:p14="http://schemas.microsoft.com/office/powerpoint/2010/main" Requires="p14">
      <p:transition spd="slow" p14:dur="2000" advTm="35727"/>
    </mc:Choice>
    <mc:Fallback>
      <p:transition spd="slow" advTm="357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824</TotalTime>
  <Words>402</Words>
  <Application>Microsoft Macintosh PowerPoint</Application>
  <PresentationFormat>Widescreen</PresentationFormat>
  <Paragraphs>15</Paragraphs>
  <Slides>5</Slides>
  <Notes>1</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Calibri</vt:lpstr>
      <vt:lpstr>Helvetica</vt:lpstr>
      <vt:lpstr>Helvetica Neue</vt:lpstr>
      <vt:lpstr>Office Theme</vt:lpstr>
      <vt:lpstr>Is The Human Brain Designed To Do Maths?</vt:lpstr>
      <vt:lpstr>Introduction</vt:lpstr>
      <vt:lpstr>What about the brain gives us the ability to do maths?</vt:lpstr>
      <vt:lpstr>How are some people better at maths than others?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Dewsnap, Gabriella A (UG - Maths &amp; Physics)</dc:creator>
  <cp:lastModifiedBy>Dewsnap, Gabriella A (UG - Maths &amp; Physics)</cp:lastModifiedBy>
  <cp:revision>1</cp:revision>
  <dcterms:created xsi:type="dcterms:W3CDTF">2024-12-05T00:51:00Z</dcterms:created>
  <dcterms:modified xsi:type="dcterms:W3CDTF">2024-12-05T14:35:55Z</dcterms:modified>
</cp:coreProperties>
</file>