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59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76"/>
    <p:restoredTop sz="94682"/>
  </p:normalViewPr>
  <p:slideViewPr>
    <p:cSldViewPr snapToGrid="0">
      <p:cViewPr varScale="1">
        <p:scale>
          <a:sx n="89" d="100"/>
          <a:sy n="89" d="100"/>
        </p:scale>
        <p:origin x="16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weys, Yaara N (UG - Sch of Engineering)" userId="4f071950-664c-4d1a-beeb-2599ac41debb" providerId="ADAL" clId="{61812329-F86C-B649-8740-C4FA586BBA39}"/>
    <pc:docChg chg="custSel modSld">
      <pc:chgData name="Aweys, Yaara N (UG - Sch of Engineering)" userId="4f071950-664c-4d1a-beeb-2599ac41debb" providerId="ADAL" clId="{61812329-F86C-B649-8740-C4FA586BBA39}" dt="2025-08-10T13:25:34.145" v="6" actId="14100"/>
      <pc:docMkLst>
        <pc:docMk/>
      </pc:docMkLst>
      <pc:sldChg chg="addSp modSp mod setBg setClrOvrMap">
        <pc:chgData name="Aweys, Yaara N (UG - Sch of Engineering)" userId="4f071950-664c-4d1a-beeb-2599ac41debb" providerId="ADAL" clId="{61812329-F86C-B649-8740-C4FA586BBA39}" dt="2025-08-10T13:24:48.220" v="0" actId="26606"/>
        <pc:sldMkLst>
          <pc:docMk/>
          <pc:sldMk cId="2546484071" sldId="256"/>
        </pc:sldMkLst>
        <pc:spChg chg="mod">
          <ac:chgData name="Aweys, Yaara N (UG - Sch of Engineering)" userId="4f071950-664c-4d1a-beeb-2599ac41debb" providerId="ADAL" clId="{61812329-F86C-B649-8740-C4FA586BBA39}" dt="2025-08-10T13:24:48.220" v="0" actId="26606"/>
          <ac:spMkLst>
            <pc:docMk/>
            <pc:sldMk cId="2546484071" sldId="256"/>
            <ac:spMk id="2" creationId="{BB50DC67-0008-6517-8CBD-84A27E37E64B}"/>
          </ac:spMkLst>
        </pc:spChg>
        <pc:spChg chg="mod">
          <ac:chgData name="Aweys, Yaara N (UG - Sch of Engineering)" userId="4f071950-664c-4d1a-beeb-2599ac41debb" providerId="ADAL" clId="{61812329-F86C-B649-8740-C4FA586BBA39}" dt="2025-08-10T13:24:48.220" v="0" actId="26606"/>
          <ac:spMkLst>
            <pc:docMk/>
            <pc:sldMk cId="2546484071" sldId="256"/>
            <ac:spMk id="3" creationId="{A3D06EE8-1B10-66CA-7768-92B2562D1D4D}"/>
          </ac:spMkLst>
        </pc:spChg>
        <pc:spChg chg="add">
          <ac:chgData name="Aweys, Yaara N (UG - Sch of Engineering)" userId="4f071950-664c-4d1a-beeb-2599ac41debb" providerId="ADAL" clId="{61812329-F86C-B649-8740-C4FA586BBA39}" dt="2025-08-10T13:24:48.220" v="0" actId="26606"/>
          <ac:spMkLst>
            <pc:docMk/>
            <pc:sldMk cId="2546484071" sldId="256"/>
            <ac:spMk id="8" creationId="{3F68D903-F26B-46F9-911C-92FEC6A69E56}"/>
          </ac:spMkLst>
        </pc:spChg>
        <pc:grpChg chg="add">
          <ac:chgData name="Aweys, Yaara N (UG - Sch of Engineering)" userId="4f071950-664c-4d1a-beeb-2599ac41debb" providerId="ADAL" clId="{61812329-F86C-B649-8740-C4FA586BBA39}" dt="2025-08-10T13:24:48.220" v="0" actId="26606"/>
          <ac:grpSpMkLst>
            <pc:docMk/>
            <pc:sldMk cId="2546484071" sldId="256"/>
            <ac:grpSpMk id="10" creationId="{88E6E148-E023-4954-86E3-30141DFB5670}"/>
          </ac:grpSpMkLst>
        </pc:grpChg>
        <pc:grpChg chg="add">
          <ac:chgData name="Aweys, Yaara N (UG - Sch of Engineering)" userId="4f071950-664c-4d1a-beeb-2599ac41debb" providerId="ADAL" clId="{61812329-F86C-B649-8740-C4FA586BBA39}" dt="2025-08-10T13:24:48.220" v="0" actId="26606"/>
          <ac:grpSpMkLst>
            <pc:docMk/>
            <pc:sldMk cId="2546484071" sldId="256"/>
            <ac:grpSpMk id="31" creationId="{1FB4E014-64CE-4D11-A129-94A1893FA661}"/>
          </ac:grpSpMkLst>
        </pc:grpChg>
      </pc:sldChg>
      <pc:sldChg chg="addSp modSp mod">
        <pc:chgData name="Aweys, Yaara N (UG - Sch of Engineering)" userId="4f071950-664c-4d1a-beeb-2599ac41debb" providerId="ADAL" clId="{61812329-F86C-B649-8740-C4FA586BBA39}" dt="2025-08-10T13:25:10.128" v="1" actId="26606"/>
        <pc:sldMkLst>
          <pc:docMk/>
          <pc:sldMk cId="3520375274" sldId="257"/>
        </pc:sldMkLst>
        <pc:spChg chg="add">
          <ac:chgData name="Aweys, Yaara N (UG - Sch of Engineering)" userId="4f071950-664c-4d1a-beeb-2599ac41debb" providerId="ADAL" clId="{61812329-F86C-B649-8740-C4FA586BBA39}" dt="2025-08-10T13:25:10.128" v="1" actId="26606"/>
          <ac:spMkLst>
            <pc:docMk/>
            <pc:sldMk cId="3520375274" sldId="257"/>
            <ac:spMk id="10" creationId="{EDFF257A-042C-46B5-80D1-3E8CFD33446E}"/>
          </ac:spMkLst>
        </pc:spChg>
        <pc:spChg chg="add">
          <ac:chgData name="Aweys, Yaara N (UG - Sch of Engineering)" userId="4f071950-664c-4d1a-beeb-2599ac41debb" providerId="ADAL" clId="{61812329-F86C-B649-8740-C4FA586BBA39}" dt="2025-08-10T13:25:10.128" v="1" actId="26606"/>
          <ac:spMkLst>
            <pc:docMk/>
            <pc:sldMk cId="3520375274" sldId="257"/>
            <ac:spMk id="35" creationId="{9C057A66-6E97-4BA5-B4B3-2690ACE3CE80}"/>
          </ac:spMkLst>
        </pc:spChg>
        <pc:spChg chg="add">
          <ac:chgData name="Aweys, Yaara N (UG - Sch of Engineering)" userId="4f071950-664c-4d1a-beeb-2599ac41debb" providerId="ADAL" clId="{61812329-F86C-B649-8740-C4FA586BBA39}" dt="2025-08-10T13:25:10.128" v="1" actId="26606"/>
          <ac:spMkLst>
            <pc:docMk/>
            <pc:sldMk cId="3520375274" sldId="257"/>
            <ac:spMk id="37" creationId="{764884A8-16DD-467F-A648-70B32E20BA99}"/>
          </ac:spMkLst>
        </pc:spChg>
        <pc:spChg chg="add">
          <ac:chgData name="Aweys, Yaara N (UG - Sch of Engineering)" userId="4f071950-664c-4d1a-beeb-2599ac41debb" providerId="ADAL" clId="{61812329-F86C-B649-8740-C4FA586BBA39}" dt="2025-08-10T13:25:10.128" v="1" actId="26606"/>
          <ac:spMkLst>
            <pc:docMk/>
            <pc:sldMk cId="3520375274" sldId="257"/>
            <ac:spMk id="39" creationId="{276681CD-6924-4550-926C-667FC2C6A8B5}"/>
          </ac:spMkLst>
        </pc:spChg>
        <pc:grpChg chg="add">
          <ac:chgData name="Aweys, Yaara N (UG - Sch of Engineering)" userId="4f071950-664c-4d1a-beeb-2599ac41debb" providerId="ADAL" clId="{61812329-F86C-B649-8740-C4FA586BBA39}" dt="2025-08-10T13:25:10.128" v="1" actId="26606"/>
          <ac:grpSpMkLst>
            <pc:docMk/>
            <pc:sldMk cId="3520375274" sldId="257"/>
            <ac:grpSpMk id="12" creationId="{E2836BD6-A1CD-4253-813F-3EDA642A7ACC}"/>
          </ac:grpSpMkLst>
        </pc:grpChg>
        <pc:picChg chg="mod">
          <ac:chgData name="Aweys, Yaara N (UG - Sch of Engineering)" userId="4f071950-664c-4d1a-beeb-2599ac41debb" providerId="ADAL" clId="{61812329-F86C-B649-8740-C4FA586BBA39}" dt="2025-08-10T13:25:10.128" v="1" actId="26606"/>
          <ac:picMkLst>
            <pc:docMk/>
            <pc:sldMk cId="3520375274" sldId="257"/>
            <ac:picMk id="5" creationId="{F474E6A1-1E70-6353-DADE-897FD14788AD}"/>
          </ac:picMkLst>
        </pc:picChg>
      </pc:sldChg>
      <pc:sldChg chg="delSp modSp mod">
        <pc:chgData name="Aweys, Yaara N (UG - Sch of Engineering)" userId="4f071950-664c-4d1a-beeb-2599ac41debb" providerId="ADAL" clId="{61812329-F86C-B649-8740-C4FA586BBA39}" dt="2025-08-10T13:25:34.145" v="6" actId="14100"/>
        <pc:sldMkLst>
          <pc:docMk/>
          <pc:sldMk cId="1384006891" sldId="259"/>
        </pc:sldMkLst>
        <pc:spChg chg="mod">
          <ac:chgData name="Aweys, Yaara N (UG - Sch of Engineering)" userId="4f071950-664c-4d1a-beeb-2599ac41debb" providerId="ADAL" clId="{61812329-F86C-B649-8740-C4FA586BBA39}" dt="2025-08-10T13:25:34.145" v="6" actId="14100"/>
          <ac:spMkLst>
            <pc:docMk/>
            <pc:sldMk cId="1384006891" sldId="259"/>
            <ac:spMk id="2" creationId="{8724ACFF-23AF-C043-0870-3ECC803F2CD0}"/>
          </ac:spMkLst>
        </pc:spChg>
        <pc:spChg chg="del mod">
          <ac:chgData name="Aweys, Yaara N (UG - Sch of Engineering)" userId="4f071950-664c-4d1a-beeb-2599ac41debb" providerId="ADAL" clId="{61812329-F86C-B649-8740-C4FA586BBA39}" dt="2025-08-10T13:25:24.643" v="4" actId="478"/>
          <ac:spMkLst>
            <pc:docMk/>
            <pc:sldMk cId="1384006891" sldId="259"/>
            <ac:spMk id="4" creationId="{15C3B610-7B65-C5A4-EE48-B9497E8A4524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F7BF73-ACB7-4F4F-8093-7028E88497C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D4A3FE-DC93-4DEC-8825-7606FA40CA3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/>
            <a:t>Process Measures</a:t>
          </a:r>
          <a:r>
            <a:rPr lang="en-GB"/>
            <a:t> = what’s done to improve detection</a:t>
          </a:r>
          <a:endParaRPr lang="en-US"/>
        </a:p>
      </dgm:t>
    </dgm:pt>
    <dgm:pt modelId="{7A4D991E-FA5D-4074-BAAC-E191B9F192D6}" type="parTrans" cxnId="{8B0336B9-52AE-499A-A7A7-ACFEEA6C209E}">
      <dgm:prSet/>
      <dgm:spPr/>
      <dgm:t>
        <a:bodyPr/>
        <a:lstStyle/>
        <a:p>
          <a:endParaRPr lang="en-US"/>
        </a:p>
      </dgm:t>
    </dgm:pt>
    <dgm:pt modelId="{AA8ADEBD-C77C-4D88-B9B2-FF9860C2C8AE}" type="sibTrans" cxnId="{8B0336B9-52AE-499A-A7A7-ACFEEA6C209E}">
      <dgm:prSet/>
      <dgm:spPr/>
      <dgm:t>
        <a:bodyPr/>
        <a:lstStyle/>
        <a:p>
          <a:endParaRPr lang="en-US"/>
        </a:p>
      </dgm:t>
    </dgm:pt>
    <dgm:pt modelId="{087885A8-6C2C-4E98-9EFA-FED34C7C767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/>
            <a:t>Outcome Measures</a:t>
          </a:r>
          <a:r>
            <a:rPr lang="en-GB"/>
            <a:t> = actual impact on mortality/quality of life</a:t>
          </a:r>
          <a:endParaRPr lang="en-US"/>
        </a:p>
      </dgm:t>
    </dgm:pt>
    <dgm:pt modelId="{6A1CE03E-6D7D-4785-BC39-5F22648F74D4}" type="sibTrans" cxnId="{647A6E97-AA06-46E9-9EEE-44AF02243FFE}">
      <dgm:prSet/>
      <dgm:spPr/>
      <dgm:t>
        <a:bodyPr/>
        <a:lstStyle/>
        <a:p>
          <a:endParaRPr lang="en-US"/>
        </a:p>
      </dgm:t>
    </dgm:pt>
    <dgm:pt modelId="{8681184A-D7C9-4B97-B122-55FD3013F0C2}" type="parTrans" cxnId="{647A6E97-AA06-46E9-9EEE-44AF02243FFE}">
      <dgm:prSet/>
      <dgm:spPr/>
      <dgm:t>
        <a:bodyPr/>
        <a:lstStyle/>
        <a:p>
          <a:endParaRPr lang="en-US"/>
        </a:p>
      </dgm:t>
    </dgm:pt>
    <dgm:pt modelId="{35D8D44C-CC88-4C4B-A069-096047565CF6}" type="pres">
      <dgm:prSet presAssocID="{ABF7BF73-ACB7-4F4F-8093-7028E88497C5}" presName="root" presStyleCnt="0">
        <dgm:presLayoutVars>
          <dgm:dir/>
          <dgm:resizeHandles val="exact"/>
        </dgm:presLayoutVars>
      </dgm:prSet>
      <dgm:spPr/>
    </dgm:pt>
    <dgm:pt modelId="{362FDBD2-7527-4B8A-B7B5-262C54EF1891}" type="pres">
      <dgm:prSet presAssocID="{087885A8-6C2C-4E98-9EFA-FED34C7C767E}" presName="compNode" presStyleCnt="0"/>
      <dgm:spPr/>
    </dgm:pt>
    <dgm:pt modelId="{6991BECA-F949-4E87-97E6-C9A75E1926AE}" type="pres">
      <dgm:prSet presAssocID="{087885A8-6C2C-4E98-9EFA-FED34C7C767E}" presName="iconBgRect" presStyleLbl="bgShp" presStyleIdx="0" presStyleCnt="2"/>
      <dgm:spPr/>
    </dgm:pt>
    <dgm:pt modelId="{7E7E0E6F-3360-41BD-B1F0-A71CDB0C0943}" type="pres">
      <dgm:prSet presAssocID="{087885A8-6C2C-4E98-9EFA-FED34C7C767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CAAC2B7-A882-4360-A73B-88AAA2D9FC8A}" type="pres">
      <dgm:prSet presAssocID="{087885A8-6C2C-4E98-9EFA-FED34C7C767E}" presName="spaceRect" presStyleCnt="0"/>
      <dgm:spPr/>
    </dgm:pt>
    <dgm:pt modelId="{4833BDC7-37FE-4482-B732-0440CE382D47}" type="pres">
      <dgm:prSet presAssocID="{087885A8-6C2C-4E98-9EFA-FED34C7C767E}" presName="textRect" presStyleLbl="revTx" presStyleIdx="0" presStyleCnt="2">
        <dgm:presLayoutVars>
          <dgm:chMax val="1"/>
          <dgm:chPref val="1"/>
        </dgm:presLayoutVars>
      </dgm:prSet>
      <dgm:spPr/>
    </dgm:pt>
    <dgm:pt modelId="{1032352C-8DF5-4C6D-988D-D192F4A5B6BD}" type="pres">
      <dgm:prSet presAssocID="{6A1CE03E-6D7D-4785-BC39-5F22648F74D4}" presName="sibTrans" presStyleCnt="0"/>
      <dgm:spPr/>
    </dgm:pt>
    <dgm:pt modelId="{C7D597F7-7EF7-4A4D-935A-06BFC78466F9}" type="pres">
      <dgm:prSet presAssocID="{86D4A3FE-DC93-4DEC-8825-7606FA40CA35}" presName="compNode" presStyleCnt="0"/>
      <dgm:spPr/>
    </dgm:pt>
    <dgm:pt modelId="{A163E045-0179-4CFF-B0B2-816067D356A5}" type="pres">
      <dgm:prSet presAssocID="{86D4A3FE-DC93-4DEC-8825-7606FA40CA35}" presName="iconBgRect" presStyleLbl="bgShp" presStyleIdx="1" presStyleCnt="2"/>
      <dgm:spPr/>
    </dgm:pt>
    <dgm:pt modelId="{EA1CF7DC-42DA-4070-8C06-07C07AE018B6}" type="pres">
      <dgm:prSet presAssocID="{86D4A3FE-DC93-4DEC-8825-7606FA40CA3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DAFB12B3-F490-4FD9-A0D1-1156E780741F}" type="pres">
      <dgm:prSet presAssocID="{86D4A3FE-DC93-4DEC-8825-7606FA40CA35}" presName="spaceRect" presStyleCnt="0"/>
      <dgm:spPr/>
    </dgm:pt>
    <dgm:pt modelId="{0DE53D94-2223-4B32-85A0-65F9D0D8B863}" type="pres">
      <dgm:prSet presAssocID="{86D4A3FE-DC93-4DEC-8825-7606FA40CA3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D774C8D-8448-FC43-800B-1F9B0F8E768E}" type="presOf" srcId="{86D4A3FE-DC93-4DEC-8825-7606FA40CA35}" destId="{0DE53D94-2223-4B32-85A0-65F9D0D8B863}" srcOrd="0" destOrd="0" presId="urn:microsoft.com/office/officeart/2018/5/layout/IconCircleLabelList"/>
    <dgm:cxn modelId="{647A6E97-AA06-46E9-9EEE-44AF02243FFE}" srcId="{ABF7BF73-ACB7-4F4F-8093-7028E88497C5}" destId="{087885A8-6C2C-4E98-9EFA-FED34C7C767E}" srcOrd="0" destOrd="0" parTransId="{8681184A-D7C9-4B97-B122-55FD3013F0C2}" sibTransId="{6A1CE03E-6D7D-4785-BC39-5F22648F74D4}"/>
    <dgm:cxn modelId="{1F249899-094A-0B40-A667-9A650837F26F}" type="presOf" srcId="{ABF7BF73-ACB7-4F4F-8093-7028E88497C5}" destId="{35D8D44C-CC88-4C4B-A069-096047565CF6}" srcOrd="0" destOrd="0" presId="urn:microsoft.com/office/officeart/2018/5/layout/IconCircleLabelList"/>
    <dgm:cxn modelId="{8B0336B9-52AE-499A-A7A7-ACFEEA6C209E}" srcId="{ABF7BF73-ACB7-4F4F-8093-7028E88497C5}" destId="{86D4A3FE-DC93-4DEC-8825-7606FA40CA35}" srcOrd="1" destOrd="0" parTransId="{7A4D991E-FA5D-4074-BAAC-E191B9F192D6}" sibTransId="{AA8ADEBD-C77C-4D88-B9B2-FF9860C2C8AE}"/>
    <dgm:cxn modelId="{B0A5FDFA-2276-D04F-9960-01142D28D348}" type="presOf" srcId="{087885A8-6C2C-4E98-9EFA-FED34C7C767E}" destId="{4833BDC7-37FE-4482-B732-0440CE382D47}" srcOrd="0" destOrd="0" presId="urn:microsoft.com/office/officeart/2018/5/layout/IconCircleLabelList"/>
    <dgm:cxn modelId="{648C3100-50F8-E244-B4F6-F27D95CDA2BC}" type="presParOf" srcId="{35D8D44C-CC88-4C4B-A069-096047565CF6}" destId="{362FDBD2-7527-4B8A-B7B5-262C54EF1891}" srcOrd="0" destOrd="0" presId="urn:microsoft.com/office/officeart/2018/5/layout/IconCircleLabelList"/>
    <dgm:cxn modelId="{4EF28C2B-D4A7-9040-B035-B3AF1D10A6A0}" type="presParOf" srcId="{362FDBD2-7527-4B8A-B7B5-262C54EF1891}" destId="{6991BECA-F949-4E87-97E6-C9A75E1926AE}" srcOrd="0" destOrd="0" presId="urn:microsoft.com/office/officeart/2018/5/layout/IconCircleLabelList"/>
    <dgm:cxn modelId="{6F6EACB6-A7FA-944C-8184-B2FF6605DEC9}" type="presParOf" srcId="{362FDBD2-7527-4B8A-B7B5-262C54EF1891}" destId="{7E7E0E6F-3360-41BD-B1F0-A71CDB0C0943}" srcOrd="1" destOrd="0" presId="urn:microsoft.com/office/officeart/2018/5/layout/IconCircleLabelList"/>
    <dgm:cxn modelId="{A0ED92F5-64AE-F14A-90E8-AD8FB28A931D}" type="presParOf" srcId="{362FDBD2-7527-4B8A-B7B5-262C54EF1891}" destId="{3CAAC2B7-A882-4360-A73B-88AAA2D9FC8A}" srcOrd="2" destOrd="0" presId="urn:microsoft.com/office/officeart/2018/5/layout/IconCircleLabelList"/>
    <dgm:cxn modelId="{D087DAD4-CA67-284E-A868-46569B8B3A4D}" type="presParOf" srcId="{362FDBD2-7527-4B8A-B7B5-262C54EF1891}" destId="{4833BDC7-37FE-4482-B732-0440CE382D47}" srcOrd="3" destOrd="0" presId="urn:microsoft.com/office/officeart/2018/5/layout/IconCircleLabelList"/>
    <dgm:cxn modelId="{D13147E5-5E7D-474D-8C65-0B86B578005F}" type="presParOf" srcId="{35D8D44C-CC88-4C4B-A069-096047565CF6}" destId="{1032352C-8DF5-4C6D-988D-D192F4A5B6BD}" srcOrd="1" destOrd="0" presId="urn:microsoft.com/office/officeart/2018/5/layout/IconCircleLabelList"/>
    <dgm:cxn modelId="{5B141C98-F3A4-314A-872F-7F891C1811E5}" type="presParOf" srcId="{35D8D44C-CC88-4C4B-A069-096047565CF6}" destId="{C7D597F7-7EF7-4A4D-935A-06BFC78466F9}" srcOrd="2" destOrd="0" presId="urn:microsoft.com/office/officeart/2018/5/layout/IconCircleLabelList"/>
    <dgm:cxn modelId="{77D665AC-B70F-F14B-AAFA-8A1AC988F93A}" type="presParOf" srcId="{C7D597F7-7EF7-4A4D-935A-06BFC78466F9}" destId="{A163E045-0179-4CFF-B0B2-816067D356A5}" srcOrd="0" destOrd="0" presId="urn:microsoft.com/office/officeart/2018/5/layout/IconCircleLabelList"/>
    <dgm:cxn modelId="{88243350-5EBA-644F-AAC7-E75F4F85B608}" type="presParOf" srcId="{C7D597F7-7EF7-4A4D-935A-06BFC78466F9}" destId="{EA1CF7DC-42DA-4070-8C06-07C07AE018B6}" srcOrd="1" destOrd="0" presId="urn:microsoft.com/office/officeart/2018/5/layout/IconCircleLabelList"/>
    <dgm:cxn modelId="{EE1BFEAA-ABCF-2547-89F0-C11266D5F665}" type="presParOf" srcId="{C7D597F7-7EF7-4A4D-935A-06BFC78466F9}" destId="{DAFB12B3-F490-4FD9-A0D1-1156E780741F}" srcOrd="2" destOrd="0" presId="urn:microsoft.com/office/officeart/2018/5/layout/IconCircleLabelList"/>
    <dgm:cxn modelId="{F5019607-23E4-4E49-A95D-A40B1BB0BFFA}" type="presParOf" srcId="{C7D597F7-7EF7-4A4D-935A-06BFC78466F9}" destId="{0DE53D94-2223-4B32-85A0-65F9D0D8B86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A954C7-EA6C-4A7B-8506-F84133F8A58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51BEF3-0EEB-444D-98E3-D8F06A9B1F5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Early diagnosis = improved treatment options &amp; reduced mortality</a:t>
          </a:r>
          <a:endParaRPr lang="en-US"/>
        </a:p>
      </dgm:t>
    </dgm:pt>
    <dgm:pt modelId="{61E766FA-FD53-4565-8968-88F0DD42DE32}" type="parTrans" cxnId="{5D7ED0C0-0EDA-46DF-8889-0D1D873B896F}">
      <dgm:prSet/>
      <dgm:spPr/>
      <dgm:t>
        <a:bodyPr/>
        <a:lstStyle/>
        <a:p>
          <a:endParaRPr lang="en-US"/>
        </a:p>
      </dgm:t>
    </dgm:pt>
    <dgm:pt modelId="{F420271F-FDEE-4796-B85C-D989AA392CED}" type="sibTrans" cxnId="{5D7ED0C0-0EDA-46DF-8889-0D1D873B896F}">
      <dgm:prSet/>
      <dgm:spPr/>
      <dgm:t>
        <a:bodyPr/>
        <a:lstStyle/>
        <a:p>
          <a:endParaRPr lang="en-US"/>
        </a:p>
      </dgm:t>
    </dgm:pt>
    <dgm:pt modelId="{8897F887-FE55-4013-8642-9E5689F271C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Combination of process + outcome measures essential</a:t>
          </a:r>
          <a:endParaRPr lang="en-US"/>
        </a:p>
      </dgm:t>
    </dgm:pt>
    <dgm:pt modelId="{A5602BAB-55F4-4A3A-8F89-0180013E1561}" type="parTrans" cxnId="{043DD92C-8578-45AB-8B62-DBA59F7F732D}">
      <dgm:prSet/>
      <dgm:spPr/>
      <dgm:t>
        <a:bodyPr/>
        <a:lstStyle/>
        <a:p>
          <a:endParaRPr lang="en-US"/>
        </a:p>
      </dgm:t>
    </dgm:pt>
    <dgm:pt modelId="{A036ABE6-9032-420B-88E2-6CDAE13DF067}" type="sibTrans" cxnId="{043DD92C-8578-45AB-8B62-DBA59F7F732D}">
      <dgm:prSet/>
      <dgm:spPr/>
      <dgm:t>
        <a:bodyPr/>
        <a:lstStyle/>
        <a:p>
          <a:endParaRPr lang="en-US"/>
        </a:p>
      </dgm:t>
    </dgm:pt>
    <dgm:pt modelId="{A08782A4-DEFA-48C3-A57E-4BA456FD04C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Progress made, but challenges like overdiagnosis &amp; bias remain</a:t>
          </a:r>
          <a:endParaRPr lang="en-US"/>
        </a:p>
      </dgm:t>
    </dgm:pt>
    <dgm:pt modelId="{3D61722C-F2B1-4A2A-836F-F28649AB7EE7}" type="parTrans" cxnId="{9363C041-6BBF-4D7C-8A7D-D620E229B17C}">
      <dgm:prSet/>
      <dgm:spPr/>
      <dgm:t>
        <a:bodyPr/>
        <a:lstStyle/>
        <a:p>
          <a:endParaRPr lang="en-US"/>
        </a:p>
      </dgm:t>
    </dgm:pt>
    <dgm:pt modelId="{1438CEA6-5654-404C-BED5-618C445DB1F6}" type="sibTrans" cxnId="{9363C041-6BBF-4D7C-8A7D-D620E229B17C}">
      <dgm:prSet/>
      <dgm:spPr/>
      <dgm:t>
        <a:bodyPr/>
        <a:lstStyle/>
        <a:p>
          <a:endParaRPr lang="en-US"/>
        </a:p>
      </dgm:t>
    </dgm:pt>
    <dgm:pt modelId="{BFEE147D-5DEA-4D14-B6FC-5B5440BC6E5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Continued research &amp; smarter screening needed to improve true outcomes</a:t>
          </a:r>
          <a:endParaRPr lang="en-US"/>
        </a:p>
      </dgm:t>
    </dgm:pt>
    <dgm:pt modelId="{8D80BAEA-3B8C-418A-ABD1-D0EE7652C247}" type="parTrans" cxnId="{E3497EF6-7C77-4C7B-B8D9-EA58E1A70217}">
      <dgm:prSet/>
      <dgm:spPr/>
      <dgm:t>
        <a:bodyPr/>
        <a:lstStyle/>
        <a:p>
          <a:endParaRPr lang="en-US"/>
        </a:p>
      </dgm:t>
    </dgm:pt>
    <dgm:pt modelId="{74148B8D-E6FE-418A-815B-4FCD73181108}" type="sibTrans" cxnId="{E3497EF6-7C77-4C7B-B8D9-EA58E1A70217}">
      <dgm:prSet/>
      <dgm:spPr/>
      <dgm:t>
        <a:bodyPr/>
        <a:lstStyle/>
        <a:p>
          <a:endParaRPr lang="en-US"/>
        </a:p>
      </dgm:t>
    </dgm:pt>
    <dgm:pt modelId="{D93D8CB0-A386-4A3B-A5AE-BB5FBC26F83A}" type="pres">
      <dgm:prSet presAssocID="{12A954C7-EA6C-4A7B-8506-F84133F8A58A}" presName="root" presStyleCnt="0">
        <dgm:presLayoutVars>
          <dgm:dir/>
          <dgm:resizeHandles val="exact"/>
        </dgm:presLayoutVars>
      </dgm:prSet>
      <dgm:spPr/>
    </dgm:pt>
    <dgm:pt modelId="{CE0AE5E1-80E3-4C59-A8D6-82C53B077189}" type="pres">
      <dgm:prSet presAssocID="{E351BEF3-0EEB-444D-98E3-D8F06A9B1F53}" presName="compNode" presStyleCnt="0"/>
      <dgm:spPr/>
    </dgm:pt>
    <dgm:pt modelId="{8BA29893-78E8-484E-A5A8-C3EC8C84C348}" type="pres">
      <dgm:prSet presAssocID="{E351BEF3-0EEB-444D-98E3-D8F06A9B1F5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20FCB2E1-4567-4837-9F47-55419C65D099}" type="pres">
      <dgm:prSet presAssocID="{E351BEF3-0EEB-444D-98E3-D8F06A9B1F53}" presName="spaceRect" presStyleCnt="0"/>
      <dgm:spPr/>
    </dgm:pt>
    <dgm:pt modelId="{3C7A0372-F31D-4EC8-BECF-2A08BA0DDDA6}" type="pres">
      <dgm:prSet presAssocID="{E351BEF3-0EEB-444D-98E3-D8F06A9B1F53}" presName="textRect" presStyleLbl="revTx" presStyleIdx="0" presStyleCnt="4">
        <dgm:presLayoutVars>
          <dgm:chMax val="1"/>
          <dgm:chPref val="1"/>
        </dgm:presLayoutVars>
      </dgm:prSet>
      <dgm:spPr/>
    </dgm:pt>
    <dgm:pt modelId="{24725FFD-85FC-459A-82B5-5D1F94B02380}" type="pres">
      <dgm:prSet presAssocID="{F420271F-FDEE-4796-B85C-D989AA392CED}" presName="sibTrans" presStyleCnt="0"/>
      <dgm:spPr/>
    </dgm:pt>
    <dgm:pt modelId="{BE220B91-90CC-40C4-910C-69F181A00A0E}" type="pres">
      <dgm:prSet presAssocID="{8897F887-FE55-4013-8642-9E5689F271CF}" presName="compNode" presStyleCnt="0"/>
      <dgm:spPr/>
    </dgm:pt>
    <dgm:pt modelId="{808893D9-0095-4619-B98B-FA62F97F6AE0}" type="pres">
      <dgm:prSet presAssocID="{8897F887-FE55-4013-8642-9E5689F271C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14750354-1922-4448-9DF7-7887747E3A76}" type="pres">
      <dgm:prSet presAssocID="{8897F887-FE55-4013-8642-9E5689F271CF}" presName="spaceRect" presStyleCnt="0"/>
      <dgm:spPr/>
    </dgm:pt>
    <dgm:pt modelId="{F02656FB-FF0D-4709-ABCB-ED64BA209084}" type="pres">
      <dgm:prSet presAssocID="{8897F887-FE55-4013-8642-9E5689F271CF}" presName="textRect" presStyleLbl="revTx" presStyleIdx="1" presStyleCnt="4">
        <dgm:presLayoutVars>
          <dgm:chMax val="1"/>
          <dgm:chPref val="1"/>
        </dgm:presLayoutVars>
      </dgm:prSet>
      <dgm:spPr/>
    </dgm:pt>
    <dgm:pt modelId="{2FF901D4-041B-4769-9C67-CD500B0B191C}" type="pres">
      <dgm:prSet presAssocID="{A036ABE6-9032-420B-88E2-6CDAE13DF067}" presName="sibTrans" presStyleCnt="0"/>
      <dgm:spPr/>
    </dgm:pt>
    <dgm:pt modelId="{05D44AB3-31CF-42E4-A6A3-7EB6E42BAED4}" type="pres">
      <dgm:prSet presAssocID="{A08782A4-DEFA-48C3-A57E-4BA456FD04C4}" presName="compNode" presStyleCnt="0"/>
      <dgm:spPr/>
    </dgm:pt>
    <dgm:pt modelId="{2CB678F6-620B-4E1D-A88A-F5DE4DA07754}" type="pres">
      <dgm:prSet presAssocID="{A08782A4-DEFA-48C3-A57E-4BA456FD04C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F4F550E3-CD37-4E79-B836-DCF0ED46044B}" type="pres">
      <dgm:prSet presAssocID="{A08782A4-DEFA-48C3-A57E-4BA456FD04C4}" presName="spaceRect" presStyleCnt="0"/>
      <dgm:spPr/>
    </dgm:pt>
    <dgm:pt modelId="{E68EAA69-9592-44D7-8900-3BA3826A0A9C}" type="pres">
      <dgm:prSet presAssocID="{A08782A4-DEFA-48C3-A57E-4BA456FD04C4}" presName="textRect" presStyleLbl="revTx" presStyleIdx="2" presStyleCnt="4">
        <dgm:presLayoutVars>
          <dgm:chMax val="1"/>
          <dgm:chPref val="1"/>
        </dgm:presLayoutVars>
      </dgm:prSet>
      <dgm:spPr/>
    </dgm:pt>
    <dgm:pt modelId="{8FF96CC8-CB41-402E-A39F-1D5B6448682A}" type="pres">
      <dgm:prSet presAssocID="{1438CEA6-5654-404C-BED5-618C445DB1F6}" presName="sibTrans" presStyleCnt="0"/>
      <dgm:spPr/>
    </dgm:pt>
    <dgm:pt modelId="{58CECA00-5C18-4DD4-B0D7-F446C857928D}" type="pres">
      <dgm:prSet presAssocID="{BFEE147D-5DEA-4D14-B6FC-5B5440BC6E5F}" presName="compNode" presStyleCnt="0"/>
      <dgm:spPr/>
    </dgm:pt>
    <dgm:pt modelId="{D352F37D-EC96-496C-ABA2-0C9DF793A8D5}" type="pres">
      <dgm:prSet presAssocID="{BFEE147D-5DEA-4D14-B6FC-5B5440BC6E5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6847573-B7E2-443B-813D-1100F098569E}" type="pres">
      <dgm:prSet presAssocID="{BFEE147D-5DEA-4D14-B6FC-5B5440BC6E5F}" presName="spaceRect" presStyleCnt="0"/>
      <dgm:spPr/>
    </dgm:pt>
    <dgm:pt modelId="{B3C7CD8A-58C8-4745-A2D3-F9AF81F82529}" type="pres">
      <dgm:prSet presAssocID="{BFEE147D-5DEA-4D14-B6FC-5B5440BC6E5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2960728-13EE-40FE-B680-C172C9980146}" type="presOf" srcId="{BFEE147D-5DEA-4D14-B6FC-5B5440BC6E5F}" destId="{B3C7CD8A-58C8-4745-A2D3-F9AF81F82529}" srcOrd="0" destOrd="0" presId="urn:microsoft.com/office/officeart/2018/2/layout/IconLabelList"/>
    <dgm:cxn modelId="{043DD92C-8578-45AB-8B62-DBA59F7F732D}" srcId="{12A954C7-EA6C-4A7B-8506-F84133F8A58A}" destId="{8897F887-FE55-4013-8642-9E5689F271CF}" srcOrd="1" destOrd="0" parTransId="{A5602BAB-55F4-4A3A-8F89-0180013E1561}" sibTransId="{A036ABE6-9032-420B-88E2-6CDAE13DF067}"/>
    <dgm:cxn modelId="{7BA13334-6739-4686-9856-BCB235EAB83D}" type="presOf" srcId="{A08782A4-DEFA-48C3-A57E-4BA456FD04C4}" destId="{E68EAA69-9592-44D7-8900-3BA3826A0A9C}" srcOrd="0" destOrd="0" presId="urn:microsoft.com/office/officeart/2018/2/layout/IconLabelList"/>
    <dgm:cxn modelId="{9363C041-6BBF-4D7C-8A7D-D620E229B17C}" srcId="{12A954C7-EA6C-4A7B-8506-F84133F8A58A}" destId="{A08782A4-DEFA-48C3-A57E-4BA456FD04C4}" srcOrd="2" destOrd="0" parTransId="{3D61722C-F2B1-4A2A-836F-F28649AB7EE7}" sibTransId="{1438CEA6-5654-404C-BED5-618C445DB1F6}"/>
    <dgm:cxn modelId="{B0E5E565-047E-4107-B50C-1D7B7F7D353B}" type="presOf" srcId="{8897F887-FE55-4013-8642-9E5689F271CF}" destId="{F02656FB-FF0D-4709-ABCB-ED64BA209084}" srcOrd="0" destOrd="0" presId="urn:microsoft.com/office/officeart/2018/2/layout/IconLabelList"/>
    <dgm:cxn modelId="{97A9ED66-9011-4D55-8CCC-0A2FC24C2177}" type="presOf" srcId="{12A954C7-EA6C-4A7B-8506-F84133F8A58A}" destId="{D93D8CB0-A386-4A3B-A5AE-BB5FBC26F83A}" srcOrd="0" destOrd="0" presId="urn:microsoft.com/office/officeart/2018/2/layout/IconLabelList"/>
    <dgm:cxn modelId="{9026376C-EEDA-4DE7-86FC-FD5BFD6C60B7}" type="presOf" srcId="{E351BEF3-0EEB-444D-98E3-D8F06A9B1F53}" destId="{3C7A0372-F31D-4EC8-BECF-2A08BA0DDDA6}" srcOrd="0" destOrd="0" presId="urn:microsoft.com/office/officeart/2018/2/layout/IconLabelList"/>
    <dgm:cxn modelId="{5D7ED0C0-0EDA-46DF-8889-0D1D873B896F}" srcId="{12A954C7-EA6C-4A7B-8506-F84133F8A58A}" destId="{E351BEF3-0EEB-444D-98E3-D8F06A9B1F53}" srcOrd="0" destOrd="0" parTransId="{61E766FA-FD53-4565-8968-88F0DD42DE32}" sibTransId="{F420271F-FDEE-4796-B85C-D989AA392CED}"/>
    <dgm:cxn modelId="{E3497EF6-7C77-4C7B-B8D9-EA58E1A70217}" srcId="{12A954C7-EA6C-4A7B-8506-F84133F8A58A}" destId="{BFEE147D-5DEA-4D14-B6FC-5B5440BC6E5F}" srcOrd="3" destOrd="0" parTransId="{8D80BAEA-3B8C-418A-ABD1-D0EE7652C247}" sibTransId="{74148B8D-E6FE-418A-815B-4FCD73181108}"/>
    <dgm:cxn modelId="{995618B5-9EF5-493A-8DB9-9795DF859220}" type="presParOf" srcId="{D93D8CB0-A386-4A3B-A5AE-BB5FBC26F83A}" destId="{CE0AE5E1-80E3-4C59-A8D6-82C53B077189}" srcOrd="0" destOrd="0" presId="urn:microsoft.com/office/officeart/2018/2/layout/IconLabelList"/>
    <dgm:cxn modelId="{82B4D148-4E88-4FF0-B73C-875A2FC0F9A5}" type="presParOf" srcId="{CE0AE5E1-80E3-4C59-A8D6-82C53B077189}" destId="{8BA29893-78E8-484E-A5A8-C3EC8C84C348}" srcOrd="0" destOrd="0" presId="urn:microsoft.com/office/officeart/2018/2/layout/IconLabelList"/>
    <dgm:cxn modelId="{F5525499-7D25-4ACB-8DE5-F6671B53A03D}" type="presParOf" srcId="{CE0AE5E1-80E3-4C59-A8D6-82C53B077189}" destId="{20FCB2E1-4567-4837-9F47-55419C65D099}" srcOrd="1" destOrd="0" presId="urn:microsoft.com/office/officeart/2018/2/layout/IconLabelList"/>
    <dgm:cxn modelId="{2489A926-0519-4564-A3CA-CD4791E0ECEE}" type="presParOf" srcId="{CE0AE5E1-80E3-4C59-A8D6-82C53B077189}" destId="{3C7A0372-F31D-4EC8-BECF-2A08BA0DDDA6}" srcOrd="2" destOrd="0" presId="urn:microsoft.com/office/officeart/2018/2/layout/IconLabelList"/>
    <dgm:cxn modelId="{2B70902B-7049-41A0-8E41-70F330966E86}" type="presParOf" srcId="{D93D8CB0-A386-4A3B-A5AE-BB5FBC26F83A}" destId="{24725FFD-85FC-459A-82B5-5D1F94B02380}" srcOrd="1" destOrd="0" presId="urn:microsoft.com/office/officeart/2018/2/layout/IconLabelList"/>
    <dgm:cxn modelId="{4ACC2878-D970-47AB-A5C6-F1419DD32020}" type="presParOf" srcId="{D93D8CB0-A386-4A3B-A5AE-BB5FBC26F83A}" destId="{BE220B91-90CC-40C4-910C-69F181A00A0E}" srcOrd="2" destOrd="0" presId="urn:microsoft.com/office/officeart/2018/2/layout/IconLabelList"/>
    <dgm:cxn modelId="{9C3AA605-9C52-4DEE-B755-7DCD9EFD76D6}" type="presParOf" srcId="{BE220B91-90CC-40C4-910C-69F181A00A0E}" destId="{808893D9-0095-4619-B98B-FA62F97F6AE0}" srcOrd="0" destOrd="0" presId="urn:microsoft.com/office/officeart/2018/2/layout/IconLabelList"/>
    <dgm:cxn modelId="{C3131E88-3DE0-41C9-8430-384BE7AB8679}" type="presParOf" srcId="{BE220B91-90CC-40C4-910C-69F181A00A0E}" destId="{14750354-1922-4448-9DF7-7887747E3A76}" srcOrd="1" destOrd="0" presId="urn:microsoft.com/office/officeart/2018/2/layout/IconLabelList"/>
    <dgm:cxn modelId="{BFBF2A9C-22BF-4298-ACF5-208C197F4A32}" type="presParOf" srcId="{BE220B91-90CC-40C4-910C-69F181A00A0E}" destId="{F02656FB-FF0D-4709-ABCB-ED64BA209084}" srcOrd="2" destOrd="0" presId="urn:microsoft.com/office/officeart/2018/2/layout/IconLabelList"/>
    <dgm:cxn modelId="{0E9BB3D2-5501-4E70-A34B-577D0E52171F}" type="presParOf" srcId="{D93D8CB0-A386-4A3B-A5AE-BB5FBC26F83A}" destId="{2FF901D4-041B-4769-9C67-CD500B0B191C}" srcOrd="3" destOrd="0" presId="urn:microsoft.com/office/officeart/2018/2/layout/IconLabelList"/>
    <dgm:cxn modelId="{4FE86841-2972-48CA-8707-B71B4E9101E4}" type="presParOf" srcId="{D93D8CB0-A386-4A3B-A5AE-BB5FBC26F83A}" destId="{05D44AB3-31CF-42E4-A6A3-7EB6E42BAED4}" srcOrd="4" destOrd="0" presId="urn:microsoft.com/office/officeart/2018/2/layout/IconLabelList"/>
    <dgm:cxn modelId="{02B81D89-F01B-4FFC-902C-A6607E28141C}" type="presParOf" srcId="{05D44AB3-31CF-42E4-A6A3-7EB6E42BAED4}" destId="{2CB678F6-620B-4E1D-A88A-F5DE4DA07754}" srcOrd="0" destOrd="0" presId="urn:microsoft.com/office/officeart/2018/2/layout/IconLabelList"/>
    <dgm:cxn modelId="{F17C8595-82A5-4302-B00D-8FE47AF196D6}" type="presParOf" srcId="{05D44AB3-31CF-42E4-A6A3-7EB6E42BAED4}" destId="{F4F550E3-CD37-4E79-B836-DCF0ED46044B}" srcOrd="1" destOrd="0" presId="urn:microsoft.com/office/officeart/2018/2/layout/IconLabelList"/>
    <dgm:cxn modelId="{DD940287-16C9-4DB0-9D7C-7C0459E97D83}" type="presParOf" srcId="{05D44AB3-31CF-42E4-A6A3-7EB6E42BAED4}" destId="{E68EAA69-9592-44D7-8900-3BA3826A0A9C}" srcOrd="2" destOrd="0" presId="urn:microsoft.com/office/officeart/2018/2/layout/IconLabelList"/>
    <dgm:cxn modelId="{582BE58D-C04E-43F8-8538-10916B2561DE}" type="presParOf" srcId="{D93D8CB0-A386-4A3B-A5AE-BB5FBC26F83A}" destId="{8FF96CC8-CB41-402E-A39F-1D5B6448682A}" srcOrd="5" destOrd="0" presId="urn:microsoft.com/office/officeart/2018/2/layout/IconLabelList"/>
    <dgm:cxn modelId="{8BB24A11-9A86-4D5D-BD98-53853EE8347F}" type="presParOf" srcId="{D93D8CB0-A386-4A3B-A5AE-BB5FBC26F83A}" destId="{58CECA00-5C18-4DD4-B0D7-F446C857928D}" srcOrd="6" destOrd="0" presId="urn:microsoft.com/office/officeart/2018/2/layout/IconLabelList"/>
    <dgm:cxn modelId="{100358A4-6BD8-4DA0-8214-F49BB1F69104}" type="presParOf" srcId="{58CECA00-5C18-4DD4-B0D7-F446C857928D}" destId="{D352F37D-EC96-496C-ABA2-0C9DF793A8D5}" srcOrd="0" destOrd="0" presId="urn:microsoft.com/office/officeart/2018/2/layout/IconLabelList"/>
    <dgm:cxn modelId="{F2207D0F-BF40-4615-9B6A-32BCF2B62853}" type="presParOf" srcId="{58CECA00-5C18-4DD4-B0D7-F446C857928D}" destId="{76847573-B7E2-443B-813D-1100F098569E}" srcOrd="1" destOrd="0" presId="urn:microsoft.com/office/officeart/2018/2/layout/IconLabelList"/>
    <dgm:cxn modelId="{05A3C145-4017-4B76-9676-8E9C6A2383C8}" type="presParOf" srcId="{58CECA00-5C18-4DD4-B0D7-F446C857928D}" destId="{B3C7CD8A-58C8-4745-A2D3-F9AF81F8252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1BECA-F949-4E87-97E6-C9A75E1926AE}">
      <dsp:nvSpPr>
        <dsp:cNvPr id="0" name=""/>
        <dsp:cNvSpPr/>
      </dsp:nvSpPr>
      <dsp:spPr>
        <a:xfrm>
          <a:off x="577334" y="1117431"/>
          <a:ext cx="1749937" cy="17499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E0E6F-3360-41BD-B1F0-A71CDB0C0943}">
      <dsp:nvSpPr>
        <dsp:cNvPr id="0" name=""/>
        <dsp:cNvSpPr/>
      </dsp:nvSpPr>
      <dsp:spPr>
        <a:xfrm>
          <a:off x="950271" y="149036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3BDC7-37FE-4482-B732-0440CE382D47}">
      <dsp:nvSpPr>
        <dsp:cNvPr id="0" name=""/>
        <dsp:cNvSpPr/>
      </dsp:nvSpPr>
      <dsp:spPr>
        <a:xfrm>
          <a:off x="17927" y="341243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b="1" kern="1200"/>
            <a:t>Outcome Measures</a:t>
          </a:r>
          <a:r>
            <a:rPr lang="en-GB" sz="1600" kern="1200"/>
            <a:t> = actual impact on mortality/quality of life</a:t>
          </a:r>
          <a:endParaRPr lang="en-US" sz="1600" kern="1200"/>
        </a:p>
      </dsp:txBody>
      <dsp:txXfrm>
        <a:off x="17927" y="3412431"/>
        <a:ext cx="2868750" cy="720000"/>
      </dsp:txXfrm>
    </dsp:sp>
    <dsp:sp modelId="{A163E045-0179-4CFF-B0B2-816067D356A5}">
      <dsp:nvSpPr>
        <dsp:cNvPr id="0" name=""/>
        <dsp:cNvSpPr/>
      </dsp:nvSpPr>
      <dsp:spPr>
        <a:xfrm>
          <a:off x="3948115" y="1117431"/>
          <a:ext cx="1749937" cy="17499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CF7DC-42DA-4070-8C06-07C07AE018B6}">
      <dsp:nvSpPr>
        <dsp:cNvPr id="0" name=""/>
        <dsp:cNvSpPr/>
      </dsp:nvSpPr>
      <dsp:spPr>
        <a:xfrm>
          <a:off x="4321052" y="149036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53D94-2223-4B32-85A0-65F9D0D8B863}">
      <dsp:nvSpPr>
        <dsp:cNvPr id="0" name=""/>
        <dsp:cNvSpPr/>
      </dsp:nvSpPr>
      <dsp:spPr>
        <a:xfrm>
          <a:off x="3388709" y="341243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b="1" kern="1200"/>
            <a:t>Process Measures</a:t>
          </a:r>
          <a:r>
            <a:rPr lang="en-GB" sz="1600" kern="1200"/>
            <a:t> = what’s done to improve detection</a:t>
          </a:r>
          <a:endParaRPr lang="en-US" sz="1600" kern="1200"/>
        </a:p>
      </dsp:txBody>
      <dsp:txXfrm>
        <a:off x="3388709" y="3412431"/>
        <a:ext cx="28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29893-78E8-484E-A5A8-C3EC8C84C348}">
      <dsp:nvSpPr>
        <dsp:cNvPr id="0" name=""/>
        <dsp:cNvSpPr/>
      </dsp:nvSpPr>
      <dsp:spPr>
        <a:xfrm>
          <a:off x="1334145" y="313741"/>
          <a:ext cx="998790" cy="9987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A0372-F31D-4EC8-BECF-2A08BA0DDDA6}">
      <dsp:nvSpPr>
        <dsp:cNvPr id="0" name=""/>
        <dsp:cNvSpPr/>
      </dsp:nvSpPr>
      <dsp:spPr>
        <a:xfrm>
          <a:off x="723773" y="1627528"/>
          <a:ext cx="22195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Early diagnosis = improved treatment options &amp; reduced mortality</a:t>
          </a:r>
          <a:endParaRPr lang="en-US" sz="1300" kern="1200"/>
        </a:p>
      </dsp:txBody>
      <dsp:txXfrm>
        <a:off x="723773" y="1627528"/>
        <a:ext cx="2219534" cy="720000"/>
      </dsp:txXfrm>
    </dsp:sp>
    <dsp:sp modelId="{808893D9-0095-4619-B98B-FA62F97F6AE0}">
      <dsp:nvSpPr>
        <dsp:cNvPr id="0" name=""/>
        <dsp:cNvSpPr/>
      </dsp:nvSpPr>
      <dsp:spPr>
        <a:xfrm>
          <a:off x="3942098" y="313741"/>
          <a:ext cx="998790" cy="9987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656FB-FF0D-4709-ABCB-ED64BA209084}">
      <dsp:nvSpPr>
        <dsp:cNvPr id="0" name=""/>
        <dsp:cNvSpPr/>
      </dsp:nvSpPr>
      <dsp:spPr>
        <a:xfrm>
          <a:off x="3331726" y="1627528"/>
          <a:ext cx="22195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Combination of process + outcome measures essential</a:t>
          </a:r>
          <a:endParaRPr lang="en-US" sz="1300" kern="1200"/>
        </a:p>
      </dsp:txBody>
      <dsp:txXfrm>
        <a:off x="3331726" y="1627528"/>
        <a:ext cx="2219534" cy="720000"/>
      </dsp:txXfrm>
    </dsp:sp>
    <dsp:sp modelId="{2CB678F6-620B-4E1D-A88A-F5DE4DA07754}">
      <dsp:nvSpPr>
        <dsp:cNvPr id="0" name=""/>
        <dsp:cNvSpPr/>
      </dsp:nvSpPr>
      <dsp:spPr>
        <a:xfrm>
          <a:off x="1334145" y="2902411"/>
          <a:ext cx="998790" cy="9987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8EAA69-9592-44D7-8900-3BA3826A0A9C}">
      <dsp:nvSpPr>
        <dsp:cNvPr id="0" name=""/>
        <dsp:cNvSpPr/>
      </dsp:nvSpPr>
      <dsp:spPr>
        <a:xfrm>
          <a:off x="723773" y="4216198"/>
          <a:ext cx="22195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Progress made, but challenges like overdiagnosis &amp; bias remain</a:t>
          </a:r>
          <a:endParaRPr lang="en-US" sz="1300" kern="1200"/>
        </a:p>
      </dsp:txBody>
      <dsp:txXfrm>
        <a:off x="723773" y="4216198"/>
        <a:ext cx="2219534" cy="720000"/>
      </dsp:txXfrm>
    </dsp:sp>
    <dsp:sp modelId="{D352F37D-EC96-496C-ABA2-0C9DF793A8D5}">
      <dsp:nvSpPr>
        <dsp:cNvPr id="0" name=""/>
        <dsp:cNvSpPr/>
      </dsp:nvSpPr>
      <dsp:spPr>
        <a:xfrm>
          <a:off x="3942098" y="2902411"/>
          <a:ext cx="998790" cy="9987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7CD8A-58C8-4745-A2D3-F9AF81F82529}">
      <dsp:nvSpPr>
        <dsp:cNvPr id="0" name=""/>
        <dsp:cNvSpPr/>
      </dsp:nvSpPr>
      <dsp:spPr>
        <a:xfrm>
          <a:off x="3331726" y="4216198"/>
          <a:ext cx="22195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Continued research &amp; smarter screening needed to improve true outcomes</a:t>
          </a:r>
          <a:endParaRPr lang="en-US" sz="1300" kern="1200"/>
        </a:p>
      </dsp:txBody>
      <dsp:txXfrm>
        <a:off x="3331726" y="4216198"/>
        <a:ext cx="221953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8B9EBBA-996F-894A-B54A-D6246ED52CEA}" type="datetimeFigureOut">
              <a:rPr lang="en-US" smtClean="0"/>
              <a:pPr/>
              <a:t>8/10/25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4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8/10/25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D62726E-379B-B349-9EED-81ED093FA806}" type="datetimeFigureOut">
              <a:rPr lang="en-US" smtClean="0"/>
              <a:pPr/>
              <a:t>8/10/25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2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8/10/25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45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DFA1846-DA80-1C48-A609-854EA85C59AD}" type="datetimeFigureOut">
              <a:rPr lang="en-US" smtClean="0"/>
              <a:pPr/>
              <a:t>8/10/25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7302355-E14B-8545-A8F8-0FE83CC9D524}" type="datetimeFigureOut">
              <a:rPr lang="en-US" smtClean="0"/>
              <a:pPr/>
              <a:t>8/10/25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7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2640F58-564D-2B4F-AE67-E407BA4FCF45}" type="datetimeFigureOut">
              <a:rPr lang="en-US" smtClean="0"/>
              <a:pPr/>
              <a:t>8/10/25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5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8/10/25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2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818C68F-D26B-8F47-958C-23B49CF8A634}" type="datetimeFigureOut">
              <a:rPr lang="en-US" smtClean="0"/>
              <a:pPr/>
              <a:t>8/10/25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3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8/10/25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9B482E8-6E0E-1B4F-B1FD-C69DB9E858D9}" type="datetimeFigureOut">
              <a:rPr lang="en-US" smtClean="0"/>
              <a:pPr/>
              <a:t>8/10/25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63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8/10/25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7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50DC67-0008-6517-8CBD-84A27E37E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>
            <a:normAutofit/>
          </a:bodyPr>
          <a:lstStyle/>
          <a:p>
            <a:r>
              <a:rPr lang="en-GB" sz="4600" b="0" i="1"/>
              <a:t>Early Diagnosis of Cancer: Why It Matters &amp; How to Measure Progress</a:t>
            </a:r>
            <a:endParaRPr lang="en-US" sz="4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06EE8-1B10-66CA-7768-92B2562D1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>
            <a:normAutofit/>
          </a:bodyPr>
          <a:lstStyle/>
          <a:p>
            <a:r>
              <a:rPr lang="en-US" dirty="0"/>
              <a:t>By </a:t>
            </a:r>
            <a:r>
              <a:rPr lang="en-US" dirty="0" err="1"/>
              <a:t>yaara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84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FF257A-042C-46B5-80D1-3E8CFD334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836BD6-A1CD-4253-813F-3EDA642A7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63EE4AB3-C905-497E-988B-4D7394894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774DC5FF-D912-4C9F-811A-337208A3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E04E6A71-624A-4806-A53E-87BC73A85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1871C83-254F-49CD-8EA7-8CB7089B8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427141DF-5457-4673-B816-C6C5C72A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C9A176E-C84F-4816-97D4-426B396FC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81B905A-332A-49BC-9456-7D0337D9B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EBD9769-DFB9-4970-91FF-137E685AF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1DCB916-2D3C-46BC-9A95-EFC166D96C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89DAD37-FFF7-49FA-8FBB-D20A992D4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148A64A-D598-4309-BCA9-F67ADE72C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38A95D77-7745-4551-BBD5-3515A074D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A2C20B7F-80D6-4D48-BB2A-9AEC85494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55589882-0BB8-42B0-B42F-32A75B19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53673B9F-5864-445E-82E7-0A8324FA8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16FF3B3D-59FE-4AE1-AA54-14A691D6B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901CA0F0-4962-4EC5-BA5B-3F0A967FC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DD02E26-C2AD-4062-85BD-28D172C9E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D7B60BD4-07C1-461F-B38E-B39EBACA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81BB3F7-E4A5-4BD9-A70D-FDA6C9127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93A80B5-32BA-48BB-941A-4FC64AC62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C057A66-6E97-4BA5-B4B3-2690ACE3C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22">
            <a:extLst>
              <a:ext uri="{FF2B5EF4-FFF2-40B4-BE49-F238E27FC236}">
                <a16:creationId xmlns:a16="http://schemas.microsoft.com/office/drawing/2014/main" id="{764884A8-16DD-467F-A648-70B32E20B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76681CD-6924-4550-926C-667FC2C6A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1D74F0-B13E-851D-FF27-5F7B68FF4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5767566" cy="1072378"/>
          </a:xfrm>
        </p:spPr>
        <p:txBody>
          <a:bodyPr anchor="ctr">
            <a:normAutofit/>
          </a:bodyPr>
          <a:lstStyle/>
          <a:p>
            <a:r>
              <a:rPr lang="en-GB" sz="3600" b="0" dirty="0"/>
              <a:t>Why Early Diagnosis Matters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95CC7-F44E-3918-6B82-14F68D909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789239"/>
            <a:ext cx="5768442" cy="268360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400">
                <a:solidFill>
                  <a:srgbClr val="FFFFFE"/>
                </a:solidFill>
              </a:rPr>
              <a:t>Prevents cancer from spreading (metastasis)</a:t>
            </a:r>
          </a:p>
          <a:p>
            <a:pPr>
              <a:lnSpc>
                <a:spcPct val="110000"/>
              </a:lnSpc>
            </a:pPr>
            <a:r>
              <a:rPr lang="en-GB" sz="1400">
                <a:solidFill>
                  <a:srgbClr val="FFFFFE"/>
                </a:solidFill>
              </a:rPr>
              <a:t>Higher survival rates when cancer is caught early</a:t>
            </a:r>
          </a:p>
          <a:p>
            <a:pPr>
              <a:lnSpc>
                <a:spcPct val="110000"/>
              </a:lnSpc>
            </a:pPr>
            <a:r>
              <a:rPr lang="en-GB" sz="1400">
                <a:solidFill>
                  <a:srgbClr val="FFFFFE"/>
                </a:solidFill>
              </a:rPr>
              <a:t>Example: Ovarian cancer detection with </a:t>
            </a:r>
            <a:r>
              <a:rPr lang="en-GB" sz="1400" i="1">
                <a:solidFill>
                  <a:srgbClr val="FFFFFE"/>
                </a:solidFill>
              </a:rPr>
              <a:t>blood-based liquid biopsies</a:t>
            </a:r>
            <a:endParaRPr lang="en-GB" sz="1400">
              <a:solidFill>
                <a:srgbClr val="FFFFFE"/>
              </a:solidFill>
            </a:endParaRPr>
          </a:p>
          <a:p>
            <a:pPr>
              <a:lnSpc>
                <a:spcPct val="110000"/>
              </a:lnSpc>
            </a:pPr>
            <a:r>
              <a:rPr lang="en-GB" sz="1400">
                <a:solidFill>
                  <a:srgbClr val="FFFFFE"/>
                </a:solidFill>
              </a:rPr>
              <a:t>Identify cancer proteins, DNA fragments, microRNAs, exosomes</a:t>
            </a:r>
          </a:p>
          <a:p>
            <a:pPr>
              <a:lnSpc>
                <a:spcPct val="110000"/>
              </a:lnSpc>
            </a:pPr>
            <a:r>
              <a:rPr lang="en-GB" sz="1400">
                <a:solidFill>
                  <a:srgbClr val="FFFFFE"/>
                </a:solidFill>
              </a:rPr>
              <a:t>Detects cancer before symptoms appear</a:t>
            </a:r>
          </a:p>
          <a:p>
            <a:pPr>
              <a:lnSpc>
                <a:spcPct val="110000"/>
              </a:lnSpc>
            </a:pPr>
            <a:r>
              <a:rPr lang="en-GB" sz="1400">
                <a:solidFill>
                  <a:srgbClr val="FFFFFE"/>
                </a:solidFill>
              </a:rPr>
              <a:t>Focused screening for high-risk groups</a:t>
            </a:r>
          </a:p>
          <a:p>
            <a:pPr>
              <a:lnSpc>
                <a:spcPct val="110000"/>
              </a:lnSpc>
            </a:pPr>
            <a:endParaRPr lang="en-US" sz="1400">
              <a:solidFill>
                <a:srgbClr val="FFFFFE"/>
              </a:solidFill>
            </a:endParaRPr>
          </a:p>
        </p:txBody>
      </p:sp>
      <p:pic>
        <p:nvPicPr>
          <p:cNvPr id="5" name="Picture 4" descr="Person using microscope">
            <a:extLst>
              <a:ext uri="{FF2B5EF4-FFF2-40B4-BE49-F238E27FC236}">
                <a16:creationId xmlns:a16="http://schemas.microsoft.com/office/drawing/2014/main" id="{F474E6A1-1E70-6353-DADE-897FD14788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639" r="42196" b="1"/>
          <a:stretch>
            <a:fillRect/>
          </a:stretch>
        </p:blipFill>
        <p:spPr>
          <a:xfrm>
            <a:off x="7549862" y="227"/>
            <a:ext cx="4641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7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ACFF-23AF-C043-0870-3ECC803F2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748488"/>
          </a:xfrm>
        </p:spPr>
        <p:txBody>
          <a:bodyPr/>
          <a:lstStyle/>
          <a:p>
            <a:r>
              <a:rPr lang="en-GB" sz="4000" b="0" dirty="0"/>
              <a:t>Measuring Progress</a:t>
            </a:r>
            <a:endParaRPr lang="en-US" sz="4000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55DFCAE-5A8E-593F-87FD-AE53F2BD9E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14646"/>
              </p:ext>
            </p:extLst>
          </p:nvPr>
        </p:nvGraphicFramePr>
        <p:xfrm>
          <a:off x="5110163" y="803275"/>
          <a:ext cx="6275387" cy="5249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400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6132F700-8CFB-4C6C-B542-E0126AFD2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32">
            <a:extLst>
              <a:ext uri="{FF2B5EF4-FFF2-40B4-BE49-F238E27FC236}">
                <a16:creationId xmlns:a16="http://schemas.microsoft.com/office/drawing/2014/main" id="{590E0492-A063-4322-A6F6-50EBE38B5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37">
            <a:extLst>
              <a:ext uri="{FF2B5EF4-FFF2-40B4-BE49-F238E27FC236}">
                <a16:creationId xmlns:a16="http://schemas.microsoft.com/office/drawing/2014/main" id="{8811F053-65BC-463F-A052-15EDF07DD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4298B-C171-450D-7499-FD3D61B2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184" y="1771135"/>
            <a:ext cx="6450227" cy="3714834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200" dirty="0">
                <a:solidFill>
                  <a:schemeClr val="bg1"/>
                </a:solidFill>
              </a:rPr>
              <a:t>Overdiagnosis → unnecessary treatment, stress, costs</a:t>
            </a:r>
            <a:br>
              <a:rPr lang="en-US" sz="4200" dirty="0">
                <a:solidFill>
                  <a:schemeClr val="bg1"/>
                </a:solidFill>
              </a:rPr>
            </a:br>
            <a:r>
              <a:rPr lang="en-US" sz="4200" dirty="0">
                <a:solidFill>
                  <a:schemeClr val="bg1"/>
                </a:solidFill>
              </a:rPr>
              <a:t>Lead time bias → survival appears longer but outcome unchanged</a:t>
            </a:r>
            <a:br>
              <a:rPr lang="en-US" sz="4200" dirty="0">
                <a:solidFill>
                  <a:schemeClr val="bg1"/>
                </a:solidFill>
              </a:rPr>
            </a:br>
            <a:endParaRPr lang="en-US" sz="42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96C13-90E9-9FC0-2426-76D0B6943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1964" y="2457450"/>
            <a:ext cx="2131409" cy="2342204"/>
          </a:xfrm>
        </p:spPr>
        <p:txBody>
          <a:bodyPr vert="horz" lIns="91440" tIns="0" rIns="91440" bIns="45720" rtlCol="0"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Challenges in Measuring True Progress</a:t>
            </a:r>
          </a:p>
          <a:p>
            <a:pPr algn="l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5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6C93-A888-1E8E-51A7-3BA120A0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552317"/>
          </a:xfrm>
        </p:spPr>
        <p:txBody>
          <a:bodyPr/>
          <a:lstStyle/>
          <a:p>
            <a:br>
              <a:rPr lang="en-GB" dirty="0"/>
            </a:br>
            <a:r>
              <a:rPr lang="en-GB" dirty="0"/>
              <a:t>Conclusion &amp; Key Takeaways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C1EA071-517B-C88D-363B-CD96822B77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09983" y="802809"/>
          <a:ext cx="6275035" cy="52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55103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Metadata/LabelInfo.xml><?xml version="1.0" encoding="utf-8"?>
<clbl:labelList xmlns:clbl="http://schemas.microsoft.com/office/2020/mipLabelMetadata">
  <clbl:label id="{6b902693-1074-40aa-9e21-d89446a2ebb5}" enabled="0" method="" siteId="{6b902693-1074-40aa-9e21-d89446a2ebb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150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 Light</vt:lpstr>
      <vt:lpstr>Rockwell</vt:lpstr>
      <vt:lpstr>Wingdings</vt:lpstr>
      <vt:lpstr>Atlas</vt:lpstr>
      <vt:lpstr>Early Diagnosis of Cancer: Why It Matters &amp; How to Measure Progress</vt:lpstr>
      <vt:lpstr>Why Early Diagnosis Matters</vt:lpstr>
      <vt:lpstr>Measuring Progress</vt:lpstr>
      <vt:lpstr>Overdiagnosis → unnecessary treatment, stress, costs Lead time bias → survival appears longer but outcome unchanged </vt:lpstr>
      <vt:lpstr> Conclusion &amp; 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Aweys, Yaara N (UG - Sch of Engineering)</dc:creator>
  <cp:lastModifiedBy>Aweys, Yaara N (UG - Sch of Engineering)</cp:lastModifiedBy>
  <cp:revision>1</cp:revision>
  <dcterms:created xsi:type="dcterms:W3CDTF">2025-08-10T13:07:45Z</dcterms:created>
  <dcterms:modified xsi:type="dcterms:W3CDTF">2025-08-10T13:25:40Z</dcterms:modified>
</cp:coreProperties>
</file>