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2" r:id="rId8"/>
    <p:sldId id="260" r:id="rId9"/>
    <p:sldId id="261" r:id="rId10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007BFF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6487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90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9550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761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7710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65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470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057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439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8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61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45010"/>
            <a:ext cx="111783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725046"/>
            <a:ext cx="111783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B3628-89CC-47F6-B56E-8A995E73A51A}" type="datetimeFigureOut">
              <a:rPr lang="hr-HR" smtClean="0"/>
              <a:t>17.1.2020.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31F2-EDDE-4781-976A-27E61E8D67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327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9569F-326C-4E51-A408-273C23162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044" y="2506891"/>
            <a:ext cx="9720263" cy="2256061"/>
          </a:xfrm>
        </p:spPr>
        <p:txBody>
          <a:bodyPr>
            <a:normAutofit/>
          </a:bodyPr>
          <a:lstStyle/>
          <a:p>
            <a:r>
              <a:rPr lang="hr-HR" sz="6000" dirty="0">
                <a:solidFill>
                  <a:srgbClr val="007B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Manje smeće više sreće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2EFA65-5249-4F21-9A3E-AAA8163D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44" y="4913892"/>
            <a:ext cx="9720263" cy="1564542"/>
          </a:xfrm>
        </p:spPr>
        <p:txBody>
          <a:bodyPr/>
          <a:lstStyle/>
          <a:p>
            <a:r>
              <a:rPr lang="hr-HR" dirty="0" err="1">
                <a:solidFill>
                  <a:srgbClr val="191919"/>
                </a:solidFill>
              </a:rPr>
              <a:t>BashCrash</a:t>
            </a:r>
            <a:endParaRPr lang="hr-HR" dirty="0">
              <a:solidFill>
                <a:srgbClr val="1919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E16EA-14D5-47DE-AED1-C17A3650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74" y="2625639"/>
            <a:ext cx="126700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9802-F7B1-4A9D-BF05-219FEDB9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007BFF"/>
                </a:solidFill>
              </a:rPr>
              <a:t>Cilj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6FB0-13DF-47C3-922C-74D6AA98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rgbClr val="191919"/>
                </a:solidFill>
              </a:rPr>
              <a:t>Napraviti aplikaciju koja će pomoći građanima i komunalnim službama efikasnije ispražnjavati kontejnere</a:t>
            </a:r>
          </a:p>
        </p:txBody>
      </p:sp>
    </p:spTree>
    <p:extLst>
      <p:ext uri="{BB962C8B-B14F-4D97-AF65-F5344CB8AC3E}">
        <p14:creationId xmlns:p14="http://schemas.microsoft.com/office/powerpoint/2010/main" val="418753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9802-F7B1-4A9D-BF05-219FEDB9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007BFF"/>
                </a:solidFill>
              </a:rPr>
              <a:t>Korištene tehnologije i alati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6FB0-13DF-47C3-922C-74D6AA98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>
                <a:solidFill>
                  <a:srgbClr val="191919"/>
                </a:solidFill>
              </a:rPr>
              <a:t>Spring</a:t>
            </a:r>
            <a:r>
              <a:rPr lang="hr-HR" dirty="0">
                <a:solidFill>
                  <a:srgbClr val="191919"/>
                </a:solidFill>
              </a:rPr>
              <a:t> </a:t>
            </a:r>
            <a:r>
              <a:rPr lang="hr-HR" dirty="0" err="1">
                <a:solidFill>
                  <a:srgbClr val="191919"/>
                </a:solidFill>
              </a:rPr>
              <a:t>Boot</a:t>
            </a:r>
            <a:endParaRPr lang="hr-HR" dirty="0">
              <a:solidFill>
                <a:srgbClr val="191919"/>
              </a:solidFill>
            </a:endParaRPr>
          </a:p>
          <a:p>
            <a:r>
              <a:rPr lang="hr-HR" dirty="0">
                <a:solidFill>
                  <a:srgbClr val="191919"/>
                </a:solidFill>
              </a:rPr>
              <a:t>Java</a:t>
            </a:r>
          </a:p>
          <a:p>
            <a:r>
              <a:rPr lang="hr-HR" dirty="0" err="1">
                <a:solidFill>
                  <a:srgbClr val="191919"/>
                </a:solidFill>
              </a:rPr>
              <a:t>React</a:t>
            </a:r>
            <a:endParaRPr lang="hr-HR" dirty="0">
              <a:solidFill>
                <a:srgbClr val="191919"/>
              </a:solidFill>
            </a:endParaRPr>
          </a:p>
          <a:p>
            <a:r>
              <a:rPr lang="hr-HR" dirty="0">
                <a:solidFill>
                  <a:srgbClr val="191919"/>
                </a:solidFill>
              </a:rPr>
              <a:t>JavaScript</a:t>
            </a:r>
          </a:p>
          <a:p>
            <a:r>
              <a:rPr lang="hr-HR" dirty="0" err="1">
                <a:solidFill>
                  <a:srgbClr val="191919"/>
                </a:solidFill>
              </a:rPr>
              <a:t>Heroku</a:t>
            </a:r>
            <a:endParaRPr lang="hr-HR" dirty="0">
              <a:solidFill>
                <a:srgbClr val="191919"/>
              </a:solidFill>
            </a:endParaRPr>
          </a:p>
          <a:p>
            <a:r>
              <a:rPr lang="hr-HR" dirty="0" err="1">
                <a:solidFill>
                  <a:srgbClr val="191919"/>
                </a:solidFill>
              </a:rPr>
              <a:t>Git</a:t>
            </a:r>
            <a:r>
              <a:rPr lang="hr-HR" dirty="0">
                <a:solidFill>
                  <a:srgbClr val="191919"/>
                </a:solidFill>
              </a:rPr>
              <a:t>/</a:t>
            </a:r>
            <a:r>
              <a:rPr lang="hr-HR" dirty="0" err="1">
                <a:solidFill>
                  <a:srgbClr val="191919"/>
                </a:solidFill>
              </a:rPr>
              <a:t>GitLab</a:t>
            </a:r>
            <a:endParaRPr lang="hr-HR" dirty="0">
              <a:solidFill>
                <a:srgbClr val="191919"/>
              </a:solidFill>
            </a:endParaRPr>
          </a:p>
          <a:p>
            <a:endParaRPr lang="hr-HR" dirty="0">
              <a:solidFill>
                <a:srgbClr val="191919"/>
              </a:solidFill>
            </a:endParaRPr>
          </a:p>
          <a:p>
            <a:r>
              <a:rPr lang="hr-HR" dirty="0" err="1">
                <a:solidFill>
                  <a:srgbClr val="191919"/>
                </a:solidFill>
              </a:rPr>
              <a:t>Astah</a:t>
            </a:r>
            <a:r>
              <a:rPr lang="hr-HR" dirty="0">
                <a:solidFill>
                  <a:srgbClr val="191919"/>
                </a:solidFill>
              </a:rPr>
              <a:t> Professional</a:t>
            </a:r>
          </a:p>
        </p:txBody>
      </p:sp>
    </p:spTree>
    <p:extLst>
      <p:ext uri="{BB962C8B-B14F-4D97-AF65-F5344CB8AC3E}">
        <p14:creationId xmlns:p14="http://schemas.microsoft.com/office/powerpoint/2010/main" val="2298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1F2C4-5401-4DE5-8473-FB0E50F8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9" y="-1"/>
            <a:ext cx="11520311" cy="648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1AAAE-EB47-4473-B7C2-0A7A3A9BEDB3}"/>
              </a:ext>
            </a:extLst>
          </p:cNvPr>
          <p:cNvSpPr txBox="1"/>
          <p:nvPr/>
        </p:nvSpPr>
        <p:spPr>
          <a:xfrm>
            <a:off x="9811657" y="5940179"/>
            <a:ext cx="2936638" cy="354174"/>
          </a:xfrm>
          <a:prstGeom prst="roundRect">
            <a:avLst>
              <a:gd name="adj" fmla="val 12405"/>
            </a:avLst>
          </a:prstGeom>
          <a:solidFill>
            <a:srgbClr val="007BFF"/>
          </a:solidFill>
        </p:spPr>
        <p:txBody>
          <a:bodyPr wrap="none" tIns="36000" rtlCol="0" anchor="ctr">
            <a:spAutoFit/>
          </a:bodyPr>
          <a:lstStyle/>
          <a:p>
            <a:pPr algn="r"/>
            <a:r>
              <a:rPr lang="hr-HR" sz="1600" dirty="0"/>
              <a:t>Prikaz neregistriranih korisnika</a:t>
            </a:r>
          </a:p>
        </p:txBody>
      </p:sp>
    </p:spTree>
    <p:extLst>
      <p:ext uri="{BB962C8B-B14F-4D97-AF65-F5344CB8AC3E}">
        <p14:creationId xmlns:p14="http://schemas.microsoft.com/office/powerpoint/2010/main" val="371278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514485-0CE3-46D9-B284-0DBC9D04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9" y="-1"/>
            <a:ext cx="11520311" cy="648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16529-3EE1-4D5F-8860-0E7C7797F805}"/>
              </a:ext>
            </a:extLst>
          </p:cNvPr>
          <p:cNvSpPr txBox="1"/>
          <p:nvPr/>
        </p:nvSpPr>
        <p:spPr>
          <a:xfrm>
            <a:off x="6525886" y="5940179"/>
            <a:ext cx="6222409" cy="354174"/>
          </a:xfrm>
          <a:prstGeom prst="roundRect">
            <a:avLst>
              <a:gd name="adj" fmla="val 12405"/>
            </a:avLst>
          </a:prstGeom>
          <a:solidFill>
            <a:srgbClr val="007BFF"/>
          </a:solidFill>
        </p:spPr>
        <p:txBody>
          <a:bodyPr wrap="none" tIns="36000" rtlCol="0" anchor="ctr">
            <a:spAutoFit/>
          </a:bodyPr>
          <a:lstStyle/>
          <a:p>
            <a:pPr algn="r"/>
            <a:r>
              <a:rPr lang="hr-HR" sz="1600" dirty="0"/>
              <a:t>Pronalazak kontejnera vrši se klikom na kontejner ili putem tražilice</a:t>
            </a:r>
          </a:p>
        </p:txBody>
      </p:sp>
    </p:spTree>
    <p:extLst>
      <p:ext uri="{BB962C8B-B14F-4D97-AF65-F5344CB8AC3E}">
        <p14:creationId xmlns:p14="http://schemas.microsoft.com/office/powerpoint/2010/main" val="46167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08353-992D-49A5-BDA3-742735A6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9" y="-1"/>
            <a:ext cx="11520311" cy="648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25788-D0E0-4101-A89B-D8C174982C71}"/>
              </a:ext>
            </a:extLst>
          </p:cNvPr>
          <p:cNvSpPr txBox="1"/>
          <p:nvPr/>
        </p:nvSpPr>
        <p:spPr>
          <a:xfrm>
            <a:off x="7910689" y="5940179"/>
            <a:ext cx="4837606" cy="354174"/>
          </a:xfrm>
          <a:prstGeom prst="roundRect">
            <a:avLst>
              <a:gd name="adj" fmla="val 12405"/>
            </a:avLst>
          </a:prstGeom>
          <a:solidFill>
            <a:srgbClr val="007BFF"/>
          </a:solidFill>
        </p:spPr>
        <p:txBody>
          <a:bodyPr wrap="none" tIns="36000" rtlCol="0" anchor="ctr">
            <a:spAutoFit/>
          </a:bodyPr>
          <a:lstStyle/>
          <a:p>
            <a:pPr algn="r"/>
            <a:r>
              <a:rPr lang="hr-HR" sz="1600" dirty="0"/>
              <a:t>Recenzije čistoće kontejnera (neregistrirani korisnik)</a:t>
            </a:r>
          </a:p>
        </p:txBody>
      </p:sp>
    </p:spTree>
    <p:extLst>
      <p:ext uri="{BB962C8B-B14F-4D97-AF65-F5344CB8AC3E}">
        <p14:creationId xmlns:p14="http://schemas.microsoft.com/office/powerpoint/2010/main" val="33635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2D267-0507-4A0B-9034-FFACD4FF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9" y="-1"/>
            <a:ext cx="11520311" cy="648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9170D-D1A7-49D7-BD62-FF38F2DA47F3}"/>
              </a:ext>
            </a:extLst>
          </p:cNvPr>
          <p:cNvSpPr txBox="1"/>
          <p:nvPr/>
        </p:nvSpPr>
        <p:spPr>
          <a:xfrm>
            <a:off x="11515207" y="5940179"/>
            <a:ext cx="1233088" cy="354174"/>
          </a:xfrm>
          <a:prstGeom prst="roundRect">
            <a:avLst>
              <a:gd name="adj" fmla="val 12405"/>
            </a:avLst>
          </a:prstGeom>
          <a:solidFill>
            <a:srgbClr val="007BFF"/>
          </a:solidFill>
        </p:spPr>
        <p:txBody>
          <a:bodyPr wrap="none" tIns="36000" rtlCol="0" anchor="ctr">
            <a:spAutoFit/>
          </a:bodyPr>
          <a:lstStyle/>
          <a:p>
            <a:pPr algn="r"/>
            <a:r>
              <a:rPr lang="hr-HR" sz="1600" dirty="0"/>
              <a:t>Registracija</a:t>
            </a:r>
          </a:p>
        </p:txBody>
      </p:sp>
    </p:spTree>
    <p:extLst>
      <p:ext uri="{BB962C8B-B14F-4D97-AF65-F5344CB8AC3E}">
        <p14:creationId xmlns:p14="http://schemas.microsoft.com/office/powerpoint/2010/main" val="3954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94271-1D67-48FB-878D-067F6334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9" y="-1"/>
            <a:ext cx="11520311" cy="648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9170D-D1A7-49D7-BD62-FF38F2DA47F3}"/>
              </a:ext>
            </a:extLst>
          </p:cNvPr>
          <p:cNvSpPr txBox="1"/>
          <p:nvPr/>
        </p:nvSpPr>
        <p:spPr>
          <a:xfrm>
            <a:off x="11951778" y="5940179"/>
            <a:ext cx="796517" cy="354174"/>
          </a:xfrm>
          <a:prstGeom prst="roundRect">
            <a:avLst>
              <a:gd name="adj" fmla="val 12405"/>
            </a:avLst>
          </a:prstGeom>
          <a:solidFill>
            <a:srgbClr val="007BFF"/>
          </a:solidFill>
        </p:spPr>
        <p:txBody>
          <a:bodyPr wrap="none" tIns="36000" rtlCol="0" anchor="ctr">
            <a:spAutoFit/>
          </a:bodyPr>
          <a:lstStyle/>
          <a:p>
            <a:pPr algn="r"/>
            <a:r>
              <a:rPr lang="hr-HR" sz="1600" dirty="0"/>
              <a:t>Prijava</a:t>
            </a:r>
          </a:p>
        </p:txBody>
      </p:sp>
    </p:spTree>
    <p:extLst>
      <p:ext uri="{BB962C8B-B14F-4D97-AF65-F5344CB8AC3E}">
        <p14:creationId xmlns:p14="http://schemas.microsoft.com/office/powerpoint/2010/main" val="3947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89E96-1D27-4D17-AB94-291719CD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9" y="-1"/>
            <a:ext cx="11520311" cy="648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AD4A73-673F-423A-A92F-04B2D274B002}"/>
              </a:ext>
            </a:extLst>
          </p:cNvPr>
          <p:cNvSpPr txBox="1"/>
          <p:nvPr/>
        </p:nvSpPr>
        <p:spPr>
          <a:xfrm>
            <a:off x="8133506" y="5940179"/>
            <a:ext cx="4614789" cy="354174"/>
          </a:xfrm>
          <a:prstGeom prst="roundRect">
            <a:avLst>
              <a:gd name="adj" fmla="val 12405"/>
            </a:avLst>
          </a:prstGeom>
          <a:solidFill>
            <a:srgbClr val="007BFF"/>
          </a:solidFill>
        </p:spPr>
        <p:txBody>
          <a:bodyPr wrap="none" tIns="36000" rtlCol="0" anchor="ctr">
            <a:spAutoFit/>
          </a:bodyPr>
          <a:lstStyle/>
          <a:p>
            <a:pPr algn="r"/>
            <a:r>
              <a:rPr lang="hr-HR" sz="1600" dirty="0"/>
              <a:t>Recenzije čistoće kontejnera (registrirani korisnik)</a:t>
            </a:r>
          </a:p>
        </p:txBody>
      </p:sp>
    </p:spTree>
    <p:extLst>
      <p:ext uri="{BB962C8B-B14F-4D97-AF65-F5344CB8AC3E}">
        <p14:creationId xmlns:p14="http://schemas.microsoft.com/office/powerpoint/2010/main" val="1701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62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</vt:lpstr>
      <vt:lpstr>Segoe UI Light</vt:lpstr>
      <vt:lpstr>Office Theme</vt:lpstr>
      <vt:lpstr>Manje smeće više sreće</vt:lpstr>
      <vt:lpstr>Cilj</vt:lpstr>
      <vt:lpstr>Korištene tehnologije i alati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Vale</dc:creator>
  <cp:lastModifiedBy>Filip Vale</cp:lastModifiedBy>
  <cp:revision>7</cp:revision>
  <dcterms:created xsi:type="dcterms:W3CDTF">2020-01-13T13:44:17Z</dcterms:created>
  <dcterms:modified xsi:type="dcterms:W3CDTF">2020-01-17T15:07:21Z</dcterms:modified>
</cp:coreProperties>
</file>